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72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exCSt00vosI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Shx9Di3SNMcyIdd-f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6Vay0I1VQk_DlA_88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6WivC52MrbyGBtP7Q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Off4E8_uP-TrshJ0Z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6X8eHBI7x7rCQ3oQ0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1Gy0gL_ktA1eY3BKF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1PgYbMAYOOPpgsa1q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71l1-Li-51VA1Oz3s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OnW-JcBxhhyQg3hnK-HiRes.jp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3A8A6E4F-3742-4103-A9EF-1DAE6BCBD9A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204739" y="1285875"/>
            <a:ext cx="6203903" cy="34896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6cG_uKV4SSn0HspHw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1Pts3PQrU2e1MJ11u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1QrHWhQSyrwhyoP2x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T6V4xur2Xn54Vqy3WH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(16:9)</PresentationFormat>
  <Paragraphs>13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Ryan</cp:lastModifiedBy>
  <cp:revision>2</cp:revision>
  <dcterms:created xsi:type="dcterms:W3CDTF">2018-12-10T20:30:56Z</dcterms:created>
  <dcterms:modified xsi:type="dcterms:W3CDTF">2018-12-10T20:33:58Z</dcterms:modified>
</cp:coreProperties>
</file>