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6" r:id="rId4"/>
    <p:sldId id="267" r:id="rId5"/>
    <p:sldId id="268" r:id="rId6"/>
    <p:sldId id="269" r:id="rId7"/>
    <p:sldId id="270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791B-62D1-42C5-B025-710FB4E6E6BB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7C5D-8634-4EE9-88B4-D44C0E84D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25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791B-62D1-42C5-B025-710FB4E6E6BB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7C5D-8634-4EE9-88B4-D44C0E84D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56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791B-62D1-42C5-B025-710FB4E6E6BB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7C5D-8634-4EE9-88B4-D44C0E84D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45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791B-62D1-42C5-B025-710FB4E6E6BB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7C5D-8634-4EE9-88B4-D44C0E84D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06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791B-62D1-42C5-B025-710FB4E6E6BB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7C5D-8634-4EE9-88B4-D44C0E84D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85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791B-62D1-42C5-B025-710FB4E6E6BB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7C5D-8634-4EE9-88B4-D44C0E84D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18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791B-62D1-42C5-B025-710FB4E6E6BB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7C5D-8634-4EE9-88B4-D44C0E84D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3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791B-62D1-42C5-B025-710FB4E6E6BB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7C5D-8634-4EE9-88B4-D44C0E84D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67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791B-62D1-42C5-B025-710FB4E6E6BB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7C5D-8634-4EE9-88B4-D44C0E84D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27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791B-62D1-42C5-B025-710FB4E6E6BB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7C5D-8634-4EE9-88B4-D44C0E84D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33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791B-62D1-42C5-B025-710FB4E6E6BB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7C5D-8634-4EE9-88B4-D44C0E84D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4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C791B-62D1-42C5-B025-710FB4E6E6BB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C7C5D-8634-4EE9-88B4-D44C0E84D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88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052736"/>
            <a:ext cx="7772400" cy="1470025"/>
          </a:xfrm>
        </p:spPr>
        <p:txBody>
          <a:bodyPr/>
          <a:lstStyle/>
          <a:p>
            <a:r>
              <a:rPr lang="en-IN" dirty="0" smtClean="0"/>
              <a:t>L-15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2492896"/>
            <a:ext cx="6400800" cy="1752600"/>
          </a:xfrm>
        </p:spPr>
        <p:txBody>
          <a:bodyPr/>
          <a:lstStyle/>
          <a:p>
            <a:r>
              <a:rPr lang="en-I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Classification of Linear Partial Differential Equation of Second Order 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58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Consider the Differential equation of Second order in Two independent variables x and y as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Where A,B,C are constants or </a:t>
            </a:r>
            <a:r>
              <a:rPr lang="en-IN" dirty="0" err="1" smtClean="0"/>
              <a:t>continous</a:t>
            </a:r>
            <a:r>
              <a:rPr lang="en-IN" dirty="0" smtClean="0"/>
              <a:t> functions of x and y.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8064896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541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56" y="1160748"/>
            <a:ext cx="8903873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72" y="2708920"/>
            <a:ext cx="834903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554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IN" sz="3200" dirty="0" smtClean="0"/>
              <a:t>Example:</a:t>
            </a:r>
            <a:r>
              <a:rPr lang="en-IN" dirty="0" smtClean="0"/>
              <a:t> </a:t>
            </a:r>
            <a:r>
              <a:rPr lang="en-IN" sz="2700" dirty="0" smtClean="0"/>
              <a:t>Classify following operators</a:t>
            </a:r>
            <a:endParaRPr lang="en-IN" sz="27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48" y="1149152"/>
            <a:ext cx="8964996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2" y="2420888"/>
            <a:ext cx="9096062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928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 smtClean="0"/>
              <a:t>Example : </a:t>
            </a:r>
            <a:r>
              <a:rPr lang="en-IN" sz="2800" dirty="0" smtClean="0"/>
              <a:t>Classify following  PDE</a:t>
            </a:r>
            <a:endParaRPr lang="en-IN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52736"/>
            <a:ext cx="7582609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6192688" cy="1448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37120"/>
            <a:ext cx="7344816" cy="2312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488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IN" sz="3200" dirty="0" smtClean="0"/>
              <a:t>Example</a:t>
            </a:r>
            <a:r>
              <a:rPr lang="en-IN" sz="2800" dirty="0" smtClean="0"/>
              <a:t>: Classify following operator</a:t>
            </a:r>
            <a:endParaRPr lang="en-IN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6712"/>
            <a:ext cx="8809564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8" y="1700808"/>
            <a:ext cx="8867271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984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 Questions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8703238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167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1052736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Answers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69630"/>
            <a:ext cx="8424936" cy="1507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696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56</Words>
  <Application>Microsoft Office PowerPoint</Application>
  <PresentationFormat>On-screen Show (4:3)</PresentationFormat>
  <Paragraphs>14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L-15</vt:lpstr>
      <vt:lpstr>PowerPoint Presentation</vt:lpstr>
      <vt:lpstr>PowerPoint Presentation</vt:lpstr>
      <vt:lpstr>Example: Classify following operators</vt:lpstr>
      <vt:lpstr>Example : Classify following  PDE</vt:lpstr>
      <vt:lpstr>Example: Classify following operator</vt:lpstr>
      <vt:lpstr>Practice Questions</vt:lpstr>
      <vt:lpstr>Answers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Module-2   Application of Partial Differential Equations</dc:title>
  <dc:creator>MONIKA MITTEL</dc:creator>
  <cp:lastModifiedBy>MONIKA MITTEL</cp:lastModifiedBy>
  <cp:revision>14</cp:revision>
  <dcterms:created xsi:type="dcterms:W3CDTF">2020-07-16T10:24:40Z</dcterms:created>
  <dcterms:modified xsi:type="dcterms:W3CDTF">2020-07-18T10:46:04Z</dcterms:modified>
</cp:coreProperties>
</file>