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L-16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of Separation of Variables</a:t>
            </a:r>
            <a:endParaRPr lang="en-IN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Answers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457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81" y="3190875"/>
            <a:ext cx="6023991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77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Method of Separation of Variables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Let dependent variable is function of two independent variables.</a:t>
            </a:r>
          </a:p>
          <a:p>
            <a:pPr marL="0" indent="0">
              <a:buNone/>
            </a:pPr>
            <a:r>
              <a:rPr lang="en-IN" dirty="0" smtClean="0"/>
              <a:t>In this method , we assume that dependent variable is product of Two functions, each of which involves only one of independent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2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/>
              <a:t>Example: </a:t>
            </a:r>
            <a:r>
              <a:rPr lang="en-IN" sz="2800" dirty="0" smtClean="0"/>
              <a:t>Use the Method of separation of variables</a:t>
            </a:r>
            <a:endParaRPr lang="en-IN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" y="14478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2" y="3048000"/>
            <a:ext cx="897081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4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010400" cy="586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4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20" y="152400"/>
            <a:ext cx="8597739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5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/>
              <a:t>Example: </a:t>
            </a:r>
            <a:r>
              <a:rPr lang="en-IN" sz="2800" dirty="0"/>
              <a:t>Use the Method of separation of variables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32608"/>
            <a:ext cx="6062143" cy="619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8991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1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62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9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458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2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Practice Questions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624594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95624"/>
            <a:ext cx="5195207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8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66</Words>
  <Application>Microsoft Office PowerPoint</Application>
  <PresentationFormat>On-screen Show (4:3)</PresentationFormat>
  <Paragraphs>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L-16</vt:lpstr>
      <vt:lpstr>Method of Separation of Variables </vt:lpstr>
      <vt:lpstr>Example: Use the Method of separation of variables</vt:lpstr>
      <vt:lpstr>PowerPoint Presentation</vt:lpstr>
      <vt:lpstr>PowerPoint Presentation</vt:lpstr>
      <vt:lpstr>Example: Use the Method of separation of variables</vt:lpstr>
      <vt:lpstr>PowerPoint Presentation</vt:lpstr>
      <vt:lpstr>PowerPoint Presentation</vt:lpstr>
      <vt:lpstr>Practice Questions</vt:lpstr>
      <vt:lpstr>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Module-2 L-16</dc:title>
  <dc:creator>MONIKA MITTEL</dc:creator>
  <cp:lastModifiedBy>MONIKA MITTEL</cp:lastModifiedBy>
  <cp:revision>21</cp:revision>
  <dcterms:created xsi:type="dcterms:W3CDTF">2006-08-16T00:00:00Z</dcterms:created>
  <dcterms:modified xsi:type="dcterms:W3CDTF">2020-07-18T12:02:46Z</dcterms:modified>
</cp:coreProperties>
</file>