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5" r:id="rId4"/>
    <p:sldId id="286" r:id="rId5"/>
    <p:sldId id="287" r:id="rId6"/>
    <p:sldId id="294" r:id="rId7"/>
    <p:sldId id="295" r:id="rId8"/>
    <p:sldId id="296" r:id="rId9"/>
    <p:sldId id="297" r:id="rId10"/>
    <p:sldId id="29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L-17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of Separation of Variables</a:t>
            </a:r>
            <a:endParaRPr lang="en-IN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</a:t>
            </a:r>
          </a:p>
          <a:p>
            <a:r>
              <a:rPr lang="en-IN" dirty="0"/>
              <a:t> </a:t>
            </a:r>
            <a:r>
              <a:rPr lang="en-IN" dirty="0" smtClean="0"/>
              <a:t>2</a:t>
            </a:r>
          </a:p>
          <a:p>
            <a:r>
              <a:rPr lang="en-IN" dirty="0" smtClean="0"/>
              <a:t>3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3810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260600"/>
            <a:ext cx="4927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7" y="2743200"/>
            <a:ext cx="5210175" cy="97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Method of Separation of Variables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Let dependent variable is function of two independent variables.</a:t>
            </a:r>
          </a:p>
          <a:p>
            <a:pPr marL="0" indent="0">
              <a:buNone/>
            </a:pPr>
            <a:r>
              <a:rPr lang="en-IN" dirty="0" smtClean="0"/>
              <a:t>In this method , we assume that dependent variable is product of Two functions, each of which involves only one of independent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2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Example : </a:t>
            </a:r>
            <a:r>
              <a:rPr lang="en-IN" sz="2800" dirty="0" smtClean="0"/>
              <a:t>Solve by separation of variable method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5009"/>
            <a:ext cx="855044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6" y="2057400"/>
            <a:ext cx="882120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76595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6" y="2971800"/>
            <a:ext cx="878391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3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4388"/>
            <a:ext cx="868680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5666509"/>
            <a:ext cx="6330461" cy="70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Example :</a:t>
            </a:r>
            <a:r>
              <a:rPr lang="en-IN" sz="4800" dirty="0"/>
              <a:t> </a:t>
            </a:r>
            <a:r>
              <a:rPr lang="en-IN" sz="3100" dirty="0"/>
              <a:t>Solve by separation of variable method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3124200" cy="74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8967"/>
            <a:ext cx="7486650" cy="66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534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3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9" y="381000"/>
            <a:ext cx="8805639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3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9040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04" y="2743200"/>
            <a:ext cx="7848600" cy="370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 1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2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3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4191000" cy="78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1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31" y="2823297"/>
            <a:ext cx="4416569" cy="85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2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74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L-17</vt:lpstr>
      <vt:lpstr>Method of Separation of Variables </vt:lpstr>
      <vt:lpstr>Example : Solve by separation of variable method</vt:lpstr>
      <vt:lpstr>PowerPoint Presentation</vt:lpstr>
      <vt:lpstr>PowerPoint Presentation</vt:lpstr>
      <vt:lpstr>Example : Solve by separation of variable method</vt:lpstr>
      <vt:lpstr>PowerPoint Presentation</vt:lpstr>
      <vt:lpstr>PowerPoint Presentation</vt:lpstr>
      <vt:lpstr>Practice Question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 L-16</dc:title>
  <dc:creator>MONIKA MITTEL</dc:creator>
  <cp:lastModifiedBy>MONIKA MITTEL</cp:lastModifiedBy>
  <cp:revision>26</cp:revision>
  <dcterms:created xsi:type="dcterms:W3CDTF">2006-08-16T00:00:00Z</dcterms:created>
  <dcterms:modified xsi:type="dcterms:W3CDTF">2020-07-18T12:03:33Z</dcterms:modified>
</cp:coreProperties>
</file>