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4C8D-2540-41AC-8830-BA189623CF77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7063-6744-4239-9205-38C36865A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16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4C8D-2540-41AC-8830-BA189623CF77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7063-6744-4239-9205-38C36865A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09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4C8D-2540-41AC-8830-BA189623CF77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7063-6744-4239-9205-38C36865A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34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4C8D-2540-41AC-8830-BA189623CF77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7063-6744-4239-9205-38C36865A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07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4C8D-2540-41AC-8830-BA189623CF77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7063-6744-4239-9205-38C36865A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07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4C8D-2540-41AC-8830-BA189623CF77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7063-6744-4239-9205-38C36865A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75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4C8D-2540-41AC-8830-BA189623CF77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7063-6744-4239-9205-38C36865A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99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4C8D-2540-41AC-8830-BA189623CF77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7063-6744-4239-9205-38C36865A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67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4C8D-2540-41AC-8830-BA189623CF77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7063-6744-4239-9205-38C36865A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0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4C8D-2540-41AC-8830-BA189623CF77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7063-6744-4239-9205-38C36865A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98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4C8D-2540-41AC-8830-BA189623CF77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7063-6744-4239-9205-38C36865A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34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04C8D-2540-41AC-8830-BA189623CF77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37063-6744-4239-9205-38C36865A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68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470025"/>
          </a:xfrm>
        </p:spPr>
        <p:txBody>
          <a:bodyPr/>
          <a:lstStyle/>
          <a:p>
            <a:r>
              <a:rPr lang="en-IN" dirty="0" smtClean="0"/>
              <a:t>L-18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2708920"/>
            <a:ext cx="6400800" cy="2063080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One Dimensional Wave Equation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333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Practice Questions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Q1.</a:t>
            </a:r>
          </a:p>
          <a:p>
            <a:pPr marL="0" indent="0">
              <a:buNone/>
            </a:pPr>
            <a:r>
              <a:rPr lang="en-IN" dirty="0" smtClean="0"/>
              <a:t>Find the deflection y(</a:t>
            </a:r>
            <a:r>
              <a:rPr lang="en-IN" dirty="0" err="1" smtClean="0"/>
              <a:t>x,t</a:t>
            </a:r>
            <a:r>
              <a:rPr lang="en-IN" dirty="0" smtClean="0"/>
              <a:t>) of the vibrating string of length l and ends are fixed ,corresponding to zero initial velocity and initial deflection is given by f(x).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7373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Answer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 smtClean="0"/>
              <a:t>Ans</a:t>
            </a:r>
            <a:r>
              <a:rPr lang="en-IN" dirty="0" smtClean="0"/>
              <a:t> 1.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20888"/>
            <a:ext cx="4415677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497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286" y="2780928"/>
            <a:ext cx="5169837" cy="35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20688"/>
            <a:ext cx="7863274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212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0871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This is PDE giving the transverse vibrations of the string.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Where y(</a:t>
            </a:r>
            <a:r>
              <a:rPr lang="en-IN" dirty="0" err="1" smtClean="0"/>
              <a:t>x,t</a:t>
            </a:r>
            <a:r>
              <a:rPr lang="en-IN" dirty="0" smtClean="0"/>
              <a:t>) represents displacement of string.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528" y="1052736"/>
            <a:ext cx="2736304" cy="1333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92566"/>
            <a:ext cx="8784976" cy="3376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09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Solution of 1D –wave Equation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The wave equation is 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8856984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34" y="3214076"/>
            <a:ext cx="8885762" cy="3455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72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632"/>
            <a:ext cx="8712968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2856"/>
            <a:ext cx="8718014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58" y="5229200"/>
            <a:ext cx="7677326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077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0648"/>
                <a:ext cx="8229600" cy="5865515"/>
              </a:xfrm>
            </p:spPr>
            <p:txBody>
              <a:bodyPr/>
              <a:lstStyle/>
              <a:p>
                <a:endParaRPr lang="en-IN" dirty="0" smtClean="0"/>
              </a:p>
              <a:p>
                <a:endParaRPr lang="en-IN" dirty="0"/>
              </a:p>
              <a:p>
                <a:endParaRPr lang="en-IN" dirty="0" smtClean="0"/>
              </a:p>
              <a:p>
                <a:endParaRPr lang="en-IN" dirty="0"/>
              </a:p>
              <a:p>
                <a:pPr marL="0" indent="0">
                  <a:buNone/>
                </a:pPr>
                <a:r>
                  <a:rPr lang="en-IN" sz="2800" dirty="0" smtClean="0">
                    <a:latin typeface="Times New Roman" pitchFamily="18" charset="0"/>
                    <a:cs typeface="Times New Roman" pitchFamily="18" charset="0"/>
                  </a:rPr>
                  <a:t>Since we dealing with a problem on vibrations so y must be periodic .Therefore solution must contain trigonometric terms.</a:t>
                </a:r>
              </a:p>
              <a:p>
                <a:pPr marL="0" indent="0">
                  <a:buNone/>
                </a:pPr>
                <a:r>
                  <a:rPr lang="en-IN" sz="2800" dirty="0" smtClean="0">
                    <a:latin typeface="Times New Roman" pitchFamily="18" charset="0"/>
                    <a:cs typeface="Times New Roman" pitchFamily="18" charset="0"/>
                  </a:rPr>
                  <a:t>Solution of 1D-wave equation will be corresponding to k is negative and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/>
                        <a:cs typeface="Times New Roman" pitchFamily="18" charset="0"/>
                      </a:rPr>
                      <m:t>𝑘</m:t>
                    </m:r>
                    <m:r>
                      <a:rPr lang="en-IN" sz="2800" b="0" i="1" smtClean="0">
                        <a:latin typeface="Cambria Math"/>
                        <a:cs typeface="Times New Roman" pitchFamily="18" charset="0"/>
                      </a:rPr>
                      <m:t>=−</m:t>
                    </m:r>
                    <m:sSup>
                      <m:sSupPr>
                        <m:ctrlPr>
                          <a:rPr lang="en-IN" sz="28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p>
                        <m:r>
                          <a:rPr lang="en-IN" sz="28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800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IN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0648"/>
                <a:ext cx="8229600" cy="5865515"/>
              </a:xfrm>
              <a:blipFill rotWithShape="1">
                <a:blip r:embed="rId2"/>
                <a:stretch>
                  <a:fillRect l="-1481" r="-1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8424936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5218122"/>
            <a:ext cx="7776864" cy="731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003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332656"/>
            <a:ext cx="8332354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699257"/>
            <a:ext cx="8352928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3995400"/>
            <a:ext cx="8332354" cy="873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36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Solution of wave equation satisfying boundary conditions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40768"/>
            <a:ext cx="6768752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140968"/>
            <a:ext cx="8702289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6898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89" y="404664"/>
            <a:ext cx="8713299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17032"/>
            <a:ext cx="8208912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506233"/>
            <a:ext cx="8208911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8520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120</Words>
  <Application>Microsoft Office PowerPoint</Application>
  <PresentationFormat>On-screen Show (4:3)</PresentationFormat>
  <Paragraphs>27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L-18</vt:lpstr>
      <vt:lpstr>PowerPoint Presentation</vt:lpstr>
      <vt:lpstr>PowerPoint Presentation</vt:lpstr>
      <vt:lpstr>Solution of 1D –wave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 Questions </vt:lpstr>
      <vt:lpstr>Answer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L-18</dc:title>
  <dc:creator>MONIKA MITTEL</dc:creator>
  <cp:lastModifiedBy>MONIKA MITTEL</cp:lastModifiedBy>
  <cp:revision>7</cp:revision>
  <dcterms:created xsi:type="dcterms:W3CDTF">2020-07-17T15:45:13Z</dcterms:created>
  <dcterms:modified xsi:type="dcterms:W3CDTF">2020-07-18T10:19:06Z</dcterms:modified>
</cp:coreProperties>
</file>