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5" r:id="rId10"/>
    <p:sldId id="268" r:id="rId11"/>
    <p:sldId id="269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45472-2BA5-476C-BAE9-C6FDF2EA80B2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59F0-E557-4454-8917-41DA656343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59F0-E557-4454-8917-41DA656343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B348-8FDB-402D-A514-70EE0643419A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3949-53E8-4570-A1A0-920C7DA0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/>
          <a:lstStyle/>
          <a:p>
            <a:r>
              <a:rPr lang="en-US" dirty="0" smtClean="0"/>
              <a:t>LECTURE N0-3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38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LINEAR  HOMOGENOUS PARTIAL DIFFERENTIAL EQUATIONS OF nth  </a:t>
            </a:r>
            <a:r>
              <a:rPr lang="en-US" b="1" u="sng" dirty="0" smtClean="0"/>
              <a:t>ORDER  </a:t>
            </a:r>
            <a:r>
              <a:rPr lang="en-US" b="1" u="sng" dirty="0"/>
              <a:t>WITH CONSTANT </a:t>
            </a:r>
            <a:r>
              <a:rPr lang="en-US" b="1" u="sng" dirty="0" smtClean="0"/>
              <a:t>COEFFICIENTS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POINTS TO REMEMBER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315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 WORK 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01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00400"/>
            <a:ext cx="586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4191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4 )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8006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f(D,D’)Z=F(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Complete solution of  f(D,D’)z=F(x, y) is </a:t>
            </a:r>
          </a:p>
          <a:p>
            <a:pPr algn="ctr">
              <a:buNone/>
            </a:pPr>
            <a:r>
              <a:rPr lang="en-US" dirty="0" smtClean="0"/>
              <a:t>Z=C.F. +P.I </a:t>
            </a:r>
          </a:p>
          <a:p>
            <a:pPr>
              <a:buNone/>
            </a:pPr>
            <a:r>
              <a:rPr lang="en-US" dirty="0" smtClean="0"/>
              <a:t>C.F is the Complementary function which is the general solution of f(D,D’)Z=0. It must contain arbitrary functions. The number of arbitrary functions must be equal to the order of the differential equation.</a:t>
            </a:r>
          </a:p>
          <a:p>
            <a:pPr>
              <a:buNone/>
            </a:pPr>
            <a:r>
              <a:rPr lang="en-US" dirty="0" smtClean="0"/>
              <a:t>P.I is the particular solution(free from arbitrary </a:t>
            </a:r>
            <a:r>
              <a:rPr lang="en-US" dirty="0" smtClean="0"/>
              <a:t>functions)   </a:t>
            </a:r>
            <a:r>
              <a:rPr lang="en-US" dirty="0" smtClean="0"/>
              <a:t>of f(D,D’)z=F(x, y)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RULES FOR FINDING CF 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83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We</a:t>
            </a:r>
            <a:r>
              <a:rPr lang="en-US" sz="1800" b="1" dirty="0" smtClean="0"/>
              <a:t> </a:t>
            </a:r>
            <a:r>
              <a:rPr lang="en-US" sz="1800" dirty="0" smtClean="0"/>
              <a:t>explain the procedure for finding CF of a differential equation of the second</a:t>
            </a:r>
          </a:p>
          <a:p>
            <a:pPr>
              <a:buNone/>
            </a:pPr>
            <a:r>
              <a:rPr lang="en-US" sz="1800" dirty="0" smtClean="0"/>
              <a:t>order. It can be easily extended to differential equations of higher order . </a:t>
            </a:r>
            <a:endParaRPr lang="en-US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0865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0" y="5486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Step-2 Solve the auxiliary equation.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419600"/>
            <a:ext cx="51816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28800"/>
            <a:ext cx="601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46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44196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required solution Z=C.F. +P.I</a:t>
            </a:r>
          </a:p>
          <a:p>
            <a:r>
              <a:rPr lang="en-US" dirty="0" smtClean="0"/>
              <a:t>                                     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52578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3505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C.F.=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052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426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5146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71600" y="4114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C.F =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9624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95400" y="48768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P.I.=0</a:t>
            </a:r>
          </a:p>
          <a:p>
            <a:r>
              <a:rPr lang="en-US" dirty="0" smtClean="0"/>
              <a:t>Z=C.F. +P.I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5638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472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098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1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C.F=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510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2819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P.I.=0</a:t>
            </a:r>
          </a:p>
          <a:p>
            <a:r>
              <a:rPr lang="en-US" dirty="0" smtClean="0"/>
              <a:t>Z=C.F. +P.I </a:t>
            </a:r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7338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162</Words>
  <Application>Microsoft Office PowerPoint</Application>
  <PresentationFormat>On-screen Show (4:3)</PresentationFormat>
  <Paragraphs>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N0-3</vt:lpstr>
      <vt:lpstr>Slide 2</vt:lpstr>
      <vt:lpstr>SOLUTION OF f(D,D’)Z=F(x,y)</vt:lpstr>
      <vt:lpstr>RULES FOR FINDING CF </vt:lpstr>
      <vt:lpstr>Slide 5</vt:lpstr>
      <vt:lpstr>Slide 6</vt:lpstr>
      <vt:lpstr>Slide 7</vt:lpstr>
      <vt:lpstr>EXAMPLE-3</vt:lpstr>
      <vt:lpstr>Slide 9</vt:lpstr>
      <vt:lpstr>Slide 10</vt:lpstr>
      <vt:lpstr>POINTS TO REMEMBER </vt:lpstr>
      <vt:lpstr>HOME WORK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N0-3</dc:title>
  <dc:creator>dell</dc:creator>
  <cp:lastModifiedBy>User</cp:lastModifiedBy>
  <cp:revision>23</cp:revision>
  <dcterms:created xsi:type="dcterms:W3CDTF">2020-07-08T05:44:00Z</dcterms:created>
  <dcterms:modified xsi:type="dcterms:W3CDTF">2020-07-12T11:41:41Z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