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18534C-6AFF-400C-82F5-6BF2132D1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77E57F0-B338-408B-B54E-5B727BA7E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1804FC2-3133-40CC-A0C2-6CD56902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C99F-D125-4487-84DB-6F4293798B3E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192C58-BB7B-4CD9-BD84-F4908489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10D5AF-AB2A-4D41-B062-3C208A02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E9C-CBAD-4D11-BD61-31DF0983A9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31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75B9A3-D3F1-48B4-B0C4-B1A7CF67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787B014-781C-4756-8A00-EB0E15286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618D7B-0225-4787-939C-A59F39A3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C99F-D125-4487-84DB-6F4293798B3E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74EA0D-F4A2-4946-9D30-BC96DB55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958450-FED0-40F3-B907-94FFEECD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E9C-CBAD-4D11-BD61-31DF0983A9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528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900057B-428B-466A-82AF-AD5BDB5C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A2F91AF-52F1-40A0-835A-F062578F3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DA26B7-EF25-473B-883F-407E4FFF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C99F-D125-4487-84DB-6F4293798B3E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B5002C-DC30-4A05-AD3A-9647F068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8028332-883E-4C66-BBE0-CB4B5C07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E9C-CBAD-4D11-BD61-31DF0983A9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25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9CAFEA-79BB-409B-970D-DCC1A905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B3F2F1-F4BB-4BFA-8715-EE493880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8C8D19-5B00-4ECE-85A2-2E8D51A9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C99F-D125-4487-84DB-6F4293798B3E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94126C5-FFE9-4352-9097-B1E06BA4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50503C-584C-462C-B29A-2A9EB53B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E9C-CBAD-4D11-BD61-31DF0983A9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58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DE6376-92C4-4873-B167-A2C51991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65F8858-AC16-4201-BE46-FEB009EC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0D2BED-FE2B-4D27-97C2-166A0CC6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C99F-D125-4487-84DB-6F4293798B3E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924B29-6345-4FED-A9D8-B0D590CE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270419-722A-419A-883C-6EA95673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E9C-CBAD-4D11-BD61-31DF0983A9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228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396F9D-4592-4B77-9AC9-AE789E89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3885D1-9B76-40A9-A2F9-3064ABE0E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5850CD1-B6AF-48EA-9397-560BC4002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907C3E4-D235-4A2A-B542-E4561DDD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C99F-D125-4487-84DB-6F4293798B3E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5E04681-BFFD-4B97-83EB-FBB31DAD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FB808C7-FB82-4120-B89E-176945D2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E9C-CBAD-4D11-BD61-31DF0983A9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04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EC50AE-2C3D-4DA4-A6D4-D7D61AC1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F5103FA-FA1B-44B3-B63B-0B72D62B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ECB8662-3A8A-44F4-B354-6D385A0C1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42FF3D5-3D8F-4B4E-A43A-827F8DF7F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19FAF6C-F8D7-4321-8BAA-6B8C6435C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69BBDDF-40B1-4C42-AF02-B106353C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C99F-D125-4487-84DB-6F4293798B3E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1AFC45E-104D-4ED7-85F4-F4891404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07A7D6C-B056-4F2A-B786-23A91E56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E9C-CBAD-4D11-BD61-31DF0983A9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538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3B5934-24C4-4B3D-977E-3DA0DBAB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6BD577E-E030-4C43-BCAC-03490E5A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C99F-D125-4487-84DB-6F4293798B3E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4E27725-2791-48A9-9752-C974F88D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3132CAE-4CE7-44F7-9F61-66DDB621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E9C-CBAD-4D11-BD61-31DF0983A9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41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683B32A-4E5F-4CC7-9724-D73C5F78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C99F-D125-4487-84DB-6F4293798B3E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3CEC56A-BA56-4214-B26B-F32F5351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CF878F9-DC11-478F-8CB9-A1CF34CC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E9C-CBAD-4D11-BD61-31DF0983A9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452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1F3090-FB95-4E12-B0CA-73386F3F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D770F2-BE17-4228-B1A5-4FC1F0AB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465C0BA-DC8E-404A-BE4B-58E6108F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802A83-1FD1-4898-B7F1-B72E350D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C99F-D125-4487-84DB-6F4293798B3E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5CB4D10-9D1A-4D41-BFF8-776C4697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E12C9BD-836D-44B3-9D50-0CECFE3E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E9C-CBAD-4D11-BD61-31DF0983A9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15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C98299-B6B2-47ED-81F5-1BE1B4A4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AF79127-01DA-472E-9CBD-DCEEA4348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57C53EA-0D42-4B73-B091-34C950990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C5B4459-DEC3-4641-ADF8-A7AD0C2D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C99F-D125-4487-84DB-6F4293798B3E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4594C4C-5DC3-4FBB-B06D-0DF4525B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DBF93E6-3216-4E11-9BB4-88AE5CD2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E9C-CBAD-4D11-BD61-31DF0983A9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265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87E362F-9CCF-4145-B691-6D7B65C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1B57A6A-7D2E-4188-88BA-351344B0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10AD69-76A6-4A6C-948F-7835C7C9B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7C99F-D125-4487-84DB-6F4293798B3E}" type="datetimeFigureOut">
              <a:rPr lang="pl-PL" smtClean="0"/>
              <a:t>26.07.2021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D698C7-9A81-4306-8778-562CEE015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BD7784-1745-47FE-A7F4-4E2A93658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8E9C-CBAD-4D11-BD61-31DF0983A9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086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ontent-projection" TargetMode="External"/><Relationship Id="rId2" Type="http://schemas.openxmlformats.org/officeDocument/2006/relationships/hyperlink" Target="https://stackoverflow.com/questions/43710642/does-angular-have-the-computed-property-feature-like-in-vue-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methods-computed-and-watchers-in-vue-j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3710642/does-angular-have-the-computed-property-feature-like-in-vue-js" TargetMode="External"/><Relationship Id="rId2" Type="http://schemas.openxmlformats.org/officeDocument/2006/relationships/hyperlink" Target="https://css-tricks.com/methods-computed-and-watchers-in-vue-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guide/content-proje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467556-F9CB-46FC-B39F-F0137BF6B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GR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F9F883C-FE65-44D3-A896-CAF337FB9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145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4D6E90-08F7-489D-8235-90BF4C5E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section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62140B-0F3E-45E4-92C5-0D710EEE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Components (data </a:t>
            </a:r>
            <a:r>
              <a:rPr lang="pl-PL" dirty="0" err="1"/>
              <a:t>binding</a:t>
            </a:r>
            <a:r>
              <a:rPr lang="pl-PL" dirty="0"/>
              <a:t>, </a:t>
            </a:r>
            <a:r>
              <a:rPr lang="pl-PL" dirty="0" err="1"/>
              <a:t>interpolation</a:t>
            </a:r>
            <a:r>
              <a:rPr lang="pl-PL" dirty="0"/>
              <a:t>, </a:t>
            </a:r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binding</a:t>
            </a:r>
            <a:r>
              <a:rPr lang="pl-PL" dirty="0"/>
              <a:t>, event </a:t>
            </a:r>
            <a:r>
              <a:rPr lang="pl-PL" dirty="0" err="1"/>
              <a:t>binding</a:t>
            </a:r>
            <a:r>
              <a:rPr lang="pl-PL" dirty="0"/>
              <a:t> 2-way </a:t>
            </a:r>
            <a:r>
              <a:rPr lang="pl-PL" dirty="0" err="1"/>
              <a:t>binding</a:t>
            </a:r>
            <a:r>
              <a:rPr lang="pl-PL" dirty="0"/>
              <a:t> and </a:t>
            </a:r>
            <a:r>
              <a:rPr lang="pl-PL" dirty="0" err="1"/>
              <a:t>ngModel</a:t>
            </a:r>
            <a:r>
              <a:rPr lang="pl-PL" dirty="0"/>
              <a:t>, </a:t>
            </a:r>
            <a:r>
              <a:rPr lang="pl-PL" dirty="0" err="1"/>
              <a:t>ngModelChange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event, </a:t>
            </a:r>
            <a:r>
              <a:rPr lang="pl-PL" dirty="0" err="1"/>
              <a:t>child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  <a:p>
            <a:r>
              <a:rPr lang="pl-PL" dirty="0" err="1"/>
              <a:t>Directives</a:t>
            </a:r>
            <a:r>
              <a:rPr lang="pl-PL" dirty="0"/>
              <a:t> (component, </a:t>
            </a:r>
            <a:r>
              <a:rPr lang="pl-PL" dirty="0" err="1"/>
              <a:t>structural</a:t>
            </a:r>
            <a:r>
              <a:rPr lang="pl-PL" dirty="0"/>
              <a:t> *</a:t>
            </a:r>
            <a:r>
              <a:rPr lang="pl-PL" dirty="0" err="1"/>
              <a:t>ngFor</a:t>
            </a:r>
            <a:r>
              <a:rPr lang="pl-PL" dirty="0"/>
              <a:t>, </a:t>
            </a:r>
            <a:r>
              <a:rPr lang="pl-PL" dirty="0" err="1"/>
              <a:t>attribure</a:t>
            </a:r>
            <a:r>
              <a:rPr lang="pl-PL" dirty="0"/>
              <a:t> *</a:t>
            </a:r>
            <a:r>
              <a:rPr lang="pl-PL" dirty="0" err="1"/>
              <a:t>ngClass</a:t>
            </a:r>
            <a:r>
              <a:rPr lang="pl-PL" dirty="0"/>
              <a:t>)</a:t>
            </a:r>
          </a:p>
          <a:p>
            <a:r>
              <a:rPr lang="pl-PL" dirty="0" err="1"/>
              <a:t>Pipes</a:t>
            </a:r>
            <a:r>
              <a:rPr lang="pl-PL" dirty="0"/>
              <a:t> (</a:t>
            </a:r>
            <a:r>
              <a:rPr lang="pl-PL" dirty="0" err="1"/>
              <a:t>transforming</a:t>
            </a:r>
            <a:r>
              <a:rPr lang="pl-PL" dirty="0"/>
              <a:t> data, </a:t>
            </a:r>
            <a:r>
              <a:rPr lang="pl-PL" dirty="0" err="1"/>
              <a:t>formating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</a:t>
            </a:r>
            <a:r>
              <a:rPr lang="pl-PL" dirty="0" err="1"/>
              <a:t>accorting</a:t>
            </a:r>
            <a:r>
              <a:rPr lang="pl-PL" dirty="0"/>
              <a:t> to </a:t>
            </a:r>
            <a:r>
              <a:rPr lang="pl-PL" dirty="0" err="1"/>
              <a:t>locale</a:t>
            </a:r>
            <a:r>
              <a:rPr lang="pl-PL" dirty="0"/>
              <a:t>) (</a:t>
            </a:r>
            <a:r>
              <a:rPr lang="pl-PL" dirty="0" err="1">
                <a:hlinkClick r:id="rId2"/>
              </a:rPr>
              <a:t>Getters</a:t>
            </a:r>
            <a:r>
              <a:rPr lang="pl-PL" dirty="0">
                <a:hlinkClick r:id="rId2"/>
              </a:rPr>
              <a:t> as </a:t>
            </a:r>
            <a:r>
              <a:rPr lang="pl-PL" dirty="0" err="1">
                <a:hlinkClick r:id="rId2"/>
              </a:rPr>
              <a:t>Computed</a:t>
            </a:r>
            <a:r>
              <a:rPr lang="pl-PL" dirty="0">
                <a:hlinkClick r:id="rId2"/>
              </a:rPr>
              <a:t> </a:t>
            </a:r>
            <a:r>
              <a:rPr lang="pl-PL" dirty="0" err="1">
                <a:hlinkClick r:id="rId2"/>
              </a:rPr>
              <a:t>like</a:t>
            </a:r>
            <a:r>
              <a:rPr lang="pl-PL" dirty="0">
                <a:hlinkClick r:id="rId2"/>
              </a:rPr>
              <a:t> in vue</a:t>
            </a:r>
            <a:r>
              <a:rPr lang="pl-PL" dirty="0"/>
              <a:t>)</a:t>
            </a:r>
          </a:p>
          <a:p>
            <a:r>
              <a:rPr lang="pl-PL" dirty="0" err="1"/>
              <a:t>Communication</a:t>
            </a:r>
            <a:endParaRPr lang="pl-PL" dirty="0"/>
          </a:p>
          <a:p>
            <a:r>
              <a:rPr lang="pl-PL" dirty="0" err="1"/>
              <a:t>LifeCycle</a:t>
            </a:r>
            <a:r>
              <a:rPr lang="pl-PL" dirty="0"/>
              <a:t>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Forms</a:t>
            </a:r>
            <a:endParaRPr lang="pl-PL" dirty="0"/>
          </a:p>
          <a:p>
            <a:r>
              <a:rPr lang="pl-PL" dirty="0"/>
              <a:t>Services and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  <a:p>
            <a:r>
              <a:rPr lang="pl-PL" dirty="0"/>
              <a:t>HTTP</a:t>
            </a:r>
          </a:p>
          <a:p>
            <a:r>
              <a:rPr lang="pl-PL" dirty="0"/>
              <a:t>Routing</a:t>
            </a:r>
          </a:p>
          <a:p>
            <a:r>
              <a:rPr lang="pl-PL" dirty="0"/>
              <a:t>Module</a:t>
            </a:r>
          </a:p>
          <a:p>
            <a:r>
              <a:rPr lang="pl-PL" dirty="0" err="1"/>
              <a:t>Ng-template</a:t>
            </a:r>
            <a:r>
              <a:rPr lang="pl-PL" dirty="0"/>
              <a:t>, Host </a:t>
            </a:r>
            <a:r>
              <a:rPr lang="pl-PL" dirty="0" err="1"/>
              <a:t>bining</a:t>
            </a:r>
            <a:r>
              <a:rPr lang="pl-PL" dirty="0"/>
              <a:t>, </a:t>
            </a:r>
            <a:r>
              <a:rPr lang="pl-PL" dirty="0" err="1"/>
              <a:t>elementRef</a:t>
            </a:r>
            <a:r>
              <a:rPr lang="pl-PL" dirty="0"/>
              <a:t>, </a:t>
            </a:r>
            <a:r>
              <a:rPr lang="pl-PL" dirty="0" err="1"/>
              <a:t>contentchild</a:t>
            </a:r>
            <a:r>
              <a:rPr lang="pl-PL" dirty="0"/>
              <a:t> &lt;</a:t>
            </a:r>
            <a:r>
              <a:rPr lang="pl-PL" dirty="0" err="1">
                <a:hlinkClick r:id="rId3"/>
              </a:rPr>
              <a:t>ng-content</a:t>
            </a:r>
            <a:r>
              <a:rPr lang="pl-PL" dirty="0"/>
              <a:t>&gt;</a:t>
            </a:r>
          </a:p>
          <a:p>
            <a:r>
              <a:rPr lang="pl-PL" dirty="0"/>
              <a:t>NGRX</a:t>
            </a:r>
          </a:p>
        </p:txBody>
      </p:sp>
    </p:spTree>
    <p:extLst>
      <p:ext uri="{BB962C8B-B14F-4D97-AF65-F5344CB8AC3E}">
        <p14:creationId xmlns:p14="http://schemas.microsoft.com/office/powerpoint/2010/main" val="101168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4D6E90-08F7-489D-8235-90BF4C5E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VueJS</a:t>
            </a:r>
            <a:r>
              <a:rPr lang="pl-PL" dirty="0"/>
              <a:t> </a:t>
            </a:r>
            <a:r>
              <a:rPr lang="pl-PL" dirty="0" err="1"/>
              <a:t>section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62140B-0F3E-45E4-92C5-0D710EEE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Components (data </a:t>
            </a:r>
            <a:r>
              <a:rPr lang="pl-PL" dirty="0" err="1"/>
              <a:t>binding</a:t>
            </a:r>
            <a:r>
              <a:rPr lang="pl-PL" dirty="0"/>
              <a:t>, </a:t>
            </a:r>
            <a:r>
              <a:rPr lang="pl-PL" dirty="0" err="1"/>
              <a:t>interpolation</a:t>
            </a:r>
            <a:r>
              <a:rPr lang="pl-PL" dirty="0"/>
              <a:t>, </a:t>
            </a:r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binding</a:t>
            </a:r>
            <a:r>
              <a:rPr lang="pl-PL" dirty="0"/>
              <a:t> v-bind, v-on, </a:t>
            </a:r>
            <a:r>
              <a:rPr lang="pl-PL" dirty="0" err="1"/>
              <a:t>similar</a:t>
            </a:r>
            <a:r>
              <a:rPr lang="pl-PL" dirty="0"/>
              <a:t> as </a:t>
            </a:r>
            <a:r>
              <a:rPr lang="pl-PL" dirty="0" err="1"/>
              <a:t>Angular</a:t>
            </a:r>
            <a:r>
              <a:rPr lang="pl-PL" dirty="0"/>
              <a:t>)</a:t>
            </a:r>
          </a:p>
          <a:p>
            <a:r>
              <a:rPr lang="pl-PL" dirty="0" err="1"/>
              <a:t>Directives</a:t>
            </a:r>
            <a:r>
              <a:rPr lang="pl-PL" dirty="0"/>
              <a:t> (v-model, v-</a:t>
            </a:r>
            <a:r>
              <a:rPr lang="pl-PL" dirty="0" err="1"/>
              <a:t>if</a:t>
            </a:r>
            <a:r>
              <a:rPr lang="pl-PL" dirty="0"/>
              <a:t> and </a:t>
            </a:r>
            <a:r>
              <a:rPr lang="pl-PL" dirty="0" err="1"/>
              <a:t>so</a:t>
            </a:r>
            <a:r>
              <a:rPr lang="pl-PL" dirty="0"/>
              <a:t> on </a:t>
            </a:r>
            <a:r>
              <a:rPr lang="pl-PL" dirty="0" err="1"/>
              <a:t>Similar</a:t>
            </a:r>
            <a:r>
              <a:rPr lang="pl-PL" dirty="0"/>
              <a:t> to </a:t>
            </a:r>
            <a:r>
              <a:rPr lang="pl-PL" dirty="0" err="1"/>
              <a:t>Angular</a:t>
            </a:r>
            <a:r>
              <a:rPr lang="pl-PL" dirty="0"/>
              <a:t>)</a:t>
            </a:r>
          </a:p>
          <a:p>
            <a:r>
              <a:rPr lang="pl-PL" dirty="0" err="1"/>
              <a:t>Computed</a:t>
            </a:r>
            <a:r>
              <a:rPr lang="pl-PL" dirty="0"/>
              <a:t> </a:t>
            </a:r>
            <a:r>
              <a:rPr lang="pl-PL" dirty="0" err="1"/>
              <a:t>properties</a:t>
            </a:r>
            <a:r>
              <a:rPr lang="pl-PL" dirty="0"/>
              <a:t> (</a:t>
            </a:r>
            <a:r>
              <a:rPr lang="pl-PL" dirty="0" err="1"/>
              <a:t>transforming</a:t>
            </a:r>
            <a:r>
              <a:rPr lang="pl-PL" dirty="0"/>
              <a:t> data, </a:t>
            </a:r>
            <a:r>
              <a:rPr lang="pl-PL" dirty="0" err="1"/>
              <a:t>formating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</a:t>
            </a:r>
            <a:r>
              <a:rPr lang="pl-PL" dirty="0" err="1"/>
              <a:t>accorting</a:t>
            </a:r>
            <a:r>
              <a:rPr lang="pl-PL" dirty="0"/>
              <a:t> to </a:t>
            </a:r>
            <a:r>
              <a:rPr lang="pl-PL" dirty="0" err="1"/>
              <a:t>locale</a:t>
            </a:r>
            <a:r>
              <a:rPr lang="pl-PL" dirty="0"/>
              <a:t>) &amp; </a:t>
            </a:r>
            <a:r>
              <a:rPr lang="pl-PL" dirty="0" err="1">
                <a:hlinkClick r:id="rId2"/>
              </a:rPr>
              <a:t>Filters</a:t>
            </a:r>
            <a:endParaRPr lang="pl-PL" dirty="0"/>
          </a:p>
          <a:p>
            <a:r>
              <a:rPr lang="pl-PL" dirty="0" err="1"/>
              <a:t>Props</a:t>
            </a:r>
            <a:r>
              <a:rPr lang="pl-PL" dirty="0"/>
              <a:t> and data</a:t>
            </a:r>
          </a:p>
          <a:p>
            <a:r>
              <a:rPr lang="pl-PL" dirty="0" err="1"/>
              <a:t>Communication</a:t>
            </a:r>
            <a:endParaRPr lang="pl-PL" dirty="0"/>
          </a:p>
          <a:p>
            <a:r>
              <a:rPr lang="pl-PL" dirty="0" err="1"/>
              <a:t>LifeCycle</a:t>
            </a:r>
            <a:r>
              <a:rPr lang="pl-PL" dirty="0"/>
              <a:t>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Mixins</a:t>
            </a:r>
            <a:r>
              <a:rPr lang="pl-PL" dirty="0"/>
              <a:t> (</a:t>
            </a:r>
            <a:r>
              <a:rPr lang="pl-PL" dirty="0" err="1"/>
              <a:t>like</a:t>
            </a:r>
            <a:r>
              <a:rPr lang="pl-PL" dirty="0"/>
              <a:t> services)</a:t>
            </a:r>
          </a:p>
          <a:p>
            <a:r>
              <a:rPr lang="pl-PL" dirty="0" err="1"/>
              <a:t>Forms</a:t>
            </a:r>
            <a:endParaRPr lang="pl-PL" dirty="0"/>
          </a:p>
          <a:p>
            <a:r>
              <a:rPr lang="pl-PL" dirty="0"/>
              <a:t>HTTP</a:t>
            </a:r>
          </a:p>
          <a:p>
            <a:r>
              <a:rPr lang="pl-PL" dirty="0"/>
              <a:t>Routing</a:t>
            </a:r>
          </a:p>
          <a:p>
            <a:r>
              <a:rPr lang="pl-PL" dirty="0"/>
              <a:t>Styling</a:t>
            </a:r>
          </a:p>
          <a:p>
            <a:r>
              <a:rPr lang="pl-PL" dirty="0" err="1"/>
              <a:t>Slots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26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4D6E90-08F7-489D-8235-90BF4C5E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section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62140B-0F3E-45E4-92C5-0D710EEE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Components (</a:t>
            </a:r>
            <a:r>
              <a:rPr lang="pl-PL" dirty="0" err="1"/>
              <a:t>Function</a:t>
            </a:r>
            <a:r>
              <a:rPr lang="pl-PL" dirty="0"/>
              <a:t> component, component in </a:t>
            </a:r>
            <a:r>
              <a:rPr lang="pl-PL" dirty="0" err="1"/>
              <a:t>files</a:t>
            </a:r>
            <a:r>
              <a:rPr lang="pl-PL" dirty="0"/>
              <a:t>) [</a:t>
            </a:r>
            <a:r>
              <a:rPr lang="pl-PL" dirty="0" err="1"/>
              <a:t>Template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JSX </a:t>
            </a:r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] </a:t>
            </a:r>
          </a:p>
          <a:p>
            <a:r>
              <a:rPr lang="pl-PL" dirty="0"/>
              <a:t>JSX</a:t>
            </a:r>
          </a:p>
          <a:p>
            <a:r>
              <a:rPr lang="pl-PL" dirty="0" err="1"/>
              <a:t>Directives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exists</a:t>
            </a:r>
            <a:r>
              <a:rPr lang="pl-PL" dirty="0"/>
              <a:t> (Method rendering </a:t>
            </a:r>
            <a:r>
              <a:rPr lang="pl-PL" dirty="0" err="1"/>
              <a:t>instead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sth</a:t>
            </a:r>
            <a:r>
              <a:rPr lang="pl-PL" dirty="0"/>
              <a:t>)</a:t>
            </a:r>
          </a:p>
          <a:p>
            <a:r>
              <a:rPr lang="pl-PL" dirty="0" err="1"/>
              <a:t>Props</a:t>
            </a:r>
            <a:r>
              <a:rPr lang="pl-PL" dirty="0"/>
              <a:t> and data (one </a:t>
            </a:r>
            <a:r>
              <a:rPr lang="pl-PL" dirty="0" err="1"/>
              <a:t>way</a:t>
            </a:r>
            <a:r>
              <a:rPr lang="pl-PL" dirty="0"/>
              <a:t> data </a:t>
            </a:r>
            <a:r>
              <a:rPr lang="pl-PL" dirty="0" err="1"/>
              <a:t>flow</a:t>
            </a:r>
            <a:r>
              <a:rPr lang="pl-PL" dirty="0"/>
              <a:t>, </a:t>
            </a:r>
            <a:r>
              <a:rPr lang="pl-PL" dirty="0" err="1"/>
              <a:t>invokingFunctios</a:t>
            </a:r>
            <a:r>
              <a:rPr lang="pl-PL" dirty="0"/>
              <a:t>) </a:t>
            </a:r>
          </a:p>
          <a:p>
            <a:r>
              <a:rPr lang="pl-PL" dirty="0" err="1"/>
              <a:t>Communication</a:t>
            </a:r>
            <a:endParaRPr lang="pl-PL" dirty="0"/>
          </a:p>
          <a:p>
            <a:r>
              <a:rPr lang="pl-PL" dirty="0" err="1"/>
              <a:t>LifeCycle</a:t>
            </a:r>
            <a:r>
              <a:rPr lang="pl-PL" dirty="0"/>
              <a:t>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/>
              <a:t>HOC Komponenty wyższego rzędu</a:t>
            </a:r>
          </a:p>
          <a:p>
            <a:r>
              <a:rPr lang="pl-PL" dirty="0" err="1"/>
              <a:t>Forms</a:t>
            </a:r>
            <a:endParaRPr lang="pl-PL" dirty="0"/>
          </a:p>
          <a:p>
            <a:r>
              <a:rPr lang="pl-PL" dirty="0"/>
              <a:t>HTTP</a:t>
            </a:r>
          </a:p>
          <a:p>
            <a:r>
              <a:rPr lang="pl-PL" dirty="0"/>
              <a:t>Routing</a:t>
            </a:r>
          </a:p>
          <a:p>
            <a:r>
              <a:rPr lang="pl-PL" dirty="0"/>
              <a:t>Styling</a:t>
            </a:r>
          </a:p>
          <a:p>
            <a:r>
              <a:rPr lang="pl-PL" dirty="0" err="1"/>
              <a:t>Flux</a:t>
            </a:r>
            <a:r>
              <a:rPr lang="pl-PL" dirty="0"/>
              <a:t> –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vuex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singleton in </a:t>
            </a:r>
            <a:r>
              <a:rPr lang="pl-PL" dirty="0" err="1"/>
              <a:t>Angular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098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50F34C-DB7F-482A-A194-DFAF106C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sections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AE52DF-5104-4170-BAC0-94FF2643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Component </a:t>
            </a:r>
            <a:r>
              <a:rPr lang="pl-PL" dirty="0" err="1"/>
              <a:t>creation</a:t>
            </a:r>
            <a:endParaRPr lang="pl-PL" dirty="0"/>
          </a:p>
          <a:p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variables</a:t>
            </a:r>
            <a:endParaRPr lang="pl-PL" dirty="0"/>
          </a:p>
          <a:p>
            <a:r>
              <a:rPr lang="pl-PL" dirty="0" err="1"/>
              <a:t>Passing</a:t>
            </a:r>
            <a:r>
              <a:rPr lang="pl-PL" dirty="0"/>
              <a:t> </a:t>
            </a:r>
            <a:r>
              <a:rPr lang="pl-PL" dirty="0" err="1"/>
              <a:t>variables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component</a:t>
            </a:r>
          </a:p>
          <a:p>
            <a:r>
              <a:rPr lang="pl-PL" dirty="0" err="1"/>
              <a:t>Shared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(</a:t>
            </a:r>
            <a:r>
              <a:rPr lang="pl-PL" dirty="0" err="1"/>
              <a:t>mixins</a:t>
            </a:r>
            <a:r>
              <a:rPr lang="pl-PL" dirty="0"/>
              <a:t>, services)</a:t>
            </a:r>
          </a:p>
          <a:p>
            <a:r>
              <a:rPr lang="pl-PL" dirty="0" err="1"/>
              <a:t>Lifecycle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95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2078C6F0-5120-4029-A0BF-D1F6537E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2" y="224589"/>
            <a:ext cx="9204158" cy="1024941"/>
          </a:xfrm>
        </p:spPr>
        <p:txBody>
          <a:bodyPr/>
          <a:lstStyle/>
          <a:p>
            <a:r>
              <a:rPr lang="pl-PL" dirty="0" err="1"/>
              <a:t>VueJS</a:t>
            </a:r>
            <a:r>
              <a:rPr lang="pl-PL" dirty="0"/>
              <a:t> </a:t>
            </a:r>
            <a:r>
              <a:rPr lang="pl-PL" dirty="0" err="1"/>
              <a:t>section</a:t>
            </a: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E22A951A-0256-43EE-B805-2201CE1C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0" y="1368668"/>
            <a:ext cx="4519863" cy="3364506"/>
          </a:xfrm>
        </p:spPr>
        <p:txBody>
          <a:bodyPr>
            <a:normAutofit fontScale="40000" lnSpcReduction="20000"/>
          </a:bodyPr>
          <a:lstStyle/>
          <a:p>
            <a:r>
              <a:rPr lang="pl-PL" dirty="0"/>
              <a:t>Components (data </a:t>
            </a:r>
            <a:r>
              <a:rPr lang="pl-PL" dirty="0" err="1"/>
              <a:t>binding</a:t>
            </a:r>
            <a:r>
              <a:rPr lang="pl-PL" dirty="0"/>
              <a:t>, </a:t>
            </a:r>
            <a:r>
              <a:rPr lang="pl-PL" dirty="0" err="1"/>
              <a:t>interpolation</a:t>
            </a:r>
            <a:r>
              <a:rPr lang="pl-PL" dirty="0"/>
              <a:t>, </a:t>
            </a:r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binding</a:t>
            </a:r>
            <a:r>
              <a:rPr lang="pl-PL" dirty="0"/>
              <a:t> v-bind, v-on, </a:t>
            </a:r>
            <a:r>
              <a:rPr lang="pl-PL" dirty="0" err="1"/>
              <a:t>similar</a:t>
            </a:r>
            <a:r>
              <a:rPr lang="pl-PL" dirty="0"/>
              <a:t> as </a:t>
            </a:r>
            <a:r>
              <a:rPr lang="pl-PL" dirty="0" err="1"/>
              <a:t>Angular</a:t>
            </a:r>
            <a:r>
              <a:rPr lang="pl-PL" dirty="0"/>
              <a:t>)</a:t>
            </a:r>
          </a:p>
          <a:p>
            <a:r>
              <a:rPr lang="pl-PL" dirty="0" err="1"/>
              <a:t>Directives</a:t>
            </a:r>
            <a:r>
              <a:rPr lang="pl-PL" dirty="0"/>
              <a:t> (v-model, v-</a:t>
            </a:r>
            <a:r>
              <a:rPr lang="pl-PL" dirty="0" err="1"/>
              <a:t>if</a:t>
            </a:r>
            <a:r>
              <a:rPr lang="pl-PL" dirty="0"/>
              <a:t> and </a:t>
            </a:r>
            <a:r>
              <a:rPr lang="pl-PL" dirty="0" err="1"/>
              <a:t>so</a:t>
            </a:r>
            <a:r>
              <a:rPr lang="pl-PL" dirty="0"/>
              <a:t> on </a:t>
            </a:r>
            <a:r>
              <a:rPr lang="pl-PL" dirty="0" err="1"/>
              <a:t>Similar</a:t>
            </a:r>
            <a:r>
              <a:rPr lang="pl-PL" dirty="0"/>
              <a:t> to </a:t>
            </a:r>
            <a:r>
              <a:rPr lang="pl-PL" dirty="0" err="1"/>
              <a:t>Angular</a:t>
            </a:r>
            <a:r>
              <a:rPr lang="pl-PL" dirty="0"/>
              <a:t>)</a:t>
            </a:r>
          </a:p>
          <a:p>
            <a:r>
              <a:rPr lang="pl-PL" dirty="0" err="1"/>
              <a:t>Computed</a:t>
            </a:r>
            <a:r>
              <a:rPr lang="pl-PL" dirty="0"/>
              <a:t> </a:t>
            </a:r>
            <a:r>
              <a:rPr lang="pl-PL" dirty="0" err="1"/>
              <a:t>properties</a:t>
            </a:r>
            <a:r>
              <a:rPr lang="pl-PL" dirty="0"/>
              <a:t> (</a:t>
            </a:r>
            <a:r>
              <a:rPr lang="pl-PL" dirty="0" err="1"/>
              <a:t>transforming</a:t>
            </a:r>
            <a:r>
              <a:rPr lang="pl-PL" dirty="0"/>
              <a:t> data, </a:t>
            </a:r>
            <a:r>
              <a:rPr lang="pl-PL" dirty="0" err="1"/>
              <a:t>formating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</a:t>
            </a:r>
            <a:r>
              <a:rPr lang="pl-PL" dirty="0" err="1"/>
              <a:t>accorting</a:t>
            </a:r>
            <a:r>
              <a:rPr lang="pl-PL" dirty="0"/>
              <a:t> to </a:t>
            </a:r>
            <a:r>
              <a:rPr lang="pl-PL" dirty="0" err="1"/>
              <a:t>locale</a:t>
            </a:r>
            <a:r>
              <a:rPr lang="pl-PL" dirty="0"/>
              <a:t>) &amp; </a:t>
            </a:r>
            <a:r>
              <a:rPr lang="pl-PL" dirty="0" err="1">
                <a:hlinkClick r:id="rId2"/>
              </a:rPr>
              <a:t>Filters</a:t>
            </a:r>
            <a:endParaRPr lang="pl-PL" dirty="0"/>
          </a:p>
          <a:p>
            <a:r>
              <a:rPr lang="pl-PL" dirty="0" err="1"/>
              <a:t>Props</a:t>
            </a:r>
            <a:r>
              <a:rPr lang="pl-PL" dirty="0"/>
              <a:t> and data</a:t>
            </a:r>
          </a:p>
          <a:p>
            <a:r>
              <a:rPr lang="pl-PL" dirty="0" err="1"/>
              <a:t>Communication</a:t>
            </a:r>
            <a:endParaRPr lang="pl-PL" dirty="0"/>
          </a:p>
          <a:p>
            <a:r>
              <a:rPr lang="pl-PL" dirty="0" err="1"/>
              <a:t>LifeCycle</a:t>
            </a:r>
            <a:r>
              <a:rPr lang="pl-PL" dirty="0"/>
              <a:t>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Mixins</a:t>
            </a:r>
            <a:r>
              <a:rPr lang="pl-PL" dirty="0"/>
              <a:t> (</a:t>
            </a:r>
            <a:r>
              <a:rPr lang="pl-PL" dirty="0" err="1"/>
              <a:t>like</a:t>
            </a:r>
            <a:r>
              <a:rPr lang="pl-PL" dirty="0"/>
              <a:t> services)</a:t>
            </a:r>
          </a:p>
          <a:p>
            <a:r>
              <a:rPr lang="pl-PL" dirty="0" err="1"/>
              <a:t>Forms</a:t>
            </a:r>
            <a:endParaRPr lang="pl-PL" dirty="0"/>
          </a:p>
          <a:p>
            <a:r>
              <a:rPr lang="pl-PL" dirty="0"/>
              <a:t>HTTP</a:t>
            </a:r>
          </a:p>
          <a:p>
            <a:r>
              <a:rPr lang="pl-PL" dirty="0"/>
              <a:t>Routing</a:t>
            </a:r>
          </a:p>
          <a:p>
            <a:r>
              <a:rPr lang="pl-PL" dirty="0"/>
              <a:t>Styling</a:t>
            </a:r>
          </a:p>
          <a:p>
            <a:r>
              <a:rPr lang="pl-PL" dirty="0" err="1"/>
              <a:t>Slots</a:t>
            </a:r>
            <a:endParaRPr lang="pl-PL" dirty="0"/>
          </a:p>
          <a:p>
            <a:endParaRPr lang="pl-PL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F9809C83-A53D-4F96-B2BE-4A6702051CF7}"/>
              </a:ext>
            </a:extLst>
          </p:cNvPr>
          <p:cNvSpPr txBox="1">
            <a:spLocks/>
          </p:cNvSpPr>
          <p:nvPr/>
        </p:nvSpPr>
        <p:spPr>
          <a:xfrm>
            <a:off x="5127457" y="808932"/>
            <a:ext cx="5616743" cy="631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section</a:t>
            </a:r>
            <a:endParaRPr lang="pl-PL" dirty="0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BBE2A7B0-D96F-4B22-94CC-7B1812D4D9E0}"/>
              </a:ext>
            </a:extLst>
          </p:cNvPr>
          <p:cNvSpPr txBox="1">
            <a:spLocks/>
          </p:cNvSpPr>
          <p:nvPr/>
        </p:nvSpPr>
        <p:spPr>
          <a:xfrm>
            <a:off x="5031204" y="1632153"/>
            <a:ext cx="6276473" cy="2074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Components (</a:t>
            </a:r>
            <a:r>
              <a:rPr lang="pl-PL" dirty="0" err="1"/>
              <a:t>Function</a:t>
            </a:r>
            <a:r>
              <a:rPr lang="pl-PL" dirty="0"/>
              <a:t> component, component in </a:t>
            </a:r>
            <a:r>
              <a:rPr lang="pl-PL" dirty="0" err="1"/>
              <a:t>files</a:t>
            </a:r>
            <a:r>
              <a:rPr lang="pl-PL" dirty="0"/>
              <a:t>) [</a:t>
            </a:r>
            <a:r>
              <a:rPr lang="pl-PL" dirty="0" err="1"/>
              <a:t>Template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JSX </a:t>
            </a:r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] </a:t>
            </a:r>
          </a:p>
          <a:p>
            <a:r>
              <a:rPr lang="pl-PL" dirty="0"/>
              <a:t>JSX</a:t>
            </a:r>
          </a:p>
          <a:p>
            <a:r>
              <a:rPr lang="pl-PL" dirty="0" err="1"/>
              <a:t>Directives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exists</a:t>
            </a:r>
            <a:r>
              <a:rPr lang="pl-PL" dirty="0"/>
              <a:t> (Method rendering </a:t>
            </a:r>
            <a:r>
              <a:rPr lang="pl-PL" dirty="0" err="1"/>
              <a:t>instead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sth</a:t>
            </a:r>
            <a:r>
              <a:rPr lang="pl-PL" dirty="0"/>
              <a:t>)</a:t>
            </a:r>
          </a:p>
          <a:p>
            <a:r>
              <a:rPr lang="pl-PL" dirty="0" err="1"/>
              <a:t>Props</a:t>
            </a:r>
            <a:r>
              <a:rPr lang="pl-PL" dirty="0"/>
              <a:t> and data (one </a:t>
            </a:r>
            <a:r>
              <a:rPr lang="pl-PL" dirty="0" err="1"/>
              <a:t>way</a:t>
            </a:r>
            <a:r>
              <a:rPr lang="pl-PL" dirty="0"/>
              <a:t> data </a:t>
            </a:r>
            <a:r>
              <a:rPr lang="pl-PL" dirty="0" err="1"/>
              <a:t>flow</a:t>
            </a:r>
            <a:r>
              <a:rPr lang="pl-PL" dirty="0"/>
              <a:t>, </a:t>
            </a:r>
            <a:r>
              <a:rPr lang="pl-PL" dirty="0" err="1"/>
              <a:t>invokingFunctios</a:t>
            </a:r>
            <a:r>
              <a:rPr lang="pl-PL" dirty="0"/>
              <a:t>) </a:t>
            </a:r>
          </a:p>
          <a:p>
            <a:r>
              <a:rPr lang="pl-PL" dirty="0" err="1"/>
              <a:t>Communication</a:t>
            </a:r>
            <a:endParaRPr lang="pl-PL" dirty="0"/>
          </a:p>
          <a:p>
            <a:r>
              <a:rPr lang="pl-PL" dirty="0" err="1"/>
              <a:t>LifeCycle</a:t>
            </a:r>
            <a:r>
              <a:rPr lang="pl-PL" dirty="0"/>
              <a:t>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/>
              <a:t>HOC Komponenty wyższego rzędu</a:t>
            </a:r>
          </a:p>
          <a:p>
            <a:r>
              <a:rPr lang="pl-PL" dirty="0" err="1"/>
              <a:t>Forms</a:t>
            </a:r>
            <a:endParaRPr lang="pl-PL" dirty="0"/>
          </a:p>
          <a:p>
            <a:r>
              <a:rPr lang="pl-PL" dirty="0"/>
              <a:t>HTTP</a:t>
            </a:r>
          </a:p>
          <a:p>
            <a:r>
              <a:rPr lang="pl-PL" dirty="0"/>
              <a:t>Routing</a:t>
            </a:r>
          </a:p>
          <a:p>
            <a:r>
              <a:rPr lang="pl-PL" dirty="0"/>
              <a:t>Styling</a:t>
            </a:r>
          </a:p>
          <a:p>
            <a:r>
              <a:rPr lang="pl-PL" dirty="0" err="1"/>
              <a:t>Flux</a:t>
            </a:r>
            <a:r>
              <a:rPr lang="pl-PL" dirty="0"/>
              <a:t> –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vuex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singleton in </a:t>
            </a:r>
            <a:r>
              <a:rPr lang="pl-PL" dirty="0" err="1"/>
              <a:t>Angular</a:t>
            </a:r>
            <a:endParaRPr lang="pl-PL" dirty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58E57842-69AF-4857-9854-7D5E3E27C2CD}"/>
              </a:ext>
            </a:extLst>
          </p:cNvPr>
          <p:cNvSpPr txBox="1">
            <a:spLocks/>
          </p:cNvSpPr>
          <p:nvPr/>
        </p:nvSpPr>
        <p:spPr>
          <a:xfrm>
            <a:off x="8317830" y="3354429"/>
            <a:ext cx="3035968" cy="704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section</a:t>
            </a:r>
            <a:endParaRPr lang="pl-PL" dirty="0"/>
          </a:p>
        </p:txBody>
      </p:sp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B0C27A83-B9FA-427F-8E70-DB61D9C6D7C3}"/>
              </a:ext>
            </a:extLst>
          </p:cNvPr>
          <p:cNvSpPr txBox="1">
            <a:spLocks/>
          </p:cNvSpPr>
          <p:nvPr/>
        </p:nvSpPr>
        <p:spPr>
          <a:xfrm>
            <a:off x="7716252" y="4224842"/>
            <a:ext cx="4110789" cy="2311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Components (data </a:t>
            </a:r>
            <a:r>
              <a:rPr lang="pl-PL" dirty="0" err="1"/>
              <a:t>binding</a:t>
            </a:r>
            <a:r>
              <a:rPr lang="pl-PL" dirty="0"/>
              <a:t>, </a:t>
            </a:r>
            <a:r>
              <a:rPr lang="pl-PL" dirty="0" err="1"/>
              <a:t>interpolation</a:t>
            </a:r>
            <a:r>
              <a:rPr lang="pl-PL" dirty="0"/>
              <a:t>, </a:t>
            </a:r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binding</a:t>
            </a:r>
            <a:r>
              <a:rPr lang="pl-PL" dirty="0"/>
              <a:t>, event </a:t>
            </a:r>
            <a:r>
              <a:rPr lang="pl-PL" dirty="0" err="1"/>
              <a:t>binding</a:t>
            </a:r>
            <a:r>
              <a:rPr lang="pl-PL" dirty="0"/>
              <a:t> 2-way </a:t>
            </a:r>
            <a:r>
              <a:rPr lang="pl-PL" dirty="0" err="1"/>
              <a:t>binding</a:t>
            </a:r>
            <a:r>
              <a:rPr lang="pl-PL" dirty="0"/>
              <a:t> and </a:t>
            </a:r>
            <a:r>
              <a:rPr lang="pl-PL" dirty="0" err="1"/>
              <a:t>ngModel</a:t>
            </a:r>
            <a:r>
              <a:rPr lang="pl-PL" dirty="0"/>
              <a:t>, </a:t>
            </a:r>
            <a:r>
              <a:rPr lang="pl-PL" dirty="0" err="1"/>
              <a:t>ngModelChange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event, </a:t>
            </a:r>
            <a:r>
              <a:rPr lang="pl-PL" dirty="0" err="1"/>
              <a:t>child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  <a:p>
            <a:r>
              <a:rPr lang="pl-PL" dirty="0" err="1"/>
              <a:t>Directives</a:t>
            </a:r>
            <a:r>
              <a:rPr lang="pl-PL" dirty="0"/>
              <a:t> (component, </a:t>
            </a:r>
            <a:r>
              <a:rPr lang="pl-PL" dirty="0" err="1"/>
              <a:t>structural</a:t>
            </a:r>
            <a:r>
              <a:rPr lang="pl-PL" dirty="0"/>
              <a:t> *</a:t>
            </a:r>
            <a:r>
              <a:rPr lang="pl-PL" dirty="0" err="1"/>
              <a:t>ngFor</a:t>
            </a:r>
            <a:r>
              <a:rPr lang="pl-PL" dirty="0"/>
              <a:t>, </a:t>
            </a:r>
            <a:r>
              <a:rPr lang="pl-PL" dirty="0" err="1"/>
              <a:t>attribure</a:t>
            </a:r>
            <a:r>
              <a:rPr lang="pl-PL" dirty="0"/>
              <a:t> *</a:t>
            </a:r>
            <a:r>
              <a:rPr lang="pl-PL" dirty="0" err="1"/>
              <a:t>ngClass</a:t>
            </a:r>
            <a:r>
              <a:rPr lang="pl-PL" dirty="0"/>
              <a:t>)</a:t>
            </a:r>
          </a:p>
          <a:p>
            <a:r>
              <a:rPr lang="pl-PL" dirty="0" err="1"/>
              <a:t>Pipes</a:t>
            </a:r>
            <a:r>
              <a:rPr lang="pl-PL" dirty="0"/>
              <a:t> (</a:t>
            </a:r>
            <a:r>
              <a:rPr lang="pl-PL" dirty="0" err="1"/>
              <a:t>transforming</a:t>
            </a:r>
            <a:r>
              <a:rPr lang="pl-PL" dirty="0"/>
              <a:t> data, </a:t>
            </a:r>
            <a:r>
              <a:rPr lang="pl-PL" dirty="0" err="1"/>
              <a:t>formating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</a:t>
            </a:r>
            <a:r>
              <a:rPr lang="pl-PL" dirty="0" err="1"/>
              <a:t>accorting</a:t>
            </a:r>
            <a:r>
              <a:rPr lang="pl-PL" dirty="0"/>
              <a:t> to </a:t>
            </a:r>
            <a:r>
              <a:rPr lang="pl-PL" dirty="0" err="1"/>
              <a:t>locale</a:t>
            </a:r>
            <a:r>
              <a:rPr lang="pl-PL" dirty="0"/>
              <a:t>) (</a:t>
            </a:r>
            <a:r>
              <a:rPr lang="pl-PL" dirty="0" err="1">
                <a:hlinkClick r:id="rId3"/>
              </a:rPr>
              <a:t>Getters</a:t>
            </a:r>
            <a:r>
              <a:rPr lang="pl-PL" dirty="0">
                <a:hlinkClick r:id="rId3"/>
              </a:rPr>
              <a:t> as </a:t>
            </a:r>
            <a:r>
              <a:rPr lang="pl-PL" dirty="0" err="1">
                <a:hlinkClick r:id="rId3"/>
              </a:rPr>
              <a:t>Computed</a:t>
            </a:r>
            <a:r>
              <a:rPr lang="pl-PL" dirty="0">
                <a:hlinkClick r:id="rId3"/>
              </a:rPr>
              <a:t> </a:t>
            </a:r>
            <a:r>
              <a:rPr lang="pl-PL" dirty="0" err="1">
                <a:hlinkClick r:id="rId3"/>
              </a:rPr>
              <a:t>like</a:t>
            </a:r>
            <a:r>
              <a:rPr lang="pl-PL" dirty="0">
                <a:hlinkClick r:id="rId3"/>
              </a:rPr>
              <a:t> in vue</a:t>
            </a:r>
            <a:r>
              <a:rPr lang="pl-PL" dirty="0"/>
              <a:t>)</a:t>
            </a:r>
          </a:p>
          <a:p>
            <a:r>
              <a:rPr lang="pl-PL" dirty="0" err="1"/>
              <a:t>Communication</a:t>
            </a:r>
            <a:endParaRPr lang="pl-PL" dirty="0"/>
          </a:p>
          <a:p>
            <a:r>
              <a:rPr lang="pl-PL" dirty="0" err="1"/>
              <a:t>LifeCycle</a:t>
            </a:r>
            <a:r>
              <a:rPr lang="pl-PL" dirty="0"/>
              <a:t>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Forms</a:t>
            </a:r>
            <a:endParaRPr lang="pl-PL" dirty="0"/>
          </a:p>
          <a:p>
            <a:r>
              <a:rPr lang="pl-PL" dirty="0"/>
              <a:t>Services and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  <a:p>
            <a:r>
              <a:rPr lang="pl-PL" dirty="0"/>
              <a:t>HTTP</a:t>
            </a:r>
          </a:p>
          <a:p>
            <a:r>
              <a:rPr lang="pl-PL" dirty="0"/>
              <a:t>Routing</a:t>
            </a:r>
          </a:p>
          <a:p>
            <a:r>
              <a:rPr lang="pl-PL" dirty="0"/>
              <a:t>Module</a:t>
            </a:r>
          </a:p>
          <a:p>
            <a:r>
              <a:rPr lang="pl-PL" dirty="0" err="1"/>
              <a:t>Ng-template</a:t>
            </a:r>
            <a:r>
              <a:rPr lang="pl-PL" dirty="0"/>
              <a:t>, Host </a:t>
            </a:r>
            <a:r>
              <a:rPr lang="pl-PL" dirty="0" err="1"/>
              <a:t>bining</a:t>
            </a:r>
            <a:r>
              <a:rPr lang="pl-PL" dirty="0"/>
              <a:t>, </a:t>
            </a:r>
            <a:r>
              <a:rPr lang="pl-PL" dirty="0" err="1"/>
              <a:t>elementRef</a:t>
            </a:r>
            <a:r>
              <a:rPr lang="pl-PL" dirty="0"/>
              <a:t>, </a:t>
            </a:r>
            <a:r>
              <a:rPr lang="pl-PL" dirty="0" err="1"/>
              <a:t>contentchild</a:t>
            </a:r>
            <a:r>
              <a:rPr lang="pl-PL" dirty="0"/>
              <a:t> &lt;</a:t>
            </a:r>
            <a:r>
              <a:rPr lang="pl-PL" dirty="0" err="1">
                <a:hlinkClick r:id="rId4"/>
              </a:rPr>
              <a:t>ng-content</a:t>
            </a:r>
            <a:r>
              <a:rPr lang="pl-PL" dirty="0"/>
              <a:t>&gt;</a:t>
            </a:r>
          </a:p>
          <a:p>
            <a:r>
              <a:rPr lang="pl-PL" dirty="0"/>
              <a:t>NGRX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A6477E9-88A7-41C7-A741-09A34F55576D}"/>
              </a:ext>
            </a:extLst>
          </p:cNvPr>
          <p:cNvSpPr txBox="1"/>
          <p:nvPr/>
        </p:nvSpPr>
        <p:spPr>
          <a:xfrm>
            <a:off x="2430378" y="4667646"/>
            <a:ext cx="2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creation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B720717-08BD-467C-B8D0-71AACE811BF5}"/>
              </a:ext>
            </a:extLst>
          </p:cNvPr>
          <p:cNvSpPr txBox="1"/>
          <p:nvPr/>
        </p:nvSpPr>
        <p:spPr>
          <a:xfrm>
            <a:off x="2127581" y="5011159"/>
            <a:ext cx="29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Props</a:t>
            </a:r>
            <a:r>
              <a:rPr lang="pl-PL" dirty="0"/>
              <a:t>/data :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properties</a:t>
            </a:r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D952FD1-DFCF-4D7D-AAFC-29860E8D0EEF}"/>
              </a:ext>
            </a:extLst>
          </p:cNvPr>
          <p:cNvSpPr txBox="1"/>
          <p:nvPr/>
        </p:nvSpPr>
        <p:spPr>
          <a:xfrm>
            <a:off x="2127581" y="5380491"/>
            <a:ext cx="29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Communication</a:t>
            </a:r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1F72C5A-1811-42F5-867D-7A035DE382E5}"/>
              </a:ext>
            </a:extLst>
          </p:cNvPr>
          <p:cNvSpPr txBox="1"/>
          <p:nvPr/>
        </p:nvSpPr>
        <p:spPr>
          <a:xfrm>
            <a:off x="2127581" y="5749823"/>
            <a:ext cx="29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313282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8BCD533B-02B7-4FB7-8F27-D75437A89E6D}"/>
              </a:ext>
            </a:extLst>
          </p:cNvPr>
          <p:cNvSpPr/>
          <p:nvPr/>
        </p:nvSpPr>
        <p:spPr>
          <a:xfrm>
            <a:off x="473242" y="268706"/>
            <a:ext cx="11245516" cy="63205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AA79D910-8AE3-47FF-BF1F-744F9647F059}"/>
              </a:ext>
            </a:extLst>
          </p:cNvPr>
          <p:cNvSpPr/>
          <p:nvPr/>
        </p:nvSpPr>
        <p:spPr>
          <a:xfrm>
            <a:off x="473241" y="268705"/>
            <a:ext cx="1852864" cy="6320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7084856-40EC-4A19-A10D-5C117D4C0956}"/>
              </a:ext>
            </a:extLst>
          </p:cNvPr>
          <p:cNvSpPr txBox="1"/>
          <p:nvPr/>
        </p:nvSpPr>
        <p:spPr>
          <a:xfrm>
            <a:off x="757988" y="922420"/>
            <a:ext cx="12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Navigation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1DC5C38-6083-4977-8957-5411A10B9E6D}"/>
              </a:ext>
            </a:extLst>
          </p:cNvPr>
          <p:cNvSpPr txBox="1"/>
          <p:nvPr/>
        </p:nvSpPr>
        <p:spPr>
          <a:xfrm>
            <a:off x="757988" y="1343196"/>
            <a:ext cx="156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example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D60AA2D-78C6-420A-83FE-F51BD63AC768}"/>
              </a:ext>
            </a:extLst>
          </p:cNvPr>
          <p:cNvSpPr txBox="1"/>
          <p:nvPr/>
        </p:nvSpPr>
        <p:spPr>
          <a:xfrm>
            <a:off x="757988" y="4234228"/>
            <a:ext cx="156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Form </a:t>
            </a:r>
            <a:r>
              <a:rPr lang="pl-PL" dirty="0" err="1"/>
              <a:t>example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AAAEFAB-8C3D-4A11-9795-B65483F7FE5D}"/>
              </a:ext>
            </a:extLst>
          </p:cNvPr>
          <p:cNvSpPr txBox="1"/>
          <p:nvPr/>
        </p:nvSpPr>
        <p:spPr>
          <a:xfrm>
            <a:off x="757988" y="2062863"/>
            <a:ext cx="1568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parametrized</a:t>
            </a:r>
            <a:endParaRPr lang="pl-PL" dirty="0"/>
          </a:p>
          <a:p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2A0DB08-51E4-42D6-A11F-D51896CC4734}"/>
              </a:ext>
            </a:extLst>
          </p:cNvPr>
          <p:cNvSpPr txBox="1"/>
          <p:nvPr/>
        </p:nvSpPr>
        <p:spPr>
          <a:xfrm>
            <a:off x="757988" y="3035748"/>
            <a:ext cx="156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inside</a:t>
            </a:r>
            <a:r>
              <a:rPr lang="pl-PL" dirty="0"/>
              <a:t> </a:t>
            </a:r>
            <a:r>
              <a:rPr lang="pl-PL" dirty="0" err="1"/>
              <a:t>cmp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2BE9CB9-BDCB-4FFF-8E52-A678421F0054}"/>
              </a:ext>
            </a:extLst>
          </p:cNvPr>
          <p:cNvSpPr txBox="1"/>
          <p:nvPr/>
        </p:nvSpPr>
        <p:spPr>
          <a:xfrm>
            <a:off x="757988" y="3682079"/>
            <a:ext cx="156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Mixin</a:t>
            </a:r>
            <a:r>
              <a:rPr lang="pl-PL" dirty="0"/>
              <a:t>/service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5F1F6B9-A970-4506-B2C3-54576AB67C42}"/>
              </a:ext>
            </a:extLst>
          </p:cNvPr>
          <p:cNvSpPr txBox="1"/>
          <p:nvPr/>
        </p:nvSpPr>
        <p:spPr>
          <a:xfrm>
            <a:off x="757988" y="4786377"/>
            <a:ext cx="156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Full </a:t>
            </a:r>
            <a:r>
              <a:rPr lang="pl-PL" dirty="0" err="1"/>
              <a:t>example</a:t>
            </a:r>
            <a:r>
              <a:rPr lang="pl-PL" dirty="0"/>
              <a:t> Shop</a:t>
            </a:r>
          </a:p>
        </p:txBody>
      </p:sp>
    </p:spTree>
    <p:extLst>
      <p:ext uri="{BB962C8B-B14F-4D97-AF65-F5344CB8AC3E}">
        <p14:creationId xmlns:p14="http://schemas.microsoft.com/office/powerpoint/2010/main" val="1484478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448</Words>
  <Application>Microsoft Office PowerPoint</Application>
  <PresentationFormat>Panoramiczny</PresentationFormat>
  <Paragraphs>97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GR</vt:lpstr>
      <vt:lpstr>Angular section</vt:lpstr>
      <vt:lpstr>VueJS section</vt:lpstr>
      <vt:lpstr>React section</vt:lpstr>
      <vt:lpstr>Common sections</vt:lpstr>
      <vt:lpstr>VueJS section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Radosław Jajko</dc:creator>
  <cp:lastModifiedBy>Radosław Jajko</cp:lastModifiedBy>
  <cp:revision>12</cp:revision>
  <dcterms:created xsi:type="dcterms:W3CDTF">2021-07-07T18:17:47Z</dcterms:created>
  <dcterms:modified xsi:type="dcterms:W3CDTF">2021-07-26T20:10:10Z</dcterms:modified>
</cp:coreProperties>
</file>