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8" r:id="rId2"/>
    <p:sldId id="259" r:id="rId3"/>
    <p:sldId id="273" r:id="rId4"/>
    <p:sldId id="274" r:id="rId5"/>
    <p:sldId id="275" r:id="rId6"/>
    <p:sldId id="276" r:id="rId7"/>
    <p:sldId id="279" r:id="rId8"/>
    <p:sldId id="292" r:id="rId9"/>
    <p:sldId id="293" r:id="rId10"/>
    <p:sldId id="296" r:id="rId11"/>
    <p:sldId id="294" r:id="rId12"/>
    <p:sldId id="295" r:id="rId13"/>
    <p:sldId id="278" r:id="rId14"/>
    <p:sldId id="277" r:id="rId15"/>
    <p:sldId id="280" r:id="rId16"/>
    <p:sldId id="282" r:id="rId17"/>
    <p:sldId id="283" r:id="rId18"/>
    <p:sldId id="284" r:id="rId19"/>
    <p:sldId id="285" r:id="rId20"/>
    <p:sldId id="286" r:id="rId21"/>
    <p:sldId id="287" r:id="rId22"/>
    <p:sldId id="288" r:id="rId23"/>
    <p:sldId id="289" r:id="rId24"/>
    <p:sldId id="290" r:id="rId25"/>
    <p:sldId id="32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7">
          <p15:clr>
            <a:srgbClr val="A4A3A4"/>
          </p15:clr>
        </p15:guide>
        <p15:guide id="2" orient="horz" pos="4019">
          <p15:clr>
            <a:srgbClr val="A4A3A4"/>
          </p15:clr>
        </p15:guide>
        <p15:guide id="3" orient="horz" pos="724">
          <p15:clr>
            <a:srgbClr val="A4A3A4"/>
          </p15:clr>
        </p15:guide>
        <p15:guide id="4" pos="431">
          <p15:clr>
            <a:srgbClr val="A4A3A4"/>
          </p15:clr>
        </p15:guide>
        <p15:guide id="5" pos="2880">
          <p15:clr>
            <a:srgbClr val="A4A3A4"/>
          </p15:clr>
        </p15:guide>
        <p15:guide id="6" pos="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A6"/>
    <a:srgbClr val="83AFB4"/>
    <a:srgbClr val="9A9B9C"/>
    <a:srgbClr val="D7D3C7"/>
    <a:srgbClr val="E7D8AC"/>
    <a:srgbClr val="003C69"/>
    <a:srgbClr val="E05206"/>
    <a:srgbClr val="006778"/>
    <a:srgbClr val="EEAF00"/>
    <a:srgbClr val="B42E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74" autoAdjust="0"/>
  </p:normalViewPr>
  <p:slideViewPr>
    <p:cSldViewPr snapToGrid="0" snapToObjects="1" showGuides="1">
      <p:cViewPr varScale="1">
        <p:scale>
          <a:sx n="79" d="100"/>
          <a:sy n="79" d="100"/>
        </p:scale>
        <p:origin x="2544" y="96"/>
      </p:cViewPr>
      <p:guideLst>
        <p:guide orient="horz" pos="1247"/>
        <p:guide orient="horz" pos="4019"/>
        <p:guide orient="horz" pos="724"/>
        <p:guide pos="431"/>
        <p:guide pos="2880"/>
        <p:guide pos="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C6235-DAC0-4D1D-A58C-6BD71E287E16}" type="datetimeFigureOut">
              <a:rPr lang="en-US" smtClean="0"/>
              <a:t>12/4/2018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B7105-6ED5-4A37-BF65-30407D663726}" type="slidenum">
              <a:rPr lang="en-US" smtClean="0"/>
              <a:t>‹#›</a:t>
            </a:fld>
            <a:endParaRPr lang="en-US"/>
          </a:p>
        </p:txBody>
      </p:sp>
    </p:spTree>
    <p:extLst>
      <p:ext uri="{BB962C8B-B14F-4D97-AF65-F5344CB8AC3E}">
        <p14:creationId xmlns:p14="http://schemas.microsoft.com/office/powerpoint/2010/main" val="2518663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Jakie testy możemy robić?</a:t>
            </a:r>
          </a:p>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3</a:t>
            </a:fld>
            <a:endParaRPr lang="en-US"/>
          </a:p>
        </p:txBody>
      </p:sp>
    </p:spTree>
    <p:extLst>
      <p:ext uri="{BB962C8B-B14F-4D97-AF65-F5344CB8AC3E}">
        <p14:creationId xmlns:p14="http://schemas.microsoft.com/office/powerpoint/2010/main" val="3159013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Framework</a:t>
            </a:r>
            <a:r>
              <a:rPr lang="pl-PL" baseline="0" dirty="0"/>
              <a:t> nie może się zawieszać – automatyczna naprawa bez nadzoru. Nikt nie będzie kolejno wchodził na 200 maszyn i sprawdzał co się dzieje. </a:t>
            </a:r>
          </a:p>
          <a:p>
            <a:endParaRPr lang="pl-PL" baseline="0" dirty="0"/>
          </a:p>
          <a:p>
            <a:r>
              <a:rPr lang="pl-PL" dirty="0"/>
              <a:t>ludzie przestają patrzeć w testy jeżeli uważają że one nie są stabilne – błąd to błąd</a:t>
            </a:r>
          </a:p>
          <a:p>
            <a:pPr marL="0" marR="0" indent="0" algn="l" defTabSz="914400" rtl="0" eaLnBrk="1" fontAlgn="auto" latinLnBrk="0" hangingPunct="1">
              <a:lnSpc>
                <a:spcPct val="100000"/>
              </a:lnSpc>
              <a:spcBef>
                <a:spcPts val="0"/>
              </a:spcBef>
              <a:spcAft>
                <a:spcPts val="0"/>
              </a:spcAft>
              <a:buClrTx/>
              <a:buSzTx/>
              <a:buFontTx/>
              <a:buNone/>
              <a:tabLst/>
              <a:defRPr/>
            </a:pPr>
            <a:endParaRPr lang="pl-PL" dirty="0"/>
          </a:p>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22</a:t>
            </a:fld>
            <a:endParaRPr lang="en-US"/>
          </a:p>
        </p:txBody>
      </p:sp>
    </p:spTree>
    <p:extLst>
      <p:ext uri="{BB962C8B-B14F-4D97-AF65-F5344CB8AC3E}">
        <p14:creationId xmlns:p14="http://schemas.microsoft.com/office/powerpoint/2010/main" val="346369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23</a:t>
            </a:fld>
            <a:endParaRPr lang="en-US"/>
          </a:p>
        </p:txBody>
      </p:sp>
    </p:spTree>
    <p:extLst>
      <p:ext uri="{BB962C8B-B14F-4D97-AF65-F5344CB8AC3E}">
        <p14:creationId xmlns:p14="http://schemas.microsoft.com/office/powerpoint/2010/main" val="2003530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9B7105-6ED5-4A37-BF65-30407D663726}" type="slidenum">
              <a:rPr lang="en-US" smtClean="0"/>
              <a:t>24</a:t>
            </a:fld>
            <a:endParaRPr lang="en-US"/>
          </a:p>
        </p:txBody>
      </p:sp>
    </p:spTree>
    <p:extLst>
      <p:ext uri="{BB962C8B-B14F-4D97-AF65-F5344CB8AC3E}">
        <p14:creationId xmlns:p14="http://schemas.microsoft.com/office/powerpoint/2010/main" val="29744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Paczka produkcyjna, </a:t>
            </a:r>
          </a:p>
          <a:p>
            <a:r>
              <a:rPr lang="pl-PL" dirty="0"/>
              <a:t>Symantec versioning</a:t>
            </a:r>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4</a:t>
            </a:fld>
            <a:endParaRPr lang="en-US"/>
          </a:p>
        </p:txBody>
      </p:sp>
    </p:spTree>
    <p:extLst>
      <p:ext uri="{BB962C8B-B14F-4D97-AF65-F5344CB8AC3E}">
        <p14:creationId xmlns:p14="http://schemas.microsoft.com/office/powerpoint/2010/main" val="21884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Bardzo ryzykowne </a:t>
            </a:r>
            <a:r>
              <a:rPr lang="pl-PL" dirty="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5</a:t>
            </a:fld>
            <a:endParaRPr lang="en-US"/>
          </a:p>
        </p:txBody>
      </p:sp>
    </p:spTree>
    <p:extLst>
      <p:ext uri="{BB962C8B-B14F-4D97-AF65-F5344CB8AC3E}">
        <p14:creationId xmlns:p14="http://schemas.microsoft.com/office/powerpoint/2010/main" val="136454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8</a:t>
            </a:fld>
            <a:endParaRPr lang="en-US"/>
          </a:p>
        </p:txBody>
      </p:sp>
    </p:spTree>
    <p:extLst>
      <p:ext uri="{BB962C8B-B14F-4D97-AF65-F5344CB8AC3E}">
        <p14:creationId xmlns:p14="http://schemas.microsoft.com/office/powerpoint/2010/main" val="40859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Arial" pitchFamily="-108" charset="0"/>
                <a:ea typeface="ＭＳ Ｐゴシック" pitchFamily="-108" charset="-128"/>
                <a:cs typeface="ＭＳ Ｐゴシック" pitchFamily="-108" charset="-128"/>
              </a:rPr>
              <a:t>LENISTWO – moje ulubione…</a:t>
            </a:r>
          </a:p>
          <a:p>
            <a:r>
              <a:rPr lang="pl-PL" sz="1200" kern="1200" dirty="0">
                <a:solidFill>
                  <a:schemeClr val="tx1"/>
                </a:solidFill>
                <a:effectLst/>
                <a:latin typeface="Arial" pitchFamily="-108" charset="0"/>
                <a:ea typeface="ＭＳ Ｐゴシック" pitchFamily="-108" charset="-128"/>
                <a:cs typeface="ＭＳ Ｐゴシック" pitchFamily="-108" charset="-128"/>
              </a:rPr>
              <a:t>PIENIĄDZE – oszczędność czasu i pieniędzy w dłuższym okresie czasu</a:t>
            </a:r>
          </a:p>
          <a:p>
            <a:r>
              <a:rPr lang="pl-PL" sz="1200" kern="1200" dirty="0">
                <a:solidFill>
                  <a:schemeClr val="tx1"/>
                </a:solidFill>
                <a:effectLst/>
                <a:latin typeface="Arial" pitchFamily="-108" charset="0"/>
                <a:ea typeface="ＭＳ Ｐゴシック" pitchFamily="-108" charset="-128"/>
                <a:cs typeface="ＭＳ Ｐゴシック" pitchFamily="-108" charset="-128"/>
              </a:rPr>
              <a:t>NO HUMAN - Człowiek za każdym razem może trochę inaczej odtwarzać test, co może diametralnie zmienić wyniki testów – testowanie oprogramowania graficznego – warstwy i tolerancja dla kliknięcia na obrazku – czasem trzeba to zrobić z dokładnością do jednego piksela. Człowiek nie jest w stanie odtwarzać poprawnie takich test casów. Przy testowaniu manualnym po znalezieniu błędu zawsze pierwsze pytanie jest czy test case został prawidłowo odtworzony</a:t>
            </a:r>
          </a:p>
          <a:p>
            <a:r>
              <a:rPr lang="pl-PL" sz="1200" kern="1200" dirty="0">
                <a:solidFill>
                  <a:schemeClr val="tx1"/>
                </a:solidFill>
                <a:effectLst/>
                <a:latin typeface="Arial" pitchFamily="-108" charset="0"/>
                <a:ea typeface="ＭＳ Ｐゴシック" pitchFamily="-108" charset="-128"/>
                <a:cs typeface="ＭＳ Ｐゴシック" pitchFamily="-108" charset="-128"/>
              </a:rPr>
              <a:t>CZAS – bardzo szybki feedback z rezultatami testów. Daje to możliwość na szybkie wycofanie zmiany, która powoduje błędy. Im dłużej błąd jest w kodzie, tym drożej/dłużej trwa jego naprawa. Błędna implementacja jest przykrywana przez inne poprawki/implementacje. Inne moduły mogą zacząć używać naszego błędnego interfejsu</a:t>
            </a:r>
          </a:p>
          <a:p>
            <a:r>
              <a:rPr lang="pl-PL" sz="1200" kern="1200" dirty="0">
                <a:solidFill>
                  <a:schemeClr val="tx1"/>
                </a:solidFill>
                <a:effectLst/>
                <a:latin typeface="Arial" pitchFamily="-108" charset="0"/>
                <a:ea typeface="ＭＳ Ｐゴシック" pitchFamily="-108" charset="-128"/>
                <a:cs typeface="ＭＳ Ｐゴシック" pitchFamily="-108" charset="-128"/>
              </a:rPr>
              <a:t>AGILE – when it’s done than it’s done – jeżeli trzeba powrócić do jakieś implementacji z poprzedniego sprintu oznacza to, że nie została ona poprawnie zrobiona albo mamy dług techniczny w produkcie. Ponowne testowanie oznacza, że musimy wracać co chwilę do jakiejś poprawki. Automatyzacja rozwiązuje ten problem.</a:t>
            </a:r>
          </a:p>
          <a:p>
            <a:r>
              <a:rPr lang="pl-PL" sz="1200" kern="1200" dirty="0">
                <a:solidFill>
                  <a:schemeClr val="tx1"/>
                </a:solidFill>
                <a:effectLst/>
                <a:latin typeface="Arial" pitchFamily="-108" charset="0"/>
                <a:ea typeface="ＭＳ Ｐゴシック" pitchFamily="-108" charset="-128"/>
                <a:cs typeface="ＭＳ Ｐゴシック" pitchFamily="-108" charset="-128"/>
              </a:rPr>
              <a:t>ILOŚĆ – ilość testów / stopień skomplikowania naszego oprogramowania może spowodować, że testowanie ręcznie nie będzie możliwe w skończonym czasie. Wyobraźcie sobie, że macie 100 000 testów do wykonania przy 2-3 tygodniowym Sprincie.</a:t>
            </a:r>
          </a:p>
          <a:p>
            <a:r>
              <a:rPr lang="pl-PL" sz="1200" kern="1200" dirty="0">
                <a:solidFill>
                  <a:schemeClr val="tx1"/>
                </a:solidFill>
                <a:effectLst/>
                <a:latin typeface="Arial" pitchFamily="-108" charset="0"/>
                <a:ea typeface="ＭＳ Ｐゴシック" pitchFamily="-108" charset="-128"/>
                <a:cs typeface="ＭＳ Ｐゴシック" pitchFamily="-108" charset="-128"/>
              </a:rPr>
              <a:t>TIME TO MARKET – każdy teraz dąży do jak najszybszego wypuszczenia produktu na rynek, aby otrzymać jak najszybciej zwrot z inwestycji, a także wstępne opinie od użytkowników czy idziemy w dobrą stronę z produktem.</a:t>
            </a:r>
          </a:p>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15</a:t>
            </a:fld>
            <a:endParaRPr lang="en-US"/>
          </a:p>
        </p:txBody>
      </p:sp>
    </p:spTree>
    <p:extLst>
      <p:ext uri="{BB962C8B-B14F-4D97-AF65-F5344CB8AC3E}">
        <p14:creationId xmlns:p14="http://schemas.microsoft.com/office/powerpoint/2010/main" val="59540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Najlepiej jak znajdziemy frawmework</a:t>
            </a:r>
            <a:r>
              <a:rPr lang="pl-PL" baseline="0" dirty="0"/>
              <a:t> który pozwala testować wszystkie komponenty systemu.</a:t>
            </a:r>
          </a:p>
          <a:p>
            <a:pPr marL="171450" indent="-171450">
              <a:buFont typeface="Arial" panose="020B0604020202020204" pitchFamily="34" charset="0"/>
              <a:buChar char="•"/>
            </a:pPr>
            <a:r>
              <a:rPr lang="pl-PL" baseline="0" dirty="0"/>
              <a:t>Bazy danych</a:t>
            </a:r>
          </a:p>
          <a:p>
            <a:pPr marL="171450" indent="-171450">
              <a:buFont typeface="Arial" panose="020B0604020202020204" pitchFamily="34" charset="0"/>
              <a:buChar char="•"/>
            </a:pPr>
            <a:r>
              <a:rPr lang="pl-PL" baseline="0" dirty="0"/>
              <a:t>Web / desktop</a:t>
            </a:r>
          </a:p>
          <a:p>
            <a:pPr marL="171450" indent="-171450">
              <a:buFont typeface="Arial" panose="020B0604020202020204" pitchFamily="34" charset="0"/>
              <a:buChar char="•"/>
            </a:pPr>
            <a:endParaRPr lang="pl-PL" baseline="0" dirty="0"/>
          </a:p>
          <a:p>
            <a:pPr marL="0" indent="0">
              <a:buFont typeface="Arial" panose="020B0604020202020204" pitchFamily="34" charset="0"/>
              <a:buNone/>
            </a:pPr>
            <a:r>
              <a:rPr lang="pl-PL" baseline="0" dirty="0"/>
              <a:t>Ze względu na możliwości frameworku </a:t>
            </a:r>
          </a:p>
          <a:p>
            <a:pPr marL="171450" indent="-171450">
              <a:buFont typeface="Arial" panose="020B0604020202020204" pitchFamily="34" charset="0"/>
              <a:buChar char="•"/>
            </a:pPr>
            <a:r>
              <a:rPr lang="pl-PL" baseline="0" dirty="0"/>
              <a:t>Funkcjonalne</a:t>
            </a:r>
          </a:p>
          <a:p>
            <a:pPr marL="171450" indent="-171450">
              <a:buFont typeface="Arial" panose="020B0604020202020204" pitchFamily="34" charset="0"/>
              <a:buChar char="•"/>
            </a:pPr>
            <a:r>
              <a:rPr lang="pl-PL" baseline="0" dirty="0"/>
              <a:t>Performance – czy wiedzą. </a:t>
            </a:r>
          </a:p>
          <a:p>
            <a:pPr marL="171450" indent="-171450">
              <a:buFont typeface="Arial" panose="020B0604020202020204" pitchFamily="34" charset="0"/>
              <a:buChar char="•"/>
            </a:pPr>
            <a:r>
              <a:rPr lang="pl-PL" baseline="0" dirty="0"/>
              <a:t>Load – czy wiedza</a:t>
            </a:r>
          </a:p>
          <a:p>
            <a:pPr marL="171450" indent="-171450">
              <a:buFont typeface="Arial" panose="020B0604020202020204" pitchFamily="34" charset="0"/>
              <a:buChar char="•"/>
            </a:pPr>
            <a:r>
              <a:rPr lang="pl-PL" baseline="0" dirty="0"/>
              <a:t>Środowisko rozproszone  - uruchamianie równoległe</a:t>
            </a:r>
          </a:p>
          <a:p>
            <a:pPr marL="171450" indent="-171450">
              <a:buFont typeface="Arial" panose="020B0604020202020204" pitchFamily="34" charset="0"/>
              <a:buChar char="•"/>
            </a:pPr>
            <a:r>
              <a:rPr lang="pl-PL" baseline="0" dirty="0"/>
              <a:t>Raportowanie</a:t>
            </a:r>
          </a:p>
          <a:p>
            <a:pPr marL="171450" indent="-171450">
              <a:buFont typeface="Arial" panose="020B0604020202020204" pitchFamily="34" charset="0"/>
              <a:buChar char="•"/>
            </a:pPr>
            <a:r>
              <a:rPr lang="pl-PL" baseline="0" dirty="0"/>
              <a:t>Podgląd wyników</a:t>
            </a:r>
          </a:p>
          <a:p>
            <a:pPr marL="171450" indent="-171450">
              <a:buFont typeface="Arial" panose="020B0604020202020204" pitchFamily="34" charset="0"/>
              <a:buChar char="•"/>
            </a:pPr>
            <a:r>
              <a:rPr lang="pl-PL" baseline="0" dirty="0"/>
              <a:t>Zarządanie testami </a:t>
            </a:r>
          </a:p>
          <a:p>
            <a:pPr marL="171450" indent="-171450">
              <a:buFont typeface="Arial" panose="020B0604020202020204" pitchFamily="34" charset="0"/>
              <a:buChar char="•"/>
            </a:pPr>
            <a:r>
              <a:rPr lang="pl-PL" baseline="0" dirty="0"/>
              <a:t>Zarządznie deploymentem i integracja z naszym obecnym środowikiem, </a:t>
            </a:r>
          </a:p>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17</a:t>
            </a:fld>
            <a:endParaRPr lang="en-US"/>
          </a:p>
        </p:txBody>
      </p:sp>
    </p:spTree>
    <p:extLst>
      <p:ext uri="{BB962C8B-B14F-4D97-AF65-F5344CB8AC3E}">
        <p14:creationId xmlns:p14="http://schemas.microsoft.com/office/powerpoint/2010/main" val="4047960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sz="1200" kern="1200" dirty="0">
                <a:solidFill>
                  <a:schemeClr val="tx1"/>
                </a:solidFill>
                <a:effectLst/>
                <a:latin typeface="Arial" pitchFamily="-108" charset="0"/>
                <a:ea typeface="ＭＳ Ｐゴシック" pitchFamily="-108" charset="-128"/>
                <a:cs typeface="ＭＳ Ｐゴシック" pitchFamily="-108" charset="-128"/>
              </a:rPr>
              <a:t>Mogą się zdarzyć scenariusze ze względu na architekturę oprogramowania lub inne czynniki, że testu nie opłaca się automatyzować. Często są to scenariusze od klienta z bardzo dziwną konfiguracją środowiska produkcyjnego.</a:t>
            </a:r>
          </a:p>
          <a:p>
            <a:r>
              <a:rPr lang="pl-PL" sz="1200" kern="1200" dirty="0">
                <a:solidFill>
                  <a:schemeClr val="tx1"/>
                </a:solidFill>
                <a:effectLst/>
                <a:latin typeface="Arial" pitchFamily="-108" charset="0"/>
                <a:ea typeface="ＭＳ Ｐゴシック" pitchFamily="-108" charset="-128"/>
                <a:cs typeface="ＭＳ Ｐゴシック" pitchFamily="-108" charset="-128"/>
              </a:rPr>
              <a:t>Test wykonywany raz na parę miesięcy (licencje), ale musi być wykonany przed releasem.</a:t>
            </a:r>
          </a:p>
          <a:p>
            <a:r>
              <a:rPr lang="pl-PL" sz="1200" kern="1200" dirty="0">
                <a:solidFill>
                  <a:schemeClr val="tx1"/>
                </a:solidFill>
                <a:effectLst/>
                <a:latin typeface="Arial" pitchFamily="-108" charset="0"/>
                <a:ea typeface="ＭＳ Ｐゴシック" pitchFamily="-108" charset="-128"/>
                <a:cs typeface="ＭＳ Ｐゴシック" pitchFamily="-108" charset="-128"/>
              </a:rPr>
              <a:t>Usability – look and feel użytkownika – dość niewymierne kryteria. </a:t>
            </a:r>
          </a:p>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18</a:t>
            </a:fld>
            <a:endParaRPr lang="en-US"/>
          </a:p>
        </p:txBody>
      </p:sp>
    </p:spTree>
    <p:extLst>
      <p:ext uri="{BB962C8B-B14F-4D97-AF65-F5344CB8AC3E}">
        <p14:creationId xmlns:p14="http://schemas.microsoft.com/office/powerpoint/2010/main" val="422830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20</a:t>
            </a:fld>
            <a:endParaRPr lang="en-US"/>
          </a:p>
        </p:txBody>
      </p:sp>
    </p:spTree>
    <p:extLst>
      <p:ext uri="{BB962C8B-B14F-4D97-AF65-F5344CB8AC3E}">
        <p14:creationId xmlns:p14="http://schemas.microsoft.com/office/powerpoint/2010/main" val="2759657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9B7105-6ED5-4A37-BF65-30407D663726}" type="slidenum">
              <a:rPr lang="en-US" smtClean="0"/>
              <a:t>21</a:t>
            </a:fld>
            <a:endParaRPr lang="en-US"/>
          </a:p>
        </p:txBody>
      </p:sp>
    </p:spTree>
    <p:extLst>
      <p:ext uri="{BB962C8B-B14F-4D97-AF65-F5344CB8AC3E}">
        <p14:creationId xmlns:p14="http://schemas.microsoft.com/office/powerpoint/2010/main" val="3190677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52497"/>
          <a:stretch/>
        </p:blipFill>
        <p:spPr bwMode="auto">
          <a:xfrm>
            <a:off x="0" y="1679876"/>
            <a:ext cx="1385381" cy="3824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userDrawn="1"/>
        </p:nvSpPr>
        <p:spPr>
          <a:xfrm>
            <a:off x="-9478" y="6101395"/>
            <a:ext cx="9153478" cy="756605"/>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34590" y="1700784"/>
            <a:ext cx="6738137" cy="1243584"/>
          </a:xfrm>
          <a:prstGeom prst="rect">
            <a:avLst/>
          </a:prstGeom>
        </p:spPr>
        <p:txBody>
          <a:bodyPr anchor="b">
            <a:normAutofit/>
          </a:bodyPr>
          <a:lstStyle>
            <a:lvl1pPr marL="0" indent="0">
              <a:defRPr sz="3000" b="1">
                <a:solidFill>
                  <a:schemeClr val="accent1"/>
                </a:solidFill>
              </a:defRPr>
            </a:lvl1pPr>
          </a:lstStyle>
          <a:p>
            <a:r>
              <a:rPr lang="en-US" dirty="0"/>
              <a:t>Click to edit Master title style</a:t>
            </a:r>
          </a:p>
        </p:txBody>
      </p:sp>
      <p:sp>
        <p:nvSpPr>
          <p:cNvPr id="3" name="Subtitle 2"/>
          <p:cNvSpPr>
            <a:spLocks noGrp="1"/>
          </p:cNvSpPr>
          <p:nvPr>
            <p:ph type="subTitle" idx="1" hasCustomPrompt="1"/>
          </p:nvPr>
        </p:nvSpPr>
        <p:spPr>
          <a:xfrm>
            <a:off x="1634590" y="5029200"/>
            <a:ext cx="6757187" cy="393192"/>
          </a:xfrm>
          <a:prstGeom prst="rect">
            <a:avLst/>
          </a:prstGeom>
        </p:spPr>
        <p:txBody>
          <a:bodyPr>
            <a:normAutofit/>
          </a:bodyPr>
          <a:lstStyle>
            <a:lvl1pPr marL="0" indent="0" algn="l">
              <a:buNone/>
              <a:defRPr sz="2000" b="0">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a:t>
            </a:r>
          </a:p>
        </p:txBody>
      </p:sp>
      <p:sp>
        <p:nvSpPr>
          <p:cNvPr id="11" name="Text Placeholder 10"/>
          <p:cNvSpPr>
            <a:spLocks noGrp="1"/>
          </p:cNvSpPr>
          <p:nvPr>
            <p:ph type="body" sz="quarter" idx="10" hasCustomPrompt="1"/>
          </p:nvPr>
        </p:nvSpPr>
        <p:spPr>
          <a:xfrm>
            <a:off x="1634590" y="5504688"/>
            <a:ext cx="6598184" cy="393700"/>
          </a:xfrm>
        </p:spPr>
        <p:txBody>
          <a:bodyPr>
            <a:noAutofit/>
          </a:bodyPr>
          <a:lstStyle>
            <a:lvl1pPr marL="0" indent="0">
              <a:buFontTx/>
              <a:buNone/>
              <a:defRPr sz="1600" b="0">
                <a:solidFill>
                  <a:schemeClr val="bg1">
                    <a:lumMod val="50000"/>
                  </a:schemeClr>
                </a:solidFill>
              </a:defRPr>
            </a:lvl1pPr>
            <a:lvl2pPr marL="460375" indent="0">
              <a:buFontTx/>
              <a:buNone/>
              <a:defRPr sz="1600" b="1">
                <a:solidFill>
                  <a:schemeClr val="tx2"/>
                </a:solidFill>
              </a:defRPr>
            </a:lvl2pPr>
            <a:lvl3pPr marL="911225" indent="0">
              <a:buFontTx/>
              <a:buNone/>
              <a:defRPr sz="1600" b="1">
                <a:solidFill>
                  <a:schemeClr val="tx2"/>
                </a:solidFill>
              </a:defRPr>
            </a:lvl3pPr>
            <a:lvl4pPr marL="1371600" indent="0">
              <a:buFontTx/>
              <a:buNone/>
              <a:defRPr sz="1600" b="1">
                <a:solidFill>
                  <a:schemeClr val="tx2"/>
                </a:solidFill>
              </a:defRPr>
            </a:lvl4pPr>
            <a:lvl5pPr marL="1828800" indent="0">
              <a:buFontTx/>
              <a:buNone/>
              <a:defRPr sz="1600" b="1">
                <a:solidFill>
                  <a:schemeClr val="tx2"/>
                </a:solidFill>
              </a:defRPr>
            </a:lvl5pPr>
          </a:lstStyle>
          <a:p>
            <a:pPr lvl="0"/>
            <a:r>
              <a:rPr lang="en-US" dirty="0"/>
              <a:t>Month 00, 0000</a:t>
            </a:r>
          </a:p>
        </p:txBody>
      </p:sp>
      <p:sp>
        <p:nvSpPr>
          <p:cNvPr id="6" name="Text Placeholder 5"/>
          <p:cNvSpPr>
            <a:spLocks noGrp="1"/>
          </p:cNvSpPr>
          <p:nvPr>
            <p:ph type="body" sz="quarter" idx="11" hasCustomPrompt="1"/>
          </p:nvPr>
        </p:nvSpPr>
        <p:spPr>
          <a:xfrm>
            <a:off x="1634590" y="2999232"/>
            <a:ext cx="6741314" cy="429768"/>
          </a:xfrm>
        </p:spPr>
        <p:txBody>
          <a:bodyPr>
            <a:normAutofit/>
          </a:bodyPr>
          <a:lstStyle>
            <a:lvl1pPr marL="0" indent="0">
              <a:buFontTx/>
              <a:buNone/>
              <a:defRPr sz="2000">
                <a:solidFill>
                  <a:schemeClr val="tx1"/>
                </a:solidFill>
              </a:defRPr>
            </a:lvl1pPr>
            <a:lvl2pPr marL="460375" indent="0">
              <a:buFontTx/>
              <a:buNone/>
              <a:defRPr/>
            </a:lvl2pPr>
            <a:lvl3pPr marL="911225" indent="0">
              <a:buFontTx/>
              <a:buNone/>
              <a:defRPr/>
            </a:lvl3pPr>
            <a:lvl4pPr marL="1371600" indent="0">
              <a:buFontTx/>
              <a:buNone/>
              <a:defRPr/>
            </a:lvl4pPr>
            <a:lvl5pPr marL="1828800" indent="0">
              <a:buFontTx/>
              <a:buNone/>
              <a:defRPr/>
            </a:lvl5pPr>
          </a:lstStyle>
          <a:p>
            <a:pPr lvl="0"/>
            <a:r>
              <a:rPr lang="en-US" dirty="0"/>
              <a:t>Subtitle</a:t>
            </a:r>
          </a:p>
        </p:txBody>
      </p:sp>
      <p:sp>
        <p:nvSpPr>
          <p:cNvPr id="13" name="TextBox 12"/>
          <p:cNvSpPr txBox="1"/>
          <p:nvPr userDrawn="1"/>
        </p:nvSpPr>
        <p:spPr>
          <a:xfrm>
            <a:off x="700786" y="6497867"/>
            <a:ext cx="5645602" cy="12311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chemeClr val="bg1"/>
                </a:solidFill>
                <a:effectLst/>
                <a:uLnTx/>
                <a:uFillTx/>
                <a:latin typeface="+mn-lt"/>
                <a:ea typeface="+mn-ea"/>
                <a:cs typeface="Arial"/>
              </a:rPr>
              <a:t>Proprietary and Confidential</a:t>
            </a:r>
            <a:endParaRPr kumimoji="0" lang="en-US" sz="800" b="0" i="0" u="none" strike="noStrike" kern="1200" cap="none" spc="0" normalizeH="0" baseline="0" noProof="0" dirty="0">
              <a:ln>
                <a:noFill/>
              </a:ln>
              <a:solidFill>
                <a:schemeClr val="bg1"/>
              </a:solidFill>
              <a:effectLst/>
              <a:uLnTx/>
              <a:uFillTx/>
              <a:latin typeface="Arial"/>
              <a:ea typeface="+mn-ea"/>
              <a:cs typeface="+mn-cs"/>
            </a:endParaRPr>
          </a:p>
        </p:txBody>
      </p:sp>
      <p:pic>
        <p:nvPicPr>
          <p:cNvPr id="14" name="Picture 2" descr="M:\Private\MKT_GRAPHICS\Creative.Logo\KLDiscovery\PNG\KLDiscovery_c.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4468" y="736376"/>
            <a:ext cx="2862048" cy="5951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Private\MKT_GRAPHICS\Creative.Logo\KLDiscovery\PNG\KLDiscovery_w.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159924" y="6345935"/>
            <a:ext cx="1539062"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6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sz="half" idx="1" hasCustomPrompt="1"/>
          </p:nvPr>
        </p:nvSpPr>
        <p:spPr>
          <a:xfrm>
            <a:off x="402336" y="1444752"/>
            <a:ext cx="4038600" cy="4525963"/>
          </a:xfrm>
          <a:prstGeom prst="rect">
            <a:avLst/>
          </a:prstGeo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Level One Bullet</a:t>
            </a:r>
          </a:p>
          <a:p>
            <a:pPr lvl="1"/>
            <a:r>
              <a:rPr lang="en-US" dirty="0"/>
              <a:t>Level Two Bullet</a:t>
            </a:r>
          </a:p>
          <a:p>
            <a:pPr lvl="2"/>
            <a:r>
              <a:rPr lang="en-US" dirty="0"/>
              <a:t>Level Three Bullet</a:t>
            </a:r>
          </a:p>
        </p:txBody>
      </p:sp>
      <p:sp>
        <p:nvSpPr>
          <p:cNvPr id="4" name="Content Placeholder 3"/>
          <p:cNvSpPr>
            <a:spLocks noGrp="1"/>
          </p:cNvSpPr>
          <p:nvPr>
            <p:ph sz="half" idx="2" hasCustomPrompt="1"/>
          </p:nvPr>
        </p:nvSpPr>
        <p:spPr>
          <a:xfrm>
            <a:off x="4590288" y="1444752"/>
            <a:ext cx="4038600" cy="4525963"/>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800"/>
            </a:lvl6pPr>
            <a:lvl7pPr>
              <a:defRPr sz="1800"/>
            </a:lvl7pPr>
            <a:lvl8pPr>
              <a:defRPr sz="1800"/>
            </a:lvl8pPr>
            <a:lvl9pPr>
              <a:defRPr sz="1800"/>
            </a:lvl9pPr>
          </a:lstStyle>
          <a:p>
            <a:pPr lvl="0"/>
            <a:r>
              <a:rPr lang="en-US" dirty="0"/>
              <a:t>Level One Bullet</a:t>
            </a:r>
          </a:p>
          <a:p>
            <a:pPr lvl="1"/>
            <a:r>
              <a:rPr lang="en-US" dirty="0"/>
              <a:t>Level Two Bullet</a:t>
            </a:r>
          </a:p>
          <a:p>
            <a:pPr lvl="2"/>
            <a:r>
              <a:rPr lang="en-US" dirty="0"/>
              <a:t>Level Three Bullet</a:t>
            </a:r>
          </a:p>
        </p:txBody>
      </p:sp>
      <p:sp>
        <p:nvSpPr>
          <p:cNvPr id="8"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Tree>
    <p:extLst>
      <p:ext uri="{BB962C8B-B14F-4D97-AF65-F5344CB8AC3E}">
        <p14:creationId xmlns:p14="http://schemas.microsoft.com/office/powerpoint/2010/main" val="64355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sz="half" idx="1" hasCustomPrompt="1"/>
          </p:nvPr>
        </p:nvSpPr>
        <p:spPr>
          <a:xfrm>
            <a:off x="402336" y="1444752"/>
            <a:ext cx="4038600" cy="4525963"/>
          </a:xfrm>
          <a:prstGeom prst="rect">
            <a:avLst/>
          </a:prstGeo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a:t>Level One Bullet</a:t>
            </a:r>
          </a:p>
          <a:p>
            <a:pPr lvl="1"/>
            <a:r>
              <a:rPr lang="en-US" dirty="0"/>
              <a:t>Level Two Bullet</a:t>
            </a:r>
          </a:p>
          <a:p>
            <a:pPr lvl="2"/>
            <a:r>
              <a:rPr lang="en-US" dirty="0"/>
              <a:t>Level Three Bullet</a:t>
            </a:r>
          </a:p>
        </p:txBody>
      </p:sp>
      <p:sp>
        <p:nvSpPr>
          <p:cNvPr id="4" name="Content Placeholder 3"/>
          <p:cNvSpPr>
            <a:spLocks noGrp="1"/>
          </p:cNvSpPr>
          <p:nvPr>
            <p:ph sz="half" idx="2" hasCustomPrompt="1"/>
          </p:nvPr>
        </p:nvSpPr>
        <p:spPr>
          <a:xfrm>
            <a:off x="4590288" y="1444752"/>
            <a:ext cx="4038600" cy="4525963"/>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800"/>
            </a:lvl6pPr>
            <a:lvl7pPr>
              <a:defRPr sz="1800"/>
            </a:lvl7pPr>
            <a:lvl8pPr>
              <a:defRPr sz="1800"/>
            </a:lvl8pPr>
            <a:lvl9pPr>
              <a:defRPr sz="1800"/>
            </a:lvl9pPr>
          </a:lstStyle>
          <a:p>
            <a:pPr lvl="0"/>
            <a:r>
              <a:rPr lang="en-US" dirty="0"/>
              <a:t>Level One Bullet</a:t>
            </a:r>
          </a:p>
          <a:p>
            <a:pPr lvl="1"/>
            <a:r>
              <a:rPr lang="en-US" dirty="0"/>
              <a:t>Level Two Bullet</a:t>
            </a:r>
          </a:p>
          <a:p>
            <a:pPr lvl="2"/>
            <a:r>
              <a:rPr lang="en-US" dirty="0"/>
              <a:t>Level Three Bullet</a:t>
            </a:r>
          </a:p>
        </p:txBody>
      </p:sp>
    </p:spTree>
    <p:extLst>
      <p:ext uri="{BB962C8B-B14F-4D97-AF65-F5344CB8AC3E}">
        <p14:creationId xmlns:p14="http://schemas.microsoft.com/office/powerpoint/2010/main" val="2699556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Text Placeholder 2"/>
          <p:cNvSpPr>
            <a:spLocks noGrp="1"/>
          </p:cNvSpPr>
          <p:nvPr>
            <p:ph type="body" idx="1"/>
          </p:nvPr>
        </p:nvSpPr>
        <p:spPr>
          <a:xfrm>
            <a:off x="402336" y="1443038"/>
            <a:ext cx="4040188" cy="639762"/>
          </a:xfrm>
          <a:prstGeom prst="rect">
            <a:avLst/>
          </a:prstGeom>
        </p:spPr>
        <p:txBody>
          <a:bodyPr anchor="t">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02336" y="2082800"/>
            <a:ext cx="4040188" cy="3951288"/>
          </a:xfrm>
          <a:prstGeom prst="rect">
            <a:avLst/>
          </a:prstGeom>
        </p:spPr>
        <p:txBody>
          <a:bodyPr/>
          <a:lstStyle>
            <a:lvl1pPr>
              <a:defRPr sz="1800"/>
            </a:lvl1pPr>
            <a:lvl2pPr>
              <a:defRPr sz="1600"/>
            </a:lvl2pPr>
            <a:lvl3pPr>
              <a:defRPr sz="1400"/>
            </a:lvl3pPr>
            <a:lvl4pPr>
              <a:defRPr sz="1300"/>
            </a:lvl4pPr>
            <a:lvl5pPr>
              <a:defRPr sz="1300"/>
            </a:lvl5pPr>
            <a:lvl6pPr>
              <a:defRPr sz="1600"/>
            </a:lvl6pPr>
            <a:lvl7pPr>
              <a:defRPr sz="1600"/>
            </a:lvl7pPr>
            <a:lvl8pPr>
              <a:defRPr sz="1600"/>
            </a:lvl8pPr>
            <a:lvl9pPr>
              <a:defRPr sz="1600"/>
            </a:lvl9pPr>
          </a:lstStyle>
          <a:p>
            <a:pPr lvl="0"/>
            <a:r>
              <a:rPr lang="en-US" dirty="0"/>
              <a:t>Level One Bullet</a:t>
            </a:r>
          </a:p>
          <a:p>
            <a:pPr lvl="1"/>
            <a:r>
              <a:rPr lang="en-US" dirty="0"/>
              <a:t>Level Two Bullet</a:t>
            </a:r>
          </a:p>
          <a:p>
            <a:pPr lvl="2"/>
            <a:r>
              <a:rPr lang="en-US" dirty="0"/>
              <a:t>Level Three Bullet</a:t>
            </a:r>
          </a:p>
        </p:txBody>
      </p:sp>
      <p:sp>
        <p:nvSpPr>
          <p:cNvPr id="5" name="Text Placeholder 4"/>
          <p:cNvSpPr>
            <a:spLocks noGrp="1"/>
          </p:cNvSpPr>
          <p:nvPr>
            <p:ph type="body" sz="quarter" idx="3"/>
          </p:nvPr>
        </p:nvSpPr>
        <p:spPr>
          <a:xfrm>
            <a:off x="4590288" y="1443038"/>
            <a:ext cx="4041775" cy="639762"/>
          </a:xfrm>
          <a:prstGeom prst="rect">
            <a:avLst/>
          </a:prstGeom>
        </p:spPr>
        <p:txBody>
          <a:bodyPr anchor="t">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590288" y="2082800"/>
            <a:ext cx="4041775" cy="3951288"/>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600"/>
            </a:lvl6pPr>
            <a:lvl7pPr>
              <a:defRPr sz="1600"/>
            </a:lvl7pPr>
            <a:lvl8pPr>
              <a:defRPr sz="1600"/>
            </a:lvl8pPr>
            <a:lvl9pPr>
              <a:defRPr sz="1600"/>
            </a:lvl9pPr>
          </a:lstStyle>
          <a:p>
            <a:pPr lvl="0"/>
            <a:r>
              <a:rPr lang="en-US" dirty="0"/>
              <a:t>Level One Bullet</a:t>
            </a:r>
          </a:p>
          <a:p>
            <a:pPr lvl="1"/>
            <a:r>
              <a:rPr lang="en-US" dirty="0"/>
              <a:t>Level Two Bullet</a:t>
            </a:r>
          </a:p>
          <a:p>
            <a:pPr lvl="2"/>
            <a:r>
              <a:rPr lang="en-US" dirty="0"/>
              <a:t>Level Three Bullet</a:t>
            </a:r>
          </a:p>
        </p:txBody>
      </p:sp>
      <p:sp>
        <p:nvSpPr>
          <p:cNvPr id="10"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Tree>
    <p:extLst>
      <p:ext uri="{BB962C8B-B14F-4D97-AF65-F5344CB8AC3E}">
        <p14:creationId xmlns:p14="http://schemas.microsoft.com/office/powerpoint/2010/main" val="248518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221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408176" y="4379976"/>
            <a:ext cx="2203704" cy="1920239"/>
          </a:xfrm>
          <a:prstGeom prst="rect">
            <a:avLst/>
          </a:prstGeom>
        </p:spPr>
        <p:txBody>
          <a:bodyPr>
            <a:normAutofit/>
          </a:bodyPr>
          <a:lstStyle>
            <a:lvl1pPr marL="0" indent="0" algn="l">
              <a:spcBef>
                <a:spcPts val="312"/>
              </a:spcBef>
              <a:buNone/>
              <a:defRPr sz="1200" b="0">
                <a:solidFill>
                  <a:srgbClr val="003C6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Presenter’s Contact Info</a:t>
            </a:r>
          </a:p>
        </p:txBody>
      </p:sp>
      <p:sp>
        <p:nvSpPr>
          <p:cNvPr id="5" name="Text Placeholder 4"/>
          <p:cNvSpPr>
            <a:spLocks noGrp="1"/>
          </p:cNvSpPr>
          <p:nvPr>
            <p:ph type="body" sz="quarter" idx="10" hasCustomPrompt="1"/>
          </p:nvPr>
        </p:nvSpPr>
        <p:spPr>
          <a:xfrm>
            <a:off x="3749167" y="4379913"/>
            <a:ext cx="2203450" cy="1920875"/>
          </a:xfrm>
        </p:spPr>
        <p:txBody>
          <a:bodyPr>
            <a:normAutofit/>
          </a:bodyPr>
          <a:lstStyle>
            <a:lvl1pPr marL="0" indent="0">
              <a:spcBef>
                <a:spcPts val="312"/>
              </a:spcBef>
              <a:buNone/>
              <a:defRPr sz="1200">
                <a:solidFill>
                  <a:srgbClr val="003C69"/>
                </a:solidFill>
              </a:defRPr>
            </a:lvl1pPr>
            <a:lvl2pPr marL="460375" indent="0">
              <a:buNone/>
              <a:defRPr sz="1300"/>
            </a:lvl2pPr>
            <a:lvl3pPr marL="911225" indent="0">
              <a:buNone/>
              <a:defRPr sz="1300"/>
            </a:lvl3pPr>
            <a:lvl4pPr marL="1371600" indent="0">
              <a:buNone/>
              <a:defRPr sz="1300"/>
            </a:lvl4pPr>
            <a:lvl5pPr marL="1828800" indent="0">
              <a:buNone/>
              <a:defRPr sz="1300"/>
            </a:lvl5pPr>
          </a:lstStyle>
          <a:p>
            <a:pPr lvl="0"/>
            <a:r>
              <a:rPr lang="en-US" dirty="0"/>
              <a:t>Click to Add Presenter’s Contact Info</a:t>
            </a:r>
          </a:p>
        </p:txBody>
      </p:sp>
      <p:sp>
        <p:nvSpPr>
          <p:cNvPr id="11" name="Text Placeholder 10"/>
          <p:cNvSpPr>
            <a:spLocks noGrp="1"/>
          </p:cNvSpPr>
          <p:nvPr>
            <p:ph type="body" sz="quarter" idx="11" hasCustomPrompt="1"/>
          </p:nvPr>
        </p:nvSpPr>
        <p:spPr>
          <a:xfrm>
            <a:off x="6089904" y="4379913"/>
            <a:ext cx="2203450" cy="1920875"/>
          </a:xfrm>
        </p:spPr>
        <p:txBody>
          <a:bodyPr>
            <a:normAutofit/>
          </a:bodyPr>
          <a:lstStyle>
            <a:lvl1pPr marL="0" indent="0">
              <a:spcBef>
                <a:spcPts val="312"/>
              </a:spcBef>
              <a:buNone/>
              <a:defRPr sz="1200">
                <a:solidFill>
                  <a:srgbClr val="003C69"/>
                </a:solidFill>
              </a:defRPr>
            </a:lvl1pPr>
            <a:lvl2pPr marL="460375" indent="0">
              <a:buNone/>
              <a:defRPr sz="1300"/>
            </a:lvl2pPr>
            <a:lvl3pPr marL="911225" indent="0">
              <a:buNone/>
              <a:defRPr sz="1300"/>
            </a:lvl3pPr>
            <a:lvl4pPr marL="1371600" indent="0">
              <a:buNone/>
              <a:defRPr sz="1300"/>
            </a:lvl4pPr>
            <a:lvl5pPr marL="1828800" indent="0">
              <a:buNone/>
              <a:defRPr sz="1300"/>
            </a:lvl5pPr>
          </a:lstStyle>
          <a:p>
            <a:pPr lvl="0"/>
            <a:r>
              <a:rPr lang="en-US" dirty="0"/>
              <a:t>Click to Add Presenter’s Contact Info</a:t>
            </a:r>
          </a:p>
        </p:txBody>
      </p:sp>
      <p:sp>
        <p:nvSpPr>
          <p:cNvPr id="9" name="Rectangle 8"/>
          <p:cNvSpPr/>
          <p:nvPr userDrawn="1"/>
        </p:nvSpPr>
        <p:spPr>
          <a:xfrm>
            <a:off x="-9478" y="3544312"/>
            <a:ext cx="9153478" cy="50170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2" descr="M:\Private\MKT_GRAPHICS\Creative.Logo\KLDiscovery\PNG\KLDiscovery_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4468" y="736376"/>
            <a:ext cx="2862048" cy="59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49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a:t>Click to Add Title</a:t>
            </a:r>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
        <p:nvSpPr>
          <p:cNvPr id="4" name="Picture Placeholder 5"/>
          <p:cNvSpPr>
            <a:spLocks noGrp="1"/>
          </p:cNvSpPr>
          <p:nvPr>
            <p:ph type="pic" sz="quarter" idx="16"/>
          </p:nvPr>
        </p:nvSpPr>
        <p:spPr>
          <a:xfrm>
            <a:off x="402336" y="2888554"/>
            <a:ext cx="1668462" cy="1591501"/>
          </a:xfrm>
        </p:spPr>
        <p:txBody>
          <a:bodyPr>
            <a:normAutofit/>
          </a:bodyPr>
          <a:lstStyle>
            <a:lvl1pPr>
              <a:defRPr sz="1200"/>
            </a:lvl1pPr>
          </a:lstStyle>
          <a:p>
            <a:endParaRPr lang="en-US" dirty="0"/>
          </a:p>
        </p:txBody>
      </p:sp>
      <p:sp>
        <p:nvSpPr>
          <p:cNvPr id="5" name="Picture Placeholder 5"/>
          <p:cNvSpPr>
            <a:spLocks noGrp="1"/>
          </p:cNvSpPr>
          <p:nvPr>
            <p:ph type="pic" sz="quarter" idx="17"/>
          </p:nvPr>
        </p:nvSpPr>
        <p:spPr>
          <a:xfrm>
            <a:off x="2129720" y="2888554"/>
            <a:ext cx="1668462" cy="1591501"/>
          </a:xfrm>
        </p:spPr>
        <p:txBody>
          <a:bodyPr>
            <a:normAutofit/>
          </a:bodyPr>
          <a:lstStyle>
            <a:lvl1pPr>
              <a:defRPr sz="1200"/>
            </a:lvl1pPr>
          </a:lstStyle>
          <a:p>
            <a:endParaRPr lang="en-US" dirty="0"/>
          </a:p>
        </p:txBody>
      </p:sp>
      <p:sp>
        <p:nvSpPr>
          <p:cNvPr id="7" name="Picture Placeholder 5"/>
          <p:cNvSpPr>
            <a:spLocks noGrp="1"/>
          </p:cNvSpPr>
          <p:nvPr>
            <p:ph type="pic" sz="quarter" idx="18"/>
          </p:nvPr>
        </p:nvSpPr>
        <p:spPr>
          <a:xfrm>
            <a:off x="3857104" y="2888554"/>
            <a:ext cx="1668462" cy="1591501"/>
          </a:xfrm>
        </p:spPr>
        <p:txBody>
          <a:bodyPr>
            <a:normAutofit/>
          </a:bodyPr>
          <a:lstStyle>
            <a:lvl1pPr>
              <a:defRPr sz="1200"/>
            </a:lvl1pPr>
          </a:lstStyle>
          <a:p>
            <a:endParaRPr lang="en-US" dirty="0"/>
          </a:p>
        </p:txBody>
      </p:sp>
      <p:sp>
        <p:nvSpPr>
          <p:cNvPr id="8" name="Picture Placeholder 5"/>
          <p:cNvSpPr>
            <a:spLocks noGrp="1"/>
          </p:cNvSpPr>
          <p:nvPr>
            <p:ph type="pic" sz="quarter" idx="19"/>
          </p:nvPr>
        </p:nvSpPr>
        <p:spPr>
          <a:xfrm>
            <a:off x="5584488" y="2888554"/>
            <a:ext cx="1668462" cy="1591501"/>
          </a:xfrm>
        </p:spPr>
        <p:txBody>
          <a:bodyPr>
            <a:normAutofit/>
          </a:bodyPr>
          <a:lstStyle>
            <a:lvl1pPr>
              <a:defRPr sz="1200"/>
            </a:lvl1pPr>
          </a:lstStyle>
          <a:p>
            <a:endParaRPr lang="en-US" dirty="0"/>
          </a:p>
        </p:txBody>
      </p:sp>
      <p:sp>
        <p:nvSpPr>
          <p:cNvPr id="10" name="Picture Placeholder 5"/>
          <p:cNvSpPr>
            <a:spLocks noGrp="1"/>
          </p:cNvSpPr>
          <p:nvPr>
            <p:ph type="pic" sz="quarter" idx="21"/>
          </p:nvPr>
        </p:nvSpPr>
        <p:spPr>
          <a:xfrm>
            <a:off x="402336" y="4530143"/>
            <a:ext cx="1668462" cy="1591501"/>
          </a:xfrm>
        </p:spPr>
        <p:txBody>
          <a:bodyPr>
            <a:normAutofit/>
          </a:bodyPr>
          <a:lstStyle>
            <a:lvl1pPr>
              <a:defRPr sz="1200"/>
            </a:lvl1pPr>
          </a:lstStyle>
          <a:p>
            <a:endParaRPr lang="en-US" dirty="0"/>
          </a:p>
        </p:txBody>
      </p:sp>
      <p:sp>
        <p:nvSpPr>
          <p:cNvPr id="11" name="Picture Placeholder 5"/>
          <p:cNvSpPr>
            <a:spLocks noGrp="1"/>
          </p:cNvSpPr>
          <p:nvPr>
            <p:ph type="pic" sz="quarter" idx="22"/>
          </p:nvPr>
        </p:nvSpPr>
        <p:spPr>
          <a:xfrm>
            <a:off x="2129720" y="4530143"/>
            <a:ext cx="1668462" cy="1591501"/>
          </a:xfrm>
        </p:spPr>
        <p:txBody>
          <a:bodyPr>
            <a:normAutofit/>
          </a:bodyPr>
          <a:lstStyle>
            <a:lvl1pPr>
              <a:defRPr sz="1200"/>
            </a:lvl1pPr>
          </a:lstStyle>
          <a:p>
            <a:endParaRPr lang="en-US" dirty="0"/>
          </a:p>
        </p:txBody>
      </p:sp>
      <p:sp>
        <p:nvSpPr>
          <p:cNvPr id="12" name="Picture Placeholder 5"/>
          <p:cNvSpPr>
            <a:spLocks noGrp="1"/>
          </p:cNvSpPr>
          <p:nvPr>
            <p:ph type="pic" sz="quarter" idx="23"/>
          </p:nvPr>
        </p:nvSpPr>
        <p:spPr>
          <a:xfrm>
            <a:off x="3857104" y="4530143"/>
            <a:ext cx="1668462" cy="1591501"/>
          </a:xfrm>
        </p:spPr>
        <p:txBody>
          <a:bodyPr>
            <a:normAutofit/>
          </a:bodyPr>
          <a:lstStyle>
            <a:lvl1pPr>
              <a:defRPr sz="1200"/>
            </a:lvl1pPr>
          </a:lstStyle>
          <a:p>
            <a:endParaRPr lang="en-US" dirty="0"/>
          </a:p>
        </p:txBody>
      </p:sp>
      <p:sp>
        <p:nvSpPr>
          <p:cNvPr id="13" name="Picture Placeholder 5"/>
          <p:cNvSpPr>
            <a:spLocks noGrp="1"/>
          </p:cNvSpPr>
          <p:nvPr>
            <p:ph type="pic" sz="quarter" idx="24"/>
          </p:nvPr>
        </p:nvSpPr>
        <p:spPr>
          <a:xfrm>
            <a:off x="5584488" y="4530143"/>
            <a:ext cx="1668462" cy="1591501"/>
          </a:xfrm>
        </p:spPr>
        <p:txBody>
          <a:bodyPr>
            <a:normAutofit/>
          </a:bodyPr>
          <a:lstStyle>
            <a:lvl1pPr>
              <a:defRPr sz="1200"/>
            </a:lvl1pPr>
          </a:lstStyle>
          <a:p>
            <a:endParaRPr lang="en-US" dirty="0"/>
          </a:p>
        </p:txBody>
      </p:sp>
      <p:sp>
        <p:nvSpPr>
          <p:cNvPr id="17" name="Picture Placeholder 5"/>
          <p:cNvSpPr>
            <a:spLocks noGrp="1"/>
          </p:cNvSpPr>
          <p:nvPr>
            <p:ph type="pic" sz="quarter" idx="34"/>
          </p:nvPr>
        </p:nvSpPr>
        <p:spPr>
          <a:xfrm>
            <a:off x="402336" y="1249656"/>
            <a:ext cx="1668462" cy="1591501"/>
          </a:xfrm>
        </p:spPr>
        <p:txBody>
          <a:bodyPr>
            <a:normAutofit/>
          </a:bodyPr>
          <a:lstStyle>
            <a:lvl1pPr>
              <a:defRPr sz="1200"/>
            </a:lvl1pPr>
          </a:lstStyle>
          <a:p>
            <a:endParaRPr lang="en-US" dirty="0"/>
          </a:p>
        </p:txBody>
      </p:sp>
      <p:sp>
        <p:nvSpPr>
          <p:cNvPr id="18" name="Picture Placeholder 5"/>
          <p:cNvSpPr>
            <a:spLocks noGrp="1"/>
          </p:cNvSpPr>
          <p:nvPr>
            <p:ph type="pic" sz="quarter" idx="35"/>
          </p:nvPr>
        </p:nvSpPr>
        <p:spPr>
          <a:xfrm>
            <a:off x="2129720" y="1249656"/>
            <a:ext cx="1668462" cy="1591501"/>
          </a:xfrm>
        </p:spPr>
        <p:txBody>
          <a:bodyPr>
            <a:normAutofit/>
          </a:bodyPr>
          <a:lstStyle>
            <a:lvl1pPr>
              <a:defRPr sz="1200"/>
            </a:lvl1pPr>
          </a:lstStyle>
          <a:p>
            <a:endParaRPr lang="en-US" dirty="0"/>
          </a:p>
        </p:txBody>
      </p:sp>
      <p:sp>
        <p:nvSpPr>
          <p:cNvPr id="19" name="Picture Placeholder 5"/>
          <p:cNvSpPr>
            <a:spLocks noGrp="1"/>
          </p:cNvSpPr>
          <p:nvPr>
            <p:ph type="pic" sz="quarter" idx="36"/>
          </p:nvPr>
        </p:nvSpPr>
        <p:spPr>
          <a:xfrm>
            <a:off x="3857104" y="1249656"/>
            <a:ext cx="1668462" cy="1591501"/>
          </a:xfrm>
        </p:spPr>
        <p:txBody>
          <a:bodyPr>
            <a:normAutofit/>
          </a:bodyPr>
          <a:lstStyle>
            <a:lvl1pPr>
              <a:defRPr sz="1200"/>
            </a:lvl1pPr>
          </a:lstStyle>
          <a:p>
            <a:endParaRPr lang="en-US" dirty="0"/>
          </a:p>
        </p:txBody>
      </p:sp>
      <p:sp>
        <p:nvSpPr>
          <p:cNvPr id="20" name="Picture Placeholder 5"/>
          <p:cNvSpPr>
            <a:spLocks noGrp="1"/>
          </p:cNvSpPr>
          <p:nvPr>
            <p:ph type="pic" sz="quarter" idx="37"/>
          </p:nvPr>
        </p:nvSpPr>
        <p:spPr>
          <a:xfrm>
            <a:off x="5584488" y="1249656"/>
            <a:ext cx="1668462" cy="1591501"/>
          </a:xfrm>
        </p:spPr>
        <p:txBody>
          <a:bodyPr>
            <a:normAutofit/>
          </a:bodyPr>
          <a:lstStyle>
            <a:lvl1pPr>
              <a:defRPr sz="1200"/>
            </a:lvl1pPr>
          </a:lstStyle>
          <a:p>
            <a:endParaRPr lang="en-US" dirty="0"/>
          </a:p>
        </p:txBody>
      </p:sp>
      <p:sp>
        <p:nvSpPr>
          <p:cNvPr id="25" name="Picture Placeholder 5"/>
          <p:cNvSpPr>
            <a:spLocks noGrp="1"/>
          </p:cNvSpPr>
          <p:nvPr>
            <p:ph type="pic" sz="quarter" idx="39"/>
          </p:nvPr>
        </p:nvSpPr>
        <p:spPr>
          <a:xfrm>
            <a:off x="7311872" y="2888554"/>
            <a:ext cx="1668462" cy="1591501"/>
          </a:xfrm>
        </p:spPr>
        <p:txBody>
          <a:bodyPr>
            <a:normAutofit/>
          </a:bodyPr>
          <a:lstStyle>
            <a:lvl1pPr>
              <a:defRPr sz="1200"/>
            </a:lvl1pPr>
          </a:lstStyle>
          <a:p>
            <a:endParaRPr lang="en-US" dirty="0"/>
          </a:p>
        </p:txBody>
      </p:sp>
      <p:sp>
        <p:nvSpPr>
          <p:cNvPr id="27" name="Picture Placeholder 5"/>
          <p:cNvSpPr>
            <a:spLocks noGrp="1"/>
          </p:cNvSpPr>
          <p:nvPr>
            <p:ph type="pic" sz="quarter" idx="41"/>
          </p:nvPr>
        </p:nvSpPr>
        <p:spPr>
          <a:xfrm>
            <a:off x="7311872" y="4530143"/>
            <a:ext cx="1668462" cy="1591501"/>
          </a:xfrm>
        </p:spPr>
        <p:txBody>
          <a:bodyPr>
            <a:normAutofit/>
          </a:bodyPr>
          <a:lstStyle>
            <a:lvl1pPr>
              <a:defRPr sz="1200"/>
            </a:lvl1pPr>
          </a:lstStyle>
          <a:p>
            <a:endParaRPr lang="en-US" dirty="0"/>
          </a:p>
        </p:txBody>
      </p:sp>
      <p:sp>
        <p:nvSpPr>
          <p:cNvPr id="29" name="Picture Placeholder 5"/>
          <p:cNvSpPr>
            <a:spLocks noGrp="1"/>
          </p:cNvSpPr>
          <p:nvPr>
            <p:ph type="pic" sz="quarter" idx="43"/>
          </p:nvPr>
        </p:nvSpPr>
        <p:spPr>
          <a:xfrm>
            <a:off x="7311872" y="1249656"/>
            <a:ext cx="1668462" cy="1591501"/>
          </a:xfrm>
        </p:spPr>
        <p:txBody>
          <a:bodyPr>
            <a:normAutofit/>
          </a:bodyPr>
          <a:lstStyle>
            <a:lvl1pPr>
              <a:defRPr sz="1200"/>
            </a:lvl1pPr>
          </a:lstStyle>
          <a:p>
            <a:endParaRPr lang="en-US" dirty="0"/>
          </a:p>
        </p:txBody>
      </p:sp>
    </p:spTree>
    <p:extLst>
      <p:ext uri="{BB962C8B-B14F-4D97-AF65-F5344CB8AC3E}">
        <p14:creationId xmlns:p14="http://schemas.microsoft.com/office/powerpoint/2010/main" val="128373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a:t>Click to Add Title</a:t>
            </a:r>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
        <p:nvSpPr>
          <p:cNvPr id="15" name="Picture Placeholder 4"/>
          <p:cNvSpPr>
            <a:spLocks noGrp="1"/>
          </p:cNvSpPr>
          <p:nvPr>
            <p:ph type="pic" sz="quarter" idx="15"/>
          </p:nvPr>
        </p:nvSpPr>
        <p:spPr>
          <a:xfrm>
            <a:off x="398463" y="2888554"/>
            <a:ext cx="2708368" cy="1592846"/>
          </a:xfrm>
        </p:spPr>
        <p:txBody>
          <a:bodyPr>
            <a:normAutofit/>
          </a:bodyPr>
          <a:lstStyle>
            <a:lvl1pPr>
              <a:defRPr sz="1200"/>
            </a:lvl1pPr>
          </a:lstStyle>
          <a:p>
            <a:endParaRPr lang="en-US"/>
          </a:p>
        </p:txBody>
      </p:sp>
      <p:sp>
        <p:nvSpPr>
          <p:cNvPr id="16" name="Picture Placeholder 4"/>
          <p:cNvSpPr>
            <a:spLocks noGrp="1"/>
          </p:cNvSpPr>
          <p:nvPr>
            <p:ph type="pic" sz="quarter" idx="26"/>
          </p:nvPr>
        </p:nvSpPr>
        <p:spPr>
          <a:xfrm>
            <a:off x="3223087" y="2888554"/>
            <a:ext cx="2708368" cy="1592846"/>
          </a:xfrm>
        </p:spPr>
        <p:txBody>
          <a:bodyPr>
            <a:normAutofit/>
          </a:bodyPr>
          <a:lstStyle>
            <a:lvl1pPr>
              <a:defRPr sz="1200"/>
            </a:lvl1pPr>
          </a:lstStyle>
          <a:p>
            <a:endParaRPr lang="en-US"/>
          </a:p>
        </p:txBody>
      </p:sp>
      <p:sp>
        <p:nvSpPr>
          <p:cNvPr id="17" name="Picture Placeholder 4"/>
          <p:cNvSpPr>
            <a:spLocks noGrp="1"/>
          </p:cNvSpPr>
          <p:nvPr>
            <p:ph type="pic" sz="quarter" idx="27"/>
          </p:nvPr>
        </p:nvSpPr>
        <p:spPr>
          <a:xfrm>
            <a:off x="6047711" y="2888554"/>
            <a:ext cx="2708368" cy="1592846"/>
          </a:xfrm>
        </p:spPr>
        <p:txBody>
          <a:bodyPr>
            <a:normAutofit/>
          </a:bodyPr>
          <a:lstStyle>
            <a:lvl1pPr>
              <a:defRPr sz="1200"/>
            </a:lvl1pPr>
          </a:lstStyle>
          <a:p>
            <a:endParaRPr lang="en-US"/>
          </a:p>
        </p:txBody>
      </p:sp>
      <p:sp>
        <p:nvSpPr>
          <p:cNvPr id="18" name="Picture Placeholder 4"/>
          <p:cNvSpPr>
            <a:spLocks noGrp="1"/>
          </p:cNvSpPr>
          <p:nvPr>
            <p:ph type="pic" sz="quarter" idx="28"/>
          </p:nvPr>
        </p:nvSpPr>
        <p:spPr>
          <a:xfrm>
            <a:off x="398463" y="4528798"/>
            <a:ext cx="2708368" cy="1592846"/>
          </a:xfrm>
        </p:spPr>
        <p:txBody>
          <a:bodyPr>
            <a:normAutofit/>
          </a:bodyPr>
          <a:lstStyle>
            <a:lvl1pPr>
              <a:defRPr sz="1200"/>
            </a:lvl1pPr>
          </a:lstStyle>
          <a:p>
            <a:endParaRPr lang="en-US"/>
          </a:p>
        </p:txBody>
      </p:sp>
      <p:sp>
        <p:nvSpPr>
          <p:cNvPr id="19" name="Picture Placeholder 4"/>
          <p:cNvSpPr>
            <a:spLocks noGrp="1"/>
          </p:cNvSpPr>
          <p:nvPr>
            <p:ph type="pic" sz="quarter" idx="29"/>
          </p:nvPr>
        </p:nvSpPr>
        <p:spPr>
          <a:xfrm>
            <a:off x="3223087" y="4528798"/>
            <a:ext cx="2708368" cy="1592846"/>
          </a:xfrm>
        </p:spPr>
        <p:txBody>
          <a:bodyPr>
            <a:normAutofit/>
          </a:bodyPr>
          <a:lstStyle>
            <a:lvl1pPr>
              <a:defRPr sz="1200"/>
            </a:lvl1pPr>
          </a:lstStyle>
          <a:p>
            <a:endParaRPr lang="en-US"/>
          </a:p>
        </p:txBody>
      </p:sp>
      <p:sp>
        <p:nvSpPr>
          <p:cNvPr id="20" name="Picture Placeholder 4"/>
          <p:cNvSpPr>
            <a:spLocks noGrp="1"/>
          </p:cNvSpPr>
          <p:nvPr>
            <p:ph type="pic" sz="quarter" idx="30"/>
          </p:nvPr>
        </p:nvSpPr>
        <p:spPr>
          <a:xfrm>
            <a:off x="6047711" y="4528798"/>
            <a:ext cx="2708368" cy="1592846"/>
          </a:xfrm>
        </p:spPr>
        <p:txBody>
          <a:bodyPr>
            <a:normAutofit/>
          </a:bodyPr>
          <a:lstStyle>
            <a:lvl1pPr>
              <a:defRPr sz="1200"/>
            </a:lvl1pPr>
          </a:lstStyle>
          <a:p>
            <a:endParaRPr lang="en-US"/>
          </a:p>
        </p:txBody>
      </p:sp>
      <p:sp>
        <p:nvSpPr>
          <p:cNvPr id="21" name="Picture Placeholder 4"/>
          <p:cNvSpPr>
            <a:spLocks noGrp="1"/>
          </p:cNvSpPr>
          <p:nvPr>
            <p:ph type="pic" sz="quarter" idx="31"/>
          </p:nvPr>
        </p:nvSpPr>
        <p:spPr>
          <a:xfrm>
            <a:off x="398463" y="1248311"/>
            <a:ext cx="2708368" cy="1592846"/>
          </a:xfrm>
        </p:spPr>
        <p:txBody>
          <a:bodyPr>
            <a:normAutofit/>
          </a:bodyPr>
          <a:lstStyle>
            <a:lvl1pPr>
              <a:defRPr sz="1200"/>
            </a:lvl1pPr>
          </a:lstStyle>
          <a:p>
            <a:endParaRPr lang="en-US"/>
          </a:p>
        </p:txBody>
      </p:sp>
      <p:sp>
        <p:nvSpPr>
          <p:cNvPr id="22" name="Picture Placeholder 4"/>
          <p:cNvSpPr>
            <a:spLocks noGrp="1"/>
          </p:cNvSpPr>
          <p:nvPr>
            <p:ph type="pic" sz="quarter" idx="32"/>
          </p:nvPr>
        </p:nvSpPr>
        <p:spPr>
          <a:xfrm>
            <a:off x="3223087" y="1248311"/>
            <a:ext cx="2708368" cy="1592846"/>
          </a:xfrm>
        </p:spPr>
        <p:txBody>
          <a:bodyPr>
            <a:normAutofit/>
          </a:bodyPr>
          <a:lstStyle>
            <a:lvl1pPr>
              <a:defRPr sz="1200"/>
            </a:lvl1pPr>
          </a:lstStyle>
          <a:p>
            <a:endParaRPr lang="en-US"/>
          </a:p>
        </p:txBody>
      </p:sp>
      <p:sp>
        <p:nvSpPr>
          <p:cNvPr id="23" name="Picture Placeholder 4"/>
          <p:cNvSpPr>
            <a:spLocks noGrp="1"/>
          </p:cNvSpPr>
          <p:nvPr>
            <p:ph type="pic" sz="quarter" idx="33"/>
          </p:nvPr>
        </p:nvSpPr>
        <p:spPr>
          <a:xfrm>
            <a:off x="6047711" y="1248311"/>
            <a:ext cx="2708368" cy="1592846"/>
          </a:xfrm>
        </p:spPr>
        <p:txBody>
          <a:bodyPr>
            <a:normAutofit/>
          </a:bodyPr>
          <a:lstStyle>
            <a:lvl1pPr>
              <a:defRPr sz="1200"/>
            </a:lvl1pPr>
          </a:lstStyle>
          <a:p>
            <a:endParaRPr lang="en-US"/>
          </a:p>
        </p:txBody>
      </p:sp>
    </p:spTree>
    <p:extLst>
      <p:ext uri="{BB962C8B-B14F-4D97-AF65-F5344CB8AC3E}">
        <p14:creationId xmlns:p14="http://schemas.microsoft.com/office/powerpoint/2010/main" val="429473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a:t>Click to Add Title</a:t>
            </a:r>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
        <p:nvSpPr>
          <p:cNvPr id="13" name="Picture Placeholder 5"/>
          <p:cNvSpPr>
            <a:spLocks noGrp="1"/>
          </p:cNvSpPr>
          <p:nvPr>
            <p:ph type="pic" sz="quarter" idx="16"/>
          </p:nvPr>
        </p:nvSpPr>
        <p:spPr>
          <a:xfrm>
            <a:off x="4584700" y="4530142"/>
            <a:ext cx="4559300" cy="1591501"/>
          </a:xfrm>
        </p:spPr>
        <p:txBody>
          <a:bodyPr>
            <a:normAutofit/>
          </a:bodyPr>
          <a:lstStyle>
            <a:lvl1pPr>
              <a:defRPr sz="1200"/>
            </a:lvl1pPr>
          </a:lstStyle>
          <a:p>
            <a:endParaRPr lang="en-US"/>
          </a:p>
        </p:txBody>
      </p:sp>
      <p:sp>
        <p:nvSpPr>
          <p:cNvPr id="14" name="Picture Placeholder 5"/>
          <p:cNvSpPr>
            <a:spLocks noGrp="1"/>
          </p:cNvSpPr>
          <p:nvPr>
            <p:ph type="pic" sz="quarter" idx="17"/>
          </p:nvPr>
        </p:nvSpPr>
        <p:spPr>
          <a:xfrm>
            <a:off x="0" y="4530142"/>
            <a:ext cx="4559300" cy="1591501"/>
          </a:xfrm>
        </p:spPr>
        <p:txBody>
          <a:bodyPr>
            <a:normAutofit/>
          </a:bodyPr>
          <a:lstStyle>
            <a:lvl1pPr>
              <a:defRPr sz="1200"/>
            </a:lvl1pPr>
          </a:lstStyle>
          <a:p>
            <a:endParaRPr lang="en-US"/>
          </a:p>
        </p:txBody>
      </p:sp>
      <p:sp>
        <p:nvSpPr>
          <p:cNvPr id="24" name="Picture Placeholder 5"/>
          <p:cNvSpPr>
            <a:spLocks noGrp="1"/>
          </p:cNvSpPr>
          <p:nvPr>
            <p:ph type="pic" sz="quarter" idx="18"/>
          </p:nvPr>
        </p:nvSpPr>
        <p:spPr>
          <a:xfrm>
            <a:off x="4584700" y="2889227"/>
            <a:ext cx="4559300" cy="1591501"/>
          </a:xfrm>
        </p:spPr>
        <p:txBody>
          <a:bodyPr>
            <a:normAutofit/>
          </a:bodyPr>
          <a:lstStyle>
            <a:lvl1pPr>
              <a:defRPr sz="1200"/>
            </a:lvl1pPr>
          </a:lstStyle>
          <a:p>
            <a:endParaRPr lang="en-US"/>
          </a:p>
        </p:txBody>
      </p:sp>
      <p:sp>
        <p:nvSpPr>
          <p:cNvPr id="25" name="Picture Placeholder 5"/>
          <p:cNvSpPr>
            <a:spLocks noGrp="1"/>
          </p:cNvSpPr>
          <p:nvPr>
            <p:ph type="pic" sz="quarter" idx="19"/>
          </p:nvPr>
        </p:nvSpPr>
        <p:spPr>
          <a:xfrm>
            <a:off x="0" y="2889227"/>
            <a:ext cx="4559300" cy="1591501"/>
          </a:xfrm>
        </p:spPr>
        <p:txBody>
          <a:bodyPr>
            <a:normAutofit/>
          </a:bodyPr>
          <a:lstStyle>
            <a:lvl1pPr>
              <a:defRPr sz="1200"/>
            </a:lvl1pPr>
          </a:lstStyle>
          <a:p>
            <a:endParaRPr lang="en-US"/>
          </a:p>
        </p:txBody>
      </p:sp>
      <p:sp>
        <p:nvSpPr>
          <p:cNvPr id="26" name="Picture Placeholder 5"/>
          <p:cNvSpPr>
            <a:spLocks noGrp="1"/>
          </p:cNvSpPr>
          <p:nvPr>
            <p:ph type="pic" sz="quarter" idx="20"/>
          </p:nvPr>
        </p:nvSpPr>
        <p:spPr>
          <a:xfrm>
            <a:off x="4584700" y="1248311"/>
            <a:ext cx="4559300" cy="1591501"/>
          </a:xfrm>
        </p:spPr>
        <p:txBody>
          <a:bodyPr>
            <a:normAutofit/>
          </a:bodyPr>
          <a:lstStyle>
            <a:lvl1pPr>
              <a:defRPr sz="1200"/>
            </a:lvl1pPr>
          </a:lstStyle>
          <a:p>
            <a:endParaRPr lang="en-US"/>
          </a:p>
        </p:txBody>
      </p:sp>
      <p:sp>
        <p:nvSpPr>
          <p:cNvPr id="27" name="Picture Placeholder 5"/>
          <p:cNvSpPr>
            <a:spLocks noGrp="1"/>
          </p:cNvSpPr>
          <p:nvPr>
            <p:ph type="pic" sz="quarter" idx="21"/>
          </p:nvPr>
        </p:nvSpPr>
        <p:spPr>
          <a:xfrm>
            <a:off x="0" y="1248311"/>
            <a:ext cx="4559300" cy="1591501"/>
          </a:xfrm>
        </p:spPr>
        <p:txBody>
          <a:bodyPr>
            <a:normAutofit/>
          </a:bodyPr>
          <a:lstStyle>
            <a:lvl1pPr>
              <a:defRPr sz="1200"/>
            </a:lvl1pPr>
          </a:lstStyle>
          <a:p>
            <a:endParaRPr lang="en-US"/>
          </a:p>
        </p:txBody>
      </p:sp>
    </p:spTree>
    <p:extLst>
      <p:ext uri="{BB962C8B-B14F-4D97-AF65-F5344CB8AC3E}">
        <p14:creationId xmlns:p14="http://schemas.microsoft.com/office/powerpoint/2010/main" val="173746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4028847"/>
            <a:ext cx="9144000" cy="282915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Title 1"/>
          <p:cNvSpPr>
            <a:spLocks noGrp="1"/>
          </p:cNvSpPr>
          <p:nvPr>
            <p:ph type="title" hasCustomPrompt="1"/>
          </p:nvPr>
        </p:nvSpPr>
        <p:spPr>
          <a:xfrm>
            <a:off x="2174494" y="1947672"/>
            <a:ext cx="6172200" cy="1243584"/>
          </a:xfrm>
          <a:prstGeom prst="rect">
            <a:avLst/>
          </a:prstGeom>
        </p:spPr>
        <p:txBody>
          <a:bodyPr anchor="b">
            <a:normAutofit/>
          </a:bodyPr>
          <a:lstStyle>
            <a:lvl1pPr marL="0" indent="0" algn="l">
              <a:defRPr sz="3000" b="1" cap="none">
                <a:solidFill>
                  <a:schemeClr val="accent1"/>
                </a:solidFill>
              </a:defRPr>
            </a:lvl1pPr>
          </a:lstStyle>
          <a:p>
            <a:r>
              <a:rPr lang="en-US" dirty="0"/>
              <a:t>Click To Add Title</a:t>
            </a:r>
          </a:p>
        </p:txBody>
      </p:sp>
      <p:sp>
        <p:nvSpPr>
          <p:cNvPr id="9" name="Rectangle 8"/>
          <p:cNvSpPr/>
          <p:nvPr userDrawn="1"/>
        </p:nvSpPr>
        <p:spPr>
          <a:xfrm>
            <a:off x="-9478" y="3544312"/>
            <a:ext cx="9153478" cy="50170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2174494" y="3557016"/>
            <a:ext cx="6172200" cy="493776"/>
          </a:xfrm>
          <a:prstGeom prst="rect">
            <a:avLst/>
          </a:prstGeom>
        </p:spPr>
        <p:txBody>
          <a:bodyPr anchor="ctr"/>
          <a:lstStyle>
            <a:lvl1pPr marL="0" indent="0">
              <a:buNone/>
              <a:defRPr sz="20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13" name="Text Placeholder 12"/>
          <p:cNvSpPr>
            <a:spLocks noGrp="1"/>
          </p:cNvSpPr>
          <p:nvPr>
            <p:ph type="body" sz="quarter" idx="10" hasCustomPrompt="1"/>
          </p:nvPr>
        </p:nvSpPr>
        <p:spPr>
          <a:xfrm>
            <a:off x="793750" y="1938528"/>
            <a:ext cx="1225296" cy="1380744"/>
          </a:xfrm>
        </p:spPr>
        <p:txBody>
          <a:bodyPr anchor="b">
            <a:normAutofit/>
          </a:bodyPr>
          <a:lstStyle>
            <a:lvl1pPr marL="0" indent="0" algn="r">
              <a:buNone/>
              <a:defRPr sz="8100">
                <a:solidFill>
                  <a:schemeClr val="accent4"/>
                </a:solidFill>
                <a:latin typeface="Arial Black"/>
                <a:cs typeface="Arial Black"/>
              </a:defRPr>
            </a:lvl1pPr>
            <a:lvl2pPr marL="460375" indent="0">
              <a:buNone/>
              <a:defRPr/>
            </a:lvl2pPr>
            <a:lvl3pPr marL="911225" indent="0">
              <a:buNone/>
              <a:defRPr/>
            </a:lvl3pPr>
            <a:lvl4pPr marL="1371600" indent="0">
              <a:buNone/>
              <a:defRPr/>
            </a:lvl4pPr>
            <a:lvl5pPr marL="1828800" indent="0">
              <a:buNone/>
              <a:defRPr/>
            </a:lvl5pPr>
          </a:lstStyle>
          <a:p>
            <a:pPr lvl="0"/>
            <a:r>
              <a:rPr lang="en-US" dirty="0"/>
              <a:t>1</a:t>
            </a:r>
          </a:p>
        </p:txBody>
      </p:sp>
      <p:sp>
        <p:nvSpPr>
          <p:cNvPr id="10" name="TextBox 9"/>
          <p:cNvSpPr txBox="1"/>
          <p:nvPr userDrawn="1"/>
        </p:nvSpPr>
        <p:spPr>
          <a:xfrm>
            <a:off x="700786" y="6497867"/>
            <a:ext cx="5645602" cy="12311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chemeClr val="bg1">
                    <a:lumMod val="50000"/>
                  </a:schemeClr>
                </a:solidFill>
                <a:effectLst/>
                <a:uLnTx/>
                <a:uFillTx/>
                <a:latin typeface="+mn-lt"/>
                <a:ea typeface="+mn-ea"/>
                <a:cs typeface="Arial"/>
              </a:rPr>
              <a:t>Proprietary and Confidential</a:t>
            </a:r>
            <a:endParaRPr kumimoji="0" lang="en-US" sz="800" b="0" i="0" u="none" strike="noStrike" kern="1200" cap="none" spc="0" normalizeH="0" baseline="0" noProof="0" dirty="0">
              <a:ln>
                <a:noFill/>
              </a:ln>
              <a:solidFill>
                <a:schemeClr val="bg1">
                  <a:lumMod val="50000"/>
                </a:schemeClr>
              </a:solidFill>
              <a:effectLst/>
              <a:uLnTx/>
              <a:uFillTx/>
              <a:latin typeface="Arial"/>
              <a:ea typeface="+mn-ea"/>
              <a:cs typeface="+mn-cs"/>
            </a:endParaRPr>
          </a:p>
        </p:txBody>
      </p:sp>
      <p:pic>
        <p:nvPicPr>
          <p:cNvPr id="11" name="Picture 2" descr="M:\Private\MKT_GRAPHICS\Creative.Logo\KLDiscovery\PNG\KLDiscovery_c.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57684" y="6345766"/>
            <a:ext cx="1539059"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83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402336" y="1444752"/>
            <a:ext cx="8229600" cy="4525963"/>
          </a:xfrm>
          <a:prstGeom prst="rect">
            <a:avLst/>
          </a:prstGeom>
        </p:spPr>
        <p:txBody>
          <a:bodyPr/>
          <a:lstStyle>
            <a:lvl3pPr>
              <a:buClr>
                <a:schemeClr val="bg1">
                  <a:lumMod val="50000"/>
                </a:schemeClr>
              </a:buClr>
              <a:defRPr/>
            </a:lvl3pPr>
            <a:lvl4pPr>
              <a:buClr>
                <a:schemeClr val="accent1"/>
              </a:buClr>
              <a:defRPr sz="1200">
                <a:solidFill>
                  <a:schemeClr val="bg1">
                    <a:lumMod val="50000"/>
                  </a:schemeClr>
                </a:solidFill>
              </a:defRPr>
            </a:lvl4pPr>
          </a:lstStyle>
          <a:p>
            <a:pPr lvl="0"/>
            <a:r>
              <a:rPr lang="en-US" dirty="0"/>
              <a:t>Level One Bullet</a:t>
            </a:r>
          </a:p>
          <a:p>
            <a:pPr lvl="1"/>
            <a:r>
              <a:rPr lang="en-US" dirty="0"/>
              <a:t>Level Two Bullet</a:t>
            </a:r>
          </a:p>
          <a:p>
            <a:pPr lvl="2"/>
            <a:r>
              <a:rPr lang="en-US" dirty="0"/>
              <a:t>Level Three </a:t>
            </a:r>
          </a:p>
          <a:p>
            <a:pPr lvl="3"/>
            <a:r>
              <a:rPr lang="en-US" dirty="0"/>
              <a:t>Bullet</a:t>
            </a:r>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Tree>
    <p:extLst>
      <p:ext uri="{BB962C8B-B14F-4D97-AF65-F5344CB8AC3E}">
        <p14:creationId xmlns:p14="http://schemas.microsoft.com/office/powerpoint/2010/main" val="13576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idx="1" hasCustomPrompt="1"/>
          </p:nvPr>
        </p:nvSpPr>
        <p:spPr>
          <a:xfrm>
            <a:off x="402336" y="1444752"/>
            <a:ext cx="8229600" cy="4525963"/>
          </a:xfrm>
          <a:prstGeom prst="rect">
            <a:avLst/>
          </a:prstGeom>
        </p:spPr>
        <p:txBody>
          <a:bodyPr/>
          <a:lstStyle/>
          <a:p>
            <a:pPr lvl="0"/>
            <a:r>
              <a:rPr lang="en-US" dirty="0"/>
              <a:t>Level One Bullet</a:t>
            </a:r>
          </a:p>
          <a:p>
            <a:pPr lvl="1"/>
            <a:r>
              <a:rPr lang="en-US" dirty="0"/>
              <a:t>Level Two Bullet</a:t>
            </a:r>
          </a:p>
          <a:p>
            <a:pPr lvl="2"/>
            <a:r>
              <a:rPr lang="en-US" dirty="0"/>
              <a:t>Level Three Bullet</a:t>
            </a:r>
          </a:p>
        </p:txBody>
      </p:sp>
    </p:spTree>
    <p:extLst>
      <p:ext uri="{BB962C8B-B14F-4D97-AF65-F5344CB8AC3E}">
        <p14:creationId xmlns:p14="http://schemas.microsoft.com/office/powerpoint/2010/main" val="423076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a:t>Click to Add Title</a:t>
            </a:r>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bg1">
                    <a:lumMod val="50000"/>
                  </a:schemeClr>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Tree>
    <p:extLst>
      <p:ext uri="{BB962C8B-B14F-4D97-AF65-F5344CB8AC3E}">
        <p14:creationId xmlns:p14="http://schemas.microsoft.com/office/powerpoint/2010/main" val="33353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a:t>Click to Add Title</a:t>
            </a:r>
          </a:p>
        </p:txBody>
      </p:sp>
    </p:spTree>
    <p:extLst>
      <p:ext uri="{BB962C8B-B14F-4D97-AF65-F5344CB8AC3E}">
        <p14:creationId xmlns:p14="http://schemas.microsoft.com/office/powerpoint/2010/main" val="70921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02336" y="347472"/>
            <a:ext cx="1277239" cy="1203516"/>
          </a:xfrm>
        </p:spPr>
        <p:txBody>
          <a:bodyPr>
            <a:normAutofit/>
          </a:bodyPr>
          <a:lstStyle>
            <a:lvl1pPr marL="0" indent="0">
              <a:buFontTx/>
              <a:buNone/>
              <a:defRPr sz="1200"/>
            </a:lvl1pPr>
          </a:lstStyle>
          <a:p>
            <a:endParaRPr lang="en-US" dirty="0"/>
          </a:p>
        </p:txBody>
      </p:sp>
      <p:sp>
        <p:nvSpPr>
          <p:cNvPr id="2" name="Title 1"/>
          <p:cNvSpPr>
            <a:spLocks noGrp="1"/>
          </p:cNvSpPr>
          <p:nvPr>
            <p:ph type="title" hasCustomPrompt="1"/>
          </p:nvPr>
        </p:nvSpPr>
        <p:spPr>
          <a:xfrm>
            <a:off x="1817076" y="347472"/>
            <a:ext cx="6942875"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idx="1" hasCustomPrompt="1"/>
          </p:nvPr>
        </p:nvSpPr>
        <p:spPr>
          <a:xfrm>
            <a:off x="402336" y="1719385"/>
            <a:ext cx="8229600" cy="4251330"/>
          </a:xfrm>
          <a:prstGeom prst="rect">
            <a:avLst/>
          </a:prstGeom>
        </p:spPr>
        <p:txBody>
          <a:bodyPr>
            <a:normAutofit/>
          </a:bodyPr>
          <a:lstStyle>
            <a:lvl1pPr marL="0" indent="0">
              <a:buFontTx/>
              <a:buNone/>
              <a:defRPr sz="1400" baseline="0"/>
            </a:lvl1pPr>
            <a:lvl2pPr marL="460375" indent="0">
              <a:buFontTx/>
              <a:buNone/>
              <a:defRPr sz="1400"/>
            </a:lvl2pPr>
            <a:lvl3pPr marL="911225" indent="0">
              <a:buFontTx/>
              <a:buNone/>
              <a:defRPr sz="1400"/>
            </a:lvl3pPr>
          </a:lstStyle>
          <a:p>
            <a:pPr lvl="0"/>
            <a:r>
              <a:rPr lang="en-US" dirty="0"/>
              <a:t>Click to add bio</a:t>
            </a:r>
          </a:p>
        </p:txBody>
      </p:sp>
      <p:sp>
        <p:nvSpPr>
          <p:cNvPr id="11" name="Text Placeholder 10"/>
          <p:cNvSpPr>
            <a:spLocks noGrp="1"/>
          </p:cNvSpPr>
          <p:nvPr>
            <p:ph type="body" sz="quarter" idx="14" hasCustomPrompt="1"/>
          </p:nvPr>
        </p:nvSpPr>
        <p:spPr>
          <a:xfrm>
            <a:off x="1817077" y="888999"/>
            <a:ext cx="6939002" cy="532593"/>
          </a:xfrm>
        </p:spPr>
        <p:txBody>
          <a:bodyPr>
            <a:noAutofit/>
          </a:bodyPr>
          <a:lstStyle>
            <a:lvl1pPr marL="0" indent="0">
              <a:buFontTx/>
              <a:buNone/>
              <a:defRPr sz="1600" b="0">
                <a:solidFill>
                  <a:schemeClr val="tx1"/>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a:t>Click to Add Subtitle</a:t>
            </a:r>
          </a:p>
        </p:txBody>
      </p:sp>
    </p:spTree>
    <p:extLst>
      <p:ext uri="{BB962C8B-B14F-4D97-AF65-F5344CB8AC3E}">
        <p14:creationId xmlns:p14="http://schemas.microsoft.com/office/powerpoint/2010/main" val="176853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11" name="Rectangle 10"/>
          <p:cNvSpPr/>
          <p:nvPr userDrawn="1"/>
        </p:nvSpPr>
        <p:spPr>
          <a:xfrm>
            <a:off x="1476071" y="1190298"/>
            <a:ext cx="7249181" cy="752838"/>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15"/>
          <p:cNvSpPr txBox="1">
            <a:spLocks/>
          </p:cNvSpPr>
          <p:nvPr userDrawn="1"/>
        </p:nvSpPr>
        <p:spPr>
          <a:xfrm>
            <a:off x="402335" y="1190298"/>
            <a:ext cx="988013" cy="752838"/>
          </a:xfrm>
          <a:prstGeom prst="rect">
            <a:avLst/>
          </a:prstGeom>
          <a:solidFill>
            <a:schemeClr val="bg2"/>
          </a:solidFill>
          <a:ln w="57150" cmpd="sng">
            <a:noFill/>
          </a:ln>
          <a:effectLst/>
        </p:spPr>
        <p:style>
          <a:lnRef idx="1">
            <a:schemeClr val="accent1"/>
          </a:lnRef>
          <a:fillRef idx="3">
            <a:schemeClr val="accent1"/>
          </a:fillRef>
          <a:effectRef idx="2">
            <a:schemeClr val="accent1"/>
          </a:effectRef>
          <a:fontRef idx="minor">
            <a:schemeClr val="lt1"/>
          </a:fontRef>
        </p:style>
        <p:txBody>
          <a:bodyPr vert="horz" lIns="182880" tIns="91440" rIns="91440" bIns="0" rtlCol="0" anchor="t">
            <a:normAutofit/>
          </a:bodyPr>
          <a:lstStyle>
            <a:lvl1pPr marR="0" indent="0" fontAlgn="auto">
              <a:lnSpc>
                <a:spcPct val="100000"/>
              </a:lnSpc>
              <a:spcBef>
                <a:spcPts val="1200"/>
              </a:spcBef>
              <a:spcAft>
                <a:spcPts val="0"/>
              </a:spcAft>
              <a:buClr>
                <a:schemeClr val="accent2"/>
              </a:buClr>
              <a:buSzTx/>
              <a:buFont typeface="Wingdings" charset="2"/>
              <a:buNone/>
              <a:tabLst/>
              <a:defRPr sz="1200">
                <a:solidFill>
                  <a:srgbClr val="000000"/>
                </a:solidFill>
              </a:defRPr>
            </a:lvl1pPr>
            <a:lvl2pPr marL="285750" marR="0" lvl="1" indent="-285750" fontAlgn="auto">
              <a:lnSpc>
                <a:spcPct val="100000"/>
              </a:lnSpc>
              <a:spcBef>
                <a:spcPts val="600"/>
              </a:spcBef>
              <a:spcAft>
                <a:spcPts val="0"/>
              </a:spcAft>
              <a:buClrTx/>
              <a:buSzTx/>
              <a:buFont typeface="Wingdings" charset="2"/>
              <a:buChar char="§"/>
              <a:tabLst/>
              <a:defRPr sz="1200">
                <a:solidFill>
                  <a:srgbClr val="000000"/>
                </a:solidFill>
              </a:defRPr>
            </a:lvl2pPr>
            <a:lvl3pPr marL="1141413" marR="0" indent="-230188" fontAlgn="auto">
              <a:lnSpc>
                <a:spcPct val="100000"/>
              </a:lnSpc>
              <a:spcBef>
                <a:spcPts val="600"/>
              </a:spcBef>
              <a:spcAft>
                <a:spcPts val="0"/>
              </a:spcAft>
              <a:buClr>
                <a:srgbClr val="9A9B9C"/>
              </a:buClr>
              <a:buSzTx/>
              <a:buFont typeface="Wingdings" charset="2"/>
              <a:buChar char="§"/>
              <a:tabLst/>
              <a:defRPr sz="1400"/>
            </a:lvl3pPr>
            <a:lvl4pPr marL="1714500" marR="0" indent="-342900" fontAlgn="auto">
              <a:lnSpc>
                <a:spcPct val="100000"/>
              </a:lnSpc>
              <a:spcBef>
                <a:spcPct val="20000"/>
              </a:spcBef>
              <a:spcAft>
                <a:spcPts val="0"/>
              </a:spcAft>
              <a:buClr>
                <a:schemeClr val="accent2"/>
              </a:buClr>
              <a:buSzTx/>
              <a:buFont typeface="Wingdings" charset="2"/>
              <a:buChar char="§"/>
              <a:tabLst/>
              <a:defRPr sz="1600"/>
            </a:lvl4pPr>
            <a:lvl5pPr marL="2171700" marR="0" indent="-342900" fontAlgn="auto">
              <a:lnSpc>
                <a:spcPct val="100000"/>
              </a:lnSpc>
              <a:spcBef>
                <a:spcPct val="20000"/>
              </a:spcBef>
              <a:spcAft>
                <a:spcPts val="0"/>
              </a:spcAft>
              <a:buClr>
                <a:schemeClr val="accent2"/>
              </a:buClr>
              <a:buSzTx/>
              <a:buFont typeface="Wingdings" charset="2"/>
              <a:buChar char="§"/>
              <a:tabLst/>
              <a:defRPr sz="16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dirty="0"/>
          </a:p>
        </p:txBody>
      </p:sp>
      <p:sp>
        <p:nvSpPr>
          <p:cNvPr id="10" name="Picture Placeholder 9"/>
          <p:cNvSpPr>
            <a:spLocks noGrp="1"/>
          </p:cNvSpPr>
          <p:nvPr>
            <p:ph type="pic" sz="quarter" idx="15" hasCustomPrompt="1"/>
          </p:nvPr>
        </p:nvSpPr>
        <p:spPr>
          <a:xfrm>
            <a:off x="483382" y="1300163"/>
            <a:ext cx="834073" cy="533400"/>
          </a:xfrm>
        </p:spPr>
        <p:txBody>
          <a:bodyPr anchor="ctr">
            <a:normAutofit/>
          </a:bodyPr>
          <a:lstStyle>
            <a:lvl1pPr marL="0" indent="0">
              <a:buFontTx/>
              <a:buNone/>
              <a:defRPr sz="1000" baseline="0"/>
            </a:lvl1pPr>
          </a:lstStyle>
          <a:p>
            <a:r>
              <a:rPr lang="en-US" dirty="0"/>
              <a:t>Add Icon – resize to fit placeholder</a:t>
            </a:r>
          </a:p>
        </p:txBody>
      </p:sp>
      <p:sp>
        <p:nvSpPr>
          <p:cNvPr id="8" name="Rectangle 7"/>
          <p:cNvSpPr/>
          <p:nvPr userDrawn="1"/>
        </p:nvSpPr>
        <p:spPr>
          <a:xfrm>
            <a:off x="402334" y="2030726"/>
            <a:ext cx="8322919" cy="3109913"/>
          </a:xfrm>
          <a:prstGeom prst="rect">
            <a:avLst/>
          </a:prstGeom>
          <a:solidFill>
            <a:schemeClr val="bg2">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idx="1" hasCustomPrompt="1"/>
          </p:nvPr>
        </p:nvSpPr>
        <p:spPr>
          <a:xfrm>
            <a:off x="574422" y="2103958"/>
            <a:ext cx="8012740" cy="2966389"/>
          </a:xfrm>
          <a:prstGeom prst="rect">
            <a:avLst/>
          </a:prstGeom>
        </p:spPr>
        <p:txBody>
          <a:bodyPr>
            <a:normAutofit/>
          </a:bodyPr>
          <a:lstStyle>
            <a:lvl1pPr marL="285750" indent="-285750">
              <a:spcBef>
                <a:spcPts val="600"/>
              </a:spcBef>
              <a:buClr>
                <a:schemeClr val="tx1"/>
              </a:buClr>
              <a:buFont typeface="Wingdings" charset="2"/>
              <a:buChar char="§"/>
              <a:defRPr sz="1400"/>
            </a:lvl1pPr>
            <a:lvl2pPr marL="460375" indent="0">
              <a:buFontTx/>
              <a:buNone/>
              <a:defRPr sz="1400"/>
            </a:lvl2pPr>
            <a:lvl3pPr marL="911225" indent="0">
              <a:buFontTx/>
              <a:buNone/>
              <a:defRPr sz="1400"/>
            </a:lvl3pPr>
          </a:lstStyle>
          <a:p>
            <a:pPr lvl="0"/>
            <a:r>
              <a:rPr lang="en-US" dirty="0"/>
              <a:t>Click to add text</a:t>
            </a:r>
          </a:p>
        </p:txBody>
      </p:sp>
      <p:sp>
        <p:nvSpPr>
          <p:cNvPr id="13" name="Text Placeholder 12"/>
          <p:cNvSpPr>
            <a:spLocks noGrp="1"/>
          </p:cNvSpPr>
          <p:nvPr>
            <p:ph type="body" sz="quarter" idx="16" hasCustomPrompt="1"/>
          </p:nvPr>
        </p:nvSpPr>
        <p:spPr>
          <a:xfrm>
            <a:off x="1582738" y="1300163"/>
            <a:ext cx="7004424" cy="533400"/>
          </a:xfrm>
        </p:spPr>
        <p:txBody>
          <a:bodyPr anchor="ctr">
            <a:noAutofit/>
          </a:bodyPr>
          <a:lstStyle>
            <a:lvl1pPr marL="0" indent="0">
              <a:buFontTx/>
              <a:buNone/>
              <a:defRPr sz="1800" b="1">
                <a:solidFill>
                  <a:schemeClr val="bg1"/>
                </a:solidFill>
              </a:defRPr>
            </a:lvl1pPr>
            <a:lvl2pPr marL="460375" indent="0">
              <a:buFontTx/>
              <a:buNone/>
              <a:defRPr sz="1800" b="1">
                <a:solidFill>
                  <a:schemeClr val="bg1"/>
                </a:solidFill>
              </a:defRPr>
            </a:lvl2pPr>
            <a:lvl3pPr marL="911225" indent="0">
              <a:buFontTx/>
              <a:buNone/>
              <a:defRPr sz="1800" b="1">
                <a:solidFill>
                  <a:schemeClr val="bg1"/>
                </a:solidFill>
              </a:defRPr>
            </a:lvl3pPr>
            <a:lvl4pPr marL="1371600" indent="0">
              <a:buFontTx/>
              <a:buNone/>
              <a:defRPr sz="1800" b="1">
                <a:solidFill>
                  <a:schemeClr val="bg1"/>
                </a:solidFill>
              </a:defRPr>
            </a:lvl4pPr>
            <a:lvl5pPr marL="1828800" indent="0">
              <a:buFontTx/>
              <a:buNone/>
              <a:defRPr sz="1800" b="1">
                <a:solidFill>
                  <a:schemeClr val="bg1"/>
                </a:solidFill>
              </a:defRPr>
            </a:lvl5pPr>
          </a:lstStyle>
          <a:p>
            <a:pPr lvl="0"/>
            <a:r>
              <a:rPr lang="en-US" dirty="0"/>
              <a:t>CLICK TO ADD HEADER</a:t>
            </a:r>
          </a:p>
        </p:txBody>
      </p:sp>
    </p:spTree>
    <p:extLst>
      <p:ext uri="{BB962C8B-B14F-4D97-AF65-F5344CB8AC3E}">
        <p14:creationId xmlns:p14="http://schemas.microsoft.com/office/powerpoint/2010/main" val="290841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009775"/>
            <a:ext cx="9144000" cy="4113213"/>
          </a:xfrm>
        </p:spPr>
        <p:txBody>
          <a:bodyPr/>
          <a:lstStyle/>
          <a:p>
            <a:endParaRPr lang="en-US" dirty="0"/>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a:t>Click to Add Title</a:t>
            </a:r>
          </a:p>
        </p:txBody>
      </p:sp>
      <p:sp>
        <p:nvSpPr>
          <p:cNvPr id="3" name="Content Placeholder 2"/>
          <p:cNvSpPr>
            <a:spLocks noGrp="1"/>
          </p:cNvSpPr>
          <p:nvPr>
            <p:ph idx="1" hasCustomPrompt="1"/>
          </p:nvPr>
        </p:nvSpPr>
        <p:spPr>
          <a:xfrm>
            <a:off x="402336" y="949926"/>
            <a:ext cx="8229600" cy="981388"/>
          </a:xfrm>
          <a:prstGeom prst="rect">
            <a:avLst/>
          </a:prstGeom>
        </p:spPr>
        <p:txBody>
          <a:bodyPr>
            <a:normAutofit/>
          </a:bodyPr>
          <a:lstStyle>
            <a:lvl1pPr marL="0" indent="0">
              <a:buFontTx/>
              <a:buNone/>
              <a:defRPr sz="1600"/>
            </a:lvl1pPr>
            <a:lvl2pPr marL="460375" indent="0">
              <a:buFontTx/>
              <a:buNone/>
              <a:defRPr sz="1600"/>
            </a:lvl2pPr>
            <a:lvl3pPr marL="911225" indent="0">
              <a:buFontTx/>
              <a:buNone/>
              <a:defRPr sz="1600"/>
            </a:lvl3pPr>
          </a:lstStyle>
          <a:p>
            <a:pPr lvl="0"/>
            <a:r>
              <a:rPr lang="en-US" dirty="0"/>
              <a:t>Level One Bullet</a:t>
            </a:r>
          </a:p>
        </p:txBody>
      </p:sp>
    </p:spTree>
    <p:extLst>
      <p:ext uri="{BB962C8B-B14F-4D97-AF65-F5344CB8AC3E}">
        <p14:creationId xmlns:p14="http://schemas.microsoft.com/office/powerpoint/2010/main" val="21660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9478" y="6101395"/>
            <a:ext cx="9153478" cy="75660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3" name="TextBox 12"/>
          <p:cNvSpPr txBox="1"/>
          <p:nvPr userDrawn="1"/>
        </p:nvSpPr>
        <p:spPr>
          <a:xfrm>
            <a:off x="304800" y="6452277"/>
            <a:ext cx="448733" cy="215444"/>
          </a:xfrm>
          <a:prstGeom prst="rect">
            <a:avLst/>
          </a:prstGeom>
          <a:noFill/>
        </p:spPr>
        <p:txBody>
          <a:bodyPr wrap="square" rtlCol="0">
            <a:spAutoFit/>
          </a:bodyPr>
          <a:lstStyle/>
          <a:p>
            <a:pPr defTabSz="457200" eaLnBrk="1" fontAlgn="auto" hangingPunct="1">
              <a:spcBef>
                <a:spcPts val="0"/>
              </a:spcBef>
              <a:spcAft>
                <a:spcPts val="0"/>
              </a:spcAft>
            </a:pPr>
            <a:fld id="{3B622331-E5A4-9D49-B604-31ADC7E2AB8B}" type="slidenum">
              <a:rPr lang="en-US" sz="800">
                <a:solidFill>
                  <a:schemeClr val="bg1">
                    <a:lumMod val="50000"/>
                  </a:schemeClr>
                </a:solidFill>
                <a:latin typeface="Arial"/>
                <a:ea typeface="+mn-ea"/>
                <a:cs typeface="Arial"/>
              </a:rPr>
              <a:pPr defTabSz="457200" eaLnBrk="1" fontAlgn="auto" hangingPunct="1">
                <a:spcBef>
                  <a:spcPts val="0"/>
                </a:spcBef>
                <a:spcAft>
                  <a:spcPts val="0"/>
                </a:spcAft>
              </a:pPr>
              <a:t>‹#›</a:t>
            </a:fld>
            <a:endParaRPr lang="en-US" sz="800" dirty="0">
              <a:solidFill>
                <a:schemeClr val="bg1">
                  <a:lumMod val="50000"/>
                </a:schemeClr>
              </a:solidFill>
              <a:latin typeface="Arial"/>
              <a:ea typeface="+mn-ea"/>
              <a:cs typeface="Arial"/>
            </a:endParaRPr>
          </a:p>
        </p:txBody>
      </p:sp>
      <p:sp>
        <p:nvSpPr>
          <p:cNvPr id="14" name="TextBox 13"/>
          <p:cNvSpPr txBox="1"/>
          <p:nvPr userDrawn="1"/>
        </p:nvSpPr>
        <p:spPr>
          <a:xfrm>
            <a:off x="700786" y="6497867"/>
            <a:ext cx="5645602" cy="12311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chemeClr val="bg1">
                    <a:lumMod val="50000"/>
                  </a:schemeClr>
                </a:solidFill>
                <a:effectLst/>
                <a:uLnTx/>
                <a:uFillTx/>
                <a:latin typeface="+mn-lt"/>
                <a:ea typeface="+mn-ea"/>
                <a:cs typeface="Arial"/>
              </a:rPr>
              <a:t>Proprietary and Confidential</a:t>
            </a:r>
            <a:endParaRPr kumimoji="0" lang="en-US" sz="800" b="0" i="0" u="none" strike="noStrike" kern="1200" cap="none" spc="0" normalizeH="0" baseline="0" noProof="0" dirty="0">
              <a:ln>
                <a:noFill/>
              </a:ln>
              <a:solidFill>
                <a:schemeClr val="bg1">
                  <a:lumMod val="50000"/>
                </a:schemeClr>
              </a:solidFill>
              <a:effectLst/>
              <a:uLnTx/>
              <a:uFillTx/>
              <a:latin typeface="Arial"/>
              <a:ea typeface="+mn-ea"/>
              <a:cs typeface="+mn-cs"/>
            </a:endParaRPr>
          </a:p>
        </p:txBody>
      </p:sp>
      <p:sp>
        <p:nvSpPr>
          <p:cNvPr id="17" name="Title Placeholder 16"/>
          <p:cNvSpPr>
            <a:spLocks noGrp="1"/>
          </p:cNvSpPr>
          <p:nvPr>
            <p:ph type="title"/>
          </p:nvPr>
        </p:nvSpPr>
        <p:spPr>
          <a:xfrm>
            <a:off x="402336" y="347472"/>
            <a:ext cx="8357616" cy="484632"/>
          </a:xfrm>
          <a:prstGeom prst="rect">
            <a:avLst/>
          </a:prstGeom>
        </p:spPr>
        <p:txBody>
          <a:bodyPr vert="horz" lIns="0" tIns="0" rIns="0" bIns="0" rtlCol="0" anchor="t">
            <a:normAutofit/>
          </a:bodyPr>
          <a:lstStyle/>
          <a:p>
            <a:r>
              <a:rPr lang="en-US" dirty="0"/>
              <a:t>Click to Add Title</a:t>
            </a:r>
          </a:p>
        </p:txBody>
      </p:sp>
      <p:sp>
        <p:nvSpPr>
          <p:cNvPr id="20" name="Text Placeholder 19"/>
          <p:cNvSpPr>
            <a:spLocks noGrp="1"/>
          </p:cNvSpPr>
          <p:nvPr>
            <p:ph type="body" idx="1"/>
          </p:nvPr>
        </p:nvSpPr>
        <p:spPr>
          <a:xfrm>
            <a:off x="402336" y="1444752"/>
            <a:ext cx="8229600" cy="4385134"/>
          </a:xfrm>
          <a:prstGeom prst="rect">
            <a:avLst/>
          </a:prstGeom>
        </p:spPr>
        <p:txBody>
          <a:bodyPr vert="horz" lIns="0" tIns="0" rIns="0" bIns="0" rtlCol="0">
            <a:normAutofit/>
          </a:bodyPr>
          <a:lstStyle/>
          <a:p>
            <a:pPr lvl="0"/>
            <a:r>
              <a:rPr lang="en-US" dirty="0"/>
              <a:t>Level One Bullet</a:t>
            </a:r>
          </a:p>
          <a:p>
            <a:pPr lvl="1"/>
            <a:r>
              <a:rPr lang="en-US" dirty="0"/>
              <a:t>Level Two Bullet</a:t>
            </a:r>
          </a:p>
          <a:p>
            <a:pPr lvl="2"/>
            <a:r>
              <a:rPr lang="en-US" dirty="0"/>
              <a:t>Level Three Bullet</a:t>
            </a:r>
          </a:p>
        </p:txBody>
      </p:sp>
      <p:pic>
        <p:nvPicPr>
          <p:cNvPr id="10" name="Picture 2" descr="M:\Private\MKT_GRAPHICS\Creative.Logo\KLDiscovery\PNG\KLDiscovery_c.png"/>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7157684" y="6345766"/>
            <a:ext cx="1539059" cy="320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70907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4" r:id="rId5"/>
    <p:sldLayoutId id="2147483659" r:id="rId6"/>
    <p:sldLayoutId id="2147483668" r:id="rId7"/>
    <p:sldLayoutId id="2147483669" r:id="rId8"/>
    <p:sldLayoutId id="2147483660" r:id="rId9"/>
    <p:sldLayoutId id="2147483652" r:id="rId10"/>
    <p:sldLayoutId id="2147483657" r:id="rId11"/>
    <p:sldLayoutId id="2147483653" r:id="rId12"/>
    <p:sldLayoutId id="2147483655" r:id="rId13"/>
    <p:sldLayoutId id="2147483656" r:id="rId14"/>
    <p:sldLayoutId id="2147483665" r:id="rId15"/>
    <p:sldLayoutId id="2147483666" r:id="rId16"/>
    <p:sldLayoutId id="2147483667" r:id="rId17"/>
  </p:sldLayoutIdLst>
  <p:txStyles>
    <p:titleStyle>
      <a:lvl1pPr marL="342900" marR="0" indent="-342900" algn="l" defTabSz="457200" rtl="0" eaLnBrk="1" fontAlgn="auto" latinLnBrk="0" hangingPunct="1">
        <a:lnSpc>
          <a:spcPct val="100000"/>
        </a:lnSpc>
        <a:spcBef>
          <a:spcPct val="20000"/>
        </a:spcBef>
        <a:spcAft>
          <a:spcPts val="0"/>
        </a:spcAft>
        <a:buClrTx/>
        <a:buSzTx/>
        <a:buFontTx/>
        <a:buNone/>
        <a:tabLst/>
        <a:defRPr sz="2800" b="1" kern="1200">
          <a:solidFill>
            <a:schemeClr val="accent1"/>
          </a:solidFill>
          <a:latin typeface="Arial"/>
          <a:ea typeface="+mj-ea"/>
          <a:cs typeface="Arial"/>
        </a:defRPr>
      </a:lvl1pPr>
    </p:titleStyle>
    <p:body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semver.or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pl-PL" dirty="0"/>
              <a:t>Continouns Integration</a:t>
            </a:r>
            <a:endParaRPr lang="en-US" dirty="0"/>
          </a:p>
        </p:txBody>
      </p:sp>
      <p:sp>
        <p:nvSpPr>
          <p:cNvPr id="7" name="Subtitle 6"/>
          <p:cNvSpPr>
            <a:spLocks noGrp="1"/>
          </p:cNvSpPr>
          <p:nvPr>
            <p:ph type="subTitle" idx="1"/>
          </p:nvPr>
        </p:nvSpPr>
        <p:spPr/>
        <p:txBody>
          <a:bodyPr/>
          <a:lstStyle/>
          <a:p>
            <a:r>
              <a:rPr lang="pl-PL" dirty="0"/>
              <a:t>Patrycja Hajduga, Radosław Gala</a:t>
            </a:r>
            <a:endParaRPr lang="en-US" dirty="0"/>
          </a:p>
        </p:txBody>
      </p:sp>
    </p:spTree>
    <p:extLst>
      <p:ext uri="{BB962C8B-B14F-4D97-AF65-F5344CB8AC3E}">
        <p14:creationId xmlns:p14="http://schemas.microsoft.com/office/powerpoint/2010/main" val="263075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49C0-472F-4C12-A3E0-80DE7E5DE7EC}"/>
              </a:ext>
            </a:extLst>
          </p:cNvPr>
          <p:cNvSpPr>
            <a:spLocks noGrp="1"/>
          </p:cNvSpPr>
          <p:nvPr>
            <p:ph type="title"/>
          </p:nvPr>
        </p:nvSpPr>
        <p:spPr/>
        <p:txBody>
          <a:bodyPr/>
          <a:lstStyle/>
          <a:p>
            <a:r>
              <a:rPr lang="pl-PL" dirty="0"/>
              <a:t>Kroki podczas typowego builda</a:t>
            </a:r>
            <a:endParaRPr lang="en-US" dirty="0"/>
          </a:p>
        </p:txBody>
      </p:sp>
      <p:sp>
        <p:nvSpPr>
          <p:cNvPr id="3" name="Content Placeholder 2">
            <a:extLst>
              <a:ext uri="{FF2B5EF4-FFF2-40B4-BE49-F238E27FC236}">
                <a16:creationId xmlns:a16="http://schemas.microsoft.com/office/drawing/2014/main" id="{D6E9B932-5CA9-4271-B712-4C0E5B6E3D3A}"/>
              </a:ext>
            </a:extLst>
          </p:cNvPr>
          <p:cNvSpPr>
            <a:spLocks noGrp="1"/>
          </p:cNvSpPr>
          <p:nvPr>
            <p:ph idx="1"/>
          </p:nvPr>
        </p:nvSpPr>
        <p:spPr/>
        <p:txBody>
          <a:bodyPr/>
          <a:lstStyle/>
          <a:p>
            <a:pPr>
              <a:lnSpc>
                <a:spcPct val="150000"/>
              </a:lnSpc>
            </a:pPr>
            <a:r>
              <a:rPr lang="pl-PL" dirty="0"/>
              <a:t>Ściągnięcie kodu</a:t>
            </a:r>
          </a:p>
          <a:p>
            <a:pPr>
              <a:lnSpc>
                <a:spcPct val="150000"/>
              </a:lnSpc>
            </a:pPr>
            <a:r>
              <a:rPr lang="pl-PL" dirty="0"/>
              <a:t>Ściągniecie wszelkich zależności – artefakty</a:t>
            </a:r>
          </a:p>
          <a:p>
            <a:pPr>
              <a:lnSpc>
                <a:spcPct val="150000"/>
              </a:lnSpc>
            </a:pPr>
            <a:r>
              <a:rPr lang="pl-PL" dirty="0"/>
              <a:t>Budowanie aplikacji</a:t>
            </a:r>
          </a:p>
          <a:p>
            <a:pPr>
              <a:lnSpc>
                <a:spcPct val="150000"/>
              </a:lnSpc>
            </a:pPr>
            <a:r>
              <a:rPr lang="pl-PL" dirty="0"/>
              <a:t>Testowanie aplikacji (Unit/Integration)</a:t>
            </a:r>
          </a:p>
          <a:p>
            <a:pPr>
              <a:lnSpc>
                <a:spcPct val="150000"/>
              </a:lnSpc>
            </a:pPr>
            <a:r>
              <a:rPr lang="pl-PL" dirty="0"/>
              <a:t>Wygenerowanie artefaktów/paczek </a:t>
            </a:r>
          </a:p>
          <a:p>
            <a:endParaRPr lang="pl-PL" dirty="0"/>
          </a:p>
          <a:p>
            <a:endParaRPr lang="en-US" dirty="0"/>
          </a:p>
        </p:txBody>
      </p:sp>
    </p:spTree>
    <p:extLst>
      <p:ext uri="{BB962C8B-B14F-4D97-AF65-F5344CB8AC3E}">
        <p14:creationId xmlns:p14="http://schemas.microsoft.com/office/powerpoint/2010/main" val="60890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724A-9F15-48ED-84D1-C480ACBA3206}"/>
              </a:ext>
            </a:extLst>
          </p:cNvPr>
          <p:cNvSpPr>
            <a:spLocks noGrp="1"/>
          </p:cNvSpPr>
          <p:nvPr>
            <p:ph type="title"/>
          </p:nvPr>
        </p:nvSpPr>
        <p:spPr/>
        <p:txBody>
          <a:bodyPr/>
          <a:lstStyle/>
          <a:p>
            <a:r>
              <a:rPr lang="pl-PL" dirty="0"/>
              <a:t>Systemy pakietów/artefaktów</a:t>
            </a:r>
            <a:endParaRPr lang="en-US" dirty="0"/>
          </a:p>
        </p:txBody>
      </p:sp>
      <p:sp>
        <p:nvSpPr>
          <p:cNvPr id="3" name="Content Placeholder 2">
            <a:extLst>
              <a:ext uri="{FF2B5EF4-FFF2-40B4-BE49-F238E27FC236}">
                <a16:creationId xmlns:a16="http://schemas.microsoft.com/office/drawing/2014/main" id="{5B44679D-2B75-4952-9BD5-37A769566CEF}"/>
              </a:ext>
            </a:extLst>
          </p:cNvPr>
          <p:cNvSpPr>
            <a:spLocks noGrp="1"/>
          </p:cNvSpPr>
          <p:nvPr>
            <p:ph idx="1"/>
          </p:nvPr>
        </p:nvSpPr>
        <p:spPr/>
        <p:txBody>
          <a:bodyPr/>
          <a:lstStyle/>
          <a:p>
            <a:pPr>
              <a:lnSpc>
                <a:spcPct val="150000"/>
              </a:lnSpc>
            </a:pPr>
            <a:r>
              <a:rPr lang="pl-PL" dirty="0"/>
              <a:t>Skupia wiele biliotek w jedną spójną całość</a:t>
            </a:r>
          </a:p>
          <a:p>
            <a:pPr>
              <a:lnSpc>
                <a:spcPct val="150000"/>
              </a:lnSpc>
            </a:pPr>
            <a:r>
              <a:rPr lang="pl-PL" dirty="0"/>
              <a:t>Może działać niezależnie</a:t>
            </a:r>
          </a:p>
          <a:p>
            <a:pPr>
              <a:lnSpc>
                <a:spcPct val="150000"/>
              </a:lnSpc>
            </a:pPr>
            <a:r>
              <a:rPr lang="pl-PL" dirty="0"/>
              <a:t>Idealne dla mikroserwisów</a:t>
            </a:r>
          </a:p>
          <a:p>
            <a:pPr>
              <a:lnSpc>
                <a:spcPct val="150000"/>
              </a:lnSpc>
            </a:pPr>
            <a:r>
              <a:rPr lang="pl-PL" dirty="0"/>
              <a:t>Nuget, Maven, NPM </a:t>
            </a:r>
          </a:p>
          <a:p>
            <a:pPr>
              <a:lnSpc>
                <a:spcPct val="150000"/>
              </a:lnSpc>
            </a:pPr>
            <a:r>
              <a:rPr lang="pl-PL" dirty="0"/>
              <a:t>Symantec versioning </a:t>
            </a:r>
            <a:r>
              <a:rPr lang="pl-PL" dirty="0">
                <a:hlinkClick r:id="rId2"/>
              </a:rPr>
              <a:t>https://semver.org/</a:t>
            </a:r>
            <a:endParaRPr lang="pl-PL" dirty="0"/>
          </a:p>
          <a:p>
            <a:pPr lvl="1">
              <a:lnSpc>
                <a:spcPct val="150000"/>
              </a:lnSpc>
            </a:pPr>
            <a:r>
              <a:rPr lang="en-US" dirty="0"/>
              <a:t>MAJOR </a:t>
            </a:r>
            <a:r>
              <a:rPr lang="pl-PL" dirty="0"/>
              <a:t>brak kompatybilności wstecznej</a:t>
            </a:r>
            <a:r>
              <a:rPr lang="en-US" dirty="0"/>
              <a:t>,</a:t>
            </a:r>
          </a:p>
          <a:p>
            <a:pPr lvl="1">
              <a:lnSpc>
                <a:spcPct val="150000"/>
              </a:lnSpc>
            </a:pPr>
            <a:r>
              <a:rPr lang="en-US" dirty="0"/>
              <a:t>MINOR </a:t>
            </a:r>
            <a:r>
              <a:rPr lang="pl-PL" dirty="0"/>
              <a:t>dodane nowe funkcjonalności, zachowana kompatybilność wsteczna</a:t>
            </a:r>
            <a:endParaRPr lang="en-US" dirty="0"/>
          </a:p>
          <a:p>
            <a:pPr lvl="1">
              <a:lnSpc>
                <a:spcPct val="150000"/>
              </a:lnSpc>
            </a:pPr>
            <a:r>
              <a:rPr lang="en-US" dirty="0"/>
              <a:t>PATCH </a:t>
            </a:r>
            <a:r>
              <a:rPr lang="pl-PL" dirty="0"/>
              <a:t>poprawki błędów oprogramowania</a:t>
            </a:r>
            <a:r>
              <a:rPr lang="en-US" dirty="0"/>
              <a:t>.</a:t>
            </a:r>
          </a:p>
          <a:p>
            <a:pPr lvl="1"/>
            <a:endParaRPr lang="en-US" dirty="0"/>
          </a:p>
        </p:txBody>
      </p:sp>
    </p:spTree>
    <p:extLst>
      <p:ext uri="{BB962C8B-B14F-4D97-AF65-F5344CB8AC3E}">
        <p14:creationId xmlns:p14="http://schemas.microsoft.com/office/powerpoint/2010/main" val="118390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FB84-E32B-4405-8ED1-8A2AC9823FDB}"/>
              </a:ext>
            </a:extLst>
          </p:cNvPr>
          <p:cNvSpPr>
            <a:spLocks noGrp="1"/>
          </p:cNvSpPr>
          <p:nvPr>
            <p:ph type="title"/>
          </p:nvPr>
        </p:nvSpPr>
        <p:spPr/>
        <p:txBody>
          <a:bodyPr/>
          <a:lstStyle/>
          <a:p>
            <a:r>
              <a:rPr lang="pl-PL" dirty="0"/>
              <a:t>Statyczna Analiza Kodu	</a:t>
            </a:r>
            <a:endParaRPr lang="en-US" dirty="0"/>
          </a:p>
        </p:txBody>
      </p:sp>
      <p:sp>
        <p:nvSpPr>
          <p:cNvPr id="3" name="Content Placeholder 2">
            <a:extLst>
              <a:ext uri="{FF2B5EF4-FFF2-40B4-BE49-F238E27FC236}">
                <a16:creationId xmlns:a16="http://schemas.microsoft.com/office/drawing/2014/main" id="{3A6102EE-9319-4EA3-91C7-6D9712031125}"/>
              </a:ext>
            </a:extLst>
          </p:cNvPr>
          <p:cNvSpPr>
            <a:spLocks noGrp="1"/>
          </p:cNvSpPr>
          <p:nvPr>
            <p:ph idx="1"/>
          </p:nvPr>
        </p:nvSpPr>
        <p:spPr/>
        <p:txBody>
          <a:bodyPr/>
          <a:lstStyle/>
          <a:p>
            <a:pPr marL="0" indent="0">
              <a:buNone/>
            </a:pPr>
            <a:r>
              <a:rPr lang="pl-PL" dirty="0"/>
              <a:t>Działa bez uruchomienia kodu. </a:t>
            </a:r>
          </a:p>
          <a:p>
            <a:r>
              <a:rPr lang="pl-PL" dirty="0"/>
              <a:t>Security (CheckMarx) </a:t>
            </a:r>
          </a:p>
          <a:p>
            <a:r>
              <a:rPr lang="pl-PL" dirty="0"/>
              <a:t>Dług Techniczny (SonarQube)</a:t>
            </a:r>
          </a:p>
          <a:p>
            <a:r>
              <a:rPr lang="pl-PL" dirty="0"/>
              <a:t>Visual Studio:</a:t>
            </a:r>
          </a:p>
          <a:p>
            <a:pPr lvl="1"/>
            <a:r>
              <a:rPr lang="pl-PL" dirty="0"/>
              <a:t>Maintainability Index </a:t>
            </a:r>
          </a:p>
          <a:p>
            <a:pPr lvl="1"/>
            <a:r>
              <a:rPr lang="pl-PL" dirty="0"/>
              <a:t>Cyclomatic Complexity</a:t>
            </a:r>
          </a:p>
          <a:p>
            <a:pPr lvl="1"/>
            <a:r>
              <a:rPr lang="pl-PL" dirty="0"/>
              <a:t>Depth of Inheritance</a:t>
            </a:r>
          </a:p>
          <a:p>
            <a:pPr lvl="1"/>
            <a:r>
              <a:rPr lang="pl-PL" dirty="0"/>
              <a:t>Class Coupling</a:t>
            </a:r>
          </a:p>
          <a:p>
            <a:pPr lvl="1"/>
            <a:r>
              <a:rPr lang="pl-PL" dirty="0"/>
              <a:t>Lines of Code</a:t>
            </a:r>
          </a:p>
          <a:p>
            <a:pPr lvl="1"/>
            <a:endParaRPr lang="pl-PL" dirty="0"/>
          </a:p>
          <a:p>
            <a:endParaRPr lang="en-US" dirty="0"/>
          </a:p>
        </p:txBody>
      </p:sp>
    </p:spTree>
    <p:extLst>
      <p:ext uri="{BB962C8B-B14F-4D97-AF65-F5344CB8AC3E}">
        <p14:creationId xmlns:p14="http://schemas.microsoft.com/office/powerpoint/2010/main" val="348215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C181-9A8B-44C0-A6DE-A8737DF3C97C}"/>
              </a:ext>
            </a:extLst>
          </p:cNvPr>
          <p:cNvSpPr>
            <a:spLocks noGrp="1"/>
          </p:cNvSpPr>
          <p:nvPr>
            <p:ph type="title"/>
          </p:nvPr>
        </p:nvSpPr>
        <p:spPr>
          <a:xfrm>
            <a:off x="2174494" y="1619199"/>
            <a:ext cx="6172200" cy="1243584"/>
          </a:xfrm>
        </p:spPr>
        <p:txBody>
          <a:bodyPr/>
          <a:lstStyle/>
          <a:p>
            <a:r>
              <a:rPr lang="pl-PL" dirty="0"/>
              <a:t>Automatyzacja</a:t>
            </a:r>
            <a:endParaRPr lang="en-US" dirty="0"/>
          </a:p>
        </p:txBody>
      </p:sp>
      <p:sp>
        <p:nvSpPr>
          <p:cNvPr id="4" name="Text Placeholder 3">
            <a:extLst>
              <a:ext uri="{FF2B5EF4-FFF2-40B4-BE49-F238E27FC236}">
                <a16:creationId xmlns:a16="http://schemas.microsoft.com/office/drawing/2014/main" id="{84416643-9A8E-44ED-AD84-6D69A4BEB34D}"/>
              </a:ext>
            </a:extLst>
          </p:cNvPr>
          <p:cNvSpPr>
            <a:spLocks noGrp="1"/>
          </p:cNvSpPr>
          <p:nvPr>
            <p:ph type="body" sz="quarter" idx="10"/>
          </p:nvPr>
        </p:nvSpPr>
        <p:spPr/>
        <p:txBody>
          <a:bodyPr/>
          <a:lstStyle/>
          <a:p>
            <a:r>
              <a:rPr lang="pl-PL" dirty="0"/>
              <a:t>3</a:t>
            </a:r>
            <a:endParaRPr lang="en-US" dirty="0"/>
          </a:p>
        </p:txBody>
      </p:sp>
    </p:spTree>
    <p:extLst>
      <p:ext uri="{BB962C8B-B14F-4D97-AF65-F5344CB8AC3E}">
        <p14:creationId xmlns:p14="http://schemas.microsoft.com/office/powerpoint/2010/main" val="3469359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B50A-6F87-4AD6-B143-68FD56F2038C}"/>
              </a:ext>
            </a:extLst>
          </p:cNvPr>
          <p:cNvSpPr>
            <a:spLocks noGrp="1"/>
          </p:cNvSpPr>
          <p:nvPr>
            <p:ph type="title"/>
          </p:nvPr>
        </p:nvSpPr>
        <p:spPr/>
        <p:txBody>
          <a:bodyPr/>
          <a:lstStyle/>
          <a:p>
            <a:r>
              <a:rPr lang="pl-PL" dirty="0"/>
              <a:t>Automatyzacja</a:t>
            </a:r>
            <a:endParaRPr lang="en-US" dirty="0"/>
          </a:p>
        </p:txBody>
      </p:sp>
      <p:sp>
        <p:nvSpPr>
          <p:cNvPr id="3" name="Content Placeholder 2">
            <a:extLst>
              <a:ext uri="{FF2B5EF4-FFF2-40B4-BE49-F238E27FC236}">
                <a16:creationId xmlns:a16="http://schemas.microsoft.com/office/drawing/2014/main" id="{8E72451F-4AEB-431C-9251-C202361A0184}"/>
              </a:ext>
            </a:extLst>
          </p:cNvPr>
          <p:cNvSpPr>
            <a:spLocks noGrp="1"/>
          </p:cNvSpPr>
          <p:nvPr>
            <p:ph idx="1"/>
          </p:nvPr>
        </p:nvSpPr>
        <p:spPr/>
        <p:txBody>
          <a:bodyPr/>
          <a:lstStyle/>
          <a:p>
            <a:pPr marL="0" indent="0" algn="just">
              <a:lnSpc>
                <a:spcPct val="150000"/>
              </a:lnSpc>
              <a:buNone/>
            </a:pPr>
            <a:r>
              <a:rPr lang="pl-PL" dirty="0"/>
              <a:t>Jest to dowolny zbiór skryptów/programów, który pozwoli automatycznie przetestować nasze oprogramowanie. Pozwala to na automatyczne potwierdzenie czy nasze oprogramowanie prawidłowo działa w określonych warunkach i wygenerowanie raportu z listą testów i ich rezultatem.</a:t>
            </a:r>
          </a:p>
          <a:p>
            <a:pPr marL="0" indent="0">
              <a:buNone/>
            </a:pPr>
            <a:endParaRPr lang="en-US" dirty="0"/>
          </a:p>
        </p:txBody>
      </p:sp>
    </p:spTree>
    <p:extLst>
      <p:ext uri="{BB962C8B-B14F-4D97-AF65-F5344CB8AC3E}">
        <p14:creationId xmlns:p14="http://schemas.microsoft.com/office/powerpoint/2010/main" val="68684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256F-E132-4B7D-99B9-B3F8A37EAA89}"/>
              </a:ext>
            </a:extLst>
          </p:cNvPr>
          <p:cNvSpPr>
            <a:spLocks noGrp="1"/>
          </p:cNvSpPr>
          <p:nvPr>
            <p:ph type="title"/>
          </p:nvPr>
        </p:nvSpPr>
        <p:spPr/>
        <p:txBody>
          <a:bodyPr/>
          <a:lstStyle/>
          <a:p>
            <a:r>
              <a:rPr lang="pl-PL" dirty="0"/>
              <a:t>Dlaczego Automation</a:t>
            </a:r>
            <a:endParaRPr lang="en-US" dirty="0"/>
          </a:p>
        </p:txBody>
      </p:sp>
      <p:sp>
        <p:nvSpPr>
          <p:cNvPr id="3" name="Content Placeholder 2">
            <a:extLst>
              <a:ext uri="{FF2B5EF4-FFF2-40B4-BE49-F238E27FC236}">
                <a16:creationId xmlns:a16="http://schemas.microsoft.com/office/drawing/2014/main" id="{AFC18856-481D-4822-967D-87CE4279A166}"/>
              </a:ext>
            </a:extLst>
          </p:cNvPr>
          <p:cNvSpPr>
            <a:spLocks noGrp="1"/>
          </p:cNvSpPr>
          <p:nvPr>
            <p:ph idx="1"/>
          </p:nvPr>
        </p:nvSpPr>
        <p:spPr/>
        <p:txBody>
          <a:bodyPr/>
          <a:lstStyle/>
          <a:p>
            <a:pPr>
              <a:lnSpc>
                <a:spcPct val="150000"/>
              </a:lnSpc>
            </a:pPr>
            <a:r>
              <a:rPr lang="pl-PL" dirty="0"/>
              <a:t>Lenistwo</a:t>
            </a:r>
          </a:p>
          <a:p>
            <a:pPr>
              <a:lnSpc>
                <a:spcPct val="150000"/>
              </a:lnSpc>
            </a:pPr>
            <a:r>
              <a:rPr lang="pl-PL" dirty="0"/>
              <a:t>Czas</a:t>
            </a:r>
          </a:p>
          <a:p>
            <a:pPr>
              <a:lnSpc>
                <a:spcPct val="150000"/>
              </a:lnSpc>
            </a:pPr>
            <a:r>
              <a:rPr lang="pl-PL" dirty="0"/>
              <a:t>AGILE</a:t>
            </a:r>
          </a:p>
          <a:p>
            <a:pPr>
              <a:lnSpc>
                <a:spcPct val="150000"/>
              </a:lnSpc>
            </a:pPr>
            <a:r>
              <a:rPr lang="pl-PL" dirty="0"/>
              <a:t>Pieniądze - Time to Market</a:t>
            </a:r>
          </a:p>
          <a:p>
            <a:pPr>
              <a:lnSpc>
                <a:spcPct val="150000"/>
              </a:lnSpc>
            </a:pPr>
            <a:r>
              <a:rPr lang="pl-PL" dirty="0"/>
              <a:t>Ilość  - Poziom Skomplikowania</a:t>
            </a:r>
          </a:p>
          <a:p>
            <a:pPr>
              <a:lnSpc>
                <a:spcPct val="150000"/>
              </a:lnSpc>
            </a:pPr>
            <a:r>
              <a:rPr lang="pl-PL" dirty="0"/>
              <a:t>No Human</a:t>
            </a:r>
            <a:endParaRPr lang="en-US" dirty="0"/>
          </a:p>
        </p:txBody>
      </p:sp>
    </p:spTree>
    <p:extLst>
      <p:ext uri="{BB962C8B-B14F-4D97-AF65-F5344CB8AC3E}">
        <p14:creationId xmlns:p14="http://schemas.microsoft.com/office/powerpoint/2010/main" val="1255737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54BC-80F3-422A-A69B-07FB06E7A607}"/>
              </a:ext>
            </a:extLst>
          </p:cNvPr>
          <p:cNvSpPr>
            <a:spLocks noGrp="1"/>
          </p:cNvSpPr>
          <p:nvPr>
            <p:ph type="title"/>
          </p:nvPr>
        </p:nvSpPr>
        <p:spPr/>
        <p:txBody>
          <a:bodyPr/>
          <a:lstStyle/>
          <a:p>
            <a:r>
              <a:rPr lang="pl-PL" dirty="0"/>
              <a:t>Początek Automatyzacji</a:t>
            </a:r>
            <a:endParaRPr lang="en-US" dirty="0"/>
          </a:p>
        </p:txBody>
      </p:sp>
      <p:sp>
        <p:nvSpPr>
          <p:cNvPr id="3" name="Content Placeholder 2">
            <a:extLst>
              <a:ext uri="{FF2B5EF4-FFF2-40B4-BE49-F238E27FC236}">
                <a16:creationId xmlns:a16="http://schemas.microsoft.com/office/drawing/2014/main" id="{DFFA658B-249A-453A-9F1D-6EA54DDAD60B}"/>
              </a:ext>
            </a:extLst>
          </p:cNvPr>
          <p:cNvSpPr>
            <a:spLocks noGrp="1"/>
          </p:cNvSpPr>
          <p:nvPr>
            <p:ph sz="half" idx="1"/>
          </p:nvPr>
        </p:nvSpPr>
        <p:spPr/>
        <p:txBody>
          <a:bodyPr/>
          <a:lstStyle/>
          <a:p>
            <a:r>
              <a:rPr lang="pl-PL" dirty="0"/>
              <a:t>Coś co najszybciej nam się zwróci – najczęściej tam gdzie popełniamy najwięcej błędów. </a:t>
            </a:r>
          </a:p>
          <a:p>
            <a:r>
              <a:rPr lang="pl-PL" dirty="0"/>
              <a:t>Od ogółu do szczegółu</a:t>
            </a:r>
            <a:endParaRPr lang="en-US" dirty="0"/>
          </a:p>
        </p:txBody>
      </p:sp>
      <p:pic>
        <p:nvPicPr>
          <p:cNvPr id="6" name="Content Placeholder 5">
            <a:extLst>
              <a:ext uri="{FF2B5EF4-FFF2-40B4-BE49-F238E27FC236}">
                <a16:creationId xmlns:a16="http://schemas.microsoft.com/office/drawing/2014/main" id="{A277119C-9B30-4EF4-B737-92B0755FEF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0" y="2507091"/>
            <a:ext cx="3434239" cy="2401284"/>
          </a:xfrm>
          <a:prstGeom prst="rect">
            <a:avLst/>
          </a:prstGeom>
        </p:spPr>
      </p:pic>
    </p:spTree>
    <p:extLst>
      <p:ext uri="{BB962C8B-B14F-4D97-AF65-F5344CB8AC3E}">
        <p14:creationId xmlns:p14="http://schemas.microsoft.com/office/powerpoint/2010/main" val="184625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E075-29CF-4D6B-855C-63F86F9A5E08}"/>
              </a:ext>
            </a:extLst>
          </p:cNvPr>
          <p:cNvSpPr>
            <a:spLocks noGrp="1"/>
          </p:cNvSpPr>
          <p:nvPr>
            <p:ph type="title"/>
          </p:nvPr>
        </p:nvSpPr>
        <p:spPr/>
        <p:txBody>
          <a:bodyPr/>
          <a:lstStyle/>
          <a:p>
            <a:r>
              <a:rPr lang="pl-PL" dirty="0"/>
              <a:t>Wybór środowiska do testów</a:t>
            </a:r>
            <a:endParaRPr lang="en-US" dirty="0"/>
          </a:p>
        </p:txBody>
      </p:sp>
      <p:sp>
        <p:nvSpPr>
          <p:cNvPr id="3" name="Content Placeholder 2">
            <a:extLst>
              <a:ext uri="{FF2B5EF4-FFF2-40B4-BE49-F238E27FC236}">
                <a16:creationId xmlns:a16="http://schemas.microsoft.com/office/drawing/2014/main" id="{E1D486CF-2DFE-4DC0-B7EB-E3021586E3A7}"/>
              </a:ext>
            </a:extLst>
          </p:cNvPr>
          <p:cNvSpPr>
            <a:spLocks noGrp="1"/>
          </p:cNvSpPr>
          <p:nvPr>
            <p:ph idx="1"/>
          </p:nvPr>
        </p:nvSpPr>
        <p:spPr/>
        <p:txBody>
          <a:bodyPr/>
          <a:lstStyle/>
          <a:p>
            <a:pPr algn="just">
              <a:lnSpc>
                <a:spcPct val="150000"/>
              </a:lnSpc>
            </a:pPr>
            <a:r>
              <a:rPr lang="pl-PL" dirty="0"/>
              <a:t>Ze względu na oprogramowanie jakie testujemy</a:t>
            </a:r>
          </a:p>
          <a:p>
            <a:pPr algn="just">
              <a:lnSpc>
                <a:spcPct val="150000"/>
              </a:lnSpc>
            </a:pPr>
            <a:r>
              <a:rPr lang="pl-PL" dirty="0"/>
              <a:t>Ze względu na możliwości </a:t>
            </a:r>
          </a:p>
          <a:p>
            <a:pPr algn="just">
              <a:lnSpc>
                <a:spcPct val="150000"/>
              </a:lnSpc>
            </a:pPr>
            <a:r>
              <a:rPr lang="pl-PL" dirty="0"/>
              <a:t>Najczęściej nie znajdziemy frameworku który spełnia nasze wszystkie wymagania</a:t>
            </a:r>
          </a:p>
          <a:p>
            <a:pPr algn="just">
              <a:lnSpc>
                <a:spcPct val="150000"/>
              </a:lnSpc>
            </a:pPr>
            <a:r>
              <a:rPr lang="pl-PL" dirty="0"/>
              <a:t>Często musimy dużą część napisać samodzielnie. Duży koszt ale bardzo dobry zwrot z inwestycji </a:t>
            </a:r>
          </a:p>
          <a:p>
            <a:endParaRPr lang="en-US" dirty="0"/>
          </a:p>
        </p:txBody>
      </p:sp>
    </p:spTree>
    <p:extLst>
      <p:ext uri="{BB962C8B-B14F-4D97-AF65-F5344CB8AC3E}">
        <p14:creationId xmlns:p14="http://schemas.microsoft.com/office/powerpoint/2010/main" val="3030491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7219-E4EC-4E3E-A460-FA56AAE34525}"/>
              </a:ext>
            </a:extLst>
          </p:cNvPr>
          <p:cNvSpPr>
            <a:spLocks noGrp="1"/>
          </p:cNvSpPr>
          <p:nvPr>
            <p:ph type="title"/>
          </p:nvPr>
        </p:nvSpPr>
        <p:spPr/>
        <p:txBody>
          <a:bodyPr/>
          <a:lstStyle/>
          <a:p>
            <a:r>
              <a:rPr lang="pl-PL" dirty="0"/>
              <a:t>Czy wszystko automatyzujemy</a:t>
            </a:r>
            <a:endParaRPr lang="en-US" dirty="0"/>
          </a:p>
        </p:txBody>
      </p:sp>
      <p:sp>
        <p:nvSpPr>
          <p:cNvPr id="3" name="Content Placeholder 2">
            <a:extLst>
              <a:ext uri="{FF2B5EF4-FFF2-40B4-BE49-F238E27FC236}">
                <a16:creationId xmlns:a16="http://schemas.microsoft.com/office/drawing/2014/main" id="{C9C5D9DE-C2EE-44A2-9437-D29CB44CF820}"/>
              </a:ext>
            </a:extLst>
          </p:cNvPr>
          <p:cNvSpPr>
            <a:spLocks noGrp="1"/>
          </p:cNvSpPr>
          <p:nvPr>
            <p:ph idx="1"/>
          </p:nvPr>
        </p:nvSpPr>
        <p:spPr/>
        <p:txBody>
          <a:bodyPr/>
          <a:lstStyle/>
          <a:p>
            <a:r>
              <a:rPr lang="pl-PL" dirty="0"/>
              <a:t>To jest niemożliwe/nieopłacalne</a:t>
            </a:r>
          </a:p>
          <a:p>
            <a:r>
              <a:rPr lang="pl-PL" dirty="0"/>
              <a:t>Nie wszystko można zautomatyzować – np. usability, acceptance</a:t>
            </a:r>
          </a:p>
          <a:p>
            <a:pPr marL="0" indent="0">
              <a:buNone/>
            </a:pPr>
            <a:endParaRPr lang="en-US" dirty="0"/>
          </a:p>
        </p:txBody>
      </p:sp>
    </p:spTree>
    <p:extLst>
      <p:ext uri="{BB962C8B-B14F-4D97-AF65-F5344CB8AC3E}">
        <p14:creationId xmlns:p14="http://schemas.microsoft.com/office/powerpoint/2010/main" val="236056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57AB-BF3F-4DB2-9BFF-E1CED3E2B75D}"/>
              </a:ext>
            </a:extLst>
          </p:cNvPr>
          <p:cNvSpPr>
            <a:spLocks noGrp="1"/>
          </p:cNvSpPr>
          <p:nvPr>
            <p:ph type="title"/>
          </p:nvPr>
        </p:nvSpPr>
        <p:spPr/>
        <p:txBody>
          <a:bodyPr/>
          <a:lstStyle/>
          <a:p>
            <a:r>
              <a:rPr lang="pl-PL" dirty="0"/>
              <a:t>Deployment/Instalacja</a:t>
            </a:r>
            <a:endParaRPr lang="en-US" dirty="0"/>
          </a:p>
        </p:txBody>
      </p:sp>
      <p:sp>
        <p:nvSpPr>
          <p:cNvPr id="3" name="Content Placeholder 2">
            <a:extLst>
              <a:ext uri="{FF2B5EF4-FFF2-40B4-BE49-F238E27FC236}">
                <a16:creationId xmlns:a16="http://schemas.microsoft.com/office/drawing/2014/main" id="{DFC597AE-B3FC-48AA-95C0-3F1A84D0897D}"/>
              </a:ext>
            </a:extLst>
          </p:cNvPr>
          <p:cNvSpPr>
            <a:spLocks noGrp="1"/>
          </p:cNvSpPr>
          <p:nvPr>
            <p:ph idx="1"/>
          </p:nvPr>
        </p:nvSpPr>
        <p:spPr/>
        <p:txBody>
          <a:bodyPr/>
          <a:lstStyle/>
          <a:p>
            <a:pPr algn="just">
              <a:lnSpc>
                <a:spcPct val="150000"/>
              </a:lnSpc>
            </a:pPr>
            <a:r>
              <a:rPr lang="pl-PL" dirty="0"/>
              <a:t>Czym jest deployment</a:t>
            </a:r>
          </a:p>
          <a:p>
            <a:pPr algn="just">
              <a:lnSpc>
                <a:spcPct val="150000"/>
              </a:lnSpc>
            </a:pPr>
            <a:r>
              <a:rPr lang="pl-PL" dirty="0"/>
              <a:t>Startuje przed testami po kompilacji kodu</a:t>
            </a:r>
          </a:p>
          <a:p>
            <a:pPr algn="just">
              <a:lnSpc>
                <a:spcPct val="150000"/>
              </a:lnSpc>
            </a:pPr>
            <a:r>
              <a:rPr lang="pl-PL" dirty="0"/>
              <a:t>Te same skrypty do testów i do deploymentu na produkcję. </a:t>
            </a:r>
          </a:p>
          <a:p>
            <a:endParaRPr lang="en-US" dirty="0"/>
          </a:p>
        </p:txBody>
      </p:sp>
    </p:spTree>
    <p:extLst>
      <p:ext uri="{BB962C8B-B14F-4D97-AF65-F5344CB8AC3E}">
        <p14:creationId xmlns:p14="http://schemas.microsoft.com/office/powerpoint/2010/main" val="290800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494" y="2063752"/>
            <a:ext cx="6172200" cy="1243584"/>
          </a:xfrm>
        </p:spPr>
        <p:txBody>
          <a:bodyPr/>
          <a:lstStyle/>
          <a:p>
            <a:r>
              <a:rPr lang="pl-PL" dirty="0"/>
              <a:t>Continous ....</a:t>
            </a:r>
            <a:br>
              <a:rPr lang="en-US" dirty="0"/>
            </a:br>
            <a:r>
              <a:rPr lang="en-US" dirty="0"/>
              <a:t> </a:t>
            </a:r>
          </a:p>
        </p:txBody>
      </p:sp>
      <p:sp>
        <p:nvSpPr>
          <p:cNvPr id="7" name="Text Placeholder 6"/>
          <p:cNvSpPr>
            <a:spLocks noGrp="1"/>
          </p:cNvSpPr>
          <p:nvPr>
            <p:ph type="body" sz="quarter" idx="10"/>
          </p:nvPr>
        </p:nvSpPr>
        <p:spPr>
          <a:xfrm>
            <a:off x="793750" y="1995172"/>
            <a:ext cx="1225296" cy="1380744"/>
          </a:xfrm>
        </p:spPr>
        <p:txBody>
          <a:bodyPr/>
          <a:lstStyle/>
          <a:p>
            <a:r>
              <a:rPr lang="en-US" dirty="0"/>
              <a:t>1</a:t>
            </a:r>
          </a:p>
        </p:txBody>
      </p:sp>
    </p:spTree>
    <p:extLst>
      <p:ext uri="{BB962C8B-B14F-4D97-AF65-F5344CB8AC3E}">
        <p14:creationId xmlns:p14="http://schemas.microsoft.com/office/powerpoint/2010/main" val="247848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858D-C904-4AB1-8C6D-88E9E6613089}"/>
              </a:ext>
            </a:extLst>
          </p:cNvPr>
          <p:cNvSpPr>
            <a:spLocks noGrp="1"/>
          </p:cNvSpPr>
          <p:nvPr>
            <p:ph type="title"/>
          </p:nvPr>
        </p:nvSpPr>
        <p:spPr/>
        <p:txBody>
          <a:bodyPr/>
          <a:lstStyle/>
          <a:p>
            <a:r>
              <a:rPr lang="pl-PL" dirty="0"/>
              <a:t>Build, Deploy, Tests, Destroy</a:t>
            </a:r>
            <a:endParaRPr lang="en-US" dirty="0"/>
          </a:p>
        </p:txBody>
      </p:sp>
      <p:grpSp>
        <p:nvGrpSpPr>
          <p:cNvPr id="4" name="Group 3">
            <a:extLst>
              <a:ext uri="{FF2B5EF4-FFF2-40B4-BE49-F238E27FC236}">
                <a16:creationId xmlns:a16="http://schemas.microsoft.com/office/drawing/2014/main" id="{5B95626F-3209-49A5-9315-A814EEB6BDFB}"/>
              </a:ext>
            </a:extLst>
          </p:cNvPr>
          <p:cNvGrpSpPr/>
          <p:nvPr/>
        </p:nvGrpSpPr>
        <p:grpSpPr>
          <a:xfrm>
            <a:off x="649644" y="1059051"/>
            <a:ext cx="7862999" cy="4739897"/>
            <a:chOff x="1986649" y="1444048"/>
            <a:chExt cx="8515938" cy="4980517"/>
          </a:xfrm>
        </p:grpSpPr>
        <p:grpSp>
          <p:nvGrpSpPr>
            <p:cNvPr id="5" name="Group 73">
              <a:extLst>
                <a:ext uri="{FF2B5EF4-FFF2-40B4-BE49-F238E27FC236}">
                  <a16:creationId xmlns:a16="http://schemas.microsoft.com/office/drawing/2014/main" id="{410BD32C-B7D1-47B1-8187-CBE1381314D1}"/>
                </a:ext>
              </a:extLst>
            </p:cNvPr>
            <p:cNvGrpSpPr/>
            <p:nvPr/>
          </p:nvGrpSpPr>
          <p:grpSpPr>
            <a:xfrm>
              <a:off x="3995752" y="2142753"/>
              <a:ext cx="620225" cy="290343"/>
              <a:chOff x="3366566" y="1459073"/>
              <a:chExt cx="465169" cy="221445"/>
            </a:xfrm>
          </p:grpSpPr>
          <p:cxnSp>
            <p:nvCxnSpPr>
              <p:cNvPr id="29" name="Straight Connector 28">
                <a:extLst>
                  <a:ext uri="{FF2B5EF4-FFF2-40B4-BE49-F238E27FC236}">
                    <a16:creationId xmlns:a16="http://schemas.microsoft.com/office/drawing/2014/main" id="{AC285C25-0A7E-46D7-921D-474E6E8B98C3}"/>
                  </a:ext>
                </a:extLst>
              </p:cNvPr>
              <p:cNvCxnSpPr/>
              <p:nvPr/>
            </p:nvCxnSpPr>
            <p:spPr>
              <a:xfrm flipH="1" flipV="1">
                <a:off x="3592681" y="1460250"/>
                <a:ext cx="239054" cy="220268"/>
              </a:xfrm>
              <a:prstGeom prst="line">
                <a:avLst/>
              </a:prstGeom>
              <a:ln w="12700" cap="rnd">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387E7C-D6AD-40E3-84DD-B586251125AC}"/>
                  </a:ext>
                </a:extLst>
              </p:cNvPr>
              <p:cNvCxnSpPr/>
              <p:nvPr/>
            </p:nvCxnSpPr>
            <p:spPr>
              <a:xfrm flipH="1">
                <a:off x="3366566" y="1459073"/>
                <a:ext cx="226116" cy="0"/>
              </a:xfrm>
              <a:prstGeom prst="line">
                <a:avLst/>
              </a:prstGeom>
              <a:ln w="12700" cap="rnd">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74">
              <a:extLst>
                <a:ext uri="{FF2B5EF4-FFF2-40B4-BE49-F238E27FC236}">
                  <a16:creationId xmlns:a16="http://schemas.microsoft.com/office/drawing/2014/main" id="{460A339B-756D-48C0-8CBC-85A9A7BD96D4}"/>
                </a:ext>
              </a:extLst>
            </p:cNvPr>
            <p:cNvGrpSpPr/>
            <p:nvPr/>
          </p:nvGrpSpPr>
          <p:grpSpPr>
            <a:xfrm flipH="1">
              <a:off x="7485585" y="2140349"/>
              <a:ext cx="684268" cy="295151"/>
              <a:chOff x="3318534" y="1459155"/>
              <a:chExt cx="513201" cy="221363"/>
            </a:xfrm>
          </p:grpSpPr>
          <p:cxnSp>
            <p:nvCxnSpPr>
              <p:cNvPr id="27" name="Straight Connector 26">
                <a:extLst>
                  <a:ext uri="{FF2B5EF4-FFF2-40B4-BE49-F238E27FC236}">
                    <a16:creationId xmlns:a16="http://schemas.microsoft.com/office/drawing/2014/main" id="{C5CA453C-E3AB-4DA5-8E4E-845522E346B5}"/>
                  </a:ext>
                </a:extLst>
              </p:cNvPr>
              <p:cNvCxnSpPr/>
              <p:nvPr/>
            </p:nvCxnSpPr>
            <p:spPr>
              <a:xfrm flipH="1" flipV="1">
                <a:off x="3592681" y="1460250"/>
                <a:ext cx="239054" cy="220268"/>
              </a:xfrm>
              <a:prstGeom prst="line">
                <a:avLst/>
              </a:prstGeom>
              <a:ln w="12700" cap="rnd">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9FD883F-F0D4-431F-AC81-C985BDF54765}"/>
                  </a:ext>
                </a:extLst>
              </p:cNvPr>
              <p:cNvCxnSpPr/>
              <p:nvPr/>
            </p:nvCxnSpPr>
            <p:spPr>
              <a:xfrm flipH="1">
                <a:off x="3318534" y="1459155"/>
                <a:ext cx="274147" cy="0"/>
              </a:xfrm>
              <a:prstGeom prst="line">
                <a:avLst/>
              </a:prstGeom>
              <a:ln w="12700" cap="rnd">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Group 81">
              <a:extLst>
                <a:ext uri="{FF2B5EF4-FFF2-40B4-BE49-F238E27FC236}">
                  <a16:creationId xmlns:a16="http://schemas.microsoft.com/office/drawing/2014/main" id="{E21A8A71-CC10-4905-AF98-1EF9777A5AAD}"/>
                </a:ext>
              </a:extLst>
            </p:cNvPr>
            <p:cNvGrpSpPr/>
            <p:nvPr/>
          </p:nvGrpSpPr>
          <p:grpSpPr>
            <a:xfrm flipV="1">
              <a:off x="3995751" y="5368505"/>
              <a:ext cx="607004" cy="290343"/>
              <a:chOff x="3376482" y="1459073"/>
              <a:chExt cx="455253" cy="221445"/>
            </a:xfrm>
          </p:grpSpPr>
          <p:cxnSp>
            <p:nvCxnSpPr>
              <p:cNvPr id="25" name="Straight Connector 24">
                <a:extLst>
                  <a:ext uri="{FF2B5EF4-FFF2-40B4-BE49-F238E27FC236}">
                    <a16:creationId xmlns:a16="http://schemas.microsoft.com/office/drawing/2014/main" id="{AF9DB263-8903-476D-98A7-CBA07C0E157B}"/>
                  </a:ext>
                </a:extLst>
              </p:cNvPr>
              <p:cNvCxnSpPr/>
              <p:nvPr/>
            </p:nvCxnSpPr>
            <p:spPr>
              <a:xfrm flipH="1" flipV="1">
                <a:off x="3592681" y="1460250"/>
                <a:ext cx="239054" cy="220268"/>
              </a:xfrm>
              <a:prstGeom prst="line">
                <a:avLst/>
              </a:prstGeom>
              <a:ln w="12700" cap="rnd">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D11745-CC98-4C4B-99B9-D6656D5ACF8C}"/>
                  </a:ext>
                </a:extLst>
              </p:cNvPr>
              <p:cNvCxnSpPr/>
              <p:nvPr/>
            </p:nvCxnSpPr>
            <p:spPr>
              <a:xfrm flipH="1" flipV="1">
                <a:off x="3376482" y="1459073"/>
                <a:ext cx="216200" cy="0"/>
              </a:xfrm>
              <a:prstGeom prst="line">
                <a:avLst/>
              </a:prstGeom>
              <a:ln w="12700" cap="rnd">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Group 84">
              <a:extLst>
                <a:ext uri="{FF2B5EF4-FFF2-40B4-BE49-F238E27FC236}">
                  <a16:creationId xmlns:a16="http://schemas.microsoft.com/office/drawing/2014/main" id="{4DAC1E2B-75EB-4004-AA2F-FD5798651D1E}"/>
                </a:ext>
              </a:extLst>
            </p:cNvPr>
            <p:cNvGrpSpPr/>
            <p:nvPr/>
          </p:nvGrpSpPr>
          <p:grpSpPr>
            <a:xfrm flipH="1" flipV="1">
              <a:off x="7513388" y="5366101"/>
              <a:ext cx="656464" cy="295151"/>
              <a:chOff x="3339387" y="1459155"/>
              <a:chExt cx="492348" cy="221363"/>
            </a:xfrm>
          </p:grpSpPr>
          <p:cxnSp>
            <p:nvCxnSpPr>
              <p:cNvPr id="23" name="Straight Connector 22">
                <a:extLst>
                  <a:ext uri="{FF2B5EF4-FFF2-40B4-BE49-F238E27FC236}">
                    <a16:creationId xmlns:a16="http://schemas.microsoft.com/office/drawing/2014/main" id="{DFEE93E1-529B-47AB-B06C-36FA8B6477EB}"/>
                  </a:ext>
                </a:extLst>
              </p:cNvPr>
              <p:cNvCxnSpPr/>
              <p:nvPr/>
            </p:nvCxnSpPr>
            <p:spPr>
              <a:xfrm flipH="1" flipV="1">
                <a:off x="3592681" y="1460250"/>
                <a:ext cx="239054" cy="220268"/>
              </a:xfrm>
              <a:prstGeom prst="line">
                <a:avLst/>
              </a:prstGeom>
              <a:ln w="12700" cap="rnd">
                <a:solidFill>
                  <a:srgbClr val="F34629"/>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D990C7-C111-434D-92C1-7397FA67C587}"/>
                  </a:ext>
                </a:extLst>
              </p:cNvPr>
              <p:cNvCxnSpPr/>
              <p:nvPr/>
            </p:nvCxnSpPr>
            <p:spPr>
              <a:xfrm flipH="1" flipV="1">
                <a:off x="3339387" y="1459155"/>
                <a:ext cx="253294" cy="0"/>
              </a:xfrm>
              <a:prstGeom prst="line">
                <a:avLst/>
              </a:prstGeom>
              <a:ln w="12700" cap="rnd">
                <a:solidFill>
                  <a:srgbClr val="F34629"/>
                </a:solidFill>
                <a:prstDash val="sysDash"/>
              </a:ln>
            </p:spPr>
            <p:style>
              <a:lnRef idx="1">
                <a:schemeClr val="accent1"/>
              </a:lnRef>
              <a:fillRef idx="0">
                <a:schemeClr val="accent1"/>
              </a:fillRef>
              <a:effectRef idx="0">
                <a:schemeClr val="accent1"/>
              </a:effectRef>
              <a:fontRef idx="minor">
                <a:schemeClr val="tx1"/>
              </a:fontRef>
            </p:style>
          </p:cxnSp>
        </p:grpSp>
        <p:sp>
          <p:nvSpPr>
            <p:cNvPr id="9" name="Freeform 5">
              <a:extLst>
                <a:ext uri="{FF2B5EF4-FFF2-40B4-BE49-F238E27FC236}">
                  <a16:creationId xmlns:a16="http://schemas.microsoft.com/office/drawing/2014/main" id="{3A4666F9-9DA8-4244-9C50-1DB4CE88BFB4}"/>
                </a:ext>
              </a:extLst>
            </p:cNvPr>
            <p:cNvSpPr>
              <a:spLocks/>
            </p:cNvSpPr>
            <p:nvPr/>
          </p:nvSpPr>
          <p:spPr bwMode="auto">
            <a:xfrm>
              <a:off x="3606801" y="3139498"/>
              <a:ext cx="2487084" cy="2984500"/>
            </a:xfrm>
            <a:custGeom>
              <a:avLst/>
              <a:gdLst/>
              <a:ahLst/>
              <a:cxnLst>
                <a:cxn ang="0">
                  <a:pos x="248" y="158"/>
                </a:cxn>
                <a:cxn ang="0">
                  <a:pos x="248" y="160"/>
                </a:cxn>
                <a:cxn ang="0">
                  <a:pos x="250" y="192"/>
                </a:cxn>
                <a:cxn ang="0">
                  <a:pos x="321" y="335"/>
                </a:cxn>
                <a:cxn ang="0">
                  <a:pos x="437" y="401"/>
                </a:cxn>
                <a:cxn ang="0">
                  <a:pos x="496" y="408"/>
                </a:cxn>
                <a:cxn ang="0">
                  <a:pos x="496" y="595"/>
                </a:cxn>
                <a:cxn ang="0">
                  <a:pos x="430" y="591"/>
                </a:cxn>
                <a:cxn ang="0">
                  <a:pos x="189" y="468"/>
                </a:cxn>
                <a:cxn ang="0">
                  <a:pos x="62" y="192"/>
                </a:cxn>
                <a:cxn ang="0">
                  <a:pos x="61" y="160"/>
                </a:cxn>
                <a:cxn ang="0">
                  <a:pos x="61" y="158"/>
                </a:cxn>
                <a:cxn ang="0">
                  <a:pos x="0" y="158"/>
                </a:cxn>
                <a:cxn ang="0">
                  <a:pos x="157" y="0"/>
                </a:cxn>
                <a:cxn ang="0">
                  <a:pos x="313" y="158"/>
                </a:cxn>
                <a:cxn ang="0">
                  <a:pos x="248" y="158"/>
                </a:cxn>
              </a:cxnLst>
              <a:rect l="0" t="0" r="r" b="b"/>
              <a:pathLst>
                <a:path w="496" h="595">
                  <a:moveTo>
                    <a:pt x="248" y="158"/>
                  </a:moveTo>
                  <a:cubicBezTo>
                    <a:pt x="248" y="158"/>
                    <a:pt x="248" y="159"/>
                    <a:pt x="248" y="160"/>
                  </a:cubicBezTo>
                  <a:cubicBezTo>
                    <a:pt x="248" y="171"/>
                    <a:pt x="249" y="182"/>
                    <a:pt x="250" y="192"/>
                  </a:cubicBezTo>
                  <a:cubicBezTo>
                    <a:pt x="257" y="247"/>
                    <a:pt x="281" y="295"/>
                    <a:pt x="321" y="335"/>
                  </a:cubicBezTo>
                  <a:cubicBezTo>
                    <a:pt x="355" y="369"/>
                    <a:pt x="393" y="391"/>
                    <a:pt x="437" y="401"/>
                  </a:cubicBezTo>
                  <a:cubicBezTo>
                    <a:pt x="456" y="406"/>
                    <a:pt x="475" y="408"/>
                    <a:pt x="496" y="408"/>
                  </a:cubicBezTo>
                  <a:cubicBezTo>
                    <a:pt x="496" y="595"/>
                    <a:pt x="496" y="595"/>
                    <a:pt x="496" y="595"/>
                  </a:cubicBezTo>
                  <a:cubicBezTo>
                    <a:pt x="474" y="595"/>
                    <a:pt x="452" y="594"/>
                    <a:pt x="430" y="591"/>
                  </a:cubicBezTo>
                  <a:cubicBezTo>
                    <a:pt x="338" y="578"/>
                    <a:pt x="258" y="537"/>
                    <a:pt x="189" y="468"/>
                  </a:cubicBezTo>
                  <a:cubicBezTo>
                    <a:pt x="112" y="390"/>
                    <a:pt x="69" y="299"/>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lnTo>
                    <a:pt x="248" y="158"/>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609585"/>
              <a:endParaRPr lang="en-US" sz="2400">
                <a:solidFill>
                  <a:prstClr val="black"/>
                </a:solidFill>
              </a:endParaRPr>
            </a:p>
          </p:txBody>
        </p:sp>
        <p:sp>
          <p:nvSpPr>
            <p:cNvPr id="10" name="Freeform 6">
              <a:extLst>
                <a:ext uri="{FF2B5EF4-FFF2-40B4-BE49-F238E27FC236}">
                  <a16:creationId xmlns:a16="http://schemas.microsoft.com/office/drawing/2014/main" id="{B2E912A1-CF61-4675-B361-8E34776ACB45}"/>
                </a:ext>
              </a:extLst>
            </p:cNvPr>
            <p:cNvSpPr>
              <a:spLocks/>
            </p:cNvSpPr>
            <p:nvPr/>
          </p:nvSpPr>
          <p:spPr bwMode="auto">
            <a:xfrm>
              <a:off x="5291667" y="3931132"/>
              <a:ext cx="2992967" cy="2493433"/>
            </a:xfrm>
            <a:custGeom>
              <a:avLst/>
              <a:gdLst/>
              <a:ahLst/>
              <a:cxnLst>
                <a:cxn ang="0">
                  <a:pos x="403" y="61"/>
                </a:cxn>
                <a:cxn ang="0">
                  <a:pos x="410" y="2"/>
                </a:cxn>
                <a:cxn ang="0">
                  <a:pos x="410" y="0"/>
                </a:cxn>
                <a:cxn ang="0">
                  <a:pos x="597" y="0"/>
                </a:cxn>
                <a:cxn ang="0">
                  <a:pos x="597" y="2"/>
                </a:cxn>
                <a:cxn ang="0">
                  <a:pos x="592" y="68"/>
                </a:cxn>
                <a:cxn ang="0">
                  <a:pos x="469" y="310"/>
                </a:cxn>
                <a:cxn ang="0">
                  <a:pos x="161" y="437"/>
                </a:cxn>
                <a:cxn ang="0">
                  <a:pos x="160" y="437"/>
                </a:cxn>
                <a:cxn ang="0">
                  <a:pos x="160" y="497"/>
                </a:cxn>
                <a:cxn ang="0">
                  <a:pos x="0" y="341"/>
                </a:cxn>
                <a:cxn ang="0">
                  <a:pos x="160" y="185"/>
                </a:cxn>
                <a:cxn ang="0">
                  <a:pos x="160" y="250"/>
                </a:cxn>
                <a:cxn ang="0">
                  <a:pos x="161" y="250"/>
                </a:cxn>
                <a:cxn ang="0">
                  <a:pos x="337" y="177"/>
                </a:cxn>
                <a:cxn ang="0">
                  <a:pos x="403" y="61"/>
                </a:cxn>
              </a:cxnLst>
              <a:rect l="0" t="0" r="r" b="b"/>
              <a:pathLst>
                <a:path w="597" h="497">
                  <a:moveTo>
                    <a:pt x="403" y="61"/>
                  </a:moveTo>
                  <a:cubicBezTo>
                    <a:pt x="408" y="42"/>
                    <a:pt x="410" y="22"/>
                    <a:pt x="410" y="2"/>
                  </a:cubicBezTo>
                  <a:cubicBezTo>
                    <a:pt x="410" y="1"/>
                    <a:pt x="410" y="0"/>
                    <a:pt x="410" y="0"/>
                  </a:cubicBezTo>
                  <a:cubicBezTo>
                    <a:pt x="597" y="0"/>
                    <a:pt x="597" y="0"/>
                    <a:pt x="597" y="0"/>
                  </a:cubicBezTo>
                  <a:cubicBezTo>
                    <a:pt x="597" y="0"/>
                    <a:pt x="597" y="1"/>
                    <a:pt x="597" y="2"/>
                  </a:cubicBezTo>
                  <a:cubicBezTo>
                    <a:pt x="597" y="24"/>
                    <a:pt x="595" y="46"/>
                    <a:pt x="592" y="68"/>
                  </a:cubicBezTo>
                  <a:cubicBezTo>
                    <a:pt x="579" y="160"/>
                    <a:pt x="538" y="241"/>
                    <a:pt x="469" y="310"/>
                  </a:cubicBezTo>
                  <a:cubicBezTo>
                    <a:pt x="384" y="395"/>
                    <a:pt x="281" y="437"/>
                    <a:pt x="161" y="437"/>
                  </a:cubicBezTo>
                  <a:cubicBezTo>
                    <a:pt x="161" y="437"/>
                    <a:pt x="160" y="437"/>
                    <a:pt x="160" y="437"/>
                  </a:cubicBezTo>
                  <a:cubicBezTo>
                    <a:pt x="160" y="497"/>
                    <a:pt x="160" y="497"/>
                    <a:pt x="160" y="497"/>
                  </a:cubicBezTo>
                  <a:cubicBezTo>
                    <a:pt x="0" y="341"/>
                    <a:pt x="0" y="341"/>
                    <a:pt x="0" y="341"/>
                  </a:cubicBezTo>
                  <a:cubicBezTo>
                    <a:pt x="160" y="185"/>
                    <a:pt x="160" y="185"/>
                    <a:pt x="160" y="185"/>
                  </a:cubicBezTo>
                  <a:cubicBezTo>
                    <a:pt x="160" y="250"/>
                    <a:pt x="160" y="250"/>
                    <a:pt x="160" y="250"/>
                  </a:cubicBezTo>
                  <a:cubicBezTo>
                    <a:pt x="160" y="250"/>
                    <a:pt x="161" y="250"/>
                    <a:pt x="161" y="250"/>
                  </a:cubicBezTo>
                  <a:cubicBezTo>
                    <a:pt x="230" y="250"/>
                    <a:pt x="288" y="226"/>
                    <a:pt x="337" y="177"/>
                  </a:cubicBezTo>
                  <a:cubicBezTo>
                    <a:pt x="371" y="143"/>
                    <a:pt x="393" y="104"/>
                    <a:pt x="403" y="61"/>
                  </a:cubicBezTo>
                  <a:close/>
                </a:path>
              </a:pathLst>
            </a:custGeom>
            <a:solidFill>
              <a:schemeClr val="bg2"/>
            </a:solidFill>
            <a:ln w="9525">
              <a:noFill/>
              <a:round/>
              <a:headEnd/>
              <a:tailEnd/>
            </a:ln>
          </p:spPr>
          <p:txBody>
            <a:bodyPr vert="horz" wrap="square" lIns="121920" tIns="60960" rIns="121920" bIns="60960" numCol="1" anchor="t" anchorCtr="0" compatLnSpc="1">
              <a:prstTxWarp prst="textNoShape">
                <a:avLst/>
              </a:prstTxWarp>
            </a:bodyPr>
            <a:lstStyle/>
            <a:p>
              <a:pPr defTabSz="609585"/>
              <a:endParaRPr lang="en-US" sz="2400">
                <a:solidFill>
                  <a:prstClr val="black"/>
                </a:solidFill>
              </a:endParaRPr>
            </a:p>
          </p:txBody>
        </p:sp>
        <p:sp>
          <p:nvSpPr>
            <p:cNvPr id="11" name="Freeform 7">
              <a:extLst>
                <a:ext uri="{FF2B5EF4-FFF2-40B4-BE49-F238E27FC236}">
                  <a16:creationId xmlns:a16="http://schemas.microsoft.com/office/drawing/2014/main" id="{F53E93A1-7510-46A0-B009-B37E1903FE56}"/>
                </a:ext>
              </a:extLst>
            </p:cNvPr>
            <p:cNvSpPr>
              <a:spLocks/>
            </p:cNvSpPr>
            <p:nvPr/>
          </p:nvSpPr>
          <p:spPr bwMode="auto">
            <a:xfrm>
              <a:off x="6093885" y="1748848"/>
              <a:ext cx="2495551" cy="2995083"/>
            </a:xfrm>
            <a:custGeom>
              <a:avLst/>
              <a:gdLst/>
              <a:ahLst/>
              <a:cxnLst>
                <a:cxn ang="0">
                  <a:pos x="67" y="5"/>
                </a:cxn>
                <a:cxn ang="0">
                  <a:pos x="309" y="129"/>
                </a:cxn>
                <a:cxn ang="0">
                  <a:pos x="437" y="435"/>
                </a:cxn>
                <a:cxn ang="0">
                  <a:pos x="498" y="435"/>
                </a:cxn>
                <a:cxn ang="0">
                  <a:pos x="341" y="597"/>
                </a:cxn>
                <a:cxn ang="0">
                  <a:pos x="184" y="435"/>
                </a:cxn>
                <a:cxn ang="0">
                  <a:pos x="250" y="435"/>
                </a:cxn>
                <a:cxn ang="0">
                  <a:pos x="177" y="261"/>
                </a:cxn>
                <a:cxn ang="0">
                  <a:pos x="60" y="194"/>
                </a:cxn>
                <a:cxn ang="0">
                  <a:pos x="1" y="188"/>
                </a:cxn>
                <a:cxn ang="0">
                  <a:pos x="0" y="188"/>
                </a:cxn>
                <a:cxn ang="0">
                  <a:pos x="0" y="0"/>
                </a:cxn>
                <a:cxn ang="0">
                  <a:pos x="1" y="0"/>
                </a:cxn>
                <a:cxn ang="0">
                  <a:pos x="67" y="5"/>
                </a:cxn>
              </a:cxnLst>
              <a:rect l="0" t="0" r="r" b="b"/>
              <a:pathLst>
                <a:path w="498" h="597">
                  <a:moveTo>
                    <a:pt x="67" y="5"/>
                  </a:moveTo>
                  <a:cubicBezTo>
                    <a:pt x="159" y="18"/>
                    <a:pt x="240" y="59"/>
                    <a:pt x="309" y="129"/>
                  </a:cubicBezTo>
                  <a:cubicBezTo>
                    <a:pt x="394" y="213"/>
                    <a:pt x="436" y="315"/>
                    <a:pt x="437" y="435"/>
                  </a:cubicBezTo>
                  <a:cubicBezTo>
                    <a:pt x="498" y="435"/>
                    <a:pt x="498" y="435"/>
                    <a:pt x="498" y="435"/>
                  </a:cubicBezTo>
                  <a:cubicBezTo>
                    <a:pt x="341" y="597"/>
                    <a:pt x="341" y="597"/>
                    <a:pt x="341" y="597"/>
                  </a:cubicBezTo>
                  <a:cubicBezTo>
                    <a:pt x="184" y="435"/>
                    <a:pt x="184" y="435"/>
                    <a:pt x="184" y="435"/>
                  </a:cubicBezTo>
                  <a:cubicBezTo>
                    <a:pt x="250" y="435"/>
                    <a:pt x="250" y="435"/>
                    <a:pt x="250" y="435"/>
                  </a:cubicBezTo>
                  <a:cubicBezTo>
                    <a:pt x="249" y="367"/>
                    <a:pt x="225" y="309"/>
                    <a:pt x="177" y="261"/>
                  </a:cubicBezTo>
                  <a:cubicBezTo>
                    <a:pt x="143" y="227"/>
                    <a:pt x="104" y="205"/>
                    <a:pt x="60" y="194"/>
                  </a:cubicBezTo>
                  <a:cubicBezTo>
                    <a:pt x="41" y="190"/>
                    <a:pt x="21" y="188"/>
                    <a:pt x="1" y="188"/>
                  </a:cubicBezTo>
                  <a:cubicBezTo>
                    <a:pt x="1" y="188"/>
                    <a:pt x="0" y="188"/>
                    <a:pt x="0" y="188"/>
                  </a:cubicBezTo>
                  <a:cubicBezTo>
                    <a:pt x="0" y="0"/>
                    <a:pt x="0" y="0"/>
                    <a:pt x="0" y="0"/>
                  </a:cubicBezTo>
                  <a:cubicBezTo>
                    <a:pt x="0" y="0"/>
                    <a:pt x="1" y="0"/>
                    <a:pt x="1" y="0"/>
                  </a:cubicBezTo>
                  <a:cubicBezTo>
                    <a:pt x="24" y="0"/>
                    <a:pt x="46" y="2"/>
                    <a:pt x="67" y="5"/>
                  </a:cubicBezTo>
                  <a:close/>
                </a:path>
              </a:pathLst>
            </a:custGeom>
            <a:solidFill>
              <a:schemeClr val="tx2">
                <a:lumMod val="50000"/>
              </a:schemeClr>
            </a:solidFill>
            <a:ln w="9525">
              <a:noFill/>
              <a:round/>
              <a:headEnd/>
              <a:tailEnd/>
            </a:ln>
          </p:spPr>
          <p:txBody>
            <a:bodyPr vert="horz" wrap="square" lIns="121920" tIns="60960" rIns="121920" bIns="60960" numCol="1" anchor="t" anchorCtr="0" compatLnSpc="1">
              <a:prstTxWarp prst="textNoShape">
                <a:avLst/>
              </a:prstTxWarp>
            </a:bodyPr>
            <a:lstStyle/>
            <a:p>
              <a:pPr defTabSz="609585"/>
              <a:endParaRPr lang="en-US" sz="2400">
                <a:solidFill>
                  <a:prstClr val="black"/>
                </a:solidFill>
              </a:endParaRPr>
            </a:p>
          </p:txBody>
        </p:sp>
        <p:sp>
          <p:nvSpPr>
            <p:cNvPr id="12" name="Freeform 8">
              <a:extLst>
                <a:ext uri="{FF2B5EF4-FFF2-40B4-BE49-F238E27FC236}">
                  <a16:creationId xmlns:a16="http://schemas.microsoft.com/office/drawing/2014/main" id="{0441CE37-10DD-43B8-BA9F-46A8F31289A7}"/>
                </a:ext>
              </a:extLst>
            </p:cNvPr>
            <p:cNvSpPr>
              <a:spLocks noEditPoints="1"/>
            </p:cNvSpPr>
            <p:nvPr/>
          </p:nvSpPr>
          <p:spPr bwMode="auto">
            <a:xfrm>
              <a:off x="3911601" y="1444048"/>
              <a:ext cx="2984500" cy="2487083"/>
            </a:xfrm>
            <a:custGeom>
              <a:avLst/>
              <a:gdLst/>
              <a:ahLst/>
              <a:cxnLst>
                <a:cxn ang="0">
                  <a:pos x="96" y="338"/>
                </a:cxn>
                <a:cxn ang="0">
                  <a:pos x="95" y="338"/>
                </a:cxn>
                <a:cxn ang="0">
                  <a:pos x="96" y="338"/>
                </a:cxn>
                <a:cxn ang="0">
                  <a:pos x="435" y="0"/>
                </a:cxn>
                <a:cxn ang="0">
                  <a:pos x="595" y="157"/>
                </a:cxn>
                <a:cxn ang="0">
                  <a:pos x="435" y="314"/>
                </a:cxn>
                <a:cxn ang="0">
                  <a:pos x="435" y="249"/>
                </a:cxn>
                <a:cxn ang="0">
                  <a:pos x="260" y="322"/>
                </a:cxn>
                <a:cxn ang="0">
                  <a:pos x="194" y="437"/>
                </a:cxn>
                <a:cxn ang="0">
                  <a:pos x="187" y="496"/>
                </a:cxn>
                <a:cxn ang="0">
                  <a:pos x="0" y="496"/>
                </a:cxn>
                <a:cxn ang="0">
                  <a:pos x="5" y="429"/>
                </a:cxn>
                <a:cxn ang="0">
                  <a:pos x="128" y="190"/>
                </a:cxn>
                <a:cxn ang="0">
                  <a:pos x="435" y="61"/>
                </a:cxn>
                <a:cxn ang="0">
                  <a:pos x="435" y="0"/>
                </a:cxn>
              </a:cxnLst>
              <a:rect l="0" t="0" r="r" b="b"/>
              <a:pathLst>
                <a:path w="595" h="496">
                  <a:moveTo>
                    <a:pt x="96" y="338"/>
                  </a:moveTo>
                  <a:cubicBezTo>
                    <a:pt x="96" y="338"/>
                    <a:pt x="95" y="338"/>
                    <a:pt x="95" y="338"/>
                  </a:cubicBezTo>
                  <a:cubicBezTo>
                    <a:pt x="96" y="338"/>
                    <a:pt x="96" y="338"/>
                    <a:pt x="96" y="338"/>
                  </a:cubicBezTo>
                  <a:close/>
                  <a:moveTo>
                    <a:pt x="435" y="0"/>
                  </a:moveTo>
                  <a:cubicBezTo>
                    <a:pt x="595" y="157"/>
                    <a:pt x="595" y="157"/>
                    <a:pt x="595" y="157"/>
                  </a:cubicBezTo>
                  <a:cubicBezTo>
                    <a:pt x="435" y="314"/>
                    <a:pt x="435" y="314"/>
                    <a:pt x="435" y="314"/>
                  </a:cubicBezTo>
                  <a:cubicBezTo>
                    <a:pt x="435" y="249"/>
                    <a:pt x="435" y="249"/>
                    <a:pt x="435" y="249"/>
                  </a:cubicBezTo>
                  <a:cubicBezTo>
                    <a:pt x="367" y="249"/>
                    <a:pt x="309" y="273"/>
                    <a:pt x="260" y="322"/>
                  </a:cubicBezTo>
                  <a:cubicBezTo>
                    <a:pt x="227" y="356"/>
                    <a:pt x="204" y="394"/>
                    <a:pt x="194" y="437"/>
                  </a:cubicBezTo>
                  <a:cubicBezTo>
                    <a:pt x="190" y="456"/>
                    <a:pt x="187" y="475"/>
                    <a:pt x="187" y="496"/>
                  </a:cubicBezTo>
                  <a:cubicBezTo>
                    <a:pt x="0" y="496"/>
                    <a:pt x="0" y="496"/>
                    <a:pt x="0" y="496"/>
                  </a:cubicBezTo>
                  <a:cubicBezTo>
                    <a:pt x="0" y="473"/>
                    <a:pt x="2" y="451"/>
                    <a:pt x="5" y="429"/>
                  </a:cubicBezTo>
                  <a:cubicBezTo>
                    <a:pt x="18" y="338"/>
                    <a:pt x="59" y="258"/>
                    <a:pt x="128" y="190"/>
                  </a:cubicBezTo>
                  <a:cubicBezTo>
                    <a:pt x="213" y="104"/>
                    <a:pt x="315" y="62"/>
                    <a:pt x="435" y="61"/>
                  </a:cubicBezTo>
                  <a:lnTo>
                    <a:pt x="435" y="0"/>
                  </a:lnTo>
                  <a:close/>
                </a:path>
              </a:pathLst>
            </a:custGeom>
            <a:solidFill>
              <a:schemeClr val="accent2"/>
            </a:solidFill>
            <a:ln w="9525">
              <a:noFill/>
              <a:round/>
              <a:headEnd/>
              <a:tailEnd/>
            </a:ln>
          </p:spPr>
          <p:txBody>
            <a:bodyPr vert="horz" wrap="square" lIns="121920" tIns="60960" rIns="121920" bIns="60960" numCol="1" anchor="t" anchorCtr="0" compatLnSpc="1">
              <a:prstTxWarp prst="textNoShape">
                <a:avLst/>
              </a:prstTxWarp>
            </a:bodyPr>
            <a:lstStyle/>
            <a:p>
              <a:pPr defTabSz="609585"/>
              <a:endParaRPr lang="en-US" sz="2400">
                <a:solidFill>
                  <a:prstClr val="black"/>
                </a:solidFill>
              </a:endParaRPr>
            </a:p>
          </p:txBody>
        </p:sp>
        <p:sp>
          <p:nvSpPr>
            <p:cNvPr id="13" name="Text Placeholder 3">
              <a:extLst>
                <a:ext uri="{FF2B5EF4-FFF2-40B4-BE49-F238E27FC236}">
                  <a16:creationId xmlns:a16="http://schemas.microsoft.com/office/drawing/2014/main" id="{2D0C0099-3097-452E-A718-31BC19F008AE}"/>
                </a:ext>
              </a:extLst>
            </p:cNvPr>
            <p:cNvSpPr txBox="1">
              <a:spLocks/>
            </p:cNvSpPr>
            <p:nvPr/>
          </p:nvSpPr>
          <p:spPr>
            <a:xfrm>
              <a:off x="5856273" y="1923481"/>
              <a:ext cx="532197" cy="57445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733" dirty="0">
                  <a:solidFill>
                    <a:prstClr val="white"/>
                  </a:solidFill>
                  <a:latin typeface="Roboto condensed"/>
                  <a:cs typeface="Roboto condensed"/>
                </a:rPr>
                <a:t>02</a:t>
              </a:r>
            </a:p>
          </p:txBody>
        </p:sp>
        <p:sp>
          <p:nvSpPr>
            <p:cNvPr id="14" name="Text Placeholder 3">
              <a:extLst>
                <a:ext uri="{FF2B5EF4-FFF2-40B4-BE49-F238E27FC236}">
                  <a16:creationId xmlns:a16="http://schemas.microsoft.com/office/drawing/2014/main" id="{D9863806-5755-4051-9C84-302F717D8CCC}"/>
                </a:ext>
              </a:extLst>
            </p:cNvPr>
            <p:cNvSpPr txBox="1">
              <a:spLocks/>
            </p:cNvSpPr>
            <p:nvPr/>
          </p:nvSpPr>
          <p:spPr>
            <a:xfrm>
              <a:off x="7533748" y="3908866"/>
              <a:ext cx="532197" cy="57445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733" dirty="0">
                  <a:solidFill>
                    <a:prstClr val="white"/>
                  </a:solidFill>
                  <a:latin typeface="Roboto condensed"/>
                  <a:cs typeface="Roboto condensed"/>
                </a:rPr>
                <a:t>03</a:t>
              </a:r>
            </a:p>
          </p:txBody>
        </p:sp>
        <p:sp>
          <p:nvSpPr>
            <p:cNvPr id="15" name="Text Placeholder 3">
              <a:extLst>
                <a:ext uri="{FF2B5EF4-FFF2-40B4-BE49-F238E27FC236}">
                  <a16:creationId xmlns:a16="http://schemas.microsoft.com/office/drawing/2014/main" id="{06BFFDF0-04D5-4EC7-81FD-F07D4FC39E2A}"/>
                </a:ext>
              </a:extLst>
            </p:cNvPr>
            <p:cNvSpPr txBox="1">
              <a:spLocks/>
            </p:cNvSpPr>
            <p:nvPr/>
          </p:nvSpPr>
          <p:spPr>
            <a:xfrm>
              <a:off x="5774082" y="5330781"/>
              <a:ext cx="532197" cy="57445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733" dirty="0">
                  <a:solidFill>
                    <a:prstClr val="white"/>
                  </a:solidFill>
                  <a:latin typeface="Roboto condensed"/>
                  <a:cs typeface="Roboto condensed"/>
                </a:rPr>
                <a:t>04</a:t>
              </a:r>
            </a:p>
          </p:txBody>
        </p:sp>
        <p:sp>
          <p:nvSpPr>
            <p:cNvPr id="16" name="Rectangle 15">
              <a:extLst>
                <a:ext uri="{FF2B5EF4-FFF2-40B4-BE49-F238E27FC236}">
                  <a16:creationId xmlns:a16="http://schemas.microsoft.com/office/drawing/2014/main" id="{D676B128-9CA8-4E6C-BBE9-449369E23639}"/>
                </a:ext>
              </a:extLst>
            </p:cNvPr>
            <p:cNvSpPr/>
            <p:nvPr/>
          </p:nvSpPr>
          <p:spPr>
            <a:xfrm>
              <a:off x="5405597" y="3669751"/>
              <a:ext cx="1444306" cy="410433"/>
            </a:xfrm>
            <a:prstGeom prst="rect">
              <a:avLst/>
            </a:prstGeom>
          </p:spPr>
          <p:txBody>
            <a:bodyPr wrap="none" lIns="0" tIns="0" rIns="0" bIns="0">
              <a:spAutoFit/>
            </a:bodyPr>
            <a:lstStyle/>
            <a:p>
              <a:pPr algn="ctr" defTabSz="609585"/>
              <a:r>
                <a:rPr lang="en-US" sz="2667" b="1" dirty="0">
                  <a:solidFill>
                    <a:prstClr val="white">
                      <a:lumMod val="50000"/>
                    </a:prstClr>
                  </a:solidFill>
                  <a:latin typeface="Roboto condensed"/>
                  <a:cs typeface="Roboto condensed"/>
                </a:rPr>
                <a:t>Keyword</a:t>
              </a:r>
            </a:p>
          </p:txBody>
        </p:sp>
        <p:sp>
          <p:nvSpPr>
            <p:cNvPr id="17" name="Rectangle 16">
              <a:extLst>
                <a:ext uri="{FF2B5EF4-FFF2-40B4-BE49-F238E27FC236}">
                  <a16:creationId xmlns:a16="http://schemas.microsoft.com/office/drawing/2014/main" id="{AAA53427-E098-4E73-B852-9D416279C074}"/>
                </a:ext>
              </a:extLst>
            </p:cNvPr>
            <p:cNvSpPr/>
            <p:nvPr/>
          </p:nvSpPr>
          <p:spPr>
            <a:xfrm>
              <a:off x="8401050" y="5228126"/>
              <a:ext cx="2101537" cy="677108"/>
            </a:xfrm>
            <a:prstGeom prst="rect">
              <a:avLst/>
            </a:prstGeom>
          </p:spPr>
          <p:txBody>
            <a:bodyPr wrap="none" lIns="0" tIns="0" rIns="0" bIns="0">
              <a:spAutoFit/>
            </a:bodyPr>
            <a:lstStyle/>
            <a:p>
              <a:pPr defTabSz="609585"/>
              <a:r>
                <a:rPr lang="pl-PL" sz="4400" b="1" dirty="0">
                  <a:solidFill>
                    <a:srgbClr val="68E9FC"/>
                  </a:solidFill>
                  <a:latin typeface="Roboto condensed"/>
                  <a:cs typeface="Roboto condensed"/>
                </a:rPr>
                <a:t>Destroy</a:t>
              </a:r>
              <a:endParaRPr lang="en-US" sz="4400" b="1" dirty="0">
                <a:solidFill>
                  <a:srgbClr val="68E9FC"/>
                </a:solidFill>
                <a:latin typeface="Roboto condensed"/>
                <a:cs typeface="Roboto condensed"/>
              </a:endParaRPr>
            </a:p>
          </p:txBody>
        </p:sp>
        <p:sp>
          <p:nvSpPr>
            <p:cNvPr id="18" name="Rectangle 17">
              <a:extLst>
                <a:ext uri="{FF2B5EF4-FFF2-40B4-BE49-F238E27FC236}">
                  <a16:creationId xmlns:a16="http://schemas.microsoft.com/office/drawing/2014/main" id="{EB5E7B4D-9148-4960-8AB6-92C2AA48A2FA}"/>
                </a:ext>
              </a:extLst>
            </p:cNvPr>
            <p:cNvSpPr/>
            <p:nvPr/>
          </p:nvSpPr>
          <p:spPr>
            <a:xfrm>
              <a:off x="8675207" y="1665589"/>
              <a:ext cx="1432893" cy="677108"/>
            </a:xfrm>
            <a:prstGeom prst="rect">
              <a:avLst/>
            </a:prstGeom>
          </p:spPr>
          <p:txBody>
            <a:bodyPr wrap="none" lIns="0" tIns="0" rIns="0" bIns="0">
              <a:spAutoFit/>
            </a:bodyPr>
            <a:lstStyle/>
            <a:p>
              <a:pPr defTabSz="609585"/>
              <a:r>
                <a:rPr lang="pl-PL" sz="4400" b="1" dirty="0">
                  <a:solidFill>
                    <a:srgbClr val="434949"/>
                  </a:solidFill>
                  <a:latin typeface="Roboto condensed"/>
                  <a:cs typeface="Roboto condensed"/>
                </a:rPr>
                <a:t>Tests</a:t>
              </a:r>
              <a:endParaRPr lang="en-US" sz="4400" b="1" dirty="0">
                <a:solidFill>
                  <a:srgbClr val="434949"/>
                </a:solidFill>
                <a:latin typeface="Roboto condensed"/>
                <a:cs typeface="Roboto condensed"/>
              </a:endParaRPr>
            </a:p>
          </p:txBody>
        </p:sp>
        <p:sp>
          <p:nvSpPr>
            <p:cNvPr id="19" name="Rectangle 18">
              <a:extLst>
                <a:ext uri="{FF2B5EF4-FFF2-40B4-BE49-F238E27FC236}">
                  <a16:creationId xmlns:a16="http://schemas.microsoft.com/office/drawing/2014/main" id="{08D21B62-4845-4313-8FF4-320677D6D7E9}"/>
                </a:ext>
              </a:extLst>
            </p:cNvPr>
            <p:cNvSpPr/>
            <p:nvPr/>
          </p:nvSpPr>
          <p:spPr>
            <a:xfrm>
              <a:off x="1986649" y="1665589"/>
              <a:ext cx="1881926" cy="677108"/>
            </a:xfrm>
            <a:prstGeom prst="rect">
              <a:avLst/>
            </a:prstGeom>
          </p:spPr>
          <p:txBody>
            <a:bodyPr wrap="none" lIns="0" tIns="0" rIns="0" bIns="0">
              <a:spAutoFit/>
            </a:bodyPr>
            <a:lstStyle/>
            <a:p>
              <a:pPr algn="r" defTabSz="609585"/>
              <a:r>
                <a:rPr lang="pl-PL" sz="4400" b="1" dirty="0">
                  <a:solidFill>
                    <a:srgbClr val="00B4CE"/>
                  </a:solidFill>
                  <a:latin typeface="Roboto condensed"/>
                  <a:cs typeface="Roboto condensed"/>
                </a:rPr>
                <a:t>Deploy</a:t>
              </a:r>
              <a:endParaRPr lang="en-US" sz="4400" b="1" dirty="0">
                <a:solidFill>
                  <a:srgbClr val="00B4CE"/>
                </a:solidFill>
                <a:latin typeface="Roboto condensed"/>
                <a:cs typeface="Roboto condensed"/>
              </a:endParaRPr>
            </a:p>
          </p:txBody>
        </p:sp>
        <p:sp>
          <p:nvSpPr>
            <p:cNvPr id="20" name="Rectangle 19">
              <a:extLst>
                <a:ext uri="{FF2B5EF4-FFF2-40B4-BE49-F238E27FC236}">
                  <a16:creationId xmlns:a16="http://schemas.microsoft.com/office/drawing/2014/main" id="{8EE037BD-703F-4E57-BE33-6F68B963C1EE}"/>
                </a:ext>
              </a:extLst>
            </p:cNvPr>
            <p:cNvSpPr/>
            <p:nvPr/>
          </p:nvSpPr>
          <p:spPr>
            <a:xfrm>
              <a:off x="2225443" y="5228126"/>
              <a:ext cx="1410644" cy="677108"/>
            </a:xfrm>
            <a:prstGeom prst="rect">
              <a:avLst/>
            </a:prstGeom>
          </p:spPr>
          <p:txBody>
            <a:bodyPr wrap="none" lIns="0" tIns="0" rIns="0" bIns="0">
              <a:spAutoFit/>
            </a:bodyPr>
            <a:lstStyle/>
            <a:p>
              <a:pPr algn="r" defTabSz="609585"/>
              <a:r>
                <a:rPr lang="pl-PL" sz="4400" b="1" dirty="0">
                  <a:solidFill>
                    <a:srgbClr val="4FE7FD"/>
                  </a:solidFill>
                  <a:latin typeface="Roboto condensed"/>
                  <a:cs typeface="Roboto condensed"/>
                </a:rPr>
                <a:t>Build</a:t>
              </a:r>
              <a:endParaRPr lang="en-US" sz="4400" b="1" dirty="0">
                <a:solidFill>
                  <a:srgbClr val="4FE7FD"/>
                </a:solidFill>
                <a:latin typeface="Roboto condensed"/>
                <a:cs typeface="Roboto condensed"/>
              </a:endParaRPr>
            </a:p>
          </p:txBody>
        </p:sp>
        <p:sp>
          <p:nvSpPr>
            <p:cNvPr id="21" name="Freeform 9">
              <a:extLst>
                <a:ext uri="{FF2B5EF4-FFF2-40B4-BE49-F238E27FC236}">
                  <a16:creationId xmlns:a16="http://schemas.microsoft.com/office/drawing/2014/main" id="{5343EC28-D612-4027-8DAF-528822DBA597}"/>
                </a:ext>
              </a:extLst>
            </p:cNvPr>
            <p:cNvSpPr>
              <a:spLocks/>
            </p:cNvSpPr>
            <p:nvPr/>
          </p:nvSpPr>
          <p:spPr bwMode="auto">
            <a:xfrm>
              <a:off x="3606800" y="3139498"/>
              <a:ext cx="1568451" cy="960967"/>
            </a:xfrm>
            <a:custGeom>
              <a:avLst/>
              <a:gdLst/>
              <a:ahLst/>
              <a:cxnLst>
                <a:cxn ang="0">
                  <a:pos x="250" y="192"/>
                </a:cxn>
                <a:cxn ang="0">
                  <a:pos x="62" y="192"/>
                </a:cxn>
                <a:cxn ang="0">
                  <a:pos x="61" y="160"/>
                </a:cxn>
                <a:cxn ang="0">
                  <a:pos x="61" y="158"/>
                </a:cxn>
                <a:cxn ang="0">
                  <a:pos x="0" y="158"/>
                </a:cxn>
                <a:cxn ang="0">
                  <a:pos x="157" y="0"/>
                </a:cxn>
                <a:cxn ang="0">
                  <a:pos x="313" y="158"/>
                </a:cxn>
                <a:cxn ang="0">
                  <a:pos x="248" y="158"/>
                </a:cxn>
                <a:cxn ang="0">
                  <a:pos x="248" y="160"/>
                </a:cxn>
                <a:cxn ang="0">
                  <a:pos x="250" y="192"/>
                </a:cxn>
              </a:cxnLst>
              <a:rect l="0" t="0" r="r" b="b"/>
              <a:pathLst>
                <a:path w="313" h="192">
                  <a:moveTo>
                    <a:pt x="250" y="192"/>
                  </a:moveTo>
                  <a:cubicBezTo>
                    <a:pt x="62" y="192"/>
                    <a:pt x="62" y="192"/>
                    <a:pt x="62" y="192"/>
                  </a:cubicBezTo>
                  <a:cubicBezTo>
                    <a:pt x="61" y="182"/>
                    <a:pt x="61" y="171"/>
                    <a:pt x="61" y="160"/>
                  </a:cubicBezTo>
                  <a:cubicBezTo>
                    <a:pt x="61" y="159"/>
                    <a:pt x="61" y="158"/>
                    <a:pt x="61" y="158"/>
                  </a:cubicBezTo>
                  <a:cubicBezTo>
                    <a:pt x="0" y="158"/>
                    <a:pt x="0" y="158"/>
                    <a:pt x="0" y="158"/>
                  </a:cubicBezTo>
                  <a:cubicBezTo>
                    <a:pt x="157" y="0"/>
                    <a:pt x="157" y="0"/>
                    <a:pt x="157" y="0"/>
                  </a:cubicBezTo>
                  <a:cubicBezTo>
                    <a:pt x="313" y="158"/>
                    <a:pt x="313" y="158"/>
                    <a:pt x="313" y="158"/>
                  </a:cubicBezTo>
                  <a:cubicBezTo>
                    <a:pt x="248" y="158"/>
                    <a:pt x="248" y="158"/>
                    <a:pt x="248" y="158"/>
                  </a:cubicBezTo>
                  <a:cubicBezTo>
                    <a:pt x="248" y="158"/>
                    <a:pt x="248" y="159"/>
                    <a:pt x="248" y="160"/>
                  </a:cubicBezTo>
                  <a:cubicBezTo>
                    <a:pt x="248" y="171"/>
                    <a:pt x="249" y="182"/>
                    <a:pt x="250" y="192"/>
                  </a:cubicBez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pPr defTabSz="609585"/>
              <a:endParaRPr lang="en-US" sz="2400">
                <a:solidFill>
                  <a:prstClr val="black"/>
                </a:solidFill>
              </a:endParaRPr>
            </a:p>
          </p:txBody>
        </p:sp>
        <p:sp>
          <p:nvSpPr>
            <p:cNvPr id="22" name="Text Placeholder 3">
              <a:extLst>
                <a:ext uri="{FF2B5EF4-FFF2-40B4-BE49-F238E27FC236}">
                  <a16:creationId xmlns:a16="http://schemas.microsoft.com/office/drawing/2014/main" id="{2965BDA3-C5CF-49E5-B0FD-B6C22FD7D36E}"/>
                </a:ext>
              </a:extLst>
            </p:cNvPr>
            <p:cNvSpPr txBox="1">
              <a:spLocks/>
            </p:cNvSpPr>
            <p:nvPr/>
          </p:nvSpPr>
          <p:spPr>
            <a:xfrm>
              <a:off x="4146210" y="3394777"/>
              <a:ext cx="532197" cy="57445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Font typeface="Arial" pitchFamily="34" charset="0"/>
                <a:buNone/>
                <a:defRPr/>
              </a:pPr>
              <a:r>
                <a:rPr lang="en-US" sz="3733" dirty="0">
                  <a:solidFill>
                    <a:prstClr val="white"/>
                  </a:solidFill>
                  <a:latin typeface="Roboto condensed"/>
                  <a:cs typeface="Roboto condensed"/>
                </a:rPr>
                <a:t>01</a:t>
              </a:r>
            </a:p>
          </p:txBody>
        </p:sp>
      </p:grpSp>
    </p:spTree>
    <p:extLst>
      <p:ext uri="{BB962C8B-B14F-4D97-AF65-F5344CB8AC3E}">
        <p14:creationId xmlns:p14="http://schemas.microsoft.com/office/powerpoint/2010/main" val="4243569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5316-28F1-406E-8FE8-2155BC1DF4BC}"/>
              </a:ext>
            </a:extLst>
          </p:cNvPr>
          <p:cNvSpPr>
            <a:spLocks noGrp="1"/>
          </p:cNvSpPr>
          <p:nvPr>
            <p:ph type="title"/>
          </p:nvPr>
        </p:nvSpPr>
        <p:spPr/>
        <p:txBody>
          <a:bodyPr/>
          <a:lstStyle/>
          <a:p>
            <a:r>
              <a:rPr lang="pl-PL" dirty="0"/>
              <a:t>Na co zwracać uwagę</a:t>
            </a:r>
            <a:endParaRPr lang="en-US" dirty="0"/>
          </a:p>
        </p:txBody>
      </p:sp>
      <p:sp>
        <p:nvSpPr>
          <p:cNvPr id="3" name="Content Placeholder 2">
            <a:extLst>
              <a:ext uri="{FF2B5EF4-FFF2-40B4-BE49-F238E27FC236}">
                <a16:creationId xmlns:a16="http://schemas.microsoft.com/office/drawing/2014/main" id="{21DA1E99-287C-4D44-A976-C188EBFE0D3E}"/>
              </a:ext>
            </a:extLst>
          </p:cNvPr>
          <p:cNvSpPr>
            <a:spLocks noGrp="1"/>
          </p:cNvSpPr>
          <p:nvPr>
            <p:ph idx="1"/>
          </p:nvPr>
        </p:nvSpPr>
        <p:spPr/>
        <p:txBody>
          <a:bodyPr>
            <a:normAutofit lnSpcReduction="10000"/>
          </a:bodyPr>
          <a:lstStyle/>
          <a:p>
            <a:pPr algn="just">
              <a:lnSpc>
                <a:spcPct val="150000"/>
              </a:lnSpc>
            </a:pPr>
            <a:r>
              <a:rPr lang="pl-PL" dirty="0"/>
              <a:t>Testowalność – dyskusja od samego początku prac nad oprogramowaniem</a:t>
            </a:r>
          </a:p>
          <a:p>
            <a:pPr algn="just">
              <a:lnSpc>
                <a:spcPct val="150000"/>
              </a:lnSpc>
            </a:pPr>
            <a:r>
              <a:rPr lang="pl-PL" dirty="0"/>
              <a:t>Niezależność testów - wynik testów nie może zależeć od ich kolejności albo innych czynników (np. innych testów)</a:t>
            </a:r>
          </a:p>
          <a:p>
            <a:pPr algn="just">
              <a:lnSpc>
                <a:spcPct val="150000"/>
              </a:lnSpc>
            </a:pPr>
            <a:r>
              <a:rPr lang="pl-PL" dirty="0"/>
              <a:t>Nie testować wszystkiego na raz w jednym teście</a:t>
            </a:r>
          </a:p>
          <a:p>
            <a:pPr algn="just">
              <a:lnSpc>
                <a:spcPct val="150000"/>
              </a:lnSpc>
            </a:pPr>
            <a:r>
              <a:rPr lang="pl-PL" dirty="0"/>
              <a:t>Testy też są programem. </a:t>
            </a:r>
          </a:p>
          <a:p>
            <a:pPr algn="just">
              <a:lnSpc>
                <a:spcPct val="150000"/>
              </a:lnSpc>
            </a:pPr>
            <a:r>
              <a:rPr lang="pl-PL" dirty="0"/>
              <a:t>Zmiany w testach synchronizowane ze zmianami w produkcie</a:t>
            </a:r>
          </a:p>
          <a:p>
            <a:pPr algn="just">
              <a:lnSpc>
                <a:spcPct val="150000"/>
              </a:lnSpc>
            </a:pPr>
            <a:r>
              <a:rPr lang="pl-PL" dirty="0"/>
              <a:t>Jeden source control – najlepiej w tej samej solucji</a:t>
            </a:r>
          </a:p>
          <a:p>
            <a:pPr algn="just">
              <a:lnSpc>
                <a:spcPct val="150000"/>
              </a:lnSpc>
            </a:pPr>
            <a:r>
              <a:rPr lang="pl-PL" dirty="0"/>
              <a:t>Data-driven </a:t>
            </a:r>
          </a:p>
          <a:p>
            <a:pPr algn="just">
              <a:lnSpc>
                <a:spcPct val="150000"/>
              </a:lnSpc>
            </a:pPr>
            <a:r>
              <a:rPr lang="pl-PL" dirty="0"/>
              <a:t>Testy nierozwijane przestają pełnić swoją rolę </a:t>
            </a:r>
          </a:p>
          <a:p>
            <a:pPr marL="0" indent="0">
              <a:buNone/>
            </a:pPr>
            <a:endParaRPr lang="en-US" dirty="0"/>
          </a:p>
        </p:txBody>
      </p:sp>
    </p:spTree>
    <p:extLst>
      <p:ext uri="{BB962C8B-B14F-4D97-AF65-F5344CB8AC3E}">
        <p14:creationId xmlns:p14="http://schemas.microsoft.com/office/powerpoint/2010/main" val="2801140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0873-1F1D-498C-972B-67AE0FE7FD75}"/>
              </a:ext>
            </a:extLst>
          </p:cNvPr>
          <p:cNvSpPr>
            <a:spLocks noGrp="1"/>
          </p:cNvSpPr>
          <p:nvPr>
            <p:ph type="title"/>
          </p:nvPr>
        </p:nvSpPr>
        <p:spPr/>
        <p:txBody>
          <a:bodyPr/>
          <a:lstStyle/>
          <a:p>
            <a:r>
              <a:rPr lang="pl-PL" dirty="0"/>
              <a:t>Czego unikać</a:t>
            </a:r>
            <a:endParaRPr lang="en-US" dirty="0"/>
          </a:p>
        </p:txBody>
      </p:sp>
      <p:sp>
        <p:nvSpPr>
          <p:cNvPr id="3" name="Content Placeholder 2">
            <a:extLst>
              <a:ext uri="{FF2B5EF4-FFF2-40B4-BE49-F238E27FC236}">
                <a16:creationId xmlns:a16="http://schemas.microsoft.com/office/drawing/2014/main" id="{F579B0AB-19F7-4DEB-BA0D-EAA070DE36C2}"/>
              </a:ext>
            </a:extLst>
          </p:cNvPr>
          <p:cNvSpPr>
            <a:spLocks noGrp="1"/>
          </p:cNvSpPr>
          <p:nvPr>
            <p:ph idx="1"/>
          </p:nvPr>
        </p:nvSpPr>
        <p:spPr/>
        <p:txBody>
          <a:bodyPr/>
          <a:lstStyle/>
          <a:p>
            <a:pPr algn="just" fontAlgn="ctr">
              <a:lnSpc>
                <a:spcPct val="150000"/>
              </a:lnSpc>
            </a:pPr>
            <a:r>
              <a:rPr lang="pl-PL" dirty="0"/>
              <a:t>Niestabilności frameworku  - on musi działać</a:t>
            </a:r>
          </a:p>
          <a:p>
            <a:pPr algn="just" fontAlgn="ctr">
              <a:lnSpc>
                <a:spcPct val="150000"/>
              </a:lnSpc>
            </a:pPr>
            <a:r>
              <a:rPr lang="pl-PL" dirty="0"/>
              <a:t>Długich testow - to powinno być w performance testach lub load testach </a:t>
            </a:r>
          </a:p>
          <a:p>
            <a:pPr algn="just" fontAlgn="ctr">
              <a:lnSpc>
                <a:spcPct val="150000"/>
              </a:lnSpc>
            </a:pPr>
            <a:r>
              <a:rPr lang="pl-PL" dirty="0"/>
              <a:t>Nie testować dużych obszarów funkcjonalności w jednym testcie</a:t>
            </a:r>
          </a:p>
          <a:p>
            <a:pPr algn="just">
              <a:lnSpc>
                <a:spcPct val="150000"/>
              </a:lnSpc>
            </a:pPr>
            <a:r>
              <a:rPr lang="pl-PL" dirty="0"/>
              <a:t>Record/Playback</a:t>
            </a:r>
          </a:p>
          <a:p>
            <a:pPr algn="just">
              <a:lnSpc>
                <a:spcPct val="150000"/>
              </a:lnSpc>
            </a:pPr>
            <a:r>
              <a:rPr lang="pl-PL" dirty="0"/>
              <a:t>Długiego uruchamiania środowiska</a:t>
            </a:r>
          </a:p>
          <a:p>
            <a:pPr algn="just">
              <a:lnSpc>
                <a:spcPct val="150000"/>
              </a:lnSpc>
            </a:pPr>
            <a:r>
              <a:rPr lang="pl-PL" dirty="0"/>
              <a:t>Niestabilności testów</a:t>
            </a:r>
          </a:p>
          <a:p>
            <a:pPr marL="0" indent="0">
              <a:buNone/>
            </a:pPr>
            <a:endParaRPr lang="en-US" dirty="0"/>
          </a:p>
        </p:txBody>
      </p:sp>
    </p:spTree>
    <p:extLst>
      <p:ext uri="{BB962C8B-B14F-4D97-AF65-F5344CB8AC3E}">
        <p14:creationId xmlns:p14="http://schemas.microsoft.com/office/powerpoint/2010/main" val="3116020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E342E-7D9E-4765-929E-62AB2159958D}"/>
              </a:ext>
            </a:extLst>
          </p:cNvPr>
          <p:cNvSpPr>
            <a:spLocks noGrp="1"/>
          </p:cNvSpPr>
          <p:nvPr>
            <p:ph type="title"/>
          </p:nvPr>
        </p:nvSpPr>
        <p:spPr/>
        <p:txBody>
          <a:bodyPr/>
          <a:lstStyle/>
          <a:p>
            <a:r>
              <a:rPr lang="pl-PL" dirty="0"/>
              <a:t>Kiedy puszczać testy</a:t>
            </a:r>
            <a:endParaRPr lang="en-US" dirty="0"/>
          </a:p>
        </p:txBody>
      </p:sp>
      <p:sp>
        <p:nvSpPr>
          <p:cNvPr id="3" name="Content Placeholder 2">
            <a:extLst>
              <a:ext uri="{FF2B5EF4-FFF2-40B4-BE49-F238E27FC236}">
                <a16:creationId xmlns:a16="http://schemas.microsoft.com/office/drawing/2014/main" id="{730DC516-6DA5-4A5B-BEEB-FEADF578383D}"/>
              </a:ext>
            </a:extLst>
          </p:cNvPr>
          <p:cNvSpPr>
            <a:spLocks noGrp="1"/>
          </p:cNvSpPr>
          <p:nvPr>
            <p:ph idx="1"/>
          </p:nvPr>
        </p:nvSpPr>
        <p:spPr/>
        <p:txBody>
          <a:bodyPr/>
          <a:lstStyle/>
          <a:p>
            <a:pPr algn="just">
              <a:lnSpc>
                <a:spcPct val="150000"/>
              </a:lnSpc>
            </a:pPr>
            <a:r>
              <a:rPr lang="pl-PL" dirty="0"/>
              <a:t>Po każdej zmianie – idealnie niepoprawna zmiana jest automatycznie wycofywana. </a:t>
            </a:r>
          </a:p>
          <a:p>
            <a:pPr algn="just">
              <a:lnSpc>
                <a:spcPct val="150000"/>
              </a:lnSpc>
            </a:pPr>
            <a:r>
              <a:rPr lang="pl-PL" dirty="0"/>
              <a:t>Ze względu na czas trwania testów można rzadziej. </a:t>
            </a:r>
          </a:p>
          <a:p>
            <a:pPr algn="just">
              <a:lnSpc>
                <a:spcPct val="150000"/>
              </a:lnSpc>
            </a:pPr>
            <a:r>
              <a:rPr lang="pl-PL" dirty="0"/>
              <a:t>Można wydzielić Smoke Test suite. </a:t>
            </a:r>
          </a:p>
          <a:p>
            <a:pPr algn="just">
              <a:lnSpc>
                <a:spcPct val="150000"/>
              </a:lnSpc>
            </a:pPr>
            <a:r>
              <a:rPr lang="pl-PL" dirty="0"/>
              <a:t>Co najmniej raz na dobę puszczać wszystko – rano powinny być wyniki testów.</a:t>
            </a:r>
          </a:p>
          <a:p>
            <a:pPr algn="just">
              <a:lnSpc>
                <a:spcPct val="150000"/>
              </a:lnSpc>
            </a:pPr>
            <a:r>
              <a:rPr lang="pl-PL" dirty="0"/>
              <a:t>Nawet jak nie ma zmian w kodzie – raz dziennie. </a:t>
            </a:r>
          </a:p>
          <a:p>
            <a:pPr algn="just">
              <a:lnSpc>
                <a:spcPct val="150000"/>
              </a:lnSpc>
            </a:pPr>
            <a:r>
              <a:rPr lang="pl-PL" dirty="0"/>
              <a:t>Testy niepuszczane zaczynają zwracać błędy.  </a:t>
            </a:r>
          </a:p>
          <a:p>
            <a:endParaRPr lang="en-US" dirty="0"/>
          </a:p>
        </p:txBody>
      </p:sp>
    </p:spTree>
    <p:extLst>
      <p:ext uri="{BB962C8B-B14F-4D97-AF65-F5344CB8AC3E}">
        <p14:creationId xmlns:p14="http://schemas.microsoft.com/office/powerpoint/2010/main" val="321655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405E-9F5D-4480-A253-2AEAEF0F8140}"/>
              </a:ext>
            </a:extLst>
          </p:cNvPr>
          <p:cNvSpPr>
            <a:spLocks noGrp="1"/>
          </p:cNvSpPr>
          <p:nvPr>
            <p:ph type="title"/>
          </p:nvPr>
        </p:nvSpPr>
        <p:spPr/>
        <p:txBody>
          <a:bodyPr/>
          <a:lstStyle/>
          <a:p>
            <a:r>
              <a:rPr lang="pl-PL" dirty="0"/>
              <a:t>Miary automatyzacji – Code Coverage</a:t>
            </a:r>
            <a:endParaRPr lang="en-US" dirty="0"/>
          </a:p>
        </p:txBody>
      </p:sp>
      <p:sp>
        <p:nvSpPr>
          <p:cNvPr id="3" name="Content Placeholder 2">
            <a:extLst>
              <a:ext uri="{FF2B5EF4-FFF2-40B4-BE49-F238E27FC236}">
                <a16:creationId xmlns:a16="http://schemas.microsoft.com/office/drawing/2014/main" id="{9A0A6B99-E538-4927-9ADD-5205F7EAA185}"/>
              </a:ext>
            </a:extLst>
          </p:cNvPr>
          <p:cNvSpPr>
            <a:spLocks noGrp="1"/>
          </p:cNvSpPr>
          <p:nvPr>
            <p:ph idx="1"/>
          </p:nvPr>
        </p:nvSpPr>
        <p:spPr/>
        <p:txBody>
          <a:bodyPr/>
          <a:lstStyle/>
          <a:p>
            <a:r>
              <a:rPr lang="pl-PL" dirty="0"/>
              <a:t>Pozwala zmierzyć stopień automatyzacji</a:t>
            </a:r>
          </a:p>
          <a:p>
            <a:r>
              <a:rPr lang="pl-PL" dirty="0"/>
              <a:t>To nie jest jedyny pomiar</a:t>
            </a:r>
          </a:p>
          <a:p>
            <a:pPr marL="0" indent="0">
              <a:buNone/>
            </a:pPr>
            <a:r>
              <a:rPr lang="pl-PL" dirty="0"/>
              <a:t>Rodzaje:</a:t>
            </a:r>
          </a:p>
          <a:p>
            <a:r>
              <a:rPr lang="pl-PL" dirty="0"/>
              <a:t>Functional coverage</a:t>
            </a:r>
          </a:p>
          <a:p>
            <a:r>
              <a:rPr lang="pl-PL" dirty="0"/>
              <a:t>Branch coverage</a:t>
            </a:r>
          </a:p>
          <a:p>
            <a:r>
              <a:rPr lang="pl-PL" dirty="0"/>
              <a:t>Condition coverage. </a:t>
            </a:r>
          </a:p>
          <a:p>
            <a:endParaRPr lang="pl-PL" dirty="0"/>
          </a:p>
          <a:p>
            <a:r>
              <a:rPr lang="pl-PL" dirty="0"/>
              <a:t>Złożoność cyklomatyczna</a:t>
            </a:r>
          </a:p>
          <a:p>
            <a:endParaRPr lang="en-US" dirty="0"/>
          </a:p>
        </p:txBody>
      </p:sp>
    </p:spTree>
    <p:extLst>
      <p:ext uri="{BB962C8B-B14F-4D97-AF65-F5344CB8AC3E}">
        <p14:creationId xmlns:p14="http://schemas.microsoft.com/office/powerpoint/2010/main" val="119235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Znalezione obrazy dla zapytania thank yo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613" y="2163454"/>
            <a:ext cx="5021324" cy="271058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subTitle" idx="1"/>
          </p:nvPr>
        </p:nvSpPr>
        <p:spPr>
          <a:xfrm>
            <a:off x="470058" y="4874034"/>
            <a:ext cx="2792349" cy="1920239"/>
          </a:xfrm>
        </p:spPr>
        <p:txBody>
          <a:bodyPr vert="horz" lIns="0" tIns="0" rIns="0" bIns="0" rtlCol="0" anchor="t">
            <a:normAutofit/>
          </a:bodyPr>
          <a:lstStyle/>
          <a:p>
            <a:r>
              <a:rPr lang="pl-PL" b="1" dirty="0">
                <a:solidFill>
                  <a:schemeClr val="tx1">
                    <a:lumMod val="65000"/>
                    <a:lumOff val="35000"/>
                  </a:schemeClr>
                </a:solidFill>
              </a:rPr>
              <a:t>Patrycja Hajduga</a:t>
            </a:r>
            <a:endParaRPr lang="en-US" b="1" dirty="0">
              <a:solidFill>
                <a:schemeClr val="tx1">
                  <a:lumMod val="65000"/>
                  <a:lumOff val="35000"/>
                </a:schemeClr>
              </a:solidFill>
            </a:endParaRPr>
          </a:p>
          <a:p>
            <a:r>
              <a:rPr lang="pl-PL" dirty="0">
                <a:solidFill>
                  <a:schemeClr val="bg1">
                    <a:lumMod val="50000"/>
                  </a:schemeClr>
                </a:solidFill>
              </a:rPr>
              <a:t>patrycja.hajduga@kldiscovery.com</a:t>
            </a:r>
            <a:endParaRPr lang="en-US" dirty="0">
              <a:solidFill>
                <a:schemeClr val="bg1">
                  <a:lumMod val="50000"/>
                </a:schemeClr>
              </a:solidFill>
            </a:endParaRPr>
          </a:p>
        </p:txBody>
      </p:sp>
      <p:sp>
        <p:nvSpPr>
          <p:cNvPr id="2" name="Text Placeholder 1"/>
          <p:cNvSpPr>
            <a:spLocks noGrp="1"/>
          </p:cNvSpPr>
          <p:nvPr>
            <p:ph type="body" sz="quarter" idx="10"/>
          </p:nvPr>
        </p:nvSpPr>
        <p:spPr>
          <a:xfrm>
            <a:off x="3378533" y="4873398"/>
            <a:ext cx="2856992" cy="1920875"/>
          </a:xfrm>
        </p:spPr>
        <p:txBody>
          <a:bodyPr vert="horz" lIns="0" tIns="0" rIns="0" bIns="0" rtlCol="0" anchor="t">
            <a:normAutofit/>
          </a:bodyPr>
          <a:lstStyle/>
          <a:p>
            <a:r>
              <a:rPr lang="pl-PL" b="1" dirty="0">
                <a:solidFill>
                  <a:schemeClr val="tx1">
                    <a:lumMod val="65000"/>
                    <a:lumOff val="35000"/>
                  </a:schemeClr>
                </a:solidFill>
              </a:rPr>
              <a:t>Radosław Gala</a:t>
            </a:r>
            <a:endParaRPr lang="en-US" b="1" dirty="0">
              <a:solidFill>
                <a:schemeClr val="tx1">
                  <a:lumMod val="65000"/>
                  <a:lumOff val="35000"/>
                </a:schemeClr>
              </a:solidFill>
            </a:endParaRPr>
          </a:p>
          <a:p>
            <a:r>
              <a:rPr lang="pl-PL" dirty="0">
                <a:solidFill>
                  <a:schemeClr val="bg1">
                    <a:lumMod val="50000"/>
                  </a:schemeClr>
                </a:solidFill>
              </a:rPr>
              <a:t>radoslaw.gala@kldiscovery.com</a:t>
            </a:r>
            <a:endParaRPr lang="en-US" dirty="0">
              <a:solidFill>
                <a:schemeClr val="bg1">
                  <a:lumMod val="50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428" y="713470"/>
            <a:ext cx="2521825" cy="593371"/>
          </a:xfrm>
          <a:prstGeom prst="rect">
            <a:avLst/>
          </a:prstGeom>
        </p:spPr>
      </p:pic>
    </p:spTree>
    <p:extLst>
      <p:ext uri="{BB962C8B-B14F-4D97-AF65-F5344CB8AC3E}">
        <p14:creationId xmlns:p14="http://schemas.microsoft.com/office/powerpoint/2010/main" val="57316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98FF-2A58-423F-A277-687C7DBA6C30}"/>
              </a:ext>
            </a:extLst>
          </p:cNvPr>
          <p:cNvSpPr>
            <a:spLocks noGrp="1"/>
          </p:cNvSpPr>
          <p:nvPr>
            <p:ph type="title"/>
          </p:nvPr>
        </p:nvSpPr>
        <p:spPr/>
        <p:txBody>
          <a:bodyPr/>
          <a:lstStyle/>
          <a:p>
            <a:r>
              <a:rPr lang="pl-PL" dirty="0"/>
              <a:t>Continous Integration</a:t>
            </a:r>
            <a:endParaRPr lang="en-US" dirty="0"/>
          </a:p>
        </p:txBody>
      </p:sp>
      <p:sp>
        <p:nvSpPr>
          <p:cNvPr id="3" name="Content Placeholder 2">
            <a:extLst>
              <a:ext uri="{FF2B5EF4-FFF2-40B4-BE49-F238E27FC236}">
                <a16:creationId xmlns:a16="http://schemas.microsoft.com/office/drawing/2014/main" id="{8E7F4BEF-8B34-4AB0-AA02-9B563A51E1C5}"/>
              </a:ext>
            </a:extLst>
          </p:cNvPr>
          <p:cNvSpPr>
            <a:spLocks noGrp="1"/>
          </p:cNvSpPr>
          <p:nvPr>
            <p:ph idx="1"/>
          </p:nvPr>
        </p:nvSpPr>
        <p:spPr/>
        <p:txBody>
          <a:bodyPr/>
          <a:lstStyle/>
          <a:p>
            <a:pPr marL="0" indent="0" algn="just">
              <a:lnSpc>
                <a:spcPct val="150000"/>
              </a:lnSpc>
              <a:buNone/>
            </a:pPr>
            <a:r>
              <a:rPr lang="pl-PL" dirty="0"/>
              <a:t>Proces ciągłej integracji polega na automatycznym uruchamianiu testów aplikacji tj. testów jednostkowcyh, testów integracyjnych, testów regresyjnych                                i funkcjonalnych dla każdej wprowadzonej zmiany. Dzięki zastosowaniu Continuous Integration (CI) programiści otrzymują natychmiastową informację czy ich zmiany w kodzie nie destabilizują pracy systemu oraz negatywnie wpływają na całą aplikację.</a:t>
            </a:r>
            <a:endParaRPr lang="en-US" dirty="0"/>
          </a:p>
        </p:txBody>
      </p:sp>
    </p:spTree>
    <p:extLst>
      <p:ext uri="{BB962C8B-B14F-4D97-AF65-F5344CB8AC3E}">
        <p14:creationId xmlns:p14="http://schemas.microsoft.com/office/powerpoint/2010/main" val="306312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74CBC-5CC3-45C9-BFEB-779CB4D02D6A}"/>
              </a:ext>
            </a:extLst>
          </p:cNvPr>
          <p:cNvSpPr>
            <a:spLocks noGrp="1"/>
          </p:cNvSpPr>
          <p:nvPr>
            <p:ph type="title"/>
          </p:nvPr>
        </p:nvSpPr>
        <p:spPr/>
        <p:txBody>
          <a:bodyPr/>
          <a:lstStyle/>
          <a:p>
            <a:r>
              <a:rPr lang="pl-PL" dirty="0"/>
              <a:t>Continous Delivery</a:t>
            </a:r>
            <a:endParaRPr lang="en-US" dirty="0"/>
          </a:p>
        </p:txBody>
      </p:sp>
      <p:sp>
        <p:nvSpPr>
          <p:cNvPr id="3" name="Content Placeholder 2">
            <a:extLst>
              <a:ext uri="{FF2B5EF4-FFF2-40B4-BE49-F238E27FC236}">
                <a16:creationId xmlns:a16="http://schemas.microsoft.com/office/drawing/2014/main" id="{1B8338AA-6A1A-4D7E-B52C-B4B6B817F84C}"/>
              </a:ext>
            </a:extLst>
          </p:cNvPr>
          <p:cNvSpPr>
            <a:spLocks noGrp="1"/>
          </p:cNvSpPr>
          <p:nvPr>
            <p:ph idx="1"/>
          </p:nvPr>
        </p:nvSpPr>
        <p:spPr/>
        <p:txBody>
          <a:bodyPr/>
          <a:lstStyle/>
          <a:p>
            <a:pPr marL="0" indent="0" algn="just">
              <a:lnSpc>
                <a:spcPct val="150000"/>
              </a:lnSpc>
              <a:buNone/>
            </a:pPr>
            <a:r>
              <a:rPr lang="pl-PL" dirty="0"/>
              <a:t>Proces ciągłego dostarczania polega na doprowadzeniu procedury wdrożenia oraz budowania aplikacji do poziomu pozwalającego na otrzymywaniu gotowych do wdrożenia paczek po każdej integracji nowej funkcjonalności. Continuous Delivery (CD) jest rozwinięciem procesu CI o przygotowanie przetestowanej paczki wdrożeniowej. Każda paczka musi być gotowa do wdrożenia na środowisko produkcyjne w dowolnym momencie.</a:t>
            </a:r>
            <a:endParaRPr lang="en-US" dirty="0"/>
          </a:p>
        </p:txBody>
      </p:sp>
    </p:spTree>
    <p:extLst>
      <p:ext uri="{BB962C8B-B14F-4D97-AF65-F5344CB8AC3E}">
        <p14:creationId xmlns:p14="http://schemas.microsoft.com/office/powerpoint/2010/main" val="14482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93C3-3381-447A-A4CD-D1161D223D3D}"/>
              </a:ext>
            </a:extLst>
          </p:cNvPr>
          <p:cNvSpPr>
            <a:spLocks noGrp="1"/>
          </p:cNvSpPr>
          <p:nvPr>
            <p:ph type="title"/>
          </p:nvPr>
        </p:nvSpPr>
        <p:spPr/>
        <p:txBody>
          <a:bodyPr/>
          <a:lstStyle/>
          <a:p>
            <a:r>
              <a:rPr lang="pl-PL" dirty="0"/>
              <a:t>Continous Deployment</a:t>
            </a:r>
            <a:endParaRPr lang="en-US" dirty="0"/>
          </a:p>
        </p:txBody>
      </p:sp>
      <p:sp>
        <p:nvSpPr>
          <p:cNvPr id="3" name="Content Placeholder 2">
            <a:extLst>
              <a:ext uri="{FF2B5EF4-FFF2-40B4-BE49-F238E27FC236}">
                <a16:creationId xmlns:a16="http://schemas.microsoft.com/office/drawing/2014/main" id="{AF92FED5-35BA-479C-B9B5-1CDBA3595343}"/>
              </a:ext>
            </a:extLst>
          </p:cNvPr>
          <p:cNvSpPr>
            <a:spLocks noGrp="1"/>
          </p:cNvSpPr>
          <p:nvPr>
            <p:ph idx="1"/>
          </p:nvPr>
        </p:nvSpPr>
        <p:spPr/>
        <p:txBody>
          <a:bodyPr/>
          <a:lstStyle/>
          <a:p>
            <a:pPr marL="0" indent="0" algn="just">
              <a:lnSpc>
                <a:spcPct val="150000"/>
              </a:lnSpc>
              <a:buNone/>
            </a:pPr>
            <a:r>
              <a:rPr lang="pl-PL" dirty="0"/>
              <a:t>Nie ma pojęcia „Dzień Release-a”. To jest następny krok w dziale Continous... Każda zmiana, która przejdzie etapy weryfikacji. Nie ma ludzkiej interwencji podczas pipeline i jeżeli nie ma błędów nowa zmiana pojawia się na produkcji. Zmiana jest widoczna w ciągu paru minut na produkcji. Dostajemy przyspieszenie opinii zwrotnej od klientów.</a:t>
            </a:r>
          </a:p>
          <a:p>
            <a:pPr marL="0" indent="0">
              <a:lnSpc>
                <a:spcPct val="150000"/>
              </a:lnSpc>
              <a:buNone/>
            </a:pPr>
            <a:endParaRPr lang="pl-PL" dirty="0"/>
          </a:p>
          <a:p>
            <a:pPr marL="0" indent="0">
              <a:lnSpc>
                <a:spcPct val="150000"/>
              </a:lnSpc>
              <a:buNone/>
            </a:pPr>
            <a:r>
              <a:rPr lang="pl-PL" dirty="0"/>
              <a:t>Start release na produkcję:  </a:t>
            </a:r>
            <a:endParaRPr lang="en-US" dirty="0"/>
          </a:p>
        </p:txBody>
      </p:sp>
      <p:pic>
        <p:nvPicPr>
          <p:cNvPr id="4" name="Picture 3">
            <a:extLst>
              <a:ext uri="{FF2B5EF4-FFF2-40B4-BE49-F238E27FC236}">
                <a16:creationId xmlns:a16="http://schemas.microsoft.com/office/drawing/2014/main" id="{81FF4753-472A-48CA-8409-A7C491846C71}"/>
              </a:ext>
            </a:extLst>
          </p:cNvPr>
          <p:cNvPicPr>
            <a:picLocks noChangeAspect="1"/>
          </p:cNvPicPr>
          <p:nvPr/>
        </p:nvPicPr>
        <p:blipFill>
          <a:blip r:embed="rId3"/>
          <a:stretch>
            <a:fillRect/>
          </a:stretch>
        </p:blipFill>
        <p:spPr>
          <a:xfrm>
            <a:off x="3246961" y="4286065"/>
            <a:ext cx="981075" cy="381000"/>
          </a:xfrm>
          <a:prstGeom prst="rect">
            <a:avLst/>
          </a:prstGeom>
        </p:spPr>
      </p:pic>
    </p:spTree>
    <p:extLst>
      <p:ext uri="{BB962C8B-B14F-4D97-AF65-F5344CB8AC3E}">
        <p14:creationId xmlns:p14="http://schemas.microsoft.com/office/powerpoint/2010/main" val="354545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C46B-7B2E-4D3C-9486-B413EFC42D54}"/>
              </a:ext>
            </a:extLst>
          </p:cNvPr>
          <p:cNvSpPr>
            <a:spLocks noGrp="1"/>
          </p:cNvSpPr>
          <p:nvPr>
            <p:ph type="title"/>
          </p:nvPr>
        </p:nvSpPr>
        <p:spPr/>
        <p:txBody>
          <a:bodyPr/>
          <a:lstStyle/>
          <a:p>
            <a:r>
              <a:rPr lang="pl-PL" dirty="0"/>
              <a:t>Delivery vs Deployment</a:t>
            </a:r>
            <a:endParaRPr lang="en-US" dirty="0"/>
          </a:p>
        </p:txBody>
      </p:sp>
      <p:pic>
        <p:nvPicPr>
          <p:cNvPr id="5" name="Content Placeholder 4">
            <a:extLst>
              <a:ext uri="{FF2B5EF4-FFF2-40B4-BE49-F238E27FC236}">
                <a16:creationId xmlns:a16="http://schemas.microsoft.com/office/drawing/2014/main" id="{A663DFA4-89FF-483C-B2E2-F2F2675B7E3B}"/>
              </a:ext>
            </a:extLst>
          </p:cNvPr>
          <p:cNvPicPr>
            <a:picLocks noGrp="1" noChangeAspect="1"/>
          </p:cNvPicPr>
          <p:nvPr>
            <p:ph idx="1"/>
          </p:nvPr>
        </p:nvPicPr>
        <p:blipFill>
          <a:blip r:embed="rId2"/>
          <a:stretch>
            <a:fillRect/>
          </a:stretch>
        </p:blipFill>
        <p:spPr>
          <a:xfrm>
            <a:off x="829495" y="1926327"/>
            <a:ext cx="7485010" cy="3005345"/>
          </a:xfrm>
        </p:spPr>
      </p:pic>
    </p:spTree>
    <p:extLst>
      <p:ext uri="{BB962C8B-B14F-4D97-AF65-F5344CB8AC3E}">
        <p14:creationId xmlns:p14="http://schemas.microsoft.com/office/powerpoint/2010/main" val="2383295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F083A2-A0FC-4FB6-A1B7-DA7B8C8CA4AA}"/>
              </a:ext>
            </a:extLst>
          </p:cNvPr>
          <p:cNvPicPr>
            <a:picLocks noChangeAspect="1"/>
          </p:cNvPicPr>
          <p:nvPr/>
        </p:nvPicPr>
        <p:blipFill>
          <a:blip r:embed="rId2"/>
          <a:stretch>
            <a:fillRect/>
          </a:stretch>
        </p:blipFill>
        <p:spPr>
          <a:xfrm>
            <a:off x="190500" y="1262062"/>
            <a:ext cx="8763000" cy="4333875"/>
          </a:xfrm>
          <a:prstGeom prst="rect">
            <a:avLst/>
          </a:prstGeom>
        </p:spPr>
      </p:pic>
    </p:spTree>
    <p:extLst>
      <p:ext uri="{BB962C8B-B14F-4D97-AF65-F5344CB8AC3E}">
        <p14:creationId xmlns:p14="http://schemas.microsoft.com/office/powerpoint/2010/main" val="181364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EB1D-7509-466C-8B08-1C4F5742CA30}"/>
              </a:ext>
            </a:extLst>
          </p:cNvPr>
          <p:cNvSpPr>
            <a:spLocks noGrp="1"/>
          </p:cNvSpPr>
          <p:nvPr>
            <p:ph type="title"/>
          </p:nvPr>
        </p:nvSpPr>
        <p:spPr>
          <a:xfrm>
            <a:off x="2174494" y="1606296"/>
            <a:ext cx="6172200" cy="1243584"/>
          </a:xfrm>
        </p:spPr>
        <p:txBody>
          <a:bodyPr/>
          <a:lstStyle/>
          <a:p>
            <a:r>
              <a:rPr lang="pl-PL" dirty="0"/>
              <a:t>Build Serwer</a:t>
            </a:r>
            <a:endParaRPr lang="en-US" dirty="0"/>
          </a:p>
        </p:txBody>
      </p:sp>
      <p:sp>
        <p:nvSpPr>
          <p:cNvPr id="4" name="Text Placeholder 3">
            <a:extLst>
              <a:ext uri="{FF2B5EF4-FFF2-40B4-BE49-F238E27FC236}">
                <a16:creationId xmlns:a16="http://schemas.microsoft.com/office/drawing/2014/main" id="{501F047D-C89E-4EE9-BB2D-B9D6F6B4807E}"/>
              </a:ext>
            </a:extLst>
          </p:cNvPr>
          <p:cNvSpPr>
            <a:spLocks noGrp="1"/>
          </p:cNvSpPr>
          <p:nvPr>
            <p:ph type="body" sz="quarter" idx="10"/>
          </p:nvPr>
        </p:nvSpPr>
        <p:spPr/>
        <p:txBody>
          <a:bodyPr/>
          <a:lstStyle/>
          <a:p>
            <a:r>
              <a:rPr lang="pl-PL" dirty="0"/>
              <a:t>2</a:t>
            </a:r>
            <a:endParaRPr lang="en-US" dirty="0"/>
          </a:p>
        </p:txBody>
      </p:sp>
    </p:spTree>
    <p:extLst>
      <p:ext uri="{BB962C8B-B14F-4D97-AF65-F5344CB8AC3E}">
        <p14:creationId xmlns:p14="http://schemas.microsoft.com/office/powerpoint/2010/main" val="403759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3255-25BA-47F6-BB34-F9A098DFF81F}"/>
              </a:ext>
            </a:extLst>
          </p:cNvPr>
          <p:cNvSpPr>
            <a:spLocks noGrp="1"/>
          </p:cNvSpPr>
          <p:nvPr>
            <p:ph type="title"/>
          </p:nvPr>
        </p:nvSpPr>
        <p:spPr/>
        <p:txBody>
          <a:bodyPr/>
          <a:lstStyle/>
          <a:p>
            <a:r>
              <a:rPr lang="pl-PL" dirty="0"/>
              <a:t>Dlaczego używamy build serwera</a:t>
            </a:r>
            <a:endParaRPr lang="en-US" dirty="0"/>
          </a:p>
        </p:txBody>
      </p:sp>
      <p:sp>
        <p:nvSpPr>
          <p:cNvPr id="3" name="Content Placeholder 2">
            <a:extLst>
              <a:ext uri="{FF2B5EF4-FFF2-40B4-BE49-F238E27FC236}">
                <a16:creationId xmlns:a16="http://schemas.microsoft.com/office/drawing/2014/main" id="{D6522E5E-A7C1-4A49-A207-B093F80420C4}"/>
              </a:ext>
            </a:extLst>
          </p:cNvPr>
          <p:cNvSpPr>
            <a:spLocks noGrp="1"/>
          </p:cNvSpPr>
          <p:nvPr>
            <p:ph idx="1"/>
          </p:nvPr>
        </p:nvSpPr>
        <p:spPr/>
        <p:txBody>
          <a:bodyPr/>
          <a:lstStyle/>
          <a:p>
            <a:r>
              <a:rPr lang="pl-PL" dirty="0"/>
              <a:t>Pojedyńcza konfiguracja</a:t>
            </a:r>
          </a:p>
          <a:p>
            <a:r>
              <a:rPr lang="pl-PL" dirty="0"/>
              <a:t>Wersje kompilatorów </a:t>
            </a:r>
          </a:p>
          <a:p>
            <a:r>
              <a:rPr lang="pl-PL" dirty="0"/>
              <a:t>Mamy wpływ co jest dodawane do naszej aplikacji</a:t>
            </a:r>
          </a:p>
          <a:p>
            <a:r>
              <a:rPr lang="pl-PL" dirty="0"/>
              <a:t>Pojedyńcze źródło prawdy</a:t>
            </a:r>
          </a:p>
          <a:p>
            <a:r>
              <a:rPr lang="pl-PL" dirty="0"/>
              <a:t>„U mnie działa/U mnie się buduje” </a:t>
            </a:r>
          </a:p>
          <a:p>
            <a:endParaRPr lang="en-US" dirty="0"/>
          </a:p>
        </p:txBody>
      </p:sp>
    </p:spTree>
    <p:extLst>
      <p:ext uri="{BB962C8B-B14F-4D97-AF65-F5344CB8AC3E}">
        <p14:creationId xmlns:p14="http://schemas.microsoft.com/office/powerpoint/2010/main" val="2408450014"/>
      </p:ext>
    </p:extLst>
  </p:cSld>
  <p:clrMapOvr>
    <a:masterClrMapping/>
  </p:clrMapOvr>
</p:sld>
</file>

<file path=ppt/theme/theme1.xml><?xml version="1.0" encoding="utf-8"?>
<a:theme xmlns:a="http://schemas.openxmlformats.org/drawingml/2006/main" name="Office Theme">
  <a:themeElements>
    <a:clrScheme name="KrolLDiscovery">
      <a:dk1>
        <a:srgbClr val="000000"/>
      </a:dk1>
      <a:lt1>
        <a:srgbClr val="FFFFFF"/>
      </a:lt1>
      <a:dk2>
        <a:srgbClr val="002D5B"/>
      </a:dk2>
      <a:lt2>
        <a:srgbClr val="DFE1DF"/>
      </a:lt2>
      <a:accent1>
        <a:srgbClr val="0055B8"/>
      </a:accent1>
      <a:accent2>
        <a:srgbClr val="8869AE"/>
      </a:accent2>
      <a:accent3>
        <a:srgbClr val="F7921E"/>
      </a:accent3>
      <a:accent4>
        <a:srgbClr val="96CA4F"/>
      </a:accent4>
      <a:accent5>
        <a:srgbClr val="FFCE34"/>
      </a:accent5>
      <a:accent6>
        <a:srgbClr val="EE3350"/>
      </a:accent6>
      <a:hlink>
        <a:srgbClr val="0055B8"/>
      </a:hlink>
      <a:folHlink>
        <a:srgbClr val="338AE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1569</TotalTime>
  <Words>1147</Words>
  <Application>Microsoft Office PowerPoint</Application>
  <PresentationFormat>On-screen Show (4:3)</PresentationFormat>
  <Paragraphs>160</Paragraphs>
  <Slides>25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ＭＳ Ｐゴシック</vt:lpstr>
      <vt:lpstr>Arial</vt:lpstr>
      <vt:lpstr>Arial Black</vt:lpstr>
      <vt:lpstr>Calibri</vt:lpstr>
      <vt:lpstr>Roboto condensed</vt:lpstr>
      <vt:lpstr>Wingdings</vt:lpstr>
      <vt:lpstr>Office Theme</vt:lpstr>
      <vt:lpstr>Continouns Integration</vt:lpstr>
      <vt:lpstr>Continous ....  </vt:lpstr>
      <vt:lpstr>Continous Integration</vt:lpstr>
      <vt:lpstr>Continous Delivery</vt:lpstr>
      <vt:lpstr>Continous Deployment</vt:lpstr>
      <vt:lpstr>Delivery vs Deployment</vt:lpstr>
      <vt:lpstr>PowerPoint Presentation</vt:lpstr>
      <vt:lpstr>Build Serwer</vt:lpstr>
      <vt:lpstr>Dlaczego używamy build serwera</vt:lpstr>
      <vt:lpstr>Kroki podczas typowego builda</vt:lpstr>
      <vt:lpstr>Systemy pakietów/artefaktów</vt:lpstr>
      <vt:lpstr>Statyczna Analiza Kodu </vt:lpstr>
      <vt:lpstr>Automatyzacja</vt:lpstr>
      <vt:lpstr>Automatyzacja</vt:lpstr>
      <vt:lpstr>Dlaczego Automation</vt:lpstr>
      <vt:lpstr>Początek Automatyzacji</vt:lpstr>
      <vt:lpstr>Wybór środowiska do testów</vt:lpstr>
      <vt:lpstr>Czy wszystko automatyzujemy</vt:lpstr>
      <vt:lpstr>Deployment/Instalacja</vt:lpstr>
      <vt:lpstr>Build, Deploy, Tests, Destroy</vt:lpstr>
      <vt:lpstr>Na co zwracać uwagę</vt:lpstr>
      <vt:lpstr>Czego unikać</vt:lpstr>
      <vt:lpstr>Kiedy puszczać testy</vt:lpstr>
      <vt:lpstr>Miary automatyzacji – Code Coverage</vt:lpstr>
      <vt:lpstr>PowerPoint Presentation</vt:lpstr>
    </vt:vector>
  </TitlesOfParts>
  <Company>KrolLDiscovery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LPaulson@krollontrack.com</dc:creator>
  <cp:lastModifiedBy>Gala, Radoslaw</cp:lastModifiedBy>
  <cp:revision>108</cp:revision>
  <dcterms:created xsi:type="dcterms:W3CDTF">2014-05-02T14:01:26Z</dcterms:created>
  <dcterms:modified xsi:type="dcterms:W3CDTF">2018-12-04T01:11:56Z</dcterms:modified>
</cp:coreProperties>
</file>