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4" r:id="rId10"/>
    <p:sldId id="265" r:id="rId11"/>
    <p:sldId id="267" r:id="rId12"/>
    <p:sldId id="263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7"/>
    <a:srgbClr val="F4F1E6"/>
    <a:srgbClr val="D0CBD6"/>
    <a:srgbClr val="E8EABF"/>
    <a:srgbClr val="CFDDCB"/>
    <a:srgbClr val="F2E3D0"/>
    <a:srgbClr val="E9CACD"/>
    <a:srgbClr val="BFD6E2"/>
    <a:srgbClr val="DDDFCF"/>
    <a:srgbClr val="EA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69847" autoAdjust="0"/>
  </p:normalViewPr>
  <p:slideViewPr>
    <p:cSldViewPr showGuides="1">
      <p:cViewPr varScale="1">
        <p:scale>
          <a:sx n="49" d="100"/>
          <a:sy n="49" d="100"/>
        </p:scale>
        <p:origin x="213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7C523D6-8737-0249-80D1-417BDDC9B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40BDE9-354C-004D-8354-5ED369C02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230188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4603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6889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919163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Opisac dokladnie w komentarzu</a:t>
            </a:r>
            <a:r>
              <a:rPr lang="pl-PL" baseline="0" dirty="0"/>
              <a:t> co commitujemy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  <a:p>
            <a:r>
              <a:rPr lang="pl-PL" dirty="0"/>
              <a:t>Demo</a:t>
            </a:r>
            <a:r>
              <a:rPr lang="pl-PL" baseline="0" dirty="0"/>
              <a:t> !!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Wytłumaczyć jaką</a:t>
            </a:r>
            <a:r>
              <a:rPr lang="pl-PL" baseline="0" dirty="0"/>
              <a:t> rolę ma każdy branch</a:t>
            </a:r>
          </a:p>
          <a:p>
            <a:r>
              <a:rPr lang="pl-PL" baseline="0" dirty="0"/>
              <a:t>Kiedy uzywać feature branch</a:t>
            </a:r>
          </a:p>
          <a:p>
            <a:r>
              <a:rPr lang="pl-PL" baseline="0" dirty="0"/>
              <a:t>Kiedy hot fix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Analiza kodu przez przyszłego pracodawcę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Live demo wszystkich</a:t>
            </a:r>
            <a:r>
              <a:rPr lang="pl-PL" baseline="0" dirty="0"/>
              <a:t> operacji.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roll Ontrack col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7506" y="5562600"/>
            <a:ext cx="2670053" cy="457201"/>
          </a:xfrm>
          <a:prstGeom prst="rect">
            <a:avLst/>
          </a:prstGeom>
        </p:spPr>
      </p:pic>
      <p:sp>
        <p:nvSpPr>
          <p:cNvPr id="10261" name="Rectangle 21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4567238"/>
            <a:ext cx="8231187" cy="685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pitchFamily="-108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5613" y="6440488"/>
            <a:ext cx="457200" cy="274637"/>
          </a:xfrm>
        </p:spPr>
        <p:txBody>
          <a:bodyPr/>
          <a:lstStyle>
            <a:lvl1pPr>
              <a:defRPr/>
            </a:lvl1pPr>
          </a:lstStyle>
          <a:p>
            <a:fld id="{A57CA127-8953-AD4E-98B5-7CCC25912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55613" y="3759200"/>
            <a:ext cx="8226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4" name="Picture 34" descr="PowerPoint Title Slide Header Rev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5E227-3BDF-3849-8811-CDED98AD9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36600"/>
            <a:ext cx="2055812" cy="5603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736600"/>
            <a:ext cx="6019800" cy="5603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E33486-2F10-F34E-A7E5-EBD444736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6425" cy="547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438900"/>
            <a:ext cx="457200" cy="274638"/>
          </a:xfrm>
        </p:spPr>
        <p:txBody>
          <a:bodyPr/>
          <a:lstStyle>
            <a:lvl1pPr>
              <a:defRPr smtClean="0"/>
            </a:lvl1pPr>
          </a:lstStyle>
          <a:p>
            <a:fld id="{87A0C46B-3D3E-684D-84A5-1603B3AF2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F80FB-35DB-7749-904A-C78153AA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5B08AF-BBFD-7F47-9CB0-88FF7EB95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4CD32-8205-6D47-A923-0FBD4B124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5585FB-2D04-E84B-A564-B987B96B9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B7EF97-38F0-7F47-AAED-DD5BB822C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F5A058-B6EF-6042-97E5-47FC3422E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CB1E7-3DAA-D440-83B7-6D4CBE87D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CACD0-B088-F443-BD50-7735B27FE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6600"/>
            <a:ext cx="82264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38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fld id="{95C55046-1327-6F48-BE0D-7DED876F9E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6397625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PowerPoint Text Slide Header Rev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0"/>
            <a:ext cx="4572000" cy="639763"/>
          </a:xfrm>
          <a:prstGeom prst="rect">
            <a:avLst/>
          </a:prstGeom>
          <a:noFill/>
        </p:spPr>
      </p:pic>
      <p:pic>
        <p:nvPicPr>
          <p:cNvPr id="11" name="Picture 10" descr="Kroll Ontrack colo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53517"/>
            <a:ext cx="1679453" cy="287578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/>
        </p:nvSpPr>
        <p:spPr bwMode="auto">
          <a:xfrm>
            <a:off x="990600" y="6430498"/>
            <a:ext cx="3659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dirty="0"/>
              <a:t>Proprietary and Confidential  |  Kroll Ontrack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30188" indent="-2301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SzPct val="110000"/>
        <a:buFont typeface="Wingdings" pitchFamily="-108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684213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914400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Font typeface="Times" pitchFamily="-108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1445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6017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0589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5161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9733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Repozytoria Kodu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66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wygląda w rzeczywistości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scarybranch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29" y="1133666"/>
            <a:ext cx="6320366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51920" y="5723319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https://</a:t>
            </a:r>
            <a:r>
              <a:rPr lang="pl-PL" sz="1650" dirty="0"/>
              <a:t>www.perforce.com/blog/090521/using-branch-diagrams-scare-your-ceo</a:t>
            </a:r>
          </a:p>
        </p:txBody>
      </p:sp>
    </p:spTree>
    <p:extLst>
      <p:ext uri="{BB962C8B-B14F-4D97-AF65-F5344CB8AC3E}">
        <p14:creationId xmlns:p14="http://schemas.microsoft.com/office/powerpoint/2010/main" val="427217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GitHub (publiczne repozytoria)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Pomagać open source</a:t>
            </a:r>
          </a:p>
          <a:p>
            <a:r>
              <a:rPr lang="pl-PL" dirty="0"/>
              <a:t>Są darmowe</a:t>
            </a:r>
          </a:p>
          <a:p>
            <a:r>
              <a:rPr lang="pl-PL" dirty="0"/>
              <a:t>Nabieramy doświadczenia zespołowego</a:t>
            </a:r>
          </a:p>
          <a:p>
            <a:r>
              <a:rPr lang="pl-PL" dirty="0"/>
              <a:t>Dodac do swojego CV</a:t>
            </a:r>
          </a:p>
          <a:p>
            <a:r>
              <a:rPr lang="pl-PL" dirty="0"/>
              <a:t>Łatwa pomoc – kod jest publiczny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operacje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Local</a:t>
            </a:r>
          </a:p>
          <a:p>
            <a:r>
              <a:rPr lang="pl-PL" dirty="0"/>
              <a:t>Commit</a:t>
            </a:r>
          </a:p>
          <a:p>
            <a:r>
              <a:rPr lang="pl-PL" dirty="0"/>
              <a:t>Stage</a:t>
            </a:r>
          </a:p>
          <a:p>
            <a:r>
              <a:rPr lang="pl-PL" dirty="0"/>
              <a:t>Merge, merge conflict</a:t>
            </a:r>
          </a:p>
          <a:p>
            <a:r>
              <a:rPr lang="pl-PL" dirty="0"/>
              <a:t>revert</a:t>
            </a:r>
          </a:p>
          <a:p>
            <a:r>
              <a:rPr lang="pl-PL" dirty="0"/>
              <a:t>branch</a:t>
            </a:r>
          </a:p>
          <a:p>
            <a:pPr marL="0" indent="0">
              <a:buNone/>
            </a:pPr>
            <a:r>
              <a:rPr lang="pl-PL" dirty="0"/>
              <a:t>Origin:</a:t>
            </a:r>
          </a:p>
          <a:p>
            <a:r>
              <a:rPr lang="pl-PL" dirty="0"/>
              <a:t>Push</a:t>
            </a:r>
          </a:p>
          <a:p>
            <a:r>
              <a:rPr lang="pl-PL" dirty="0"/>
              <a:t>Sync</a:t>
            </a:r>
          </a:p>
          <a:p>
            <a:r>
              <a:rPr lang="pl-PL" dirty="0"/>
              <a:t>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alias such=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endParaRPr lang="pl-PL" b="0" dirty="0"/>
          </a:p>
          <a:p>
            <a:r>
              <a:rPr lang="en-US" b="0" dirty="0"/>
              <a:t>alias very=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endParaRPr lang="pl-PL" b="0" dirty="0"/>
          </a:p>
          <a:p>
            <a:r>
              <a:rPr lang="en-US" b="0" dirty="0"/>
              <a:t>alias wow='</a:t>
            </a:r>
            <a:r>
              <a:rPr lang="en-US" b="0" dirty="0" err="1"/>
              <a:t>git</a:t>
            </a:r>
            <a:r>
              <a:rPr lang="en-US" b="0" dirty="0"/>
              <a:t> status' </a:t>
            </a:r>
            <a:endParaRPr lang="pl-PL" b="0" dirty="0"/>
          </a:p>
          <a:p>
            <a:r>
              <a:rPr lang="en-US" b="0" dirty="0"/>
              <a:t>$ wow </a:t>
            </a:r>
            <a:endParaRPr lang="pl-PL" b="0" dirty="0"/>
          </a:p>
          <a:p>
            <a:r>
              <a:rPr lang="en-US" b="0" dirty="0"/>
              <a:t>$ such commit </a:t>
            </a:r>
            <a:endParaRPr lang="pl-PL" b="0" dirty="0"/>
          </a:p>
          <a:p>
            <a:r>
              <a:rPr lang="en-US" b="0" dirty="0"/>
              <a:t>$ very push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https://pbs.twimg.com/media/Cs4-Kf0WcAA_QO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928049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1722437"/>
            <a:ext cx="7810500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repozytoriów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CVS</a:t>
            </a:r>
          </a:p>
          <a:p>
            <a:r>
              <a:rPr lang="pl-PL" dirty="0"/>
              <a:t>SVN</a:t>
            </a:r>
          </a:p>
          <a:p>
            <a:r>
              <a:rPr lang="pl-PL" dirty="0"/>
              <a:t>ClearCase</a:t>
            </a:r>
          </a:p>
          <a:p>
            <a:r>
              <a:rPr lang="pl-PL" dirty="0"/>
              <a:t>TFVC</a:t>
            </a:r>
          </a:p>
          <a:p>
            <a:r>
              <a:rPr lang="pl-PL" dirty="0"/>
              <a:t>GIT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032" y="1600200"/>
            <a:ext cx="6471586" cy="4740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2241964"/>
            <a:ext cx="8226425" cy="34567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626814"/>
            <a:ext cx="8226425" cy="46870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13" y="1934505"/>
            <a:ext cx="8226425" cy="40716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684337"/>
            <a:ext cx="7781925" cy="457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1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s://raw.githubusercontent.com/Voronenko/gitflow-release/master/images/git-workflow-release-cycle-4maintenanc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5848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951" y="5708431"/>
            <a:ext cx="751892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</a:t>
            </a:r>
            <a:r>
              <a:rPr lang="pl-PL" sz="1100" dirty="0"/>
              <a:t>www.codementor.io/devops/tutorial/implementing-git-flow-releasing-model-in-continuous-integration-process</a:t>
            </a:r>
          </a:p>
        </p:txBody>
      </p:sp>
    </p:spTree>
    <p:extLst>
      <p:ext uri="{BB962C8B-B14F-4D97-AF65-F5344CB8AC3E}">
        <p14:creationId xmlns:p14="http://schemas.microsoft.com/office/powerpoint/2010/main" val="1198275427"/>
      </p:ext>
    </p:extLst>
  </p:cSld>
  <p:clrMapOvr>
    <a:masterClrMapping/>
  </p:clrMapOvr>
</p:sld>
</file>

<file path=ppt/theme/theme1.xml><?xml version="1.0" encoding="utf-8"?>
<a:theme xmlns:a="http://schemas.openxmlformats.org/drawingml/2006/main" name="ppttemplate_krollontrack2011_internal">
  <a:themeElements>
    <a:clrScheme name="">
      <a:dk1>
        <a:srgbClr val="000000"/>
      </a:dk1>
      <a:lt1>
        <a:srgbClr val="FFFFFF"/>
      </a:lt1>
      <a:dk2>
        <a:srgbClr val="D7D3C7"/>
      </a:dk2>
      <a:lt2>
        <a:srgbClr val="675C53"/>
      </a:lt2>
      <a:accent1>
        <a:srgbClr val="00A5E6"/>
      </a:accent1>
      <a:accent2>
        <a:srgbClr val="003C69"/>
      </a:accent2>
      <a:accent3>
        <a:srgbClr val="FFFFFF"/>
      </a:accent3>
      <a:accent4>
        <a:srgbClr val="000000"/>
      </a:accent4>
      <a:accent5>
        <a:srgbClr val="AACFF0"/>
      </a:accent5>
      <a:accent6>
        <a:srgbClr val="00355E"/>
      </a:accent6>
      <a:hlink>
        <a:srgbClr val="E05206"/>
      </a:hlink>
      <a:folHlink>
        <a:srgbClr val="006778"/>
      </a:folHlink>
    </a:clrScheme>
    <a:fontScheme name="Altegrity PowerPoint Inter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Altegrity PowerPoint 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ppttemplate_krollontrack2011_internal</Template>
  <TotalTime>5803</TotalTime>
  <Words>134</Words>
  <Application>Microsoft Office PowerPoint</Application>
  <PresentationFormat>On-screen Show (4:3)</PresentationFormat>
  <Paragraphs>63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Times</vt:lpstr>
      <vt:lpstr>Wingdings</vt:lpstr>
      <vt:lpstr>ppttemplate_krollontrack2011_internal</vt:lpstr>
      <vt:lpstr>Repozytoria Kodu </vt:lpstr>
      <vt:lpstr>PowerPoint Presentation</vt:lpstr>
      <vt:lpstr>Historia repozytoriów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Jak to wygląda w rzeczywistości</vt:lpstr>
      <vt:lpstr>Dlaczego GitHub (publiczne repozytoria)</vt:lpstr>
      <vt:lpstr>Podstawowe operacje</vt:lpstr>
      <vt:lpstr>PowerPoint Presentation</vt:lpstr>
      <vt:lpstr>PowerPoint Presentation</vt:lpstr>
      <vt:lpstr>Travis CI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dc:creator>Sibilski, Rafal</dc:creator>
  <cp:lastModifiedBy>Gala, Radoslaw</cp:lastModifiedBy>
  <cp:revision>275</cp:revision>
  <cp:lastPrinted>2016-04-28T13:23:49Z</cp:lastPrinted>
  <dcterms:created xsi:type="dcterms:W3CDTF">2015-07-28T12:23:41Z</dcterms:created>
  <dcterms:modified xsi:type="dcterms:W3CDTF">2016-10-07T11:56:20Z</dcterms:modified>
</cp:coreProperties>
</file>