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7" r:id="rId11"/>
    <p:sldId id="286" r:id="rId12"/>
    <p:sldId id="278" r:id="rId13"/>
    <p:sldId id="288" r:id="rId14"/>
    <p:sldId id="289" r:id="rId15"/>
    <p:sldId id="292" r:id="rId16"/>
    <p:sldId id="290" r:id="rId17"/>
    <p:sldId id="291" r:id="rId18"/>
    <p:sldId id="293" r:id="rId19"/>
    <p:sldId id="294" r:id="rId20"/>
    <p:sldId id="295" r:id="rId21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6238" autoAdjust="0"/>
  </p:normalViewPr>
  <p:slideViewPr>
    <p:cSldViewPr snapToGrid="0">
      <p:cViewPr varScale="1">
        <p:scale>
          <a:sx n="107" d="100"/>
          <a:sy n="107" d="100"/>
        </p:scale>
        <p:origin x="13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98A77-74E6-444A-9965-FFD08361562E}" type="doc">
      <dgm:prSet loTypeId="urn:microsoft.com/office/officeart/2005/8/layout/vList5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671212A3-B790-4FB8-983E-C8DB1D98A068}">
      <dgm:prSet phldrT="[Tekst]"/>
      <dgm:spPr/>
      <dgm:t>
        <a:bodyPr/>
        <a:lstStyle/>
        <a:p>
          <a:r>
            <a:rPr lang="en-GB" dirty="0"/>
            <a:t>Web</a:t>
          </a:r>
          <a:endParaRPr lang="pl-PL" dirty="0"/>
        </a:p>
      </dgm:t>
    </dgm:pt>
    <dgm:pt modelId="{D1E0610E-90D0-4071-B315-6CD7654B1FFC}" type="parTrans" cxnId="{CF3E00A4-38D0-4E33-9318-D2CC0509F42E}">
      <dgm:prSet/>
      <dgm:spPr/>
      <dgm:t>
        <a:bodyPr/>
        <a:lstStyle/>
        <a:p>
          <a:endParaRPr lang="pl-PL"/>
        </a:p>
      </dgm:t>
    </dgm:pt>
    <dgm:pt modelId="{95F3ABEE-179D-4D77-ABE2-F4387B8843FF}" type="sibTrans" cxnId="{CF3E00A4-38D0-4E33-9318-D2CC0509F42E}">
      <dgm:prSet/>
      <dgm:spPr/>
      <dgm:t>
        <a:bodyPr/>
        <a:lstStyle/>
        <a:p>
          <a:endParaRPr lang="pl-PL"/>
        </a:p>
      </dgm:t>
    </dgm:pt>
    <dgm:pt modelId="{365A99E1-E8D7-4D8B-AAC4-74AC42799E92}">
      <dgm:prSet phldrT="[Tekst]"/>
      <dgm:spPr/>
      <dgm:t>
        <a:bodyPr/>
        <a:lstStyle/>
        <a:p>
          <a:r>
            <a:rPr lang="en-GB" dirty="0"/>
            <a:t>Server-side</a:t>
          </a:r>
          <a:endParaRPr lang="pl-PL" dirty="0"/>
        </a:p>
      </dgm:t>
    </dgm:pt>
    <dgm:pt modelId="{5E97DC0C-2160-4C46-A4CB-2A8BC4FF9324}" type="parTrans" cxnId="{51F9FE49-7776-4531-B5CE-8178AA72D30A}">
      <dgm:prSet/>
      <dgm:spPr/>
      <dgm:t>
        <a:bodyPr/>
        <a:lstStyle/>
        <a:p>
          <a:endParaRPr lang="pl-PL"/>
        </a:p>
      </dgm:t>
    </dgm:pt>
    <dgm:pt modelId="{1C6A504F-06E6-4087-ADF7-24D58E8F8BE8}" type="sibTrans" cxnId="{51F9FE49-7776-4531-B5CE-8178AA72D30A}">
      <dgm:prSet/>
      <dgm:spPr/>
      <dgm:t>
        <a:bodyPr/>
        <a:lstStyle/>
        <a:p>
          <a:endParaRPr lang="pl-PL"/>
        </a:p>
      </dgm:t>
    </dgm:pt>
    <dgm:pt modelId="{B3BFD02E-6243-4B6A-998F-1E7C6C0934AF}">
      <dgm:prSet phldrT="[Tekst]"/>
      <dgm:spPr/>
      <dgm:t>
        <a:bodyPr/>
        <a:lstStyle/>
        <a:p>
          <a:r>
            <a:rPr lang="en-GB" dirty="0"/>
            <a:t>HTML, CSS, JavaScript, PHP</a:t>
          </a:r>
          <a:endParaRPr lang="pl-PL" dirty="0"/>
        </a:p>
      </dgm:t>
    </dgm:pt>
    <dgm:pt modelId="{EC085860-D8AC-424A-BF9C-23BDDF132B39}" type="parTrans" cxnId="{DDBDFD09-9A7E-4D91-82FC-3BA64525262C}">
      <dgm:prSet/>
      <dgm:spPr/>
      <dgm:t>
        <a:bodyPr/>
        <a:lstStyle/>
        <a:p>
          <a:endParaRPr lang="pl-PL"/>
        </a:p>
      </dgm:t>
    </dgm:pt>
    <dgm:pt modelId="{32CD75A2-5F2D-471A-A8C4-5F022EFD7F18}" type="sibTrans" cxnId="{DDBDFD09-9A7E-4D91-82FC-3BA64525262C}">
      <dgm:prSet/>
      <dgm:spPr/>
      <dgm:t>
        <a:bodyPr/>
        <a:lstStyle/>
        <a:p>
          <a:endParaRPr lang="pl-PL"/>
        </a:p>
      </dgm:t>
    </dgm:pt>
    <dgm:pt modelId="{8144142B-69B6-4C04-80D7-37F7F56A57F4}">
      <dgm:prSet phldrT="[Tekst]"/>
      <dgm:spPr/>
      <dgm:t>
        <a:bodyPr/>
        <a:lstStyle/>
        <a:p>
          <a:r>
            <a:rPr lang="en-GB" dirty="0"/>
            <a:t>Hybrid</a:t>
          </a:r>
          <a:endParaRPr lang="pl-PL" dirty="0"/>
        </a:p>
      </dgm:t>
    </dgm:pt>
    <dgm:pt modelId="{FFCB03B1-E671-497A-89F0-8C373FDC596A}" type="parTrans" cxnId="{B5A99F3E-338E-4C92-97F1-2ECD2CD234A0}">
      <dgm:prSet/>
      <dgm:spPr/>
      <dgm:t>
        <a:bodyPr/>
        <a:lstStyle/>
        <a:p>
          <a:endParaRPr lang="pl-PL"/>
        </a:p>
      </dgm:t>
    </dgm:pt>
    <dgm:pt modelId="{963282D3-77AC-431E-9D00-EC31257AA1F2}" type="sibTrans" cxnId="{B5A99F3E-338E-4C92-97F1-2ECD2CD234A0}">
      <dgm:prSet/>
      <dgm:spPr/>
      <dgm:t>
        <a:bodyPr/>
        <a:lstStyle/>
        <a:p>
          <a:endParaRPr lang="pl-PL"/>
        </a:p>
      </dgm:t>
    </dgm:pt>
    <dgm:pt modelId="{176204E3-8789-406F-A8C2-C82DAC2B30FC}">
      <dgm:prSet phldrT="[Tekst]"/>
      <dgm:spPr/>
      <dgm:t>
        <a:bodyPr/>
        <a:lstStyle/>
        <a:p>
          <a:r>
            <a:rPr lang="en-GB" dirty="0"/>
            <a:t>Native container (</a:t>
          </a:r>
          <a:r>
            <a:rPr lang="en-GB" dirty="0" err="1"/>
            <a:t>Phonegap</a:t>
          </a:r>
          <a:r>
            <a:rPr lang="en-GB" dirty="0"/>
            <a:t>/Cordova)</a:t>
          </a:r>
          <a:endParaRPr lang="pl-PL" dirty="0"/>
        </a:p>
      </dgm:t>
    </dgm:pt>
    <dgm:pt modelId="{4B04D159-643A-45E0-A706-DBF2FBFE6919}" type="parTrans" cxnId="{EAB2F4C7-CF5E-413F-AEE4-0DD63F0C6121}">
      <dgm:prSet/>
      <dgm:spPr/>
      <dgm:t>
        <a:bodyPr/>
        <a:lstStyle/>
        <a:p>
          <a:endParaRPr lang="pl-PL"/>
        </a:p>
      </dgm:t>
    </dgm:pt>
    <dgm:pt modelId="{F00FF63B-07D5-429E-BDC0-58E0EB6E9ADA}" type="sibTrans" cxnId="{EAB2F4C7-CF5E-413F-AEE4-0DD63F0C6121}">
      <dgm:prSet/>
      <dgm:spPr/>
      <dgm:t>
        <a:bodyPr/>
        <a:lstStyle/>
        <a:p>
          <a:endParaRPr lang="pl-PL"/>
        </a:p>
      </dgm:t>
    </dgm:pt>
    <dgm:pt modelId="{5470CEDE-28DB-4862-AD7B-9C41BA330651}">
      <dgm:prSet phldrT="[Tekst]"/>
      <dgm:spPr/>
      <dgm:t>
        <a:bodyPr/>
        <a:lstStyle/>
        <a:p>
          <a:r>
            <a:rPr lang="en-GB" dirty="0"/>
            <a:t>Native</a:t>
          </a:r>
          <a:endParaRPr lang="pl-PL" dirty="0"/>
        </a:p>
      </dgm:t>
    </dgm:pt>
    <dgm:pt modelId="{54C4FB3A-B6C3-4C69-82A6-452D1490702C}" type="parTrans" cxnId="{7B8854E0-8FF1-43CF-B34D-D6B204CEBC54}">
      <dgm:prSet/>
      <dgm:spPr/>
      <dgm:t>
        <a:bodyPr/>
        <a:lstStyle/>
        <a:p>
          <a:endParaRPr lang="pl-PL"/>
        </a:p>
      </dgm:t>
    </dgm:pt>
    <dgm:pt modelId="{1CCBDB07-17F5-488A-9CB1-9DF54C7F709B}" type="sibTrans" cxnId="{7B8854E0-8FF1-43CF-B34D-D6B204CEBC54}">
      <dgm:prSet/>
      <dgm:spPr/>
      <dgm:t>
        <a:bodyPr/>
        <a:lstStyle/>
        <a:p>
          <a:endParaRPr lang="pl-PL"/>
        </a:p>
      </dgm:t>
    </dgm:pt>
    <dgm:pt modelId="{00055BF3-C5FC-4F89-ADD7-08C8E7CB1479}">
      <dgm:prSet phldrT="[Tekst]"/>
      <dgm:spPr/>
      <dgm:t>
        <a:bodyPr/>
        <a:lstStyle/>
        <a:p>
          <a:r>
            <a:rPr lang="en-GB" dirty="0"/>
            <a:t>Specific platform</a:t>
          </a:r>
          <a:endParaRPr lang="pl-PL" dirty="0"/>
        </a:p>
      </dgm:t>
    </dgm:pt>
    <dgm:pt modelId="{69FA7E02-3D89-4C53-9AB4-61CA6A010D40}" type="parTrans" cxnId="{5790413C-9E98-46C1-BE39-1D790EA4AF5F}">
      <dgm:prSet/>
      <dgm:spPr/>
      <dgm:t>
        <a:bodyPr/>
        <a:lstStyle/>
        <a:p>
          <a:endParaRPr lang="pl-PL"/>
        </a:p>
      </dgm:t>
    </dgm:pt>
    <dgm:pt modelId="{F5B08EB5-4577-4DD2-BC69-037E690EF8DF}" type="sibTrans" cxnId="{5790413C-9E98-46C1-BE39-1D790EA4AF5F}">
      <dgm:prSet/>
      <dgm:spPr/>
      <dgm:t>
        <a:bodyPr/>
        <a:lstStyle/>
        <a:p>
          <a:endParaRPr lang="pl-PL"/>
        </a:p>
      </dgm:t>
    </dgm:pt>
    <dgm:pt modelId="{DA2BDAAA-C8DD-4B9E-BAC7-2F6F1C16AFF1}">
      <dgm:prSet phldrT="[Tekst]"/>
      <dgm:spPr/>
      <dgm:t>
        <a:bodyPr/>
        <a:lstStyle/>
        <a:p>
          <a:r>
            <a:rPr lang="en-GB" dirty="0"/>
            <a:t>Objective-C, Java, C</a:t>
          </a:r>
          <a:r>
            <a:rPr lang="pl-PL" dirty="0"/>
            <a:t>#</a:t>
          </a:r>
        </a:p>
      </dgm:t>
    </dgm:pt>
    <dgm:pt modelId="{8A7F5548-A476-4291-91B6-5BCB4BAE42F0}" type="parTrans" cxnId="{EDB78B16-23EE-43F0-BD5F-8E61FFF51B31}">
      <dgm:prSet/>
      <dgm:spPr/>
      <dgm:t>
        <a:bodyPr/>
        <a:lstStyle/>
        <a:p>
          <a:endParaRPr lang="pl-PL"/>
        </a:p>
      </dgm:t>
    </dgm:pt>
    <dgm:pt modelId="{CB7D7A71-7EF5-4487-BFDB-B7EC0B1322A6}" type="sibTrans" cxnId="{EDB78B16-23EE-43F0-BD5F-8E61FFF51B31}">
      <dgm:prSet/>
      <dgm:spPr/>
      <dgm:t>
        <a:bodyPr/>
        <a:lstStyle/>
        <a:p>
          <a:endParaRPr lang="pl-PL"/>
        </a:p>
      </dgm:t>
    </dgm:pt>
    <dgm:pt modelId="{BFB62F4C-C51C-4B2B-B00B-1A1E93D8F0ED}">
      <dgm:prSet phldrT="[Tekst]"/>
      <dgm:spPr/>
      <dgm:t>
        <a:bodyPr/>
        <a:lstStyle/>
        <a:p>
          <a:r>
            <a:rPr lang="en-GB" dirty="0"/>
            <a:t>HTML, CSS, JavaScript</a:t>
          </a:r>
          <a:endParaRPr lang="pl-PL" dirty="0"/>
        </a:p>
      </dgm:t>
    </dgm:pt>
    <dgm:pt modelId="{64F69180-C9D3-4F7D-84A4-D66158191A3F}" type="parTrans" cxnId="{78B853F7-B426-44F6-9A5D-5E19DFA2889B}">
      <dgm:prSet/>
      <dgm:spPr/>
      <dgm:t>
        <a:bodyPr/>
        <a:lstStyle/>
        <a:p>
          <a:endParaRPr lang="pl-PL"/>
        </a:p>
      </dgm:t>
    </dgm:pt>
    <dgm:pt modelId="{026EA055-0517-4253-8411-05294A66F55A}" type="sibTrans" cxnId="{78B853F7-B426-44F6-9A5D-5E19DFA2889B}">
      <dgm:prSet/>
      <dgm:spPr/>
      <dgm:t>
        <a:bodyPr/>
        <a:lstStyle/>
        <a:p>
          <a:endParaRPr lang="pl-PL"/>
        </a:p>
      </dgm:t>
    </dgm:pt>
    <dgm:pt modelId="{8991442B-EA94-463A-982D-D4F69A4856BB}" type="pres">
      <dgm:prSet presAssocID="{BB098A77-74E6-444A-9965-FFD08361562E}" presName="Name0" presStyleCnt="0">
        <dgm:presLayoutVars>
          <dgm:dir/>
          <dgm:animLvl val="lvl"/>
          <dgm:resizeHandles val="exact"/>
        </dgm:presLayoutVars>
      </dgm:prSet>
      <dgm:spPr/>
    </dgm:pt>
    <dgm:pt modelId="{471B9B04-838A-43FE-A0F8-83ED9432779D}" type="pres">
      <dgm:prSet presAssocID="{671212A3-B790-4FB8-983E-C8DB1D98A068}" presName="linNode" presStyleCnt="0"/>
      <dgm:spPr/>
    </dgm:pt>
    <dgm:pt modelId="{BADEC05E-701F-452C-B735-72D68C51E4BB}" type="pres">
      <dgm:prSet presAssocID="{671212A3-B790-4FB8-983E-C8DB1D98A06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A8A38E0-511B-44B4-8A37-BEFC428F1B79}" type="pres">
      <dgm:prSet presAssocID="{671212A3-B790-4FB8-983E-C8DB1D98A068}" presName="descendantText" presStyleLbl="alignAccFollowNode1" presStyleIdx="0" presStyleCnt="3">
        <dgm:presLayoutVars>
          <dgm:bulletEnabled val="1"/>
        </dgm:presLayoutVars>
      </dgm:prSet>
      <dgm:spPr/>
    </dgm:pt>
    <dgm:pt modelId="{5D51AED4-E6C7-4C60-82B0-2FC8C8E64335}" type="pres">
      <dgm:prSet presAssocID="{95F3ABEE-179D-4D77-ABE2-F4387B8843FF}" presName="sp" presStyleCnt="0"/>
      <dgm:spPr/>
    </dgm:pt>
    <dgm:pt modelId="{81A7CB4E-CC2A-4979-B4EE-C5FD20B19743}" type="pres">
      <dgm:prSet presAssocID="{8144142B-69B6-4C04-80D7-37F7F56A57F4}" presName="linNode" presStyleCnt="0"/>
      <dgm:spPr/>
    </dgm:pt>
    <dgm:pt modelId="{C6B7B289-EFE4-4EE3-9217-926C28240E8F}" type="pres">
      <dgm:prSet presAssocID="{8144142B-69B6-4C04-80D7-37F7F56A57F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650F488-C28E-46E6-9B90-03DC7BE2CB38}" type="pres">
      <dgm:prSet presAssocID="{8144142B-69B6-4C04-80D7-37F7F56A57F4}" presName="descendantText" presStyleLbl="alignAccFollowNode1" presStyleIdx="1" presStyleCnt="3">
        <dgm:presLayoutVars>
          <dgm:bulletEnabled val="1"/>
        </dgm:presLayoutVars>
      </dgm:prSet>
      <dgm:spPr/>
    </dgm:pt>
    <dgm:pt modelId="{FEC3AC39-9E0F-4667-A980-44FB8B2C4585}" type="pres">
      <dgm:prSet presAssocID="{963282D3-77AC-431E-9D00-EC31257AA1F2}" presName="sp" presStyleCnt="0"/>
      <dgm:spPr/>
    </dgm:pt>
    <dgm:pt modelId="{E4DF8F4A-7615-4EDC-AF95-214E836408F8}" type="pres">
      <dgm:prSet presAssocID="{5470CEDE-28DB-4862-AD7B-9C41BA330651}" presName="linNode" presStyleCnt="0"/>
      <dgm:spPr/>
    </dgm:pt>
    <dgm:pt modelId="{33258CED-826A-4B0E-AAC7-E1A16713FC97}" type="pres">
      <dgm:prSet presAssocID="{5470CEDE-28DB-4862-AD7B-9C41BA33065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975A466-0185-48E1-B160-EF00661B4BEE}" type="pres">
      <dgm:prSet presAssocID="{5470CEDE-28DB-4862-AD7B-9C41BA33065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B8854E0-8FF1-43CF-B34D-D6B204CEBC54}" srcId="{BB098A77-74E6-444A-9965-FFD08361562E}" destId="{5470CEDE-28DB-4862-AD7B-9C41BA330651}" srcOrd="2" destOrd="0" parTransId="{54C4FB3A-B6C3-4C69-82A6-452D1490702C}" sibTransId="{1CCBDB07-17F5-488A-9CB1-9DF54C7F709B}"/>
    <dgm:cxn modelId="{CF3E00A4-38D0-4E33-9318-D2CC0509F42E}" srcId="{BB098A77-74E6-444A-9965-FFD08361562E}" destId="{671212A3-B790-4FB8-983E-C8DB1D98A068}" srcOrd="0" destOrd="0" parTransId="{D1E0610E-90D0-4071-B315-6CD7654B1FFC}" sibTransId="{95F3ABEE-179D-4D77-ABE2-F4387B8843FF}"/>
    <dgm:cxn modelId="{B5A99F3E-338E-4C92-97F1-2ECD2CD234A0}" srcId="{BB098A77-74E6-444A-9965-FFD08361562E}" destId="{8144142B-69B6-4C04-80D7-37F7F56A57F4}" srcOrd="1" destOrd="0" parTransId="{FFCB03B1-E671-497A-89F0-8C373FDC596A}" sibTransId="{963282D3-77AC-431E-9D00-EC31257AA1F2}"/>
    <dgm:cxn modelId="{5525F09D-D35C-4522-920F-819149D82057}" type="presOf" srcId="{DA2BDAAA-C8DD-4B9E-BAC7-2F6F1C16AFF1}" destId="{3975A466-0185-48E1-B160-EF00661B4BEE}" srcOrd="0" destOrd="1" presId="urn:microsoft.com/office/officeart/2005/8/layout/vList5"/>
    <dgm:cxn modelId="{EAB2F4C7-CF5E-413F-AEE4-0DD63F0C6121}" srcId="{8144142B-69B6-4C04-80D7-37F7F56A57F4}" destId="{176204E3-8789-406F-A8C2-C82DAC2B30FC}" srcOrd="0" destOrd="0" parTransId="{4B04D159-643A-45E0-A706-DBF2FBFE6919}" sibTransId="{F00FF63B-07D5-429E-BDC0-58E0EB6E9ADA}"/>
    <dgm:cxn modelId="{C47478F3-E74B-487C-BE94-D35A63547530}" type="presOf" srcId="{671212A3-B790-4FB8-983E-C8DB1D98A068}" destId="{BADEC05E-701F-452C-B735-72D68C51E4BB}" srcOrd="0" destOrd="0" presId="urn:microsoft.com/office/officeart/2005/8/layout/vList5"/>
    <dgm:cxn modelId="{9BE78FE9-B7A0-4D46-A2A5-524C0F721493}" type="presOf" srcId="{BB098A77-74E6-444A-9965-FFD08361562E}" destId="{8991442B-EA94-463A-982D-D4F69A4856BB}" srcOrd="0" destOrd="0" presId="urn:microsoft.com/office/officeart/2005/8/layout/vList5"/>
    <dgm:cxn modelId="{D92EC7A6-0020-49A0-A10A-FB2D0C3448CA}" type="presOf" srcId="{8144142B-69B6-4C04-80D7-37F7F56A57F4}" destId="{C6B7B289-EFE4-4EE3-9217-926C28240E8F}" srcOrd="0" destOrd="0" presId="urn:microsoft.com/office/officeart/2005/8/layout/vList5"/>
    <dgm:cxn modelId="{C8DAD591-DCCE-4E92-B0BB-0DC1C52D3B6E}" type="presOf" srcId="{B3BFD02E-6243-4B6A-998F-1E7C6C0934AF}" destId="{3A8A38E0-511B-44B4-8A37-BEFC428F1B79}" srcOrd="0" destOrd="1" presId="urn:microsoft.com/office/officeart/2005/8/layout/vList5"/>
    <dgm:cxn modelId="{23AADBEA-1E27-4039-A7C7-202311207F4E}" type="presOf" srcId="{BFB62F4C-C51C-4B2B-B00B-1A1E93D8F0ED}" destId="{9650F488-C28E-46E6-9B90-03DC7BE2CB38}" srcOrd="0" destOrd="1" presId="urn:microsoft.com/office/officeart/2005/8/layout/vList5"/>
    <dgm:cxn modelId="{5790413C-9E98-46C1-BE39-1D790EA4AF5F}" srcId="{5470CEDE-28DB-4862-AD7B-9C41BA330651}" destId="{00055BF3-C5FC-4F89-ADD7-08C8E7CB1479}" srcOrd="0" destOrd="0" parTransId="{69FA7E02-3D89-4C53-9AB4-61CA6A010D40}" sibTransId="{F5B08EB5-4577-4DD2-BC69-037E690EF8DF}"/>
    <dgm:cxn modelId="{8FC7B78C-8919-447E-BFC2-336674867AFD}" type="presOf" srcId="{5470CEDE-28DB-4862-AD7B-9C41BA330651}" destId="{33258CED-826A-4B0E-AAC7-E1A16713FC97}" srcOrd="0" destOrd="0" presId="urn:microsoft.com/office/officeart/2005/8/layout/vList5"/>
    <dgm:cxn modelId="{78B853F7-B426-44F6-9A5D-5E19DFA2889B}" srcId="{8144142B-69B6-4C04-80D7-37F7F56A57F4}" destId="{BFB62F4C-C51C-4B2B-B00B-1A1E93D8F0ED}" srcOrd="1" destOrd="0" parTransId="{64F69180-C9D3-4F7D-84A4-D66158191A3F}" sibTransId="{026EA055-0517-4253-8411-05294A66F55A}"/>
    <dgm:cxn modelId="{A9076A96-648D-42D6-8C57-3025CACB4743}" type="presOf" srcId="{00055BF3-C5FC-4F89-ADD7-08C8E7CB1479}" destId="{3975A466-0185-48E1-B160-EF00661B4BEE}" srcOrd="0" destOrd="0" presId="urn:microsoft.com/office/officeart/2005/8/layout/vList5"/>
    <dgm:cxn modelId="{DDBDFD09-9A7E-4D91-82FC-3BA64525262C}" srcId="{671212A3-B790-4FB8-983E-C8DB1D98A068}" destId="{B3BFD02E-6243-4B6A-998F-1E7C6C0934AF}" srcOrd="1" destOrd="0" parTransId="{EC085860-D8AC-424A-BF9C-23BDDF132B39}" sibTransId="{32CD75A2-5F2D-471A-A8C4-5F022EFD7F18}"/>
    <dgm:cxn modelId="{7E7F25E2-985B-476F-969D-9F34606352B9}" type="presOf" srcId="{176204E3-8789-406F-A8C2-C82DAC2B30FC}" destId="{9650F488-C28E-46E6-9B90-03DC7BE2CB38}" srcOrd="0" destOrd="0" presId="urn:microsoft.com/office/officeart/2005/8/layout/vList5"/>
    <dgm:cxn modelId="{88699CCB-7C37-4096-AFEF-51A915FE6D87}" type="presOf" srcId="{365A99E1-E8D7-4D8B-AAC4-74AC42799E92}" destId="{3A8A38E0-511B-44B4-8A37-BEFC428F1B79}" srcOrd="0" destOrd="0" presId="urn:microsoft.com/office/officeart/2005/8/layout/vList5"/>
    <dgm:cxn modelId="{EDB78B16-23EE-43F0-BD5F-8E61FFF51B31}" srcId="{5470CEDE-28DB-4862-AD7B-9C41BA330651}" destId="{DA2BDAAA-C8DD-4B9E-BAC7-2F6F1C16AFF1}" srcOrd="1" destOrd="0" parTransId="{8A7F5548-A476-4291-91B6-5BCB4BAE42F0}" sibTransId="{CB7D7A71-7EF5-4487-BFDB-B7EC0B1322A6}"/>
    <dgm:cxn modelId="{51F9FE49-7776-4531-B5CE-8178AA72D30A}" srcId="{671212A3-B790-4FB8-983E-C8DB1D98A068}" destId="{365A99E1-E8D7-4D8B-AAC4-74AC42799E92}" srcOrd="0" destOrd="0" parTransId="{5E97DC0C-2160-4C46-A4CB-2A8BC4FF9324}" sibTransId="{1C6A504F-06E6-4087-ADF7-24D58E8F8BE8}"/>
    <dgm:cxn modelId="{CA421228-2A06-44A1-B4AE-6AD39AC07DBC}" type="presParOf" srcId="{8991442B-EA94-463A-982D-D4F69A4856BB}" destId="{471B9B04-838A-43FE-A0F8-83ED9432779D}" srcOrd="0" destOrd="0" presId="urn:microsoft.com/office/officeart/2005/8/layout/vList5"/>
    <dgm:cxn modelId="{09C59D8B-65C4-49AF-9EB3-565EF7154AF6}" type="presParOf" srcId="{471B9B04-838A-43FE-A0F8-83ED9432779D}" destId="{BADEC05E-701F-452C-B735-72D68C51E4BB}" srcOrd="0" destOrd="0" presId="urn:microsoft.com/office/officeart/2005/8/layout/vList5"/>
    <dgm:cxn modelId="{CCCFEE90-C0AA-48FB-8C46-56E5828F003D}" type="presParOf" srcId="{471B9B04-838A-43FE-A0F8-83ED9432779D}" destId="{3A8A38E0-511B-44B4-8A37-BEFC428F1B79}" srcOrd="1" destOrd="0" presId="urn:microsoft.com/office/officeart/2005/8/layout/vList5"/>
    <dgm:cxn modelId="{CDCD8DA6-ECF1-4B6D-B51B-6A76512DB860}" type="presParOf" srcId="{8991442B-EA94-463A-982D-D4F69A4856BB}" destId="{5D51AED4-E6C7-4C60-82B0-2FC8C8E64335}" srcOrd="1" destOrd="0" presId="urn:microsoft.com/office/officeart/2005/8/layout/vList5"/>
    <dgm:cxn modelId="{4585E1E2-96D7-4288-9BE2-947B52A10700}" type="presParOf" srcId="{8991442B-EA94-463A-982D-D4F69A4856BB}" destId="{81A7CB4E-CC2A-4979-B4EE-C5FD20B19743}" srcOrd="2" destOrd="0" presId="urn:microsoft.com/office/officeart/2005/8/layout/vList5"/>
    <dgm:cxn modelId="{B56D28BE-4116-4FDB-8773-076A4057A6BA}" type="presParOf" srcId="{81A7CB4E-CC2A-4979-B4EE-C5FD20B19743}" destId="{C6B7B289-EFE4-4EE3-9217-926C28240E8F}" srcOrd="0" destOrd="0" presId="urn:microsoft.com/office/officeart/2005/8/layout/vList5"/>
    <dgm:cxn modelId="{9FFA85B9-252A-44C8-A32C-1E377CD830DF}" type="presParOf" srcId="{81A7CB4E-CC2A-4979-B4EE-C5FD20B19743}" destId="{9650F488-C28E-46E6-9B90-03DC7BE2CB38}" srcOrd="1" destOrd="0" presId="urn:microsoft.com/office/officeart/2005/8/layout/vList5"/>
    <dgm:cxn modelId="{B7BB2218-A5D3-4F9F-BF2E-3CEF36AE5445}" type="presParOf" srcId="{8991442B-EA94-463A-982D-D4F69A4856BB}" destId="{FEC3AC39-9E0F-4667-A980-44FB8B2C4585}" srcOrd="3" destOrd="0" presId="urn:microsoft.com/office/officeart/2005/8/layout/vList5"/>
    <dgm:cxn modelId="{1D0C7B97-47CA-4ABF-BD92-88C2551FD00C}" type="presParOf" srcId="{8991442B-EA94-463A-982D-D4F69A4856BB}" destId="{E4DF8F4A-7615-4EDC-AF95-214E836408F8}" srcOrd="4" destOrd="0" presId="urn:microsoft.com/office/officeart/2005/8/layout/vList5"/>
    <dgm:cxn modelId="{3F9A7D32-7199-4F69-BB6D-F963B5B04178}" type="presParOf" srcId="{E4DF8F4A-7615-4EDC-AF95-214E836408F8}" destId="{33258CED-826A-4B0E-AAC7-E1A16713FC97}" srcOrd="0" destOrd="0" presId="urn:microsoft.com/office/officeart/2005/8/layout/vList5"/>
    <dgm:cxn modelId="{0AA635DB-9A61-47B0-9D80-BC08D6F5B37D}" type="presParOf" srcId="{E4DF8F4A-7615-4EDC-AF95-214E836408F8}" destId="{3975A466-0185-48E1-B160-EF00661B4BE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1A55AB-64F6-467D-B3DD-505514263A63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477CD5A3-2A48-4DDD-A04D-138785AA209D}">
      <dgm:prSet phldrT="[Tekst]"/>
      <dgm:spPr/>
      <dgm:t>
        <a:bodyPr/>
        <a:lstStyle/>
        <a:p>
          <a:r>
            <a:rPr lang="en-GB" dirty="0"/>
            <a:t>PROJECT</a:t>
          </a:r>
          <a:endParaRPr lang="pl-PL" dirty="0"/>
        </a:p>
      </dgm:t>
    </dgm:pt>
    <dgm:pt modelId="{1E8B1C95-8141-4AEE-A72D-CB27D0016D29}" type="parTrans" cxnId="{11BA4139-C24B-45F2-A92C-92558B01E74C}">
      <dgm:prSet/>
      <dgm:spPr/>
      <dgm:t>
        <a:bodyPr/>
        <a:lstStyle/>
        <a:p>
          <a:endParaRPr lang="pl-PL"/>
        </a:p>
      </dgm:t>
    </dgm:pt>
    <dgm:pt modelId="{98DF5CB6-BF1F-4E05-9796-E20325CA12BB}" type="sibTrans" cxnId="{11BA4139-C24B-45F2-A92C-92558B01E74C}">
      <dgm:prSet/>
      <dgm:spPr/>
      <dgm:t>
        <a:bodyPr/>
        <a:lstStyle/>
        <a:p>
          <a:endParaRPr lang="pl-PL"/>
        </a:p>
      </dgm:t>
    </dgm:pt>
    <dgm:pt modelId="{F3BF5A2C-C6FB-4FEC-A3A4-1E01ABE64903}">
      <dgm:prSet phldrT="[Tekst]"/>
      <dgm:spPr/>
      <dgm:t>
        <a:bodyPr/>
        <a:lstStyle/>
        <a:p>
          <a:r>
            <a:rPr lang="en-GB" b="1" dirty="0"/>
            <a:t>config.xml</a:t>
          </a:r>
          <a:endParaRPr lang="pl-PL" b="1" dirty="0"/>
        </a:p>
      </dgm:t>
    </dgm:pt>
    <dgm:pt modelId="{44B8CD6F-94E2-4BF8-9649-79ECD90649C8}" type="parTrans" cxnId="{BD526195-4953-459F-8F31-258C9A7D0148}">
      <dgm:prSet/>
      <dgm:spPr/>
      <dgm:t>
        <a:bodyPr/>
        <a:lstStyle/>
        <a:p>
          <a:endParaRPr lang="pl-PL"/>
        </a:p>
      </dgm:t>
    </dgm:pt>
    <dgm:pt modelId="{21AE2A4B-1D00-4312-9A6A-FB2C542700E1}" type="sibTrans" cxnId="{BD526195-4953-459F-8F31-258C9A7D0148}">
      <dgm:prSet/>
      <dgm:spPr/>
      <dgm:t>
        <a:bodyPr/>
        <a:lstStyle/>
        <a:p>
          <a:endParaRPr lang="pl-PL"/>
        </a:p>
      </dgm:t>
    </dgm:pt>
    <dgm:pt modelId="{AAF2A9B4-EF05-4C89-AD4C-5B508B273DB3}">
      <dgm:prSet phldrT="[Tekst]"/>
      <dgm:spPr/>
      <dgm:t>
        <a:bodyPr/>
        <a:lstStyle/>
        <a:p>
          <a:r>
            <a:rPr lang="en-GB" b="1" dirty="0"/>
            <a:t>www</a:t>
          </a:r>
          <a:endParaRPr lang="pl-PL" b="1" dirty="0"/>
        </a:p>
      </dgm:t>
    </dgm:pt>
    <dgm:pt modelId="{842F81E6-3D31-41B1-910C-5EC15A1FAD58}" type="parTrans" cxnId="{42600D9B-CAE8-4EAD-A4AA-5E89BB562C6F}">
      <dgm:prSet/>
      <dgm:spPr/>
      <dgm:t>
        <a:bodyPr/>
        <a:lstStyle/>
        <a:p>
          <a:endParaRPr lang="pl-PL"/>
        </a:p>
      </dgm:t>
    </dgm:pt>
    <dgm:pt modelId="{9A19DEC6-E4BD-44B5-BBC2-50ACD0E67918}" type="sibTrans" cxnId="{42600D9B-CAE8-4EAD-A4AA-5E89BB562C6F}">
      <dgm:prSet/>
      <dgm:spPr/>
      <dgm:t>
        <a:bodyPr/>
        <a:lstStyle/>
        <a:p>
          <a:endParaRPr lang="pl-PL"/>
        </a:p>
      </dgm:t>
    </dgm:pt>
    <dgm:pt modelId="{6D257481-170E-4CC4-8B77-634C17C2C9D2}">
      <dgm:prSet phldrT="[Tekst]"/>
      <dgm:spPr/>
      <dgm:t>
        <a:bodyPr/>
        <a:lstStyle/>
        <a:p>
          <a:r>
            <a:rPr lang="en-GB" dirty="0"/>
            <a:t>merge</a:t>
          </a:r>
          <a:endParaRPr lang="pl-PL" dirty="0"/>
        </a:p>
      </dgm:t>
    </dgm:pt>
    <dgm:pt modelId="{052EC578-D785-45CA-AFC2-550986A95F94}" type="parTrans" cxnId="{E9C7BA32-5035-4D84-928A-42CF795EB403}">
      <dgm:prSet/>
      <dgm:spPr/>
      <dgm:t>
        <a:bodyPr/>
        <a:lstStyle/>
        <a:p>
          <a:endParaRPr lang="pl-PL"/>
        </a:p>
      </dgm:t>
    </dgm:pt>
    <dgm:pt modelId="{59BD0C01-A13C-4ADF-8E0B-CADC7C505BF1}" type="sibTrans" cxnId="{E9C7BA32-5035-4D84-928A-42CF795EB403}">
      <dgm:prSet/>
      <dgm:spPr/>
      <dgm:t>
        <a:bodyPr/>
        <a:lstStyle/>
        <a:p>
          <a:endParaRPr lang="pl-PL"/>
        </a:p>
      </dgm:t>
    </dgm:pt>
    <dgm:pt modelId="{FF0265C6-7316-4CD8-A2E4-51A29825010A}">
      <dgm:prSet phldrT="[Tekst]"/>
      <dgm:spPr/>
      <dgm:t>
        <a:bodyPr/>
        <a:lstStyle/>
        <a:p>
          <a:r>
            <a:rPr lang="en-GB" dirty="0" err="1"/>
            <a:t>css</a:t>
          </a:r>
          <a:endParaRPr lang="pl-PL" dirty="0"/>
        </a:p>
      </dgm:t>
    </dgm:pt>
    <dgm:pt modelId="{120A554C-ABDB-490D-BF16-E81BE5B72255}" type="parTrans" cxnId="{5ABB1084-C2F8-48FF-81A2-2C48D5341756}">
      <dgm:prSet/>
      <dgm:spPr/>
      <dgm:t>
        <a:bodyPr/>
        <a:lstStyle/>
        <a:p>
          <a:endParaRPr lang="pl-PL"/>
        </a:p>
      </dgm:t>
    </dgm:pt>
    <dgm:pt modelId="{766784F5-CBE7-4412-A8BA-87F8C91D0D45}" type="sibTrans" cxnId="{5ABB1084-C2F8-48FF-81A2-2C48D5341756}">
      <dgm:prSet/>
      <dgm:spPr/>
      <dgm:t>
        <a:bodyPr/>
        <a:lstStyle/>
        <a:p>
          <a:endParaRPr lang="pl-PL"/>
        </a:p>
      </dgm:t>
    </dgm:pt>
    <dgm:pt modelId="{6A8020B9-0A0E-46AB-A40F-45B4B358708C}">
      <dgm:prSet phldrT="[Tekst]"/>
      <dgm:spPr/>
      <dgm:t>
        <a:bodyPr/>
        <a:lstStyle/>
        <a:p>
          <a:r>
            <a:rPr lang="en-GB" dirty="0" err="1"/>
            <a:t>img</a:t>
          </a:r>
          <a:endParaRPr lang="pl-PL" dirty="0"/>
        </a:p>
      </dgm:t>
    </dgm:pt>
    <dgm:pt modelId="{E7BA20AA-53FB-4622-A826-A4337F4C59E1}" type="parTrans" cxnId="{0A268D5B-7DBC-4B2E-999E-D2D62C4B3870}">
      <dgm:prSet/>
      <dgm:spPr/>
      <dgm:t>
        <a:bodyPr/>
        <a:lstStyle/>
        <a:p>
          <a:endParaRPr lang="pl-PL"/>
        </a:p>
      </dgm:t>
    </dgm:pt>
    <dgm:pt modelId="{77A3A68B-7FF2-4AB6-BB2C-64F74917A3B4}" type="sibTrans" cxnId="{0A268D5B-7DBC-4B2E-999E-D2D62C4B3870}">
      <dgm:prSet/>
      <dgm:spPr/>
      <dgm:t>
        <a:bodyPr/>
        <a:lstStyle/>
        <a:p>
          <a:endParaRPr lang="pl-PL"/>
        </a:p>
      </dgm:t>
    </dgm:pt>
    <dgm:pt modelId="{6DBA6A9D-F32D-4F98-9922-0E07B8590F93}">
      <dgm:prSet phldrT="[Tekst]"/>
      <dgm:spPr/>
      <dgm:t>
        <a:bodyPr/>
        <a:lstStyle/>
        <a:p>
          <a:r>
            <a:rPr lang="en-GB" dirty="0" err="1"/>
            <a:t>js</a:t>
          </a:r>
          <a:endParaRPr lang="pl-PL" dirty="0"/>
        </a:p>
      </dgm:t>
    </dgm:pt>
    <dgm:pt modelId="{EB5BA0FC-45AB-4CF0-B4D8-26575385E2BD}" type="parTrans" cxnId="{0A651DB0-D276-4391-AA5F-3430AAA0EA41}">
      <dgm:prSet/>
      <dgm:spPr/>
      <dgm:t>
        <a:bodyPr/>
        <a:lstStyle/>
        <a:p>
          <a:endParaRPr lang="pl-PL"/>
        </a:p>
      </dgm:t>
    </dgm:pt>
    <dgm:pt modelId="{E2BEFCD9-6AFE-46D2-A300-C8B0724120DC}" type="sibTrans" cxnId="{0A651DB0-D276-4391-AA5F-3430AAA0EA41}">
      <dgm:prSet/>
      <dgm:spPr/>
      <dgm:t>
        <a:bodyPr/>
        <a:lstStyle/>
        <a:p>
          <a:endParaRPr lang="pl-PL"/>
        </a:p>
      </dgm:t>
    </dgm:pt>
    <dgm:pt modelId="{224D900B-C67C-4D33-B611-917119A629B2}">
      <dgm:prSet phldrT="[Tekst]"/>
      <dgm:spPr/>
      <dgm:t>
        <a:bodyPr/>
        <a:lstStyle/>
        <a:p>
          <a:r>
            <a:rPr lang="en-GB" b="1" dirty="0"/>
            <a:t>index.html</a:t>
          </a:r>
          <a:endParaRPr lang="pl-PL" b="1" dirty="0"/>
        </a:p>
      </dgm:t>
    </dgm:pt>
    <dgm:pt modelId="{ECCA0CD3-CEDC-483B-AF84-7FC9423D953F}" type="parTrans" cxnId="{E1698430-C47E-4444-BB79-A4F674F69C98}">
      <dgm:prSet/>
      <dgm:spPr/>
      <dgm:t>
        <a:bodyPr/>
        <a:lstStyle/>
        <a:p>
          <a:endParaRPr lang="pl-PL"/>
        </a:p>
      </dgm:t>
    </dgm:pt>
    <dgm:pt modelId="{C39D9390-912B-4822-A2B9-7B4B38C47937}" type="sibTrans" cxnId="{E1698430-C47E-4444-BB79-A4F674F69C98}">
      <dgm:prSet/>
      <dgm:spPr/>
      <dgm:t>
        <a:bodyPr/>
        <a:lstStyle/>
        <a:p>
          <a:endParaRPr lang="pl-PL"/>
        </a:p>
      </dgm:t>
    </dgm:pt>
    <dgm:pt modelId="{7AFA516A-8125-423B-8DCA-DBF8D2F5A863}">
      <dgm:prSet phldrT="[Tekst]"/>
      <dgm:spPr/>
      <dgm:t>
        <a:bodyPr/>
        <a:lstStyle/>
        <a:p>
          <a:r>
            <a:rPr lang="en-GB" dirty="0"/>
            <a:t>android</a:t>
          </a:r>
          <a:endParaRPr lang="pl-PL" dirty="0"/>
        </a:p>
      </dgm:t>
    </dgm:pt>
    <dgm:pt modelId="{A60073FF-D5F0-4747-8681-D4E417733A88}" type="parTrans" cxnId="{83D1DEBE-67E1-4B40-8ABE-C338A805764D}">
      <dgm:prSet/>
      <dgm:spPr/>
      <dgm:t>
        <a:bodyPr/>
        <a:lstStyle/>
        <a:p>
          <a:endParaRPr lang="pl-PL"/>
        </a:p>
      </dgm:t>
    </dgm:pt>
    <dgm:pt modelId="{A4DF4B01-DE75-40DF-AC5E-72E49766CC3C}" type="sibTrans" cxnId="{83D1DEBE-67E1-4B40-8ABE-C338A805764D}">
      <dgm:prSet/>
      <dgm:spPr/>
      <dgm:t>
        <a:bodyPr/>
        <a:lstStyle/>
        <a:p>
          <a:endParaRPr lang="pl-PL"/>
        </a:p>
      </dgm:t>
    </dgm:pt>
    <dgm:pt modelId="{9BE7FE81-DE21-4126-AB5C-99C358C0F9A4}">
      <dgm:prSet phldrT="[Tekst]"/>
      <dgm:spPr/>
      <dgm:t>
        <a:bodyPr/>
        <a:lstStyle/>
        <a:p>
          <a:r>
            <a:rPr lang="en-GB" dirty="0" err="1"/>
            <a:t>ios</a:t>
          </a:r>
          <a:endParaRPr lang="pl-PL" dirty="0"/>
        </a:p>
      </dgm:t>
    </dgm:pt>
    <dgm:pt modelId="{18083ADD-462E-421A-9C9E-FBF9FA7C7862}" type="parTrans" cxnId="{F44AE1B1-3780-43E7-B640-C2F91DEA3522}">
      <dgm:prSet/>
      <dgm:spPr/>
      <dgm:t>
        <a:bodyPr/>
        <a:lstStyle/>
        <a:p>
          <a:endParaRPr lang="pl-PL"/>
        </a:p>
      </dgm:t>
    </dgm:pt>
    <dgm:pt modelId="{4A3286C3-D59F-47DE-B2A8-BDB0AE337A2D}" type="sibTrans" cxnId="{F44AE1B1-3780-43E7-B640-C2F91DEA3522}">
      <dgm:prSet/>
      <dgm:spPr/>
      <dgm:t>
        <a:bodyPr/>
        <a:lstStyle/>
        <a:p>
          <a:endParaRPr lang="pl-PL"/>
        </a:p>
      </dgm:t>
    </dgm:pt>
    <dgm:pt modelId="{238C29E5-3765-4038-972C-FC5D8935B00E}">
      <dgm:prSet phldrT="[Tekst]"/>
      <dgm:spPr/>
      <dgm:t>
        <a:bodyPr/>
        <a:lstStyle/>
        <a:p>
          <a:r>
            <a:rPr lang="en-GB" dirty="0"/>
            <a:t>Windows</a:t>
          </a:r>
          <a:endParaRPr lang="pl-PL" dirty="0"/>
        </a:p>
      </dgm:t>
    </dgm:pt>
    <dgm:pt modelId="{C4DAF1C6-B7B0-4E60-A65B-309AAA114CBC}" type="parTrans" cxnId="{ADAD740E-4290-4AC3-89C8-E4920102F0C2}">
      <dgm:prSet/>
      <dgm:spPr/>
      <dgm:t>
        <a:bodyPr/>
        <a:lstStyle/>
        <a:p>
          <a:endParaRPr lang="pl-PL"/>
        </a:p>
      </dgm:t>
    </dgm:pt>
    <dgm:pt modelId="{7C34BE1D-00B7-4060-B7C8-96C3BF1C9331}" type="sibTrans" cxnId="{ADAD740E-4290-4AC3-89C8-E4920102F0C2}">
      <dgm:prSet/>
      <dgm:spPr/>
      <dgm:t>
        <a:bodyPr/>
        <a:lstStyle/>
        <a:p>
          <a:endParaRPr lang="pl-PL"/>
        </a:p>
      </dgm:t>
    </dgm:pt>
    <dgm:pt modelId="{96AAC379-C764-443C-8050-A1F108FE2F25}">
      <dgm:prSet phldrT="[Tekst]"/>
      <dgm:spPr/>
      <dgm:t>
        <a:bodyPr/>
        <a:lstStyle/>
        <a:p>
          <a:r>
            <a:rPr lang="en-GB" dirty="0" err="1"/>
            <a:t>Javascript</a:t>
          </a:r>
          <a:r>
            <a:rPr lang="en-GB" dirty="0"/>
            <a:t> files</a:t>
          </a:r>
          <a:endParaRPr lang="pl-PL" dirty="0"/>
        </a:p>
      </dgm:t>
    </dgm:pt>
    <dgm:pt modelId="{E6690AC3-1D46-470D-ADD4-DA1307942C7B}" type="parTrans" cxnId="{DE755DDB-1BDA-4C3C-A757-3521B1B9D61D}">
      <dgm:prSet/>
      <dgm:spPr/>
      <dgm:t>
        <a:bodyPr/>
        <a:lstStyle/>
        <a:p>
          <a:endParaRPr lang="pl-PL"/>
        </a:p>
      </dgm:t>
    </dgm:pt>
    <dgm:pt modelId="{0C581F06-8282-40D5-9CB1-D31B90F837EB}" type="sibTrans" cxnId="{DE755DDB-1BDA-4C3C-A757-3521B1B9D61D}">
      <dgm:prSet/>
      <dgm:spPr/>
      <dgm:t>
        <a:bodyPr/>
        <a:lstStyle/>
        <a:p>
          <a:endParaRPr lang="pl-PL"/>
        </a:p>
      </dgm:t>
    </dgm:pt>
    <dgm:pt modelId="{1E15B9DB-DEE1-4A52-9DCA-EB79EA638E70}">
      <dgm:prSet phldrT="[Tekst]"/>
      <dgm:spPr/>
      <dgm:t>
        <a:bodyPr/>
        <a:lstStyle/>
        <a:p>
          <a:r>
            <a:rPr lang="en-GB" dirty="0"/>
            <a:t>App images</a:t>
          </a:r>
          <a:endParaRPr lang="pl-PL" dirty="0"/>
        </a:p>
      </dgm:t>
    </dgm:pt>
    <dgm:pt modelId="{901CDEF0-FAC8-4275-8A3A-71C9BDD7F7E1}" type="parTrans" cxnId="{B8C4F597-AA37-4D82-8B99-D77BBED59098}">
      <dgm:prSet/>
      <dgm:spPr/>
      <dgm:t>
        <a:bodyPr/>
        <a:lstStyle/>
        <a:p>
          <a:endParaRPr lang="pl-PL"/>
        </a:p>
      </dgm:t>
    </dgm:pt>
    <dgm:pt modelId="{1ED445C5-0E29-46F0-9F03-44BC3AC598A7}" type="sibTrans" cxnId="{B8C4F597-AA37-4D82-8B99-D77BBED59098}">
      <dgm:prSet/>
      <dgm:spPr/>
      <dgm:t>
        <a:bodyPr/>
        <a:lstStyle/>
        <a:p>
          <a:endParaRPr lang="pl-PL"/>
        </a:p>
      </dgm:t>
    </dgm:pt>
    <dgm:pt modelId="{F25F0AC9-53F7-4CD4-A3EF-11851EF0BAAC}">
      <dgm:prSet phldrT="[Tekst]"/>
      <dgm:spPr/>
      <dgm:t>
        <a:bodyPr/>
        <a:lstStyle/>
        <a:p>
          <a:r>
            <a:rPr lang="en-GB" dirty="0" err="1"/>
            <a:t>Css</a:t>
          </a:r>
          <a:r>
            <a:rPr lang="en-GB" dirty="0"/>
            <a:t> files</a:t>
          </a:r>
          <a:endParaRPr lang="pl-PL" dirty="0"/>
        </a:p>
      </dgm:t>
    </dgm:pt>
    <dgm:pt modelId="{66E44A84-9AB6-4D28-86CC-D80E2A92250C}" type="parTrans" cxnId="{012586CD-5FA0-444D-99EB-B2CED7D86020}">
      <dgm:prSet/>
      <dgm:spPr/>
      <dgm:t>
        <a:bodyPr/>
        <a:lstStyle/>
        <a:p>
          <a:endParaRPr lang="pl-PL"/>
        </a:p>
      </dgm:t>
    </dgm:pt>
    <dgm:pt modelId="{74C9EB39-59F3-498E-9C93-D1A17BFE4932}" type="sibTrans" cxnId="{012586CD-5FA0-444D-99EB-B2CED7D86020}">
      <dgm:prSet/>
      <dgm:spPr/>
      <dgm:t>
        <a:bodyPr/>
        <a:lstStyle/>
        <a:p>
          <a:endParaRPr lang="pl-PL"/>
        </a:p>
      </dgm:t>
    </dgm:pt>
    <dgm:pt modelId="{AB3F7FFE-F993-4FB8-A744-348C03897457}" type="pres">
      <dgm:prSet presAssocID="{611A55AB-64F6-467D-B3DD-505514263A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0AB8894-0FE5-40B2-8CE3-97E114CD81A4}" type="pres">
      <dgm:prSet presAssocID="{477CD5A3-2A48-4DDD-A04D-138785AA209D}" presName="hierRoot1" presStyleCnt="0">
        <dgm:presLayoutVars>
          <dgm:hierBranch val="init"/>
        </dgm:presLayoutVars>
      </dgm:prSet>
      <dgm:spPr/>
    </dgm:pt>
    <dgm:pt modelId="{ED67557B-164F-4E2A-8461-89FA40B063A9}" type="pres">
      <dgm:prSet presAssocID="{477CD5A3-2A48-4DDD-A04D-138785AA209D}" presName="rootComposite1" presStyleCnt="0"/>
      <dgm:spPr/>
    </dgm:pt>
    <dgm:pt modelId="{AAFC925E-5794-425D-BB9F-AA65148AF8E6}" type="pres">
      <dgm:prSet presAssocID="{477CD5A3-2A48-4DDD-A04D-138785AA209D}" presName="rootText1" presStyleLbl="node0" presStyleIdx="0" presStyleCnt="1">
        <dgm:presLayoutVars>
          <dgm:chPref val="3"/>
        </dgm:presLayoutVars>
      </dgm:prSet>
      <dgm:spPr/>
    </dgm:pt>
    <dgm:pt modelId="{BFABE40A-EC7B-4D1D-B8D0-262ED994AE47}" type="pres">
      <dgm:prSet presAssocID="{477CD5A3-2A48-4DDD-A04D-138785AA209D}" presName="rootConnector1" presStyleLbl="node1" presStyleIdx="0" presStyleCnt="0"/>
      <dgm:spPr/>
    </dgm:pt>
    <dgm:pt modelId="{32B2DF41-30E3-4D0D-AB86-7746E5A91C29}" type="pres">
      <dgm:prSet presAssocID="{477CD5A3-2A48-4DDD-A04D-138785AA209D}" presName="hierChild2" presStyleCnt="0"/>
      <dgm:spPr/>
    </dgm:pt>
    <dgm:pt modelId="{214AA7B3-556D-4230-9E7E-FFDC3727D9B9}" type="pres">
      <dgm:prSet presAssocID="{44B8CD6F-94E2-4BF8-9649-79ECD90649C8}" presName="Name64" presStyleLbl="parChTrans1D2" presStyleIdx="0" presStyleCnt="3"/>
      <dgm:spPr/>
    </dgm:pt>
    <dgm:pt modelId="{67686898-F201-432F-865D-61DD83DEEA1A}" type="pres">
      <dgm:prSet presAssocID="{F3BF5A2C-C6FB-4FEC-A3A4-1E01ABE64903}" presName="hierRoot2" presStyleCnt="0">
        <dgm:presLayoutVars>
          <dgm:hierBranch val="init"/>
        </dgm:presLayoutVars>
      </dgm:prSet>
      <dgm:spPr/>
    </dgm:pt>
    <dgm:pt modelId="{C54F1278-4789-4909-8AF9-443DCC6E550B}" type="pres">
      <dgm:prSet presAssocID="{F3BF5A2C-C6FB-4FEC-A3A4-1E01ABE64903}" presName="rootComposite" presStyleCnt="0"/>
      <dgm:spPr/>
    </dgm:pt>
    <dgm:pt modelId="{C80E76CB-932F-43FF-8921-40113C450C46}" type="pres">
      <dgm:prSet presAssocID="{F3BF5A2C-C6FB-4FEC-A3A4-1E01ABE64903}" presName="rootText" presStyleLbl="node2" presStyleIdx="0" presStyleCnt="3">
        <dgm:presLayoutVars>
          <dgm:chPref val="3"/>
        </dgm:presLayoutVars>
      </dgm:prSet>
      <dgm:spPr/>
    </dgm:pt>
    <dgm:pt modelId="{55F03057-7B43-49EE-AFBB-A896717B9BE1}" type="pres">
      <dgm:prSet presAssocID="{F3BF5A2C-C6FB-4FEC-A3A4-1E01ABE64903}" presName="rootConnector" presStyleLbl="node2" presStyleIdx="0" presStyleCnt="3"/>
      <dgm:spPr/>
    </dgm:pt>
    <dgm:pt modelId="{11BD1003-90B0-4AB1-8B90-07CDF43F3446}" type="pres">
      <dgm:prSet presAssocID="{F3BF5A2C-C6FB-4FEC-A3A4-1E01ABE64903}" presName="hierChild4" presStyleCnt="0"/>
      <dgm:spPr/>
    </dgm:pt>
    <dgm:pt modelId="{C823DB45-496B-4636-8D28-A52E1D0382DA}" type="pres">
      <dgm:prSet presAssocID="{F3BF5A2C-C6FB-4FEC-A3A4-1E01ABE64903}" presName="hierChild5" presStyleCnt="0"/>
      <dgm:spPr/>
    </dgm:pt>
    <dgm:pt modelId="{125C130B-33B6-4BA9-8D70-8F010C30C098}" type="pres">
      <dgm:prSet presAssocID="{842F81E6-3D31-41B1-910C-5EC15A1FAD58}" presName="Name64" presStyleLbl="parChTrans1D2" presStyleIdx="1" presStyleCnt="3"/>
      <dgm:spPr/>
    </dgm:pt>
    <dgm:pt modelId="{A258287B-1A57-4826-A541-EEEEF6AD6CB9}" type="pres">
      <dgm:prSet presAssocID="{AAF2A9B4-EF05-4C89-AD4C-5B508B273DB3}" presName="hierRoot2" presStyleCnt="0">
        <dgm:presLayoutVars>
          <dgm:hierBranch val="init"/>
        </dgm:presLayoutVars>
      </dgm:prSet>
      <dgm:spPr/>
    </dgm:pt>
    <dgm:pt modelId="{929B5FB2-3E71-41D7-8B3A-6122A44D0699}" type="pres">
      <dgm:prSet presAssocID="{AAF2A9B4-EF05-4C89-AD4C-5B508B273DB3}" presName="rootComposite" presStyleCnt="0"/>
      <dgm:spPr/>
    </dgm:pt>
    <dgm:pt modelId="{D7CEA7AD-E73D-43B0-8AD6-0F6B73436431}" type="pres">
      <dgm:prSet presAssocID="{AAF2A9B4-EF05-4C89-AD4C-5B508B273DB3}" presName="rootText" presStyleLbl="node2" presStyleIdx="1" presStyleCnt="3">
        <dgm:presLayoutVars>
          <dgm:chPref val="3"/>
        </dgm:presLayoutVars>
      </dgm:prSet>
      <dgm:spPr/>
    </dgm:pt>
    <dgm:pt modelId="{F8ACA368-CD88-4ECC-8BBD-1A950A6C3285}" type="pres">
      <dgm:prSet presAssocID="{AAF2A9B4-EF05-4C89-AD4C-5B508B273DB3}" presName="rootConnector" presStyleLbl="node2" presStyleIdx="1" presStyleCnt="3"/>
      <dgm:spPr/>
    </dgm:pt>
    <dgm:pt modelId="{398F19C4-49B7-485F-8CCD-34B667E4BBF3}" type="pres">
      <dgm:prSet presAssocID="{AAF2A9B4-EF05-4C89-AD4C-5B508B273DB3}" presName="hierChild4" presStyleCnt="0"/>
      <dgm:spPr/>
    </dgm:pt>
    <dgm:pt modelId="{1B5EBF7B-9EFB-4C1D-BF36-00529CEA9238}" type="pres">
      <dgm:prSet presAssocID="{ECCA0CD3-CEDC-483B-AF84-7FC9423D953F}" presName="Name64" presStyleLbl="parChTrans1D3" presStyleIdx="0" presStyleCnt="7"/>
      <dgm:spPr/>
    </dgm:pt>
    <dgm:pt modelId="{096511BE-9320-4B25-B529-F6247C8CEFEE}" type="pres">
      <dgm:prSet presAssocID="{224D900B-C67C-4D33-B611-917119A629B2}" presName="hierRoot2" presStyleCnt="0">
        <dgm:presLayoutVars>
          <dgm:hierBranch val="init"/>
        </dgm:presLayoutVars>
      </dgm:prSet>
      <dgm:spPr/>
    </dgm:pt>
    <dgm:pt modelId="{4C9A8291-5354-416B-B4D3-54F81AAF6AFF}" type="pres">
      <dgm:prSet presAssocID="{224D900B-C67C-4D33-B611-917119A629B2}" presName="rootComposite" presStyleCnt="0"/>
      <dgm:spPr/>
    </dgm:pt>
    <dgm:pt modelId="{9571CE61-B74E-440B-9BA0-DCF6BF253E0A}" type="pres">
      <dgm:prSet presAssocID="{224D900B-C67C-4D33-B611-917119A629B2}" presName="rootText" presStyleLbl="node3" presStyleIdx="0" presStyleCnt="7">
        <dgm:presLayoutVars>
          <dgm:chPref val="3"/>
        </dgm:presLayoutVars>
      </dgm:prSet>
      <dgm:spPr/>
    </dgm:pt>
    <dgm:pt modelId="{7BAA4CB2-D0B7-4B9B-AEF2-97ABED787BBC}" type="pres">
      <dgm:prSet presAssocID="{224D900B-C67C-4D33-B611-917119A629B2}" presName="rootConnector" presStyleLbl="node3" presStyleIdx="0" presStyleCnt="7"/>
      <dgm:spPr/>
    </dgm:pt>
    <dgm:pt modelId="{BA19465F-27B9-4818-92AC-3D1B4DDAF205}" type="pres">
      <dgm:prSet presAssocID="{224D900B-C67C-4D33-B611-917119A629B2}" presName="hierChild4" presStyleCnt="0"/>
      <dgm:spPr/>
    </dgm:pt>
    <dgm:pt modelId="{10F85C32-29DB-4184-A148-2060EEF773A0}" type="pres">
      <dgm:prSet presAssocID="{224D900B-C67C-4D33-B611-917119A629B2}" presName="hierChild5" presStyleCnt="0"/>
      <dgm:spPr/>
    </dgm:pt>
    <dgm:pt modelId="{C1240891-4F6C-4728-B17E-071B88847C6B}" type="pres">
      <dgm:prSet presAssocID="{120A554C-ABDB-490D-BF16-E81BE5B72255}" presName="Name64" presStyleLbl="parChTrans1D3" presStyleIdx="1" presStyleCnt="7"/>
      <dgm:spPr/>
    </dgm:pt>
    <dgm:pt modelId="{65BC2D31-C9F9-4097-AA1A-726911533ECF}" type="pres">
      <dgm:prSet presAssocID="{FF0265C6-7316-4CD8-A2E4-51A29825010A}" presName="hierRoot2" presStyleCnt="0">
        <dgm:presLayoutVars>
          <dgm:hierBranch val="init"/>
        </dgm:presLayoutVars>
      </dgm:prSet>
      <dgm:spPr/>
    </dgm:pt>
    <dgm:pt modelId="{FC4A0500-B278-42A9-968B-585C7D9916B2}" type="pres">
      <dgm:prSet presAssocID="{FF0265C6-7316-4CD8-A2E4-51A29825010A}" presName="rootComposite" presStyleCnt="0"/>
      <dgm:spPr/>
    </dgm:pt>
    <dgm:pt modelId="{FC4AA2CF-7830-42EE-B22C-95ED1D53F7C9}" type="pres">
      <dgm:prSet presAssocID="{FF0265C6-7316-4CD8-A2E4-51A29825010A}" presName="rootText" presStyleLbl="node3" presStyleIdx="1" presStyleCnt="7">
        <dgm:presLayoutVars>
          <dgm:chPref val="3"/>
        </dgm:presLayoutVars>
      </dgm:prSet>
      <dgm:spPr/>
    </dgm:pt>
    <dgm:pt modelId="{234DAAA4-CA3A-4867-82DA-F35203A3DFD2}" type="pres">
      <dgm:prSet presAssocID="{FF0265C6-7316-4CD8-A2E4-51A29825010A}" presName="rootConnector" presStyleLbl="node3" presStyleIdx="1" presStyleCnt="7"/>
      <dgm:spPr/>
    </dgm:pt>
    <dgm:pt modelId="{9EBAEC18-E318-4C49-8518-EC744537AEA4}" type="pres">
      <dgm:prSet presAssocID="{FF0265C6-7316-4CD8-A2E4-51A29825010A}" presName="hierChild4" presStyleCnt="0"/>
      <dgm:spPr/>
    </dgm:pt>
    <dgm:pt modelId="{0914017E-0B9F-4315-89A9-4AD50224BCEC}" type="pres">
      <dgm:prSet presAssocID="{66E44A84-9AB6-4D28-86CC-D80E2A92250C}" presName="Name64" presStyleLbl="parChTrans1D4" presStyleIdx="0" presStyleCnt="3"/>
      <dgm:spPr/>
    </dgm:pt>
    <dgm:pt modelId="{01F3FE70-54BB-4792-8CA2-EFE6B6100A96}" type="pres">
      <dgm:prSet presAssocID="{F25F0AC9-53F7-4CD4-A3EF-11851EF0BAAC}" presName="hierRoot2" presStyleCnt="0">
        <dgm:presLayoutVars>
          <dgm:hierBranch val="init"/>
        </dgm:presLayoutVars>
      </dgm:prSet>
      <dgm:spPr/>
    </dgm:pt>
    <dgm:pt modelId="{4C63D0FE-0D4C-4159-8BC0-AA068531140E}" type="pres">
      <dgm:prSet presAssocID="{F25F0AC9-53F7-4CD4-A3EF-11851EF0BAAC}" presName="rootComposite" presStyleCnt="0"/>
      <dgm:spPr/>
    </dgm:pt>
    <dgm:pt modelId="{BA2610F2-DA6B-4C7C-85C6-9D4870F5A4F5}" type="pres">
      <dgm:prSet presAssocID="{F25F0AC9-53F7-4CD4-A3EF-11851EF0BAAC}" presName="rootText" presStyleLbl="node4" presStyleIdx="0" presStyleCnt="3">
        <dgm:presLayoutVars>
          <dgm:chPref val="3"/>
        </dgm:presLayoutVars>
      </dgm:prSet>
      <dgm:spPr/>
    </dgm:pt>
    <dgm:pt modelId="{6F3E5F30-12EF-4AE5-BAC0-0D04D4FEA529}" type="pres">
      <dgm:prSet presAssocID="{F25F0AC9-53F7-4CD4-A3EF-11851EF0BAAC}" presName="rootConnector" presStyleLbl="node4" presStyleIdx="0" presStyleCnt="3"/>
      <dgm:spPr/>
    </dgm:pt>
    <dgm:pt modelId="{C06E6BE8-DAEC-4A96-972C-0F9693FE306C}" type="pres">
      <dgm:prSet presAssocID="{F25F0AC9-53F7-4CD4-A3EF-11851EF0BAAC}" presName="hierChild4" presStyleCnt="0"/>
      <dgm:spPr/>
    </dgm:pt>
    <dgm:pt modelId="{F3101312-F68B-4616-92B2-04930B3DA855}" type="pres">
      <dgm:prSet presAssocID="{F25F0AC9-53F7-4CD4-A3EF-11851EF0BAAC}" presName="hierChild5" presStyleCnt="0"/>
      <dgm:spPr/>
    </dgm:pt>
    <dgm:pt modelId="{23492DC2-1DC8-4E83-92CC-A0E8B7240AAE}" type="pres">
      <dgm:prSet presAssocID="{FF0265C6-7316-4CD8-A2E4-51A29825010A}" presName="hierChild5" presStyleCnt="0"/>
      <dgm:spPr/>
    </dgm:pt>
    <dgm:pt modelId="{47303F5A-1256-47F0-8371-ACA8A92B81B4}" type="pres">
      <dgm:prSet presAssocID="{E7BA20AA-53FB-4622-A826-A4337F4C59E1}" presName="Name64" presStyleLbl="parChTrans1D3" presStyleIdx="2" presStyleCnt="7"/>
      <dgm:spPr/>
    </dgm:pt>
    <dgm:pt modelId="{B554C14B-2569-4323-8C04-C6B93FC5EC37}" type="pres">
      <dgm:prSet presAssocID="{6A8020B9-0A0E-46AB-A40F-45B4B358708C}" presName="hierRoot2" presStyleCnt="0">
        <dgm:presLayoutVars>
          <dgm:hierBranch val="init"/>
        </dgm:presLayoutVars>
      </dgm:prSet>
      <dgm:spPr/>
    </dgm:pt>
    <dgm:pt modelId="{53D53C71-7291-4EA9-A612-1DA2B0BFA26D}" type="pres">
      <dgm:prSet presAssocID="{6A8020B9-0A0E-46AB-A40F-45B4B358708C}" presName="rootComposite" presStyleCnt="0"/>
      <dgm:spPr/>
    </dgm:pt>
    <dgm:pt modelId="{8B85D57E-C7BF-487C-99BB-72B9C15B6EC5}" type="pres">
      <dgm:prSet presAssocID="{6A8020B9-0A0E-46AB-A40F-45B4B358708C}" presName="rootText" presStyleLbl="node3" presStyleIdx="2" presStyleCnt="7">
        <dgm:presLayoutVars>
          <dgm:chPref val="3"/>
        </dgm:presLayoutVars>
      </dgm:prSet>
      <dgm:spPr/>
    </dgm:pt>
    <dgm:pt modelId="{545D55BF-93AB-4F81-A2BF-B745CFA1ABE0}" type="pres">
      <dgm:prSet presAssocID="{6A8020B9-0A0E-46AB-A40F-45B4B358708C}" presName="rootConnector" presStyleLbl="node3" presStyleIdx="2" presStyleCnt="7"/>
      <dgm:spPr/>
    </dgm:pt>
    <dgm:pt modelId="{EC6BC909-1F0C-4600-88EC-F676BB551053}" type="pres">
      <dgm:prSet presAssocID="{6A8020B9-0A0E-46AB-A40F-45B4B358708C}" presName="hierChild4" presStyleCnt="0"/>
      <dgm:spPr/>
    </dgm:pt>
    <dgm:pt modelId="{E913AAAA-8485-4E29-AAB6-C43AE4826E8D}" type="pres">
      <dgm:prSet presAssocID="{901CDEF0-FAC8-4275-8A3A-71C9BDD7F7E1}" presName="Name64" presStyleLbl="parChTrans1D4" presStyleIdx="1" presStyleCnt="3"/>
      <dgm:spPr/>
    </dgm:pt>
    <dgm:pt modelId="{FEE6CBB3-B4BD-4DFF-8F80-487BD360DAF9}" type="pres">
      <dgm:prSet presAssocID="{1E15B9DB-DEE1-4A52-9DCA-EB79EA638E70}" presName="hierRoot2" presStyleCnt="0">
        <dgm:presLayoutVars>
          <dgm:hierBranch val="init"/>
        </dgm:presLayoutVars>
      </dgm:prSet>
      <dgm:spPr/>
    </dgm:pt>
    <dgm:pt modelId="{D7489499-4636-498D-B19C-D55CEFF29BB8}" type="pres">
      <dgm:prSet presAssocID="{1E15B9DB-DEE1-4A52-9DCA-EB79EA638E70}" presName="rootComposite" presStyleCnt="0"/>
      <dgm:spPr/>
    </dgm:pt>
    <dgm:pt modelId="{8462C4E5-361D-410C-8C3B-E3A38613B29B}" type="pres">
      <dgm:prSet presAssocID="{1E15B9DB-DEE1-4A52-9DCA-EB79EA638E70}" presName="rootText" presStyleLbl="node4" presStyleIdx="1" presStyleCnt="3">
        <dgm:presLayoutVars>
          <dgm:chPref val="3"/>
        </dgm:presLayoutVars>
      </dgm:prSet>
      <dgm:spPr/>
    </dgm:pt>
    <dgm:pt modelId="{611CD435-4310-4D1A-897E-649333341D8E}" type="pres">
      <dgm:prSet presAssocID="{1E15B9DB-DEE1-4A52-9DCA-EB79EA638E70}" presName="rootConnector" presStyleLbl="node4" presStyleIdx="1" presStyleCnt="3"/>
      <dgm:spPr/>
    </dgm:pt>
    <dgm:pt modelId="{76C3FD5B-FA5D-4C86-B8AD-BDC39F32111C}" type="pres">
      <dgm:prSet presAssocID="{1E15B9DB-DEE1-4A52-9DCA-EB79EA638E70}" presName="hierChild4" presStyleCnt="0"/>
      <dgm:spPr/>
    </dgm:pt>
    <dgm:pt modelId="{46FA536F-BB1E-45DF-8158-B3AAC4A0B491}" type="pres">
      <dgm:prSet presAssocID="{1E15B9DB-DEE1-4A52-9DCA-EB79EA638E70}" presName="hierChild5" presStyleCnt="0"/>
      <dgm:spPr/>
    </dgm:pt>
    <dgm:pt modelId="{4321BE5F-4B14-41BE-83DA-FE1554D92497}" type="pres">
      <dgm:prSet presAssocID="{6A8020B9-0A0E-46AB-A40F-45B4B358708C}" presName="hierChild5" presStyleCnt="0"/>
      <dgm:spPr/>
    </dgm:pt>
    <dgm:pt modelId="{E8E6A0F8-8FC7-4AD2-B968-55737181AF95}" type="pres">
      <dgm:prSet presAssocID="{EB5BA0FC-45AB-4CF0-B4D8-26575385E2BD}" presName="Name64" presStyleLbl="parChTrans1D3" presStyleIdx="3" presStyleCnt="7"/>
      <dgm:spPr/>
    </dgm:pt>
    <dgm:pt modelId="{C79905E5-03DE-46CD-AF61-17CA8EA618C9}" type="pres">
      <dgm:prSet presAssocID="{6DBA6A9D-F32D-4F98-9922-0E07B8590F93}" presName="hierRoot2" presStyleCnt="0">
        <dgm:presLayoutVars>
          <dgm:hierBranch val="init"/>
        </dgm:presLayoutVars>
      </dgm:prSet>
      <dgm:spPr/>
    </dgm:pt>
    <dgm:pt modelId="{455033C8-D53F-4EE1-BD05-A643120F1DBF}" type="pres">
      <dgm:prSet presAssocID="{6DBA6A9D-F32D-4F98-9922-0E07B8590F93}" presName="rootComposite" presStyleCnt="0"/>
      <dgm:spPr/>
    </dgm:pt>
    <dgm:pt modelId="{7C6EBFF6-28D1-4244-9AE6-7ECB93C77DC9}" type="pres">
      <dgm:prSet presAssocID="{6DBA6A9D-F32D-4F98-9922-0E07B8590F93}" presName="rootText" presStyleLbl="node3" presStyleIdx="3" presStyleCnt="7">
        <dgm:presLayoutVars>
          <dgm:chPref val="3"/>
        </dgm:presLayoutVars>
      </dgm:prSet>
      <dgm:spPr/>
    </dgm:pt>
    <dgm:pt modelId="{D9166C94-1116-4D7C-82DE-3F31D91095A7}" type="pres">
      <dgm:prSet presAssocID="{6DBA6A9D-F32D-4F98-9922-0E07B8590F93}" presName="rootConnector" presStyleLbl="node3" presStyleIdx="3" presStyleCnt="7"/>
      <dgm:spPr/>
    </dgm:pt>
    <dgm:pt modelId="{88A13E84-F67C-479C-A9B0-747E7CCBA56C}" type="pres">
      <dgm:prSet presAssocID="{6DBA6A9D-F32D-4F98-9922-0E07B8590F93}" presName="hierChild4" presStyleCnt="0"/>
      <dgm:spPr/>
    </dgm:pt>
    <dgm:pt modelId="{B323B24E-0179-4BC8-9470-23C9AA431C15}" type="pres">
      <dgm:prSet presAssocID="{E6690AC3-1D46-470D-ADD4-DA1307942C7B}" presName="Name64" presStyleLbl="parChTrans1D4" presStyleIdx="2" presStyleCnt="3"/>
      <dgm:spPr/>
    </dgm:pt>
    <dgm:pt modelId="{7F793E78-184E-4B8A-85AB-E6C9D179D482}" type="pres">
      <dgm:prSet presAssocID="{96AAC379-C764-443C-8050-A1F108FE2F25}" presName="hierRoot2" presStyleCnt="0">
        <dgm:presLayoutVars>
          <dgm:hierBranch val="init"/>
        </dgm:presLayoutVars>
      </dgm:prSet>
      <dgm:spPr/>
    </dgm:pt>
    <dgm:pt modelId="{1EB3A319-F93E-484C-BE4B-ABE9EF0B087A}" type="pres">
      <dgm:prSet presAssocID="{96AAC379-C764-443C-8050-A1F108FE2F25}" presName="rootComposite" presStyleCnt="0"/>
      <dgm:spPr/>
    </dgm:pt>
    <dgm:pt modelId="{49BBCAE3-EA48-43C2-AA94-93F1692CFBF6}" type="pres">
      <dgm:prSet presAssocID="{96AAC379-C764-443C-8050-A1F108FE2F25}" presName="rootText" presStyleLbl="node4" presStyleIdx="2" presStyleCnt="3">
        <dgm:presLayoutVars>
          <dgm:chPref val="3"/>
        </dgm:presLayoutVars>
      </dgm:prSet>
      <dgm:spPr/>
    </dgm:pt>
    <dgm:pt modelId="{B58275A7-29F3-41F6-AA5E-BAFCFB936E06}" type="pres">
      <dgm:prSet presAssocID="{96AAC379-C764-443C-8050-A1F108FE2F25}" presName="rootConnector" presStyleLbl="node4" presStyleIdx="2" presStyleCnt="3"/>
      <dgm:spPr/>
    </dgm:pt>
    <dgm:pt modelId="{014B1F49-8962-467C-9DF0-2899A57AC7DD}" type="pres">
      <dgm:prSet presAssocID="{96AAC379-C764-443C-8050-A1F108FE2F25}" presName="hierChild4" presStyleCnt="0"/>
      <dgm:spPr/>
    </dgm:pt>
    <dgm:pt modelId="{766E1E45-8465-4EB8-99B3-A34C96049B71}" type="pres">
      <dgm:prSet presAssocID="{96AAC379-C764-443C-8050-A1F108FE2F25}" presName="hierChild5" presStyleCnt="0"/>
      <dgm:spPr/>
    </dgm:pt>
    <dgm:pt modelId="{5F4E8998-ED71-42F1-AD79-76E005970856}" type="pres">
      <dgm:prSet presAssocID="{6DBA6A9D-F32D-4F98-9922-0E07B8590F93}" presName="hierChild5" presStyleCnt="0"/>
      <dgm:spPr/>
    </dgm:pt>
    <dgm:pt modelId="{11481D2D-667B-4D45-B04B-C3ECFFBE6323}" type="pres">
      <dgm:prSet presAssocID="{AAF2A9B4-EF05-4C89-AD4C-5B508B273DB3}" presName="hierChild5" presStyleCnt="0"/>
      <dgm:spPr/>
    </dgm:pt>
    <dgm:pt modelId="{789A00E2-2DD7-4B46-8B38-CA690AC12EDB}" type="pres">
      <dgm:prSet presAssocID="{052EC578-D785-45CA-AFC2-550986A95F94}" presName="Name64" presStyleLbl="parChTrans1D2" presStyleIdx="2" presStyleCnt="3"/>
      <dgm:spPr/>
    </dgm:pt>
    <dgm:pt modelId="{C7C07A3E-C2B5-4453-9591-603F4CC67F03}" type="pres">
      <dgm:prSet presAssocID="{6D257481-170E-4CC4-8B77-634C17C2C9D2}" presName="hierRoot2" presStyleCnt="0">
        <dgm:presLayoutVars>
          <dgm:hierBranch val="init"/>
        </dgm:presLayoutVars>
      </dgm:prSet>
      <dgm:spPr/>
    </dgm:pt>
    <dgm:pt modelId="{FB63CA4D-482F-41AD-9821-D72AC6796049}" type="pres">
      <dgm:prSet presAssocID="{6D257481-170E-4CC4-8B77-634C17C2C9D2}" presName="rootComposite" presStyleCnt="0"/>
      <dgm:spPr/>
    </dgm:pt>
    <dgm:pt modelId="{B3D55915-AFCE-4B37-AD09-7C751DF26DCC}" type="pres">
      <dgm:prSet presAssocID="{6D257481-170E-4CC4-8B77-634C17C2C9D2}" presName="rootText" presStyleLbl="node2" presStyleIdx="2" presStyleCnt="3">
        <dgm:presLayoutVars>
          <dgm:chPref val="3"/>
        </dgm:presLayoutVars>
      </dgm:prSet>
      <dgm:spPr/>
    </dgm:pt>
    <dgm:pt modelId="{71910E6B-56C0-43CB-84F3-1C58EAC62365}" type="pres">
      <dgm:prSet presAssocID="{6D257481-170E-4CC4-8B77-634C17C2C9D2}" presName="rootConnector" presStyleLbl="node2" presStyleIdx="2" presStyleCnt="3"/>
      <dgm:spPr/>
    </dgm:pt>
    <dgm:pt modelId="{B4315AF6-83EB-478F-BA27-E14EC19EBE71}" type="pres">
      <dgm:prSet presAssocID="{6D257481-170E-4CC4-8B77-634C17C2C9D2}" presName="hierChild4" presStyleCnt="0"/>
      <dgm:spPr/>
    </dgm:pt>
    <dgm:pt modelId="{7E961CCC-7485-4ED2-B0AB-FDD66E9A11C6}" type="pres">
      <dgm:prSet presAssocID="{A60073FF-D5F0-4747-8681-D4E417733A88}" presName="Name64" presStyleLbl="parChTrans1D3" presStyleIdx="4" presStyleCnt="7"/>
      <dgm:spPr/>
    </dgm:pt>
    <dgm:pt modelId="{E1E2B603-2751-4F02-AD2B-C86C981B5398}" type="pres">
      <dgm:prSet presAssocID="{7AFA516A-8125-423B-8DCA-DBF8D2F5A863}" presName="hierRoot2" presStyleCnt="0">
        <dgm:presLayoutVars>
          <dgm:hierBranch val="init"/>
        </dgm:presLayoutVars>
      </dgm:prSet>
      <dgm:spPr/>
    </dgm:pt>
    <dgm:pt modelId="{77D5DD81-AC01-4E41-AEF9-D9A972B8CD58}" type="pres">
      <dgm:prSet presAssocID="{7AFA516A-8125-423B-8DCA-DBF8D2F5A863}" presName="rootComposite" presStyleCnt="0"/>
      <dgm:spPr/>
    </dgm:pt>
    <dgm:pt modelId="{C43D2255-04B0-4D39-B4BB-5E2518C7B5BF}" type="pres">
      <dgm:prSet presAssocID="{7AFA516A-8125-423B-8DCA-DBF8D2F5A863}" presName="rootText" presStyleLbl="node3" presStyleIdx="4" presStyleCnt="7">
        <dgm:presLayoutVars>
          <dgm:chPref val="3"/>
        </dgm:presLayoutVars>
      </dgm:prSet>
      <dgm:spPr/>
    </dgm:pt>
    <dgm:pt modelId="{9E783888-97CB-411F-991F-1F5CF1EB5D7A}" type="pres">
      <dgm:prSet presAssocID="{7AFA516A-8125-423B-8DCA-DBF8D2F5A863}" presName="rootConnector" presStyleLbl="node3" presStyleIdx="4" presStyleCnt="7"/>
      <dgm:spPr/>
    </dgm:pt>
    <dgm:pt modelId="{9010B7BF-C765-474B-BA72-4631C51D4BF1}" type="pres">
      <dgm:prSet presAssocID="{7AFA516A-8125-423B-8DCA-DBF8D2F5A863}" presName="hierChild4" presStyleCnt="0"/>
      <dgm:spPr/>
    </dgm:pt>
    <dgm:pt modelId="{0B6A7681-9D7C-4822-A04B-28C05F82F551}" type="pres">
      <dgm:prSet presAssocID="{7AFA516A-8125-423B-8DCA-DBF8D2F5A863}" presName="hierChild5" presStyleCnt="0"/>
      <dgm:spPr/>
    </dgm:pt>
    <dgm:pt modelId="{8451B754-FB18-40B8-8012-8F0204A24C9D}" type="pres">
      <dgm:prSet presAssocID="{18083ADD-462E-421A-9C9E-FBF9FA7C7862}" presName="Name64" presStyleLbl="parChTrans1D3" presStyleIdx="5" presStyleCnt="7"/>
      <dgm:spPr/>
    </dgm:pt>
    <dgm:pt modelId="{F003C035-AE7E-4EDC-A82F-C28F5A587F07}" type="pres">
      <dgm:prSet presAssocID="{9BE7FE81-DE21-4126-AB5C-99C358C0F9A4}" presName="hierRoot2" presStyleCnt="0">
        <dgm:presLayoutVars>
          <dgm:hierBranch val="init"/>
        </dgm:presLayoutVars>
      </dgm:prSet>
      <dgm:spPr/>
    </dgm:pt>
    <dgm:pt modelId="{4CFE9377-E0F4-4CD6-8893-E11FF0E71ACF}" type="pres">
      <dgm:prSet presAssocID="{9BE7FE81-DE21-4126-AB5C-99C358C0F9A4}" presName="rootComposite" presStyleCnt="0"/>
      <dgm:spPr/>
    </dgm:pt>
    <dgm:pt modelId="{DEAE7F72-8157-4B2C-BE1E-642409D6B484}" type="pres">
      <dgm:prSet presAssocID="{9BE7FE81-DE21-4126-AB5C-99C358C0F9A4}" presName="rootText" presStyleLbl="node3" presStyleIdx="5" presStyleCnt="7">
        <dgm:presLayoutVars>
          <dgm:chPref val="3"/>
        </dgm:presLayoutVars>
      </dgm:prSet>
      <dgm:spPr/>
    </dgm:pt>
    <dgm:pt modelId="{3D11BF66-9C22-4685-A79A-D12F2270B3DE}" type="pres">
      <dgm:prSet presAssocID="{9BE7FE81-DE21-4126-AB5C-99C358C0F9A4}" presName="rootConnector" presStyleLbl="node3" presStyleIdx="5" presStyleCnt="7"/>
      <dgm:spPr/>
    </dgm:pt>
    <dgm:pt modelId="{35373AC7-88B7-4663-ABE7-F45F3F75B6BC}" type="pres">
      <dgm:prSet presAssocID="{9BE7FE81-DE21-4126-AB5C-99C358C0F9A4}" presName="hierChild4" presStyleCnt="0"/>
      <dgm:spPr/>
    </dgm:pt>
    <dgm:pt modelId="{B5DF18ED-FD0D-470C-9DE3-03F07224F837}" type="pres">
      <dgm:prSet presAssocID="{9BE7FE81-DE21-4126-AB5C-99C358C0F9A4}" presName="hierChild5" presStyleCnt="0"/>
      <dgm:spPr/>
    </dgm:pt>
    <dgm:pt modelId="{DF838189-5572-40FC-9C6E-427FE156CDFA}" type="pres">
      <dgm:prSet presAssocID="{C4DAF1C6-B7B0-4E60-A65B-309AAA114CBC}" presName="Name64" presStyleLbl="parChTrans1D3" presStyleIdx="6" presStyleCnt="7"/>
      <dgm:spPr/>
    </dgm:pt>
    <dgm:pt modelId="{483B20DE-4301-4D70-ABC4-C02854B4A031}" type="pres">
      <dgm:prSet presAssocID="{238C29E5-3765-4038-972C-FC5D8935B00E}" presName="hierRoot2" presStyleCnt="0">
        <dgm:presLayoutVars>
          <dgm:hierBranch val="init"/>
        </dgm:presLayoutVars>
      </dgm:prSet>
      <dgm:spPr/>
    </dgm:pt>
    <dgm:pt modelId="{B300C756-E142-4416-A9CE-257A20768A69}" type="pres">
      <dgm:prSet presAssocID="{238C29E5-3765-4038-972C-FC5D8935B00E}" presName="rootComposite" presStyleCnt="0"/>
      <dgm:spPr/>
    </dgm:pt>
    <dgm:pt modelId="{16360B1A-7FC7-4256-9465-E0B1C366DC86}" type="pres">
      <dgm:prSet presAssocID="{238C29E5-3765-4038-972C-FC5D8935B00E}" presName="rootText" presStyleLbl="node3" presStyleIdx="6" presStyleCnt="7">
        <dgm:presLayoutVars>
          <dgm:chPref val="3"/>
        </dgm:presLayoutVars>
      </dgm:prSet>
      <dgm:spPr/>
    </dgm:pt>
    <dgm:pt modelId="{61DCDB3D-6A5F-433D-A2E2-528169ABE218}" type="pres">
      <dgm:prSet presAssocID="{238C29E5-3765-4038-972C-FC5D8935B00E}" presName="rootConnector" presStyleLbl="node3" presStyleIdx="6" presStyleCnt="7"/>
      <dgm:spPr/>
    </dgm:pt>
    <dgm:pt modelId="{1FA5EBE5-ADF3-48FB-8A6A-F1B4021FED65}" type="pres">
      <dgm:prSet presAssocID="{238C29E5-3765-4038-972C-FC5D8935B00E}" presName="hierChild4" presStyleCnt="0"/>
      <dgm:spPr/>
    </dgm:pt>
    <dgm:pt modelId="{F9E21460-7919-4B62-AD25-B75EA58AB14E}" type="pres">
      <dgm:prSet presAssocID="{238C29E5-3765-4038-972C-FC5D8935B00E}" presName="hierChild5" presStyleCnt="0"/>
      <dgm:spPr/>
    </dgm:pt>
    <dgm:pt modelId="{D4A57523-21C4-4108-AD5F-FCD932604871}" type="pres">
      <dgm:prSet presAssocID="{6D257481-170E-4CC4-8B77-634C17C2C9D2}" presName="hierChild5" presStyleCnt="0"/>
      <dgm:spPr/>
    </dgm:pt>
    <dgm:pt modelId="{91C23B08-FE72-494C-BA4E-71B64B50C2D6}" type="pres">
      <dgm:prSet presAssocID="{477CD5A3-2A48-4DDD-A04D-138785AA209D}" presName="hierChild3" presStyleCnt="0"/>
      <dgm:spPr/>
    </dgm:pt>
  </dgm:ptLst>
  <dgm:cxnLst>
    <dgm:cxn modelId="{8F56AB64-3CF1-413D-8F52-B44014E93078}" type="presOf" srcId="{F25F0AC9-53F7-4CD4-A3EF-11851EF0BAAC}" destId="{BA2610F2-DA6B-4C7C-85C6-9D4870F5A4F5}" srcOrd="0" destOrd="0" presId="urn:microsoft.com/office/officeart/2009/3/layout/HorizontalOrganizationChart"/>
    <dgm:cxn modelId="{11BA4139-C24B-45F2-A92C-92558B01E74C}" srcId="{611A55AB-64F6-467D-B3DD-505514263A63}" destId="{477CD5A3-2A48-4DDD-A04D-138785AA209D}" srcOrd="0" destOrd="0" parTransId="{1E8B1C95-8141-4AEE-A72D-CB27D0016D29}" sibTransId="{98DF5CB6-BF1F-4E05-9796-E20325CA12BB}"/>
    <dgm:cxn modelId="{5A3C12BA-1FD4-4CF7-9930-0C2C71108CCA}" type="presOf" srcId="{EB5BA0FC-45AB-4CF0-B4D8-26575385E2BD}" destId="{E8E6A0F8-8FC7-4AD2-B968-55737181AF95}" srcOrd="0" destOrd="0" presId="urn:microsoft.com/office/officeart/2009/3/layout/HorizontalOrganizationChart"/>
    <dgm:cxn modelId="{45404AB6-ABC2-4031-9A02-2C9D95F371F0}" type="presOf" srcId="{238C29E5-3765-4038-972C-FC5D8935B00E}" destId="{61DCDB3D-6A5F-433D-A2E2-528169ABE218}" srcOrd="1" destOrd="0" presId="urn:microsoft.com/office/officeart/2009/3/layout/HorizontalOrganizationChart"/>
    <dgm:cxn modelId="{0A651DB0-D276-4391-AA5F-3430AAA0EA41}" srcId="{AAF2A9B4-EF05-4C89-AD4C-5B508B273DB3}" destId="{6DBA6A9D-F32D-4F98-9922-0E07B8590F93}" srcOrd="3" destOrd="0" parTransId="{EB5BA0FC-45AB-4CF0-B4D8-26575385E2BD}" sibTransId="{E2BEFCD9-6AFE-46D2-A300-C8B0724120DC}"/>
    <dgm:cxn modelId="{0608FEBF-5539-45CF-887B-ED9F13975997}" type="presOf" srcId="{ECCA0CD3-CEDC-483B-AF84-7FC9423D953F}" destId="{1B5EBF7B-9EFB-4C1D-BF36-00529CEA9238}" srcOrd="0" destOrd="0" presId="urn:microsoft.com/office/officeart/2009/3/layout/HorizontalOrganizationChart"/>
    <dgm:cxn modelId="{936FF2DE-067E-40C4-ABDF-A3525DE981AC}" type="presOf" srcId="{FF0265C6-7316-4CD8-A2E4-51A29825010A}" destId="{234DAAA4-CA3A-4867-82DA-F35203A3DFD2}" srcOrd="1" destOrd="0" presId="urn:microsoft.com/office/officeart/2009/3/layout/HorizontalOrganizationChart"/>
    <dgm:cxn modelId="{1631A2F3-D2E5-4B24-AB75-70E9EAC22378}" type="presOf" srcId="{224D900B-C67C-4D33-B611-917119A629B2}" destId="{7BAA4CB2-D0B7-4B9B-AEF2-97ABED787BBC}" srcOrd="1" destOrd="0" presId="urn:microsoft.com/office/officeart/2009/3/layout/HorizontalOrganizationChart"/>
    <dgm:cxn modelId="{DD0B074D-39D5-410F-9B49-E98AF68036EF}" type="presOf" srcId="{1E15B9DB-DEE1-4A52-9DCA-EB79EA638E70}" destId="{8462C4E5-361D-410C-8C3B-E3A38613B29B}" srcOrd="0" destOrd="0" presId="urn:microsoft.com/office/officeart/2009/3/layout/HorizontalOrganizationChart"/>
    <dgm:cxn modelId="{C5912AAE-59DF-4036-8797-032C92A54551}" type="presOf" srcId="{C4DAF1C6-B7B0-4E60-A65B-309AAA114CBC}" destId="{DF838189-5572-40FC-9C6E-427FE156CDFA}" srcOrd="0" destOrd="0" presId="urn:microsoft.com/office/officeart/2009/3/layout/HorizontalOrganizationChart"/>
    <dgm:cxn modelId="{BD526195-4953-459F-8F31-258C9A7D0148}" srcId="{477CD5A3-2A48-4DDD-A04D-138785AA209D}" destId="{F3BF5A2C-C6FB-4FEC-A3A4-1E01ABE64903}" srcOrd="0" destOrd="0" parTransId="{44B8CD6F-94E2-4BF8-9649-79ECD90649C8}" sibTransId="{21AE2A4B-1D00-4312-9A6A-FB2C542700E1}"/>
    <dgm:cxn modelId="{5ABB1084-C2F8-48FF-81A2-2C48D5341756}" srcId="{AAF2A9B4-EF05-4C89-AD4C-5B508B273DB3}" destId="{FF0265C6-7316-4CD8-A2E4-51A29825010A}" srcOrd="1" destOrd="0" parTransId="{120A554C-ABDB-490D-BF16-E81BE5B72255}" sibTransId="{766784F5-CBE7-4412-A8BA-87F8C91D0D45}"/>
    <dgm:cxn modelId="{E90D003E-AF18-4934-8B2B-D5417F567609}" type="presOf" srcId="{7AFA516A-8125-423B-8DCA-DBF8D2F5A863}" destId="{C43D2255-04B0-4D39-B4BB-5E2518C7B5BF}" srcOrd="0" destOrd="0" presId="urn:microsoft.com/office/officeart/2009/3/layout/HorizontalOrganizationChart"/>
    <dgm:cxn modelId="{9CEEAC58-94AF-4C0A-AC5F-4CBAC23D218C}" type="presOf" srcId="{9BE7FE81-DE21-4126-AB5C-99C358C0F9A4}" destId="{3D11BF66-9C22-4685-A79A-D12F2270B3DE}" srcOrd="1" destOrd="0" presId="urn:microsoft.com/office/officeart/2009/3/layout/HorizontalOrganizationChart"/>
    <dgm:cxn modelId="{E71047F0-F05C-4B03-B6FD-195CDFD6508C}" type="presOf" srcId="{477CD5A3-2A48-4DDD-A04D-138785AA209D}" destId="{AAFC925E-5794-425D-BB9F-AA65148AF8E6}" srcOrd="0" destOrd="0" presId="urn:microsoft.com/office/officeart/2009/3/layout/HorizontalOrganizationChart"/>
    <dgm:cxn modelId="{83D1DEBE-67E1-4B40-8ABE-C338A805764D}" srcId="{6D257481-170E-4CC4-8B77-634C17C2C9D2}" destId="{7AFA516A-8125-423B-8DCA-DBF8D2F5A863}" srcOrd="0" destOrd="0" parTransId="{A60073FF-D5F0-4747-8681-D4E417733A88}" sibTransId="{A4DF4B01-DE75-40DF-AC5E-72E49766CC3C}"/>
    <dgm:cxn modelId="{E1698430-C47E-4444-BB79-A4F674F69C98}" srcId="{AAF2A9B4-EF05-4C89-AD4C-5B508B273DB3}" destId="{224D900B-C67C-4D33-B611-917119A629B2}" srcOrd="0" destOrd="0" parTransId="{ECCA0CD3-CEDC-483B-AF84-7FC9423D953F}" sibTransId="{C39D9390-912B-4822-A2B9-7B4B38C47937}"/>
    <dgm:cxn modelId="{75530659-C134-44AA-B10C-F4DB336782CA}" type="presOf" srcId="{120A554C-ABDB-490D-BF16-E81BE5B72255}" destId="{C1240891-4F6C-4728-B17E-071B88847C6B}" srcOrd="0" destOrd="0" presId="urn:microsoft.com/office/officeart/2009/3/layout/HorizontalOrganizationChart"/>
    <dgm:cxn modelId="{64B3D185-E787-4302-A82F-DE6C87702B7F}" type="presOf" srcId="{842F81E6-3D31-41B1-910C-5EC15A1FAD58}" destId="{125C130B-33B6-4BA9-8D70-8F010C30C098}" srcOrd="0" destOrd="0" presId="urn:microsoft.com/office/officeart/2009/3/layout/HorizontalOrganizationChart"/>
    <dgm:cxn modelId="{0F6F8650-1A25-49C8-BCC8-40280C6986EE}" type="presOf" srcId="{6A8020B9-0A0E-46AB-A40F-45B4B358708C}" destId="{8B85D57E-C7BF-487C-99BB-72B9C15B6EC5}" srcOrd="0" destOrd="0" presId="urn:microsoft.com/office/officeart/2009/3/layout/HorizontalOrganizationChart"/>
    <dgm:cxn modelId="{B966D3E6-94CB-412E-B7D4-C5A3369DF788}" type="presOf" srcId="{96AAC379-C764-443C-8050-A1F108FE2F25}" destId="{B58275A7-29F3-41F6-AA5E-BAFCFB936E06}" srcOrd="1" destOrd="0" presId="urn:microsoft.com/office/officeart/2009/3/layout/HorizontalOrganizationChart"/>
    <dgm:cxn modelId="{38B9069C-ECC2-446B-BE2D-EB72EF6CFFC5}" type="presOf" srcId="{44B8CD6F-94E2-4BF8-9649-79ECD90649C8}" destId="{214AA7B3-556D-4230-9E7E-FFDC3727D9B9}" srcOrd="0" destOrd="0" presId="urn:microsoft.com/office/officeart/2009/3/layout/HorizontalOrganizationChart"/>
    <dgm:cxn modelId="{87B9D175-EF41-41DC-839F-1AED5EA92798}" type="presOf" srcId="{F3BF5A2C-C6FB-4FEC-A3A4-1E01ABE64903}" destId="{C80E76CB-932F-43FF-8921-40113C450C46}" srcOrd="0" destOrd="0" presId="urn:microsoft.com/office/officeart/2009/3/layout/HorizontalOrganizationChart"/>
    <dgm:cxn modelId="{DE755DDB-1BDA-4C3C-A757-3521B1B9D61D}" srcId="{6DBA6A9D-F32D-4F98-9922-0E07B8590F93}" destId="{96AAC379-C764-443C-8050-A1F108FE2F25}" srcOrd="0" destOrd="0" parTransId="{E6690AC3-1D46-470D-ADD4-DA1307942C7B}" sibTransId="{0C581F06-8282-40D5-9CB1-D31B90F837EB}"/>
    <dgm:cxn modelId="{4C864FFB-B643-485F-87AA-13EC597A8B0B}" type="presOf" srcId="{477CD5A3-2A48-4DDD-A04D-138785AA209D}" destId="{BFABE40A-EC7B-4D1D-B8D0-262ED994AE47}" srcOrd="1" destOrd="0" presId="urn:microsoft.com/office/officeart/2009/3/layout/HorizontalOrganizationChart"/>
    <dgm:cxn modelId="{BDF83D58-AC51-4F1B-91DF-B9E2AEB9CAD9}" type="presOf" srcId="{E6690AC3-1D46-470D-ADD4-DA1307942C7B}" destId="{B323B24E-0179-4BC8-9470-23C9AA431C15}" srcOrd="0" destOrd="0" presId="urn:microsoft.com/office/officeart/2009/3/layout/HorizontalOrganizationChart"/>
    <dgm:cxn modelId="{C492E2E0-F41F-4A35-A716-859251826129}" type="presOf" srcId="{66E44A84-9AB6-4D28-86CC-D80E2A92250C}" destId="{0914017E-0B9F-4315-89A9-4AD50224BCEC}" srcOrd="0" destOrd="0" presId="urn:microsoft.com/office/officeart/2009/3/layout/HorizontalOrganizationChart"/>
    <dgm:cxn modelId="{EFCD0CD0-EF16-4872-BEE6-86EFB5B18E2F}" type="presOf" srcId="{F25F0AC9-53F7-4CD4-A3EF-11851EF0BAAC}" destId="{6F3E5F30-12EF-4AE5-BAC0-0D04D4FEA529}" srcOrd="1" destOrd="0" presId="urn:microsoft.com/office/officeart/2009/3/layout/HorizontalOrganizationChart"/>
    <dgm:cxn modelId="{42600D9B-CAE8-4EAD-A4AA-5E89BB562C6F}" srcId="{477CD5A3-2A48-4DDD-A04D-138785AA209D}" destId="{AAF2A9B4-EF05-4C89-AD4C-5B508B273DB3}" srcOrd="1" destOrd="0" parTransId="{842F81E6-3D31-41B1-910C-5EC15A1FAD58}" sibTransId="{9A19DEC6-E4BD-44B5-BBC2-50ACD0E67918}"/>
    <dgm:cxn modelId="{6059006F-98AC-47E0-AD07-A4447CC89C4C}" type="presOf" srcId="{F3BF5A2C-C6FB-4FEC-A3A4-1E01ABE64903}" destId="{55F03057-7B43-49EE-AFBB-A896717B9BE1}" srcOrd="1" destOrd="0" presId="urn:microsoft.com/office/officeart/2009/3/layout/HorizontalOrganizationChart"/>
    <dgm:cxn modelId="{ED61DF35-3362-43B3-8617-47CD2CCCD7D0}" type="presOf" srcId="{1E15B9DB-DEE1-4A52-9DCA-EB79EA638E70}" destId="{611CD435-4310-4D1A-897E-649333341D8E}" srcOrd="1" destOrd="0" presId="urn:microsoft.com/office/officeart/2009/3/layout/HorizontalOrganizationChart"/>
    <dgm:cxn modelId="{B8C4F597-AA37-4D82-8B99-D77BBED59098}" srcId="{6A8020B9-0A0E-46AB-A40F-45B4B358708C}" destId="{1E15B9DB-DEE1-4A52-9DCA-EB79EA638E70}" srcOrd="0" destOrd="0" parTransId="{901CDEF0-FAC8-4275-8A3A-71C9BDD7F7E1}" sibTransId="{1ED445C5-0E29-46F0-9F03-44BC3AC598A7}"/>
    <dgm:cxn modelId="{7E8B8BCA-380D-4B25-9850-FA287B13B018}" type="presOf" srcId="{AAF2A9B4-EF05-4C89-AD4C-5B508B273DB3}" destId="{F8ACA368-CD88-4ECC-8BBD-1A950A6C3285}" srcOrd="1" destOrd="0" presId="urn:microsoft.com/office/officeart/2009/3/layout/HorizontalOrganizationChart"/>
    <dgm:cxn modelId="{D0E9E448-4F43-4988-B21B-83FEAB541853}" type="presOf" srcId="{052EC578-D785-45CA-AFC2-550986A95F94}" destId="{789A00E2-2DD7-4B46-8B38-CA690AC12EDB}" srcOrd="0" destOrd="0" presId="urn:microsoft.com/office/officeart/2009/3/layout/HorizontalOrganizationChart"/>
    <dgm:cxn modelId="{BBB4A0AB-3B3E-4A3E-A35E-994AD30D912A}" type="presOf" srcId="{238C29E5-3765-4038-972C-FC5D8935B00E}" destId="{16360B1A-7FC7-4256-9465-E0B1C366DC86}" srcOrd="0" destOrd="0" presId="urn:microsoft.com/office/officeart/2009/3/layout/HorizontalOrganizationChart"/>
    <dgm:cxn modelId="{589E5F20-EAE4-4D6D-AFF5-D38FB54FD88A}" type="presOf" srcId="{6D257481-170E-4CC4-8B77-634C17C2C9D2}" destId="{B3D55915-AFCE-4B37-AD09-7C751DF26DCC}" srcOrd="0" destOrd="0" presId="urn:microsoft.com/office/officeart/2009/3/layout/HorizontalOrganizationChart"/>
    <dgm:cxn modelId="{E23F6119-ABCC-4ED2-8514-5FF558AC0000}" type="presOf" srcId="{18083ADD-462E-421A-9C9E-FBF9FA7C7862}" destId="{8451B754-FB18-40B8-8012-8F0204A24C9D}" srcOrd="0" destOrd="0" presId="urn:microsoft.com/office/officeart/2009/3/layout/HorizontalOrganizationChart"/>
    <dgm:cxn modelId="{012586CD-5FA0-444D-99EB-B2CED7D86020}" srcId="{FF0265C6-7316-4CD8-A2E4-51A29825010A}" destId="{F25F0AC9-53F7-4CD4-A3EF-11851EF0BAAC}" srcOrd="0" destOrd="0" parTransId="{66E44A84-9AB6-4D28-86CC-D80E2A92250C}" sibTransId="{74C9EB39-59F3-498E-9C93-D1A17BFE4932}"/>
    <dgm:cxn modelId="{06FA6070-3C63-49B3-AB73-8DD86B024378}" type="presOf" srcId="{FF0265C6-7316-4CD8-A2E4-51A29825010A}" destId="{FC4AA2CF-7830-42EE-B22C-95ED1D53F7C9}" srcOrd="0" destOrd="0" presId="urn:microsoft.com/office/officeart/2009/3/layout/HorizontalOrganizationChart"/>
    <dgm:cxn modelId="{146D331A-282E-44F6-9DF9-FA75AEBDD40E}" type="presOf" srcId="{AAF2A9B4-EF05-4C89-AD4C-5B508B273DB3}" destId="{D7CEA7AD-E73D-43B0-8AD6-0F6B73436431}" srcOrd="0" destOrd="0" presId="urn:microsoft.com/office/officeart/2009/3/layout/HorizontalOrganizationChart"/>
    <dgm:cxn modelId="{0FDC2383-35C0-44F4-B089-5CDEF95195BF}" type="presOf" srcId="{9BE7FE81-DE21-4126-AB5C-99C358C0F9A4}" destId="{DEAE7F72-8157-4B2C-BE1E-642409D6B484}" srcOrd="0" destOrd="0" presId="urn:microsoft.com/office/officeart/2009/3/layout/HorizontalOrganizationChart"/>
    <dgm:cxn modelId="{09F27FEB-BE1D-4A51-AED5-3BD2723148D0}" type="presOf" srcId="{6DBA6A9D-F32D-4F98-9922-0E07B8590F93}" destId="{7C6EBFF6-28D1-4244-9AE6-7ECB93C77DC9}" srcOrd="0" destOrd="0" presId="urn:microsoft.com/office/officeart/2009/3/layout/HorizontalOrganizationChart"/>
    <dgm:cxn modelId="{C98ECA78-EBD6-49F2-A17B-4225859AB64D}" type="presOf" srcId="{7AFA516A-8125-423B-8DCA-DBF8D2F5A863}" destId="{9E783888-97CB-411F-991F-1F5CF1EB5D7A}" srcOrd="1" destOrd="0" presId="urn:microsoft.com/office/officeart/2009/3/layout/HorizontalOrganizationChart"/>
    <dgm:cxn modelId="{EDBFDF5F-6C93-4318-86EA-EC7FD9535EEE}" type="presOf" srcId="{6D257481-170E-4CC4-8B77-634C17C2C9D2}" destId="{71910E6B-56C0-43CB-84F3-1C58EAC62365}" srcOrd="1" destOrd="0" presId="urn:microsoft.com/office/officeart/2009/3/layout/HorizontalOrganizationChart"/>
    <dgm:cxn modelId="{2FFEB076-66C1-48C4-BB16-BE9C418C66C5}" type="presOf" srcId="{6A8020B9-0A0E-46AB-A40F-45B4B358708C}" destId="{545D55BF-93AB-4F81-A2BF-B745CFA1ABE0}" srcOrd="1" destOrd="0" presId="urn:microsoft.com/office/officeart/2009/3/layout/HorizontalOrganizationChart"/>
    <dgm:cxn modelId="{223A3107-9559-4C53-8FE4-F71EEE83A5D5}" type="presOf" srcId="{96AAC379-C764-443C-8050-A1F108FE2F25}" destId="{49BBCAE3-EA48-43C2-AA94-93F1692CFBF6}" srcOrd="0" destOrd="0" presId="urn:microsoft.com/office/officeart/2009/3/layout/HorizontalOrganizationChart"/>
    <dgm:cxn modelId="{F44AE1B1-3780-43E7-B640-C2F91DEA3522}" srcId="{6D257481-170E-4CC4-8B77-634C17C2C9D2}" destId="{9BE7FE81-DE21-4126-AB5C-99C358C0F9A4}" srcOrd="1" destOrd="0" parTransId="{18083ADD-462E-421A-9C9E-FBF9FA7C7862}" sibTransId="{4A3286C3-D59F-47DE-B2A8-BDB0AE337A2D}"/>
    <dgm:cxn modelId="{9A6E50A4-F525-450F-B477-E5FFB13CB581}" type="presOf" srcId="{611A55AB-64F6-467D-B3DD-505514263A63}" destId="{AB3F7FFE-F993-4FB8-A744-348C03897457}" srcOrd="0" destOrd="0" presId="urn:microsoft.com/office/officeart/2009/3/layout/HorizontalOrganizationChart"/>
    <dgm:cxn modelId="{FA813218-2B1D-404F-8BAF-F7FB13A68EC5}" type="presOf" srcId="{E7BA20AA-53FB-4622-A826-A4337F4C59E1}" destId="{47303F5A-1256-47F0-8371-ACA8A92B81B4}" srcOrd="0" destOrd="0" presId="urn:microsoft.com/office/officeart/2009/3/layout/HorizontalOrganizationChart"/>
    <dgm:cxn modelId="{9F2CBFF5-3A45-4CDB-A121-DDDA25EB7553}" type="presOf" srcId="{901CDEF0-FAC8-4275-8A3A-71C9BDD7F7E1}" destId="{E913AAAA-8485-4E29-AAB6-C43AE4826E8D}" srcOrd="0" destOrd="0" presId="urn:microsoft.com/office/officeart/2009/3/layout/HorizontalOrganizationChart"/>
    <dgm:cxn modelId="{0A268D5B-7DBC-4B2E-999E-D2D62C4B3870}" srcId="{AAF2A9B4-EF05-4C89-AD4C-5B508B273DB3}" destId="{6A8020B9-0A0E-46AB-A40F-45B4B358708C}" srcOrd="2" destOrd="0" parTransId="{E7BA20AA-53FB-4622-A826-A4337F4C59E1}" sibTransId="{77A3A68B-7FF2-4AB6-BB2C-64F74917A3B4}"/>
    <dgm:cxn modelId="{E9C7BA32-5035-4D84-928A-42CF795EB403}" srcId="{477CD5A3-2A48-4DDD-A04D-138785AA209D}" destId="{6D257481-170E-4CC4-8B77-634C17C2C9D2}" srcOrd="2" destOrd="0" parTransId="{052EC578-D785-45CA-AFC2-550986A95F94}" sibTransId="{59BD0C01-A13C-4ADF-8E0B-CADC7C505BF1}"/>
    <dgm:cxn modelId="{CF67372D-C7E0-4AF8-9DFA-97870F3C3929}" type="presOf" srcId="{224D900B-C67C-4D33-B611-917119A629B2}" destId="{9571CE61-B74E-440B-9BA0-DCF6BF253E0A}" srcOrd="0" destOrd="0" presId="urn:microsoft.com/office/officeart/2009/3/layout/HorizontalOrganizationChart"/>
    <dgm:cxn modelId="{ADAD740E-4290-4AC3-89C8-E4920102F0C2}" srcId="{6D257481-170E-4CC4-8B77-634C17C2C9D2}" destId="{238C29E5-3765-4038-972C-FC5D8935B00E}" srcOrd="2" destOrd="0" parTransId="{C4DAF1C6-B7B0-4E60-A65B-309AAA114CBC}" sibTransId="{7C34BE1D-00B7-4060-B7C8-96C3BF1C9331}"/>
    <dgm:cxn modelId="{6056F4B8-018E-45B4-9732-132814377EB7}" type="presOf" srcId="{A60073FF-D5F0-4747-8681-D4E417733A88}" destId="{7E961CCC-7485-4ED2-B0AB-FDD66E9A11C6}" srcOrd="0" destOrd="0" presId="urn:microsoft.com/office/officeart/2009/3/layout/HorizontalOrganizationChart"/>
    <dgm:cxn modelId="{2A8945B2-053F-45DD-A2EE-9A0D143F873B}" type="presOf" srcId="{6DBA6A9D-F32D-4F98-9922-0E07B8590F93}" destId="{D9166C94-1116-4D7C-82DE-3F31D91095A7}" srcOrd="1" destOrd="0" presId="urn:microsoft.com/office/officeart/2009/3/layout/HorizontalOrganizationChart"/>
    <dgm:cxn modelId="{3C7E2D96-2709-4574-B210-D40E2D28441C}" type="presParOf" srcId="{AB3F7FFE-F993-4FB8-A744-348C03897457}" destId="{30AB8894-0FE5-40B2-8CE3-97E114CD81A4}" srcOrd="0" destOrd="0" presId="urn:microsoft.com/office/officeart/2009/3/layout/HorizontalOrganizationChart"/>
    <dgm:cxn modelId="{CD47374D-7A88-43ED-876D-BA6C05251330}" type="presParOf" srcId="{30AB8894-0FE5-40B2-8CE3-97E114CD81A4}" destId="{ED67557B-164F-4E2A-8461-89FA40B063A9}" srcOrd="0" destOrd="0" presId="urn:microsoft.com/office/officeart/2009/3/layout/HorizontalOrganizationChart"/>
    <dgm:cxn modelId="{592CCD56-74BD-4176-B593-BE2E525B2C0E}" type="presParOf" srcId="{ED67557B-164F-4E2A-8461-89FA40B063A9}" destId="{AAFC925E-5794-425D-BB9F-AA65148AF8E6}" srcOrd="0" destOrd="0" presId="urn:microsoft.com/office/officeart/2009/3/layout/HorizontalOrganizationChart"/>
    <dgm:cxn modelId="{EDFFF4E0-7BF3-4854-B98A-E6E60579CE0E}" type="presParOf" srcId="{ED67557B-164F-4E2A-8461-89FA40B063A9}" destId="{BFABE40A-EC7B-4D1D-B8D0-262ED994AE47}" srcOrd="1" destOrd="0" presId="urn:microsoft.com/office/officeart/2009/3/layout/HorizontalOrganizationChart"/>
    <dgm:cxn modelId="{6D2F7D9D-C1CB-41B7-AC84-74E4B2990A67}" type="presParOf" srcId="{30AB8894-0FE5-40B2-8CE3-97E114CD81A4}" destId="{32B2DF41-30E3-4D0D-AB86-7746E5A91C29}" srcOrd="1" destOrd="0" presId="urn:microsoft.com/office/officeart/2009/3/layout/HorizontalOrganizationChart"/>
    <dgm:cxn modelId="{1BAB3E7C-C25A-48C9-B89C-4175977F2397}" type="presParOf" srcId="{32B2DF41-30E3-4D0D-AB86-7746E5A91C29}" destId="{214AA7B3-556D-4230-9E7E-FFDC3727D9B9}" srcOrd="0" destOrd="0" presId="urn:microsoft.com/office/officeart/2009/3/layout/HorizontalOrganizationChart"/>
    <dgm:cxn modelId="{F0B80AF8-0572-49DE-92FD-B192714E3522}" type="presParOf" srcId="{32B2DF41-30E3-4D0D-AB86-7746E5A91C29}" destId="{67686898-F201-432F-865D-61DD83DEEA1A}" srcOrd="1" destOrd="0" presId="urn:microsoft.com/office/officeart/2009/3/layout/HorizontalOrganizationChart"/>
    <dgm:cxn modelId="{23C12F03-F1DD-4900-8A0D-10AF80BFA0A9}" type="presParOf" srcId="{67686898-F201-432F-865D-61DD83DEEA1A}" destId="{C54F1278-4789-4909-8AF9-443DCC6E550B}" srcOrd="0" destOrd="0" presId="urn:microsoft.com/office/officeart/2009/3/layout/HorizontalOrganizationChart"/>
    <dgm:cxn modelId="{4FC445B3-B8DD-464F-8180-63DBCC11725E}" type="presParOf" srcId="{C54F1278-4789-4909-8AF9-443DCC6E550B}" destId="{C80E76CB-932F-43FF-8921-40113C450C46}" srcOrd="0" destOrd="0" presId="urn:microsoft.com/office/officeart/2009/3/layout/HorizontalOrganizationChart"/>
    <dgm:cxn modelId="{47B65514-816F-4A9C-884B-59275B7C7479}" type="presParOf" srcId="{C54F1278-4789-4909-8AF9-443DCC6E550B}" destId="{55F03057-7B43-49EE-AFBB-A896717B9BE1}" srcOrd="1" destOrd="0" presId="urn:microsoft.com/office/officeart/2009/3/layout/HorizontalOrganizationChart"/>
    <dgm:cxn modelId="{B84D350B-BBD9-4CF2-9DF2-8EA39B4AD2E4}" type="presParOf" srcId="{67686898-F201-432F-865D-61DD83DEEA1A}" destId="{11BD1003-90B0-4AB1-8B90-07CDF43F3446}" srcOrd="1" destOrd="0" presId="urn:microsoft.com/office/officeart/2009/3/layout/HorizontalOrganizationChart"/>
    <dgm:cxn modelId="{69F7E7C3-4C53-4FBF-9319-43D05B2637A4}" type="presParOf" srcId="{67686898-F201-432F-865D-61DD83DEEA1A}" destId="{C823DB45-496B-4636-8D28-A52E1D0382DA}" srcOrd="2" destOrd="0" presId="urn:microsoft.com/office/officeart/2009/3/layout/HorizontalOrganizationChart"/>
    <dgm:cxn modelId="{23E84556-CFAF-40D4-88E6-7EA00CEA4CFA}" type="presParOf" srcId="{32B2DF41-30E3-4D0D-AB86-7746E5A91C29}" destId="{125C130B-33B6-4BA9-8D70-8F010C30C098}" srcOrd="2" destOrd="0" presId="urn:microsoft.com/office/officeart/2009/3/layout/HorizontalOrganizationChart"/>
    <dgm:cxn modelId="{7C1D243C-B2E4-40CD-BC7E-FBD9FC22DD5F}" type="presParOf" srcId="{32B2DF41-30E3-4D0D-AB86-7746E5A91C29}" destId="{A258287B-1A57-4826-A541-EEEEF6AD6CB9}" srcOrd="3" destOrd="0" presId="urn:microsoft.com/office/officeart/2009/3/layout/HorizontalOrganizationChart"/>
    <dgm:cxn modelId="{98DBC546-9968-4A83-8E26-15C57A63EAB1}" type="presParOf" srcId="{A258287B-1A57-4826-A541-EEEEF6AD6CB9}" destId="{929B5FB2-3E71-41D7-8B3A-6122A44D0699}" srcOrd="0" destOrd="0" presId="urn:microsoft.com/office/officeart/2009/3/layout/HorizontalOrganizationChart"/>
    <dgm:cxn modelId="{42C00E94-ADA6-4132-A673-14EAC2D4B23B}" type="presParOf" srcId="{929B5FB2-3E71-41D7-8B3A-6122A44D0699}" destId="{D7CEA7AD-E73D-43B0-8AD6-0F6B73436431}" srcOrd="0" destOrd="0" presId="urn:microsoft.com/office/officeart/2009/3/layout/HorizontalOrganizationChart"/>
    <dgm:cxn modelId="{B3408BCF-630A-468E-B589-CA3555E56D25}" type="presParOf" srcId="{929B5FB2-3E71-41D7-8B3A-6122A44D0699}" destId="{F8ACA368-CD88-4ECC-8BBD-1A950A6C3285}" srcOrd="1" destOrd="0" presId="urn:microsoft.com/office/officeart/2009/3/layout/HorizontalOrganizationChart"/>
    <dgm:cxn modelId="{9E7D16EC-F3EC-4F7E-A736-957F65059A7D}" type="presParOf" srcId="{A258287B-1A57-4826-A541-EEEEF6AD6CB9}" destId="{398F19C4-49B7-485F-8CCD-34B667E4BBF3}" srcOrd="1" destOrd="0" presId="urn:microsoft.com/office/officeart/2009/3/layout/HorizontalOrganizationChart"/>
    <dgm:cxn modelId="{5CFED36F-921C-4F39-BC63-CD22B5F17B8E}" type="presParOf" srcId="{398F19C4-49B7-485F-8CCD-34B667E4BBF3}" destId="{1B5EBF7B-9EFB-4C1D-BF36-00529CEA9238}" srcOrd="0" destOrd="0" presId="urn:microsoft.com/office/officeart/2009/3/layout/HorizontalOrganizationChart"/>
    <dgm:cxn modelId="{2ECDDF97-B111-4A7F-AC18-87D0A391F1B6}" type="presParOf" srcId="{398F19C4-49B7-485F-8CCD-34B667E4BBF3}" destId="{096511BE-9320-4B25-B529-F6247C8CEFEE}" srcOrd="1" destOrd="0" presId="urn:microsoft.com/office/officeart/2009/3/layout/HorizontalOrganizationChart"/>
    <dgm:cxn modelId="{324DB13F-17E1-4A71-A1E4-21159B8918EF}" type="presParOf" srcId="{096511BE-9320-4B25-B529-F6247C8CEFEE}" destId="{4C9A8291-5354-416B-B4D3-54F81AAF6AFF}" srcOrd="0" destOrd="0" presId="urn:microsoft.com/office/officeart/2009/3/layout/HorizontalOrganizationChart"/>
    <dgm:cxn modelId="{639977EC-345D-4460-9594-BE9733A676D8}" type="presParOf" srcId="{4C9A8291-5354-416B-B4D3-54F81AAF6AFF}" destId="{9571CE61-B74E-440B-9BA0-DCF6BF253E0A}" srcOrd="0" destOrd="0" presId="urn:microsoft.com/office/officeart/2009/3/layout/HorizontalOrganizationChart"/>
    <dgm:cxn modelId="{6FBDE079-07CF-4173-B852-E3A9738C6C07}" type="presParOf" srcId="{4C9A8291-5354-416B-B4D3-54F81AAF6AFF}" destId="{7BAA4CB2-D0B7-4B9B-AEF2-97ABED787BBC}" srcOrd="1" destOrd="0" presId="urn:microsoft.com/office/officeart/2009/3/layout/HorizontalOrganizationChart"/>
    <dgm:cxn modelId="{86FDC62E-A4D4-42C7-B255-BF5394AE9872}" type="presParOf" srcId="{096511BE-9320-4B25-B529-F6247C8CEFEE}" destId="{BA19465F-27B9-4818-92AC-3D1B4DDAF205}" srcOrd="1" destOrd="0" presId="urn:microsoft.com/office/officeart/2009/3/layout/HorizontalOrganizationChart"/>
    <dgm:cxn modelId="{21818041-E841-4BC8-B2A8-C200BDEEF730}" type="presParOf" srcId="{096511BE-9320-4B25-B529-F6247C8CEFEE}" destId="{10F85C32-29DB-4184-A148-2060EEF773A0}" srcOrd="2" destOrd="0" presId="urn:microsoft.com/office/officeart/2009/3/layout/HorizontalOrganizationChart"/>
    <dgm:cxn modelId="{D2F52AB1-9D17-470B-BDEA-D6A8B97F8C3D}" type="presParOf" srcId="{398F19C4-49B7-485F-8CCD-34B667E4BBF3}" destId="{C1240891-4F6C-4728-B17E-071B88847C6B}" srcOrd="2" destOrd="0" presId="urn:microsoft.com/office/officeart/2009/3/layout/HorizontalOrganizationChart"/>
    <dgm:cxn modelId="{11A9868A-FB15-4519-ABF1-61838E37FC99}" type="presParOf" srcId="{398F19C4-49B7-485F-8CCD-34B667E4BBF3}" destId="{65BC2D31-C9F9-4097-AA1A-726911533ECF}" srcOrd="3" destOrd="0" presId="urn:microsoft.com/office/officeart/2009/3/layout/HorizontalOrganizationChart"/>
    <dgm:cxn modelId="{359CF226-1E62-4495-85DF-D03F22F15C99}" type="presParOf" srcId="{65BC2D31-C9F9-4097-AA1A-726911533ECF}" destId="{FC4A0500-B278-42A9-968B-585C7D9916B2}" srcOrd="0" destOrd="0" presId="urn:microsoft.com/office/officeart/2009/3/layout/HorizontalOrganizationChart"/>
    <dgm:cxn modelId="{3BBF018C-8560-43A2-BA21-968F1C1B86BC}" type="presParOf" srcId="{FC4A0500-B278-42A9-968B-585C7D9916B2}" destId="{FC4AA2CF-7830-42EE-B22C-95ED1D53F7C9}" srcOrd="0" destOrd="0" presId="urn:microsoft.com/office/officeart/2009/3/layout/HorizontalOrganizationChart"/>
    <dgm:cxn modelId="{ADC56DC2-09FA-4C8D-84A3-AA976376DCF3}" type="presParOf" srcId="{FC4A0500-B278-42A9-968B-585C7D9916B2}" destId="{234DAAA4-CA3A-4867-82DA-F35203A3DFD2}" srcOrd="1" destOrd="0" presId="urn:microsoft.com/office/officeart/2009/3/layout/HorizontalOrganizationChart"/>
    <dgm:cxn modelId="{412CD265-04D3-4876-BFCF-0E57DA72774F}" type="presParOf" srcId="{65BC2D31-C9F9-4097-AA1A-726911533ECF}" destId="{9EBAEC18-E318-4C49-8518-EC744537AEA4}" srcOrd="1" destOrd="0" presId="urn:microsoft.com/office/officeart/2009/3/layout/HorizontalOrganizationChart"/>
    <dgm:cxn modelId="{F2F59772-90A3-4D75-8650-6294C560E8D9}" type="presParOf" srcId="{9EBAEC18-E318-4C49-8518-EC744537AEA4}" destId="{0914017E-0B9F-4315-89A9-4AD50224BCEC}" srcOrd="0" destOrd="0" presId="urn:microsoft.com/office/officeart/2009/3/layout/HorizontalOrganizationChart"/>
    <dgm:cxn modelId="{92CA5A6D-F354-4489-8087-6E7AA514063D}" type="presParOf" srcId="{9EBAEC18-E318-4C49-8518-EC744537AEA4}" destId="{01F3FE70-54BB-4792-8CA2-EFE6B6100A96}" srcOrd="1" destOrd="0" presId="urn:microsoft.com/office/officeart/2009/3/layout/HorizontalOrganizationChart"/>
    <dgm:cxn modelId="{0140D721-82CC-4AC6-8F40-058C058C5F2B}" type="presParOf" srcId="{01F3FE70-54BB-4792-8CA2-EFE6B6100A96}" destId="{4C63D0FE-0D4C-4159-8BC0-AA068531140E}" srcOrd="0" destOrd="0" presId="urn:microsoft.com/office/officeart/2009/3/layout/HorizontalOrganizationChart"/>
    <dgm:cxn modelId="{75C1E2FE-0FED-41DD-B0AD-2A39A277EB41}" type="presParOf" srcId="{4C63D0FE-0D4C-4159-8BC0-AA068531140E}" destId="{BA2610F2-DA6B-4C7C-85C6-9D4870F5A4F5}" srcOrd="0" destOrd="0" presId="urn:microsoft.com/office/officeart/2009/3/layout/HorizontalOrganizationChart"/>
    <dgm:cxn modelId="{BDCAE6E4-8AE4-4511-AA7A-FE6C9D9EA45E}" type="presParOf" srcId="{4C63D0FE-0D4C-4159-8BC0-AA068531140E}" destId="{6F3E5F30-12EF-4AE5-BAC0-0D04D4FEA529}" srcOrd="1" destOrd="0" presId="urn:microsoft.com/office/officeart/2009/3/layout/HorizontalOrganizationChart"/>
    <dgm:cxn modelId="{AEE22539-CA29-4877-906A-D0EE23F51601}" type="presParOf" srcId="{01F3FE70-54BB-4792-8CA2-EFE6B6100A96}" destId="{C06E6BE8-DAEC-4A96-972C-0F9693FE306C}" srcOrd="1" destOrd="0" presId="urn:microsoft.com/office/officeart/2009/3/layout/HorizontalOrganizationChart"/>
    <dgm:cxn modelId="{5DC87760-0ABC-4D16-B084-C6CACB9019E6}" type="presParOf" srcId="{01F3FE70-54BB-4792-8CA2-EFE6B6100A96}" destId="{F3101312-F68B-4616-92B2-04930B3DA855}" srcOrd="2" destOrd="0" presId="urn:microsoft.com/office/officeart/2009/3/layout/HorizontalOrganizationChart"/>
    <dgm:cxn modelId="{9D92EFC5-671A-4C2C-88DE-F19888EA2A96}" type="presParOf" srcId="{65BC2D31-C9F9-4097-AA1A-726911533ECF}" destId="{23492DC2-1DC8-4E83-92CC-A0E8B7240AAE}" srcOrd="2" destOrd="0" presId="urn:microsoft.com/office/officeart/2009/3/layout/HorizontalOrganizationChart"/>
    <dgm:cxn modelId="{D4AA5DA5-9928-49AA-B12E-4F27EE0442DF}" type="presParOf" srcId="{398F19C4-49B7-485F-8CCD-34B667E4BBF3}" destId="{47303F5A-1256-47F0-8371-ACA8A92B81B4}" srcOrd="4" destOrd="0" presId="urn:microsoft.com/office/officeart/2009/3/layout/HorizontalOrganizationChart"/>
    <dgm:cxn modelId="{0FF770B7-E08A-4FDF-9A4D-F630B935D316}" type="presParOf" srcId="{398F19C4-49B7-485F-8CCD-34B667E4BBF3}" destId="{B554C14B-2569-4323-8C04-C6B93FC5EC37}" srcOrd="5" destOrd="0" presId="urn:microsoft.com/office/officeart/2009/3/layout/HorizontalOrganizationChart"/>
    <dgm:cxn modelId="{5AEBD4AE-0DCF-40A4-BA0E-509075A57084}" type="presParOf" srcId="{B554C14B-2569-4323-8C04-C6B93FC5EC37}" destId="{53D53C71-7291-4EA9-A612-1DA2B0BFA26D}" srcOrd="0" destOrd="0" presId="urn:microsoft.com/office/officeart/2009/3/layout/HorizontalOrganizationChart"/>
    <dgm:cxn modelId="{EB7EB69A-D04B-4B1E-ACB0-56D972DAF954}" type="presParOf" srcId="{53D53C71-7291-4EA9-A612-1DA2B0BFA26D}" destId="{8B85D57E-C7BF-487C-99BB-72B9C15B6EC5}" srcOrd="0" destOrd="0" presId="urn:microsoft.com/office/officeart/2009/3/layout/HorizontalOrganizationChart"/>
    <dgm:cxn modelId="{2D977FE2-AC24-4099-8BE2-47384C452980}" type="presParOf" srcId="{53D53C71-7291-4EA9-A612-1DA2B0BFA26D}" destId="{545D55BF-93AB-4F81-A2BF-B745CFA1ABE0}" srcOrd="1" destOrd="0" presId="urn:microsoft.com/office/officeart/2009/3/layout/HorizontalOrganizationChart"/>
    <dgm:cxn modelId="{C0ECC035-868D-485A-83D7-F07FEEBF213F}" type="presParOf" srcId="{B554C14B-2569-4323-8C04-C6B93FC5EC37}" destId="{EC6BC909-1F0C-4600-88EC-F676BB551053}" srcOrd="1" destOrd="0" presId="urn:microsoft.com/office/officeart/2009/3/layout/HorizontalOrganizationChart"/>
    <dgm:cxn modelId="{B6CECD8A-C432-4026-B802-F1F2D4D9C2EE}" type="presParOf" srcId="{EC6BC909-1F0C-4600-88EC-F676BB551053}" destId="{E913AAAA-8485-4E29-AAB6-C43AE4826E8D}" srcOrd="0" destOrd="0" presId="urn:microsoft.com/office/officeart/2009/3/layout/HorizontalOrganizationChart"/>
    <dgm:cxn modelId="{B712F2E8-1280-4F9F-83E1-9C1BC192580E}" type="presParOf" srcId="{EC6BC909-1F0C-4600-88EC-F676BB551053}" destId="{FEE6CBB3-B4BD-4DFF-8F80-487BD360DAF9}" srcOrd="1" destOrd="0" presId="urn:microsoft.com/office/officeart/2009/3/layout/HorizontalOrganizationChart"/>
    <dgm:cxn modelId="{06B25A8F-5F78-406E-BBE1-172A4C078AD2}" type="presParOf" srcId="{FEE6CBB3-B4BD-4DFF-8F80-487BD360DAF9}" destId="{D7489499-4636-498D-B19C-D55CEFF29BB8}" srcOrd="0" destOrd="0" presId="urn:microsoft.com/office/officeart/2009/3/layout/HorizontalOrganizationChart"/>
    <dgm:cxn modelId="{F9889B54-C241-48B5-B25F-933A93D2246C}" type="presParOf" srcId="{D7489499-4636-498D-B19C-D55CEFF29BB8}" destId="{8462C4E5-361D-410C-8C3B-E3A38613B29B}" srcOrd="0" destOrd="0" presId="urn:microsoft.com/office/officeart/2009/3/layout/HorizontalOrganizationChart"/>
    <dgm:cxn modelId="{FCF10B7A-54AE-41EF-A485-78B7DDFDD03A}" type="presParOf" srcId="{D7489499-4636-498D-B19C-D55CEFF29BB8}" destId="{611CD435-4310-4D1A-897E-649333341D8E}" srcOrd="1" destOrd="0" presId="urn:microsoft.com/office/officeart/2009/3/layout/HorizontalOrganizationChart"/>
    <dgm:cxn modelId="{3614DD4F-8B07-4E50-9AF2-0FC8A7F6BAFF}" type="presParOf" srcId="{FEE6CBB3-B4BD-4DFF-8F80-487BD360DAF9}" destId="{76C3FD5B-FA5D-4C86-B8AD-BDC39F32111C}" srcOrd="1" destOrd="0" presId="urn:microsoft.com/office/officeart/2009/3/layout/HorizontalOrganizationChart"/>
    <dgm:cxn modelId="{74AA13B2-5FD5-49B8-A403-5DEA8ED6505C}" type="presParOf" srcId="{FEE6CBB3-B4BD-4DFF-8F80-487BD360DAF9}" destId="{46FA536F-BB1E-45DF-8158-B3AAC4A0B491}" srcOrd="2" destOrd="0" presId="urn:microsoft.com/office/officeart/2009/3/layout/HorizontalOrganizationChart"/>
    <dgm:cxn modelId="{60B3480B-E672-4F44-979F-2EF87FBF769E}" type="presParOf" srcId="{B554C14B-2569-4323-8C04-C6B93FC5EC37}" destId="{4321BE5F-4B14-41BE-83DA-FE1554D92497}" srcOrd="2" destOrd="0" presId="urn:microsoft.com/office/officeart/2009/3/layout/HorizontalOrganizationChart"/>
    <dgm:cxn modelId="{48CF8C55-C3BC-475A-9653-BA8997BD07F5}" type="presParOf" srcId="{398F19C4-49B7-485F-8CCD-34B667E4BBF3}" destId="{E8E6A0F8-8FC7-4AD2-B968-55737181AF95}" srcOrd="6" destOrd="0" presId="urn:microsoft.com/office/officeart/2009/3/layout/HorizontalOrganizationChart"/>
    <dgm:cxn modelId="{A98D2E9D-BF13-4F3F-9A3E-33C95C5A77C1}" type="presParOf" srcId="{398F19C4-49B7-485F-8CCD-34B667E4BBF3}" destId="{C79905E5-03DE-46CD-AF61-17CA8EA618C9}" srcOrd="7" destOrd="0" presId="urn:microsoft.com/office/officeart/2009/3/layout/HorizontalOrganizationChart"/>
    <dgm:cxn modelId="{5325043A-174E-4D8F-BFB6-C8A1E008E337}" type="presParOf" srcId="{C79905E5-03DE-46CD-AF61-17CA8EA618C9}" destId="{455033C8-D53F-4EE1-BD05-A643120F1DBF}" srcOrd="0" destOrd="0" presId="urn:microsoft.com/office/officeart/2009/3/layout/HorizontalOrganizationChart"/>
    <dgm:cxn modelId="{2FD770B3-B7D4-4910-B936-4AF1B62E8F90}" type="presParOf" srcId="{455033C8-D53F-4EE1-BD05-A643120F1DBF}" destId="{7C6EBFF6-28D1-4244-9AE6-7ECB93C77DC9}" srcOrd="0" destOrd="0" presId="urn:microsoft.com/office/officeart/2009/3/layout/HorizontalOrganizationChart"/>
    <dgm:cxn modelId="{BF6342F9-D16D-497A-803D-9422DF746A65}" type="presParOf" srcId="{455033C8-D53F-4EE1-BD05-A643120F1DBF}" destId="{D9166C94-1116-4D7C-82DE-3F31D91095A7}" srcOrd="1" destOrd="0" presId="urn:microsoft.com/office/officeart/2009/3/layout/HorizontalOrganizationChart"/>
    <dgm:cxn modelId="{D601D5F0-F68C-4390-8F06-C1B95F86E3D6}" type="presParOf" srcId="{C79905E5-03DE-46CD-AF61-17CA8EA618C9}" destId="{88A13E84-F67C-479C-A9B0-747E7CCBA56C}" srcOrd="1" destOrd="0" presId="urn:microsoft.com/office/officeart/2009/3/layout/HorizontalOrganizationChart"/>
    <dgm:cxn modelId="{D32E62AC-7833-4C03-80FB-096A74A6C96F}" type="presParOf" srcId="{88A13E84-F67C-479C-A9B0-747E7CCBA56C}" destId="{B323B24E-0179-4BC8-9470-23C9AA431C15}" srcOrd="0" destOrd="0" presId="urn:microsoft.com/office/officeart/2009/3/layout/HorizontalOrganizationChart"/>
    <dgm:cxn modelId="{95FBE4C9-CB20-411E-9C15-FF2E2B271539}" type="presParOf" srcId="{88A13E84-F67C-479C-A9B0-747E7CCBA56C}" destId="{7F793E78-184E-4B8A-85AB-E6C9D179D482}" srcOrd="1" destOrd="0" presId="urn:microsoft.com/office/officeart/2009/3/layout/HorizontalOrganizationChart"/>
    <dgm:cxn modelId="{D97B7068-841C-42A8-92BF-956398923B39}" type="presParOf" srcId="{7F793E78-184E-4B8A-85AB-E6C9D179D482}" destId="{1EB3A319-F93E-484C-BE4B-ABE9EF0B087A}" srcOrd="0" destOrd="0" presId="urn:microsoft.com/office/officeart/2009/3/layout/HorizontalOrganizationChart"/>
    <dgm:cxn modelId="{CEE5FA52-6F9F-4F85-A8D4-CC32D5E96D06}" type="presParOf" srcId="{1EB3A319-F93E-484C-BE4B-ABE9EF0B087A}" destId="{49BBCAE3-EA48-43C2-AA94-93F1692CFBF6}" srcOrd="0" destOrd="0" presId="urn:microsoft.com/office/officeart/2009/3/layout/HorizontalOrganizationChart"/>
    <dgm:cxn modelId="{1701023F-48CB-4AC3-B5E6-5D4783BF3518}" type="presParOf" srcId="{1EB3A319-F93E-484C-BE4B-ABE9EF0B087A}" destId="{B58275A7-29F3-41F6-AA5E-BAFCFB936E06}" srcOrd="1" destOrd="0" presId="urn:microsoft.com/office/officeart/2009/3/layout/HorizontalOrganizationChart"/>
    <dgm:cxn modelId="{1A33A02E-EA91-47ED-A65E-4F2741E4DC14}" type="presParOf" srcId="{7F793E78-184E-4B8A-85AB-E6C9D179D482}" destId="{014B1F49-8962-467C-9DF0-2899A57AC7DD}" srcOrd="1" destOrd="0" presId="urn:microsoft.com/office/officeart/2009/3/layout/HorizontalOrganizationChart"/>
    <dgm:cxn modelId="{1C1B9226-00FF-4C54-9954-755B3C75BD08}" type="presParOf" srcId="{7F793E78-184E-4B8A-85AB-E6C9D179D482}" destId="{766E1E45-8465-4EB8-99B3-A34C96049B71}" srcOrd="2" destOrd="0" presId="urn:microsoft.com/office/officeart/2009/3/layout/HorizontalOrganizationChart"/>
    <dgm:cxn modelId="{7DFE1EAF-D50F-455B-8798-0972085F0BE6}" type="presParOf" srcId="{C79905E5-03DE-46CD-AF61-17CA8EA618C9}" destId="{5F4E8998-ED71-42F1-AD79-76E005970856}" srcOrd="2" destOrd="0" presId="urn:microsoft.com/office/officeart/2009/3/layout/HorizontalOrganizationChart"/>
    <dgm:cxn modelId="{3472B72F-7012-4B12-9B28-80F87B1AF3E5}" type="presParOf" srcId="{A258287B-1A57-4826-A541-EEEEF6AD6CB9}" destId="{11481D2D-667B-4D45-B04B-C3ECFFBE6323}" srcOrd="2" destOrd="0" presId="urn:microsoft.com/office/officeart/2009/3/layout/HorizontalOrganizationChart"/>
    <dgm:cxn modelId="{DF99D394-F622-46A4-BF74-4724C2B0A1A5}" type="presParOf" srcId="{32B2DF41-30E3-4D0D-AB86-7746E5A91C29}" destId="{789A00E2-2DD7-4B46-8B38-CA690AC12EDB}" srcOrd="4" destOrd="0" presId="urn:microsoft.com/office/officeart/2009/3/layout/HorizontalOrganizationChart"/>
    <dgm:cxn modelId="{3CBDB658-4052-4566-A49E-9B283C628DCC}" type="presParOf" srcId="{32B2DF41-30E3-4D0D-AB86-7746E5A91C29}" destId="{C7C07A3E-C2B5-4453-9591-603F4CC67F03}" srcOrd="5" destOrd="0" presId="urn:microsoft.com/office/officeart/2009/3/layout/HorizontalOrganizationChart"/>
    <dgm:cxn modelId="{BA4540FD-86D5-41ED-BB5C-D6FAEE1A72E8}" type="presParOf" srcId="{C7C07A3E-C2B5-4453-9591-603F4CC67F03}" destId="{FB63CA4D-482F-41AD-9821-D72AC6796049}" srcOrd="0" destOrd="0" presId="urn:microsoft.com/office/officeart/2009/3/layout/HorizontalOrganizationChart"/>
    <dgm:cxn modelId="{ADC0510D-0104-4F6C-94EA-51FAA9FD022A}" type="presParOf" srcId="{FB63CA4D-482F-41AD-9821-D72AC6796049}" destId="{B3D55915-AFCE-4B37-AD09-7C751DF26DCC}" srcOrd="0" destOrd="0" presId="urn:microsoft.com/office/officeart/2009/3/layout/HorizontalOrganizationChart"/>
    <dgm:cxn modelId="{A7BA602B-9822-4E70-BB69-91FBA3465F97}" type="presParOf" srcId="{FB63CA4D-482F-41AD-9821-D72AC6796049}" destId="{71910E6B-56C0-43CB-84F3-1C58EAC62365}" srcOrd="1" destOrd="0" presId="urn:microsoft.com/office/officeart/2009/3/layout/HorizontalOrganizationChart"/>
    <dgm:cxn modelId="{4345EC6D-74DF-47F2-99A8-DEDEDC32135B}" type="presParOf" srcId="{C7C07A3E-C2B5-4453-9591-603F4CC67F03}" destId="{B4315AF6-83EB-478F-BA27-E14EC19EBE71}" srcOrd="1" destOrd="0" presId="urn:microsoft.com/office/officeart/2009/3/layout/HorizontalOrganizationChart"/>
    <dgm:cxn modelId="{09232544-0FA2-4498-A4F7-250EE2E558C5}" type="presParOf" srcId="{B4315AF6-83EB-478F-BA27-E14EC19EBE71}" destId="{7E961CCC-7485-4ED2-B0AB-FDD66E9A11C6}" srcOrd="0" destOrd="0" presId="urn:microsoft.com/office/officeart/2009/3/layout/HorizontalOrganizationChart"/>
    <dgm:cxn modelId="{5E2CA783-2056-4F92-B8A7-652659A80CCD}" type="presParOf" srcId="{B4315AF6-83EB-478F-BA27-E14EC19EBE71}" destId="{E1E2B603-2751-4F02-AD2B-C86C981B5398}" srcOrd="1" destOrd="0" presId="urn:microsoft.com/office/officeart/2009/3/layout/HorizontalOrganizationChart"/>
    <dgm:cxn modelId="{12BAA12C-2FE9-45A7-AA50-C4046BA68223}" type="presParOf" srcId="{E1E2B603-2751-4F02-AD2B-C86C981B5398}" destId="{77D5DD81-AC01-4E41-AEF9-D9A972B8CD58}" srcOrd="0" destOrd="0" presId="urn:microsoft.com/office/officeart/2009/3/layout/HorizontalOrganizationChart"/>
    <dgm:cxn modelId="{54663280-15A6-4F02-B588-DC7C3FAA7FD1}" type="presParOf" srcId="{77D5DD81-AC01-4E41-AEF9-D9A972B8CD58}" destId="{C43D2255-04B0-4D39-B4BB-5E2518C7B5BF}" srcOrd="0" destOrd="0" presId="urn:microsoft.com/office/officeart/2009/3/layout/HorizontalOrganizationChart"/>
    <dgm:cxn modelId="{E6575814-5A0F-4042-A467-B491211C62E9}" type="presParOf" srcId="{77D5DD81-AC01-4E41-AEF9-D9A972B8CD58}" destId="{9E783888-97CB-411F-991F-1F5CF1EB5D7A}" srcOrd="1" destOrd="0" presId="urn:microsoft.com/office/officeart/2009/3/layout/HorizontalOrganizationChart"/>
    <dgm:cxn modelId="{98B7694E-D611-4C42-82F8-FBAE43AE836A}" type="presParOf" srcId="{E1E2B603-2751-4F02-AD2B-C86C981B5398}" destId="{9010B7BF-C765-474B-BA72-4631C51D4BF1}" srcOrd="1" destOrd="0" presId="urn:microsoft.com/office/officeart/2009/3/layout/HorizontalOrganizationChart"/>
    <dgm:cxn modelId="{A6190B24-3956-4B7B-8D8D-E8A25CB5734E}" type="presParOf" srcId="{E1E2B603-2751-4F02-AD2B-C86C981B5398}" destId="{0B6A7681-9D7C-4822-A04B-28C05F82F551}" srcOrd="2" destOrd="0" presId="urn:microsoft.com/office/officeart/2009/3/layout/HorizontalOrganizationChart"/>
    <dgm:cxn modelId="{F292672A-065B-40B3-9A7D-C6968516D99E}" type="presParOf" srcId="{B4315AF6-83EB-478F-BA27-E14EC19EBE71}" destId="{8451B754-FB18-40B8-8012-8F0204A24C9D}" srcOrd="2" destOrd="0" presId="urn:microsoft.com/office/officeart/2009/3/layout/HorizontalOrganizationChart"/>
    <dgm:cxn modelId="{8AE0585B-6522-4BF8-BD5F-714BBC949C78}" type="presParOf" srcId="{B4315AF6-83EB-478F-BA27-E14EC19EBE71}" destId="{F003C035-AE7E-4EDC-A82F-C28F5A587F07}" srcOrd="3" destOrd="0" presId="urn:microsoft.com/office/officeart/2009/3/layout/HorizontalOrganizationChart"/>
    <dgm:cxn modelId="{8FE4F27D-06C8-46E4-A675-6411A5285D4B}" type="presParOf" srcId="{F003C035-AE7E-4EDC-A82F-C28F5A587F07}" destId="{4CFE9377-E0F4-4CD6-8893-E11FF0E71ACF}" srcOrd="0" destOrd="0" presId="urn:microsoft.com/office/officeart/2009/3/layout/HorizontalOrganizationChart"/>
    <dgm:cxn modelId="{555C0D65-7FC6-42F1-AD83-2E8BD029741E}" type="presParOf" srcId="{4CFE9377-E0F4-4CD6-8893-E11FF0E71ACF}" destId="{DEAE7F72-8157-4B2C-BE1E-642409D6B484}" srcOrd="0" destOrd="0" presId="urn:microsoft.com/office/officeart/2009/3/layout/HorizontalOrganizationChart"/>
    <dgm:cxn modelId="{3C8A953D-00AB-4CC5-A0B1-9FC2CF402C44}" type="presParOf" srcId="{4CFE9377-E0F4-4CD6-8893-E11FF0E71ACF}" destId="{3D11BF66-9C22-4685-A79A-D12F2270B3DE}" srcOrd="1" destOrd="0" presId="urn:microsoft.com/office/officeart/2009/3/layout/HorizontalOrganizationChart"/>
    <dgm:cxn modelId="{A7826301-641C-462D-8C35-DE9FE175A2DB}" type="presParOf" srcId="{F003C035-AE7E-4EDC-A82F-C28F5A587F07}" destId="{35373AC7-88B7-4663-ABE7-F45F3F75B6BC}" srcOrd="1" destOrd="0" presId="urn:microsoft.com/office/officeart/2009/3/layout/HorizontalOrganizationChart"/>
    <dgm:cxn modelId="{ADDA46FD-5B36-4250-8A75-3A02384EE9E7}" type="presParOf" srcId="{F003C035-AE7E-4EDC-A82F-C28F5A587F07}" destId="{B5DF18ED-FD0D-470C-9DE3-03F07224F837}" srcOrd="2" destOrd="0" presId="urn:microsoft.com/office/officeart/2009/3/layout/HorizontalOrganizationChart"/>
    <dgm:cxn modelId="{C38FECA0-901A-4778-BCCF-A2D56F57FA4D}" type="presParOf" srcId="{B4315AF6-83EB-478F-BA27-E14EC19EBE71}" destId="{DF838189-5572-40FC-9C6E-427FE156CDFA}" srcOrd="4" destOrd="0" presId="urn:microsoft.com/office/officeart/2009/3/layout/HorizontalOrganizationChart"/>
    <dgm:cxn modelId="{F86531F4-2E66-4136-9F3C-91E51E61FAB4}" type="presParOf" srcId="{B4315AF6-83EB-478F-BA27-E14EC19EBE71}" destId="{483B20DE-4301-4D70-ABC4-C02854B4A031}" srcOrd="5" destOrd="0" presId="urn:microsoft.com/office/officeart/2009/3/layout/HorizontalOrganizationChart"/>
    <dgm:cxn modelId="{478DC810-DE3E-4C26-9DEC-1A06B4ED85F0}" type="presParOf" srcId="{483B20DE-4301-4D70-ABC4-C02854B4A031}" destId="{B300C756-E142-4416-A9CE-257A20768A69}" srcOrd="0" destOrd="0" presId="urn:microsoft.com/office/officeart/2009/3/layout/HorizontalOrganizationChart"/>
    <dgm:cxn modelId="{B8068248-41A4-4B3A-AFEB-BE94245D6E12}" type="presParOf" srcId="{B300C756-E142-4416-A9CE-257A20768A69}" destId="{16360B1A-7FC7-4256-9465-E0B1C366DC86}" srcOrd="0" destOrd="0" presId="urn:microsoft.com/office/officeart/2009/3/layout/HorizontalOrganizationChart"/>
    <dgm:cxn modelId="{CA9DE88D-512D-46B5-992F-CA768B5D0A75}" type="presParOf" srcId="{B300C756-E142-4416-A9CE-257A20768A69}" destId="{61DCDB3D-6A5F-433D-A2E2-528169ABE218}" srcOrd="1" destOrd="0" presId="urn:microsoft.com/office/officeart/2009/3/layout/HorizontalOrganizationChart"/>
    <dgm:cxn modelId="{C6C7DF19-C69C-4DA8-B3B7-42AC241C124E}" type="presParOf" srcId="{483B20DE-4301-4D70-ABC4-C02854B4A031}" destId="{1FA5EBE5-ADF3-48FB-8A6A-F1B4021FED65}" srcOrd="1" destOrd="0" presId="urn:microsoft.com/office/officeart/2009/3/layout/HorizontalOrganizationChart"/>
    <dgm:cxn modelId="{42C1FFC9-D443-48D4-9CDC-902F80311D20}" type="presParOf" srcId="{483B20DE-4301-4D70-ABC4-C02854B4A031}" destId="{F9E21460-7919-4B62-AD25-B75EA58AB14E}" srcOrd="2" destOrd="0" presId="urn:microsoft.com/office/officeart/2009/3/layout/HorizontalOrganizationChart"/>
    <dgm:cxn modelId="{A6D4008D-FD09-4478-B492-907370A0309A}" type="presParOf" srcId="{C7C07A3E-C2B5-4453-9591-603F4CC67F03}" destId="{D4A57523-21C4-4108-AD5F-FCD932604871}" srcOrd="2" destOrd="0" presId="urn:microsoft.com/office/officeart/2009/3/layout/HorizontalOrganizationChart"/>
    <dgm:cxn modelId="{D738CB65-E64F-47AC-B77F-5160A5925A63}" type="presParOf" srcId="{30AB8894-0FE5-40B2-8CE3-97E114CD81A4}" destId="{91C23B08-FE72-494C-BA4E-71B64B50C2D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B42D4D-540A-4DCD-BD02-EA7DE48D3F6F}" type="doc">
      <dgm:prSet loTypeId="urn:microsoft.com/office/officeart/2005/8/layout/process5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CAC83183-B69C-43A2-A910-F7EF2467EC05}">
      <dgm:prSet phldrT="[Tekst]"/>
      <dgm:spPr/>
      <dgm:t>
        <a:bodyPr/>
        <a:lstStyle/>
        <a:p>
          <a:r>
            <a:rPr lang="en-GB" dirty="0"/>
            <a:t>Project</a:t>
          </a:r>
          <a:br>
            <a:rPr lang="en-GB" dirty="0"/>
          </a:br>
          <a:r>
            <a:rPr lang="en-GB" dirty="0"/>
            <a:t>Local repo</a:t>
          </a:r>
          <a:endParaRPr lang="pl-PL" dirty="0"/>
        </a:p>
      </dgm:t>
    </dgm:pt>
    <dgm:pt modelId="{E8734DFB-B22F-4B47-9354-BC4341D83942}" type="parTrans" cxnId="{18F57DC7-EEB9-4C27-87B4-4AE41FDC8BE2}">
      <dgm:prSet/>
      <dgm:spPr/>
      <dgm:t>
        <a:bodyPr/>
        <a:lstStyle/>
        <a:p>
          <a:endParaRPr lang="pl-PL"/>
        </a:p>
      </dgm:t>
    </dgm:pt>
    <dgm:pt modelId="{B4C70F29-0870-4EEC-9C40-562D99FD539D}" type="sibTrans" cxnId="{18F57DC7-EEB9-4C27-87B4-4AE41FDC8BE2}">
      <dgm:prSet/>
      <dgm:spPr/>
      <dgm:t>
        <a:bodyPr/>
        <a:lstStyle/>
        <a:p>
          <a:endParaRPr lang="pl-PL"/>
        </a:p>
      </dgm:t>
    </dgm:pt>
    <dgm:pt modelId="{FE2AA062-4CE4-4717-8D10-944355C5E9A2}">
      <dgm:prSet phldrT="[Tekst]"/>
      <dgm:spPr/>
      <dgm:t>
        <a:bodyPr/>
        <a:lstStyle/>
        <a:p>
          <a:r>
            <a:rPr lang="en-GB" dirty="0"/>
            <a:t>Remote repo</a:t>
          </a:r>
          <a:br>
            <a:rPr lang="en-GB" dirty="0"/>
          </a:br>
          <a:r>
            <a:rPr lang="en-GB" dirty="0" err="1"/>
            <a:t>Github</a:t>
          </a:r>
          <a:endParaRPr lang="pl-PL" dirty="0"/>
        </a:p>
      </dgm:t>
    </dgm:pt>
    <dgm:pt modelId="{92299133-23B7-4520-BB65-C9E54D182935}" type="parTrans" cxnId="{139CDF72-4329-46FF-9D52-AAADAF56E3FA}">
      <dgm:prSet/>
      <dgm:spPr/>
      <dgm:t>
        <a:bodyPr/>
        <a:lstStyle/>
        <a:p>
          <a:endParaRPr lang="pl-PL"/>
        </a:p>
      </dgm:t>
    </dgm:pt>
    <dgm:pt modelId="{A20B606D-643C-48A5-9D84-25714EFFB0F5}" type="sibTrans" cxnId="{139CDF72-4329-46FF-9D52-AAADAF56E3FA}">
      <dgm:prSet/>
      <dgm:spPr/>
      <dgm:t>
        <a:bodyPr/>
        <a:lstStyle/>
        <a:p>
          <a:endParaRPr lang="pl-PL"/>
        </a:p>
      </dgm:t>
    </dgm:pt>
    <dgm:pt modelId="{75E5284A-B048-45E0-AD1C-2B775BC68462}">
      <dgm:prSet phldrT="[Tekst]"/>
      <dgm:spPr/>
      <dgm:t>
        <a:bodyPr/>
        <a:lstStyle/>
        <a:p>
          <a:r>
            <a:rPr lang="en-GB" dirty="0" err="1"/>
            <a:t>PhoneGap</a:t>
          </a:r>
          <a:r>
            <a:rPr lang="en-GB" dirty="0"/>
            <a:t> build</a:t>
          </a:r>
          <a:endParaRPr lang="pl-PL" dirty="0"/>
        </a:p>
      </dgm:t>
    </dgm:pt>
    <dgm:pt modelId="{BB8D595D-5E16-42AF-B609-FAF51B955944}" type="parTrans" cxnId="{642F2BAF-6157-4242-95BD-117FF66B46B8}">
      <dgm:prSet/>
      <dgm:spPr/>
      <dgm:t>
        <a:bodyPr/>
        <a:lstStyle/>
        <a:p>
          <a:endParaRPr lang="pl-PL"/>
        </a:p>
      </dgm:t>
    </dgm:pt>
    <dgm:pt modelId="{A666F4B8-344D-4A58-B650-5BC5137484CC}" type="sibTrans" cxnId="{642F2BAF-6157-4242-95BD-117FF66B46B8}">
      <dgm:prSet/>
      <dgm:spPr/>
      <dgm:t>
        <a:bodyPr/>
        <a:lstStyle/>
        <a:p>
          <a:endParaRPr lang="pl-PL"/>
        </a:p>
      </dgm:t>
    </dgm:pt>
    <dgm:pt modelId="{1AED4684-94E2-4A52-A1BD-D6C304129547}">
      <dgm:prSet phldrT="[Tekst]"/>
      <dgm:spPr/>
      <dgm:t>
        <a:bodyPr/>
        <a:lstStyle/>
        <a:p>
          <a:r>
            <a:rPr lang="en-GB" dirty="0"/>
            <a:t>Mobile device</a:t>
          </a:r>
          <a:endParaRPr lang="pl-PL" dirty="0"/>
        </a:p>
      </dgm:t>
    </dgm:pt>
    <dgm:pt modelId="{FED262B4-7BB9-4079-BFD2-45C7617609D1}" type="parTrans" cxnId="{D155716C-1FA1-47C6-8693-C4237FF1BA64}">
      <dgm:prSet/>
      <dgm:spPr/>
      <dgm:t>
        <a:bodyPr/>
        <a:lstStyle/>
        <a:p>
          <a:endParaRPr lang="pl-PL"/>
        </a:p>
      </dgm:t>
    </dgm:pt>
    <dgm:pt modelId="{BA60E55C-317E-4B60-92DF-18D746E5948A}" type="sibTrans" cxnId="{D155716C-1FA1-47C6-8693-C4237FF1BA64}">
      <dgm:prSet/>
      <dgm:spPr/>
      <dgm:t>
        <a:bodyPr/>
        <a:lstStyle/>
        <a:p>
          <a:endParaRPr lang="pl-PL"/>
        </a:p>
      </dgm:t>
    </dgm:pt>
    <dgm:pt modelId="{44A99044-5170-4349-9137-5AE280C339A4}" type="pres">
      <dgm:prSet presAssocID="{5FB42D4D-540A-4DCD-BD02-EA7DE48D3F6F}" presName="diagram" presStyleCnt="0">
        <dgm:presLayoutVars>
          <dgm:dir/>
          <dgm:resizeHandles val="exact"/>
        </dgm:presLayoutVars>
      </dgm:prSet>
      <dgm:spPr/>
    </dgm:pt>
    <dgm:pt modelId="{16F61530-39A3-4FE8-B776-E721D17AC944}" type="pres">
      <dgm:prSet presAssocID="{CAC83183-B69C-43A2-A910-F7EF2467EC05}" presName="node" presStyleLbl="node1" presStyleIdx="0" presStyleCnt="4">
        <dgm:presLayoutVars>
          <dgm:bulletEnabled val="1"/>
        </dgm:presLayoutVars>
      </dgm:prSet>
      <dgm:spPr/>
    </dgm:pt>
    <dgm:pt modelId="{1338A057-BDF6-43A8-815B-A8AE2B733EC9}" type="pres">
      <dgm:prSet presAssocID="{B4C70F29-0870-4EEC-9C40-562D99FD539D}" presName="sibTrans" presStyleLbl="sibTrans2D1" presStyleIdx="0" presStyleCnt="3"/>
      <dgm:spPr/>
    </dgm:pt>
    <dgm:pt modelId="{BAE033C3-0BB8-4D79-91D2-630F089CE07F}" type="pres">
      <dgm:prSet presAssocID="{B4C70F29-0870-4EEC-9C40-562D99FD539D}" presName="connectorText" presStyleLbl="sibTrans2D1" presStyleIdx="0" presStyleCnt="3"/>
      <dgm:spPr/>
    </dgm:pt>
    <dgm:pt modelId="{3CBA7CAA-6ACC-4C4E-8F9F-380638561A10}" type="pres">
      <dgm:prSet presAssocID="{FE2AA062-4CE4-4717-8D10-944355C5E9A2}" presName="node" presStyleLbl="node1" presStyleIdx="1" presStyleCnt="4">
        <dgm:presLayoutVars>
          <dgm:bulletEnabled val="1"/>
        </dgm:presLayoutVars>
      </dgm:prSet>
      <dgm:spPr/>
    </dgm:pt>
    <dgm:pt modelId="{B86DAB6B-8E76-4521-A8A9-3C7B2729381A}" type="pres">
      <dgm:prSet presAssocID="{A20B606D-643C-48A5-9D84-25714EFFB0F5}" presName="sibTrans" presStyleLbl="sibTrans2D1" presStyleIdx="1" presStyleCnt="3"/>
      <dgm:spPr/>
    </dgm:pt>
    <dgm:pt modelId="{6F957180-728D-4B68-8240-92B908E81B38}" type="pres">
      <dgm:prSet presAssocID="{A20B606D-643C-48A5-9D84-25714EFFB0F5}" presName="connectorText" presStyleLbl="sibTrans2D1" presStyleIdx="1" presStyleCnt="3"/>
      <dgm:spPr/>
    </dgm:pt>
    <dgm:pt modelId="{6B6AE015-4293-47DC-8AEC-E2F39118367B}" type="pres">
      <dgm:prSet presAssocID="{75E5284A-B048-45E0-AD1C-2B775BC68462}" presName="node" presStyleLbl="node1" presStyleIdx="2" presStyleCnt="4">
        <dgm:presLayoutVars>
          <dgm:bulletEnabled val="1"/>
        </dgm:presLayoutVars>
      </dgm:prSet>
      <dgm:spPr/>
    </dgm:pt>
    <dgm:pt modelId="{AC212114-8571-421E-8112-AC9C4975BDBD}" type="pres">
      <dgm:prSet presAssocID="{A666F4B8-344D-4A58-B650-5BC5137484CC}" presName="sibTrans" presStyleLbl="sibTrans2D1" presStyleIdx="2" presStyleCnt="3"/>
      <dgm:spPr/>
    </dgm:pt>
    <dgm:pt modelId="{1E02389E-5866-4D0C-808B-795DFE083AB5}" type="pres">
      <dgm:prSet presAssocID="{A666F4B8-344D-4A58-B650-5BC5137484CC}" presName="connectorText" presStyleLbl="sibTrans2D1" presStyleIdx="2" presStyleCnt="3"/>
      <dgm:spPr/>
    </dgm:pt>
    <dgm:pt modelId="{C648AE80-C7E9-43A4-8C3E-A1649663FB45}" type="pres">
      <dgm:prSet presAssocID="{1AED4684-94E2-4A52-A1BD-D6C304129547}" presName="node" presStyleLbl="node1" presStyleIdx="3" presStyleCnt="4">
        <dgm:presLayoutVars>
          <dgm:bulletEnabled val="1"/>
        </dgm:presLayoutVars>
      </dgm:prSet>
      <dgm:spPr/>
    </dgm:pt>
  </dgm:ptLst>
  <dgm:cxnLst>
    <dgm:cxn modelId="{10815C66-8D0B-43DE-92BB-18008980F56D}" type="presOf" srcId="{A20B606D-643C-48A5-9D84-25714EFFB0F5}" destId="{B86DAB6B-8E76-4521-A8A9-3C7B2729381A}" srcOrd="0" destOrd="0" presId="urn:microsoft.com/office/officeart/2005/8/layout/process5"/>
    <dgm:cxn modelId="{326A3B5D-B0E6-4813-89D2-013B8167CDDB}" type="presOf" srcId="{1AED4684-94E2-4A52-A1BD-D6C304129547}" destId="{C648AE80-C7E9-43A4-8C3E-A1649663FB45}" srcOrd="0" destOrd="0" presId="urn:microsoft.com/office/officeart/2005/8/layout/process5"/>
    <dgm:cxn modelId="{ED41FC18-005B-4DFF-B099-96DE22FBBAC7}" type="presOf" srcId="{B4C70F29-0870-4EEC-9C40-562D99FD539D}" destId="{1338A057-BDF6-43A8-815B-A8AE2B733EC9}" srcOrd="0" destOrd="0" presId="urn:microsoft.com/office/officeart/2005/8/layout/process5"/>
    <dgm:cxn modelId="{139CDF72-4329-46FF-9D52-AAADAF56E3FA}" srcId="{5FB42D4D-540A-4DCD-BD02-EA7DE48D3F6F}" destId="{FE2AA062-4CE4-4717-8D10-944355C5E9A2}" srcOrd="1" destOrd="0" parTransId="{92299133-23B7-4520-BB65-C9E54D182935}" sibTransId="{A20B606D-643C-48A5-9D84-25714EFFB0F5}"/>
    <dgm:cxn modelId="{A93419FF-3C7A-4CDA-97D1-46806F230F0D}" type="presOf" srcId="{5FB42D4D-540A-4DCD-BD02-EA7DE48D3F6F}" destId="{44A99044-5170-4349-9137-5AE280C339A4}" srcOrd="0" destOrd="0" presId="urn:microsoft.com/office/officeart/2005/8/layout/process5"/>
    <dgm:cxn modelId="{4C03584F-9BA9-44BF-A1B5-B084059874C3}" type="presOf" srcId="{A20B606D-643C-48A5-9D84-25714EFFB0F5}" destId="{6F957180-728D-4B68-8240-92B908E81B38}" srcOrd="1" destOrd="0" presId="urn:microsoft.com/office/officeart/2005/8/layout/process5"/>
    <dgm:cxn modelId="{18F57DC7-EEB9-4C27-87B4-4AE41FDC8BE2}" srcId="{5FB42D4D-540A-4DCD-BD02-EA7DE48D3F6F}" destId="{CAC83183-B69C-43A2-A910-F7EF2467EC05}" srcOrd="0" destOrd="0" parTransId="{E8734DFB-B22F-4B47-9354-BC4341D83942}" sibTransId="{B4C70F29-0870-4EEC-9C40-562D99FD539D}"/>
    <dgm:cxn modelId="{171FD46B-5D7F-4014-B4C3-79F0AB4C66D6}" type="presOf" srcId="{B4C70F29-0870-4EEC-9C40-562D99FD539D}" destId="{BAE033C3-0BB8-4D79-91D2-630F089CE07F}" srcOrd="1" destOrd="0" presId="urn:microsoft.com/office/officeart/2005/8/layout/process5"/>
    <dgm:cxn modelId="{17322659-7534-47FC-A6EB-AD06DC08A548}" type="presOf" srcId="{FE2AA062-4CE4-4717-8D10-944355C5E9A2}" destId="{3CBA7CAA-6ACC-4C4E-8F9F-380638561A10}" srcOrd="0" destOrd="0" presId="urn:microsoft.com/office/officeart/2005/8/layout/process5"/>
    <dgm:cxn modelId="{642F2BAF-6157-4242-95BD-117FF66B46B8}" srcId="{5FB42D4D-540A-4DCD-BD02-EA7DE48D3F6F}" destId="{75E5284A-B048-45E0-AD1C-2B775BC68462}" srcOrd="2" destOrd="0" parTransId="{BB8D595D-5E16-42AF-B609-FAF51B955944}" sibTransId="{A666F4B8-344D-4A58-B650-5BC5137484CC}"/>
    <dgm:cxn modelId="{C6E90B34-F018-4054-9DDA-A771AC69EC43}" type="presOf" srcId="{75E5284A-B048-45E0-AD1C-2B775BC68462}" destId="{6B6AE015-4293-47DC-8AEC-E2F39118367B}" srcOrd="0" destOrd="0" presId="urn:microsoft.com/office/officeart/2005/8/layout/process5"/>
    <dgm:cxn modelId="{4E2E00CA-4AA8-474F-8448-F6EDD6494DDB}" type="presOf" srcId="{A666F4B8-344D-4A58-B650-5BC5137484CC}" destId="{AC212114-8571-421E-8112-AC9C4975BDBD}" srcOrd="0" destOrd="0" presId="urn:microsoft.com/office/officeart/2005/8/layout/process5"/>
    <dgm:cxn modelId="{3CB3F086-5F98-40F6-B7AC-9C9E6FB14894}" type="presOf" srcId="{CAC83183-B69C-43A2-A910-F7EF2467EC05}" destId="{16F61530-39A3-4FE8-B776-E721D17AC944}" srcOrd="0" destOrd="0" presId="urn:microsoft.com/office/officeart/2005/8/layout/process5"/>
    <dgm:cxn modelId="{C7F6A4F4-1DEE-4A3D-B2B1-3DB3B74259C1}" type="presOf" srcId="{A666F4B8-344D-4A58-B650-5BC5137484CC}" destId="{1E02389E-5866-4D0C-808B-795DFE083AB5}" srcOrd="1" destOrd="0" presId="urn:microsoft.com/office/officeart/2005/8/layout/process5"/>
    <dgm:cxn modelId="{D155716C-1FA1-47C6-8693-C4237FF1BA64}" srcId="{5FB42D4D-540A-4DCD-BD02-EA7DE48D3F6F}" destId="{1AED4684-94E2-4A52-A1BD-D6C304129547}" srcOrd="3" destOrd="0" parTransId="{FED262B4-7BB9-4079-BFD2-45C7617609D1}" sibTransId="{BA60E55C-317E-4B60-92DF-18D746E5948A}"/>
    <dgm:cxn modelId="{69C175EE-D627-4836-BA98-84A90F055E7D}" type="presParOf" srcId="{44A99044-5170-4349-9137-5AE280C339A4}" destId="{16F61530-39A3-4FE8-B776-E721D17AC944}" srcOrd="0" destOrd="0" presId="urn:microsoft.com/office/officeart/2005/8/layout/process5"/>
    <dgm:cxn modelId="{F037727C-DC56-44F0-BEFF-AD6A86BD2D1D}" type="presParOf" srcId="{44A99044-5170-4349-9137-5AE280C339A4}" destId="{1338A057-BDF6-43A8-815B-A8AE2B733EC9}" srcOrd="1" destOrd="0" presId="urn:microsoft.com/office/officeart/2005/8/layout/process5"/>
    <dgm:cxn modelId="{E96E9B72-5DF7-459D-814A-808A52F69E44}" type="presParOf" srcId="{1338A057-BDF6-43A8-815B-A8AE2B733EC9}" destId="{BAE033C3-0BB8-4D79-91D2-630F089CE07F}" srcOrd="0" destOrd="0" presId="urn:microsoft.com/office/officeart/2005/8/layout/process5"/>
    <dgm:cxn modelId="{AD956CA5-495C-4868-9C60-102E3EB05BA8}" type="presParOf" srcId="{44A99044-5170-4349-9137-5AE280C339A4}" destId="{3CBA7CAA-6ACC-4C4E-8F9F-380638561A10}" srcOrd="2" destOrd="0" presId="urn:microsoft.com/office/officeart/2005/8/layout/process5"/>
    <dgm:cxn modelId="{4BAFD257-C63E-47EC-9A72-A0DC60494798}" type="presParOf" srcId="{44A99044-5170-4349-9137-5AE280C339A4}" destId="{B86DAB6B-8E76-4521-A8A9-3C7B2729381A}" srcOrd="3" destOrd="0" presId="urn:microsoft.com/office/officeart/2005/8/layout/process5"/>
    <dgm:cxn modelId="{3AD31316-1437-4829-8F0A-C117901EEA80}" type="presParOf" srcId="{B86DAB6B-8E76-4521-A8A9-3C7B2729381A}" destId="{6F957180-728D-4B68-8240-92B908E81B38}" srcOrd="0" destOrd="0" presId="urn:microsoft.com/office/officeart/2005/8/layout/process5"/>
    <dgm:cxn modelId="{BF0A9013-1770-4511-95A9-46A761E91092}" type="presParOf" srcId="{44A99044-5170-4349-9137-5AE280C339A4}" destId="{6B6AE015-4293-47DC-8AEC-E2F39118367B}" srcOrd="4" destOrd="0" presId="urn:microsoft.com/office/officeart/2005/8/layout/process5"/>
    <dgm:cxn modelId="{0A236A83-57BD-4168-9A93-74C77B7F3DC1}" type="presParOf" srcId="{44A99044-5170-4349-9137-5AE280C339A4}" destId="{AC212114-8571-421E-8112-AC9C4975BDBD}" srcOrd="5" destOrd="0" presId="urn:microsoft.com/office/officeart/2005/8/layout/process5"/>
    <dgm:cxn modelId="{C02AEB33-E498-43DC-81D2-75D4D2295736}" type="presParOf" srcId="{AC212114-8571-421E-8112-AC9C4975BDBD}" destId="{1E02389E-5866-4D0C-808B-795DFE083AB5}" srcOrd="0" destOrd="0" presId="urn:microsoft.com/office/officeart/2005/8/layout/process5"/>
    <dgm:cxn modelId="{80251598-0C7D-466D-A369-ADD8AB8C3E0A}" type="presParOf" srcId="{44A99044-5170-4349-9137-5AE280C339A4}" destId="{C648AE80-C7E9-43A4-8C3E-A1649663FB45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A38E0-511B-44B4-8A37-BEFC428F1B79}">
      <dsp:nvSpPr>
        <dsp:cNvPr id="0" name=""/>
        <dsp:cNvSpPr/>
      </dsp:nvSpPr>
      <dsp:spPr>
        <a:xfrm rot="5400000">
          <a:off x="5862055" y="-2374864"/>
          <a:ext cx="979954" cy="597838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Server-side</a:t>
          </a:r>
          <a:endParaRPr lang="pl-PL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HTML, CSS, JavaScript, PHP</a:t>
          </a:r>
          <a:endParaRPr lang="pl-PL" sz="2500" kern="1200" dirty="0"/>
        </a:p>
      </dsp:txBody>
      <dsp:txXfrm rot="-5400000">
        <a:off x="3362841" y="172187"/>
        <a:ext cx="5930546" cy="884280"/>
      </dsp:txXfrm>
    </dsp:sp>
    <dsp:sp modelId="{BADEC05E-701F-452C-B735-72D68C51E4BB}">
      <dsp:nvSpPr>
        <dsp:cNvPr id="0" name=""/>
        <dsp:cNvSpPr/>
      </dsp:nvSpPr>
      <dsp:spPr>
        <a:xfrm>
          <a:off x="0" y="1855"/>
          <a:ext cx="3362840" cy="122494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200" kern="1200" dirty="0"/>
            <a:t>Web</a:t>
          </a:r>
          <a:endParaRPr lang="pl-PL" sz="6200" kern="1200" dirty="0"/>
        </a:p>
      </dsp:txBody>
      <dsp:txXfrm>
        <a:off x="59797" y="61652"/>
        <a:ext cx="3243246" cy="1105348"/>
      </dsp:txXfrm>
    </dsp:sp>
    <dsp:sp modelId="{9650F488-C28E-46E6-9B90-03DC7BE2CB38}">
      <dsp:nvSpPr>
        <dsp:cNvPr id="0" name=""/>
        <dsp:cNvSpPr/>
      </dsp:nvSpPr>
      <dsp:spPr>
        <a:xfrm rot="5400000">
          <a:off x="5862055" y="-1088674"/>
          <a:ext cx="979954" cy="597838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Native container (</a:t>
          </a:r>
          <a:r>
            <a:rPr lang="en-GB" sz="2500" kern="1200" dirty="0" err="1"/>
            <a:t>Phonegap</a:t>
          </a:r>
          <a:r>
            <a:rPr lang="en-GB" sz="2500" kern="1200" dirty="0"/>
            <a:t>/Cordova)</a:t>
          </a:r>
          <a:endParaRPr lang="pl-PL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HTML, CSS, JavaScript</a:t>
          </a:r>
          <a:endParaRPr lang="pl-PL" sz="2500" kern="1200" dirty="0"/>
        </a:p>
      </dsp:txBody>
      <dsp:txXfrm rot="-5400000">
        <a:off x="3362841" y="1458377"/>
        <a:ext cx="5930546" cy="884280"/>
      </dsp:txXfrm>
    </dsp:sp>
    <dsp:sp modelId="{C6B7B289-EFE4-4EE3-9217-926C28240E8F}">
      <dsp:nvSpPr>
        <dsp:cNvPr id="0" name=""/>
        <dsp:cNvSpPr/>
      </dsp:nvSpPr>
      <dsp:spPr>
        <a:xfrm>
          <a:off x="0" y="1288046"/>
          <a:ext cx="3362840" cy="122494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200" kern="1200" dirty="0"/>
            <a:t>Hybrid</a:t>
          </a:r>
          <a:endParaRPr lang="pl-PL" sz="6200" kern="1200" dirty="0"/>
        </a:p>
      </dsp:txBody>
      <dsp:txXfrm>
        <a:off x="59797" y="1347843"/>
        <a:ext cx="3243246" cy="1105348"/>
      </dsp:txXfrm>
    </dsp:sp>
    <dsp:sp modelId="{3975A466-0185-48E1-B160-EF00661B4BEE}">
      <dsp:nvSpPr>
        <dsp:cNvPr id="0" name=""/>
        <dsp:cNvSpPr/>
      </dsp:nvSpPr>
      <dsp:spPr>
        <a:xfrm rot="5400000">
          <a:off x="5862055" y="197515"/>
          <a:ext cx="979954" cy="597838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Specific platform</a:t>
          </a:r>
          <a:endParaRPr lang="pl-PL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Objective-C, Java, C</a:t>
          </a:r>
          <a:r>
            <a:rPr lang="pl-PL" sz="2500" kern="1200" dirty="0"/>
            <a:t>#</a:t>
          </a:r>
        </a:p>
      </dsp:txBody>
      <dsp:txXfrm rot="-5400000">
        <a:off x="3362841" y="2744567"/>
        <a:ext cx="5930546" cy="884280"/>
      </dsp:txXfrm>
    </dsp:sp>
    <dsp:sp modelId="{33258CED-826A-4B0E-AAC7-E1A16713FC97}">
      <dsp:nvSpPr>
        <dsp:cNvPr id="0" name=""/>
        <dsp:cNvSpPr/>
      </dsp:nvSpPr>
      <dsp:spPr>
        <a:xfrm>
          <a:off x="0" y="2574236"/>
          <a:ext cx="3362840" cy="122494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200" kern="1200" dirty="0"/>
            <a:t>Native</a:t>
          </a:r>
          <a:endParaRPr lang="pl-PL" sz="6200" kern="1200" dirty="0"/>
        </a:p>
      </dsp:txBody>
      <dsp:txXfrm>
        <a:off x="59797" y="2634033"/>
        <a:ext cx="3243246" cy="1105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38189-5572-40FC-9C6E-427FE156CDFA}">
      <dsp:nvSpPr>
        <dsp:cNvPr id="0" name=""/>
        <dsp:cNvSpPr/>
      </dsp:nvSpPr>
      <dsp:spPr>
        <a:xfrm>
          <a:off x="5107132" y="3471409"/>
          <a:ext cx="301335" cy="647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667" y="0"/>
              </a:lnTo>
              <a:lnTo>
                <a:pt x="150667" y="647870"/>
              </a:lnTo>
              <a:lnTo>
                <a:pt x="301335" y="64787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1B754-FB18-40B8-8012-8F0204A24C9D}">
      <dsp:nvSpPr>
        <dsp:cNvPr id="0" name=""/>
        <dsp:cNvSpPr/>
      </dsp:nvSpPr>
      <dsp:spPr>
        <a:xfrm>
          <a:off x="5107132" y="3425689"/>
          <a:ext cx="301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335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61CCC-7485-4ED2-B0AB-FDD66E9A11C6}">
      <dsp:nvSpPr>
        <dsp:cNvPr id="0" name=""/>
        <dsp:cNvSpPr/>
      </dsp:nvSpPr>
      <dsp:spPr>
        <a:xfrm>
          <a:off x="5107132" y="2823539"/>
          <a:ext cx="301335" cy="647870"/>
        </a:xfrm>
        <a:custGeom>
          <a:avLst/>
          <a:gdLst/>
          <a:ahLst/>
          <a:cxnLst/>
          <a:rect l="0" t="0" r="0" b="0"/>
          <a:pathLst>
            <a:path>
              <a:moveTo>
                <a:pt x="0" y="647870"/>
              </a:moveTo>
              <a:lnTo>
                <a:pt x="150667" y="647870"/>
              </a:lnTo>
              <a:lnTo>
                <a:pt x="150667" y="0"/>
              </a:lnTo>
              <a:lnTo>
                <a:pt x="301335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A00E2-2DD7-4B46-8B38-CA690AC12EDB}">
      <dsp:nvSpPr>
        <dsp:cNvPr id="0" name=""/>
        <dsp:cNvSpPr/>
      </dsp:nvSpPr>
      <dsp:spPr>
        <a:xfrm>
          <a:off x="3299121" y="2013701"/>
          <a:ext cx="301335" cy="1457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667" y="0"/>
              </a:lnTo>
              <a:lnTo>
                <a:pt x="150667" y="1457708"/>
              </a:lnTo>
              <a:lnTo>
                <a:pt x="301335" y="145770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3B24E-0179-4BC8-9470-23C9AA431C15}">
      <dsp:nvSpPr>
        <dsp:cNvPr id="0" name=""/>
        <dsp:cNvSpPr/>
      </dsp:nvSpPr>
      <dsp:spPr>
        <a:xfrm>
          <a:off x="6915143" y="2129949"/>
          <a:ext cx="301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335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6A0F8-8FC7-4AD2-B968-55737181AF95}">
      <dsp:nvSpPr>
        <dsp:cNvPr id="0" name=""/>
        <dsp:cNvSpPr/>
      </dsp:nvSpPr>
      <dsp:spPr>
        <a:xfrm>
          <a:off x="5107132" y="1203863"/>
          <a:ext cx="301335" cy="971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667" y="0"/>
              </a:lnTo>
              <a:lnTo>
                <a:pt x="150667" y="971805"/>
              </a:lnTo>
              <a:lnTo>
                <a:pt x="301335" y="97180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3AAAA-8485-4E29-AAB6-C43AE4826E8D}">
      <dsp:nvSpPr>
        <dsp:cNvPr id="0" name=""/>
        <dsp:cNvSpPr/>
      </dsp:nvSpPr>
      <dsp:spPr>
        <a:xfrm>
          <a:off x="6915143" y="1482078"/>
          <a:ext cx="301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335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03F5A-1256-47F0-8371-ACA8A92B81B4}">
      <dsp:nvSpPr>
        <dsp:cNvPr id="0" name=""/>
        <dsp:cNvSpPr/>
      </dsp:nvSpPr>
      <dsp:spPr>
        <a:xfrm>
          <a:off x="5107132" y="1203863"/>
          <a:ext cx="301335" cy="323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667" y="0"/>
              </a:lnTo>
              <a:lnTo>
                <a:pt x="150667" y="323935"/>
              </a:lnTo>
              <a:lnTo>
                <a:pt x="301335" y="32393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4017E-0B9F-4315-89A9-4AD50224BCEC}">
      <dsp:nvSpPr>
        <dsp:cNvPr id="0" name=""/>
        <dsp:cNvSpPr/>
      </dsp:nvSpPr>
      <dsp:spPr>
        <a:xfrm>
          <a:off x="6915143" y="834208"/>
          <a:ext cx="301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335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40891-4F6C-4728-B17E-071B88847C6B}">
      <dsp:nvSpPr>
        <dsp:cNvPr id="0" name=""/>
        <dsp:cNvSpPr/>
      </dsp:nvSpPr>
      <dsp:spPr>
        <a:xfrm>
          <a:off x="5107132" y="879928"/>
          <a:ext cx="301335" cy="323935"/>
        </a:xfrm>
        <a:custGeom>
          <a:avLst/>
          <a:gdLst/>
          <a:ahLst/>
          <a:cxnLst/>
          <a:rect l="0" t="0" r="0" b="0"/>
          <a:pathLst>
            <a:path>
              <a:moveTo>
                <a:pt x="0" y="323935"/>
              </a:moveTo>
              <a:lnTo>
                <a:pt x="150667" y="323935"/>
              </a:lnTo>
              <a:lnTo>
                <a:pt x="150667" y="0"/>
              </a:lnTo>
              <a:lnTo>
                <a:pt x="301335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EBF7B-9EFB-4C1D-BF36-00529CEA9238}">
      <dsp:nvSpPr>
        <dsp:cNvPr id="0" name=""/>
        <dsp:cNvSpPr/>
      </dsp:nvSpPr>
      <dsp:spPr>
        <a:xfrm>
          <a:off x="5107132" y="232057"/>
          <a:ext cx="301335" cy="971805"/>
        </a:xfrm>
        <a:custGeom>
          <a:avLst/>
          <a:gdLst/>
          <a:ahLst/>
          <a:cxnLst/>
          <a:rect l="0" t="0" r="0" b="0"/>
          <a:pathLst>
            <a:path>
              <a:moveTo>
                <a:pt x="0" y="971805"/>
              </a:moveTo>
              <a:lnTo>
                <a:pt x="150667" y="971805"/>
              </a:lnTo>
              <a:lnTo>
                <a:pt x="150667" y="0"/>
              </a:lnTo>
              <a:lnTo>
                <a:pt x="301335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C130B-33B6-4BA9-8D70-8F010C30C098}">
      <dsp:nvSpPr>
        <dsp:cNvPr id="0" name=""/>
        <dsp:cNvSpPr/>
      </dsp:nvSpPr>
      <dsp:spPr>
        <a:xfrm>
          <a:off x="3299121" y="1203863"/>
          <a:ext cx="301335" cy="809838"/>
        </a:xfrm>
        <a:custGeom>
          <a:avLst/>
          <a:gdLst/>
          <a:ahLst/>
          <a:cxnLst/>
          <a:rect l="0" t="0" r="0" b="0"/>
          <a:pathLst>
            <a:path>
              <a:moveTo>
                <a:pt x="0" y="809838"/>
              </a:moveTo>
              <a:lnTo>
                <a:pt x="150667" y="809838"/>
              </a:lnTo>
              <a:lnTo>
                <a:pt x="150667" y="0"/>
              </a:lnTo>
              <a:lnTo>
                <a:pt x="301335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AA7B3-556D-4230-9E7E-FFDC3727D9B9}">
      <dsp:nvSpPr>
        <dsp:cNvPr id="0" name=""/>
        <dsp:cNvSpPr/>
      </dsp:nvSpPr>
      <dsp:spPr>
        <a:xfrm>
          <a:off x="3299121" y="555992"/>
          <a:ext cx="301335" cy="1457708"/>
        </a:xfrm>
        <a:custGeom>
          <a:avLst/>
          <a:gdLst/>
          <a:ahLst/>
          <a:cxnLst/>
          <a:rect l="0" t="0" r="0" b="0"/>
          <a:pathLst>
            <a:path>
              <a:moveTo>
                <a:pt x="0" y="1457708"/>
              </a:moveTo>
              <a:lnTo>
                <a:pt x="150667" y="1457708"/>
              </a:lnTo>
              <a:lnTo>
                <a:pt x="150667" y="0"/>
              </a:lnTo>
              <a:lnTo>
                <a:pt x="301335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C925E-5794-425D-BB9F-AA65148AF8E6}">
      <dsp:nvSpPr>
        <dsp:cNvPr id="0" name=""/>
        <dsp:cNvSpPr/>
      </dsp:nvSpPr>
      <dsp:spPr>
        <a:xfrm>
          <a:off x="1792446" y="1783933"/>
          <a:ext cx="1506675" cy="4595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PROJECT</a:t>
          </a:r>
          <a:endParaRPr lang="pl-PL" sz="2000" kern="1200" dirty="0"/>
        </a:p>
      </dsp:txBody>
      <dsp:txXfrm>
        <a:off x="1792446" y="1783933"/>
        <a:ext cx="1506675" cy="459536"/>
      </dsp:txXfrm>
    </dsp:sp>
    <dsp:sp modelId="{C80E76CB-932F-43FF-8921-40113C450C46}">
      <dsp:nvSpPr>
        <dsp:cNvPr id="0" name=""/>
        <dsp:cNvSpPr/>
      </dsp:nvSpPr>
      <dsp:spPr>
        <a:xfrm>
          <a:off x="3600456" y="326224"/>
          <a:ext cx="1506675" cy="4595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config.xml</a:t>
          </a:r>
          <a:endParaRPr lang="pl-PL" sz="2000" b="1" kern="1200" dirty="0"/>
        </a:p>
      </dsp:txBody>
      <dsp:txXfrm>
        <a:off x="3600456" y="326224"/>
        <a:ext cx="1506675" cy="459536"/>
      </dsp:txXfrm>
    </dsp:sp>
    <dsp:sp modelId="{D7CEA7AD-E73D-43B0-8AD6-0F6B73436431}">
      <dsp:nvSpPr>
        <dsp:cNvPr id="0" name=""/>
        <dsp:cNvSpPr/>
      </dsp:nvSpPr>
      <dsp:spPr>
        <a:xfrm>
          <a:off x="3600456" y="974095"/>
          <a:ext cx="1506675" cy="4595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www</a:t>
          </a:r>
          <a:endParaRPr lang="pl-PL" sz="2000" b="1" kern="1200" dirty="0"/>
        </a:p>
      </dsp:txBody>
      <dsp:txXfrm>
        <a:off x="3600456" y="974095"/>
        <a:ext cx="1506675" cy="459536"/>
      </dsp:txXfrm>
    </dsp:sp>
    <dsp:sp modelId="{9571CE61-B74E-440B-9BA0-DCF6BF253E0A}">
      <dsp:nvSpPr>
        <dsp:cNvPr id="0" name=""/>
        <dsp:cNvSpPr/>
      </dsp:nvSpPr>
      <dsp:spPr>
        <a:xfrm>
          <a:off x="5408467" y="2289"/>
          <a:ext cx="1506675" cy="4595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index.html</a:t>
          </a:r>
          <a:endParaRPr lang="pl-PL" sz="2000" b="1" kern="1200" dirty="0"/>
        </a:p>
      </dsp:txBody>
      <dsp:txXfrm>
        <a:off x="5408467" y="2289"/>
        <a:ext cx="1506675" cy="459536"/>
      </dsp:txXfrm>
    </dsp:sp>
    <dsp:sp modelId="{FC4AA2CF-7830-42EE-B22C-95ED1D53F7C9}">
      <dsp:nvSpPr>
        <dsp:cNvPr id="0" name=""/>
        <dsp:cNvSpPr/>
      </dsp:nvSpPr>
      <dsp:spPr>
        <a:xfrm>
          <a:off x="5408467" y="650160"/>
          <a:ext cx="1506675" cy="4595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css</a:t>
          </a:r>
          <a:endParaRPr lang="pl-PL" sz="2000" kern="1200" dirty="0"/>
        </a:p>
      </dsp:txBody>
      <dsp:txXfrm>
        <a:off x="5408467" y="650160"/>
        <a:ext cx="1506675" cy="459536"/>
      </dsp:txXfrm>
    </dsp:sp>
    <dsp:sp modelId="{BA2610F2-DA6B-4C7C-85C6-9D4870F5A4F5}">
      <dsp:nvSpPr>
        <dsp:cNvPr id="0" name=""/>
        <dsp:cNvSpPr/>
      </dsp:nvSpPr>
      <dsp:spPr>
        <a:xfrm>
          <a:off x="7216478" y="650160"/>
          <a:ext cx="1506675" cy="4595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Css</a:t>
          </a:r>
          <a:r>
            <a:rPr lang="en-GB" sz="2000" kern="1200" dirty="0"/>
            <a:t> files</a:t>
          </a:r>
          <a:endParaRPr lang="pl-PL" sz="2000" kern="1200" dirty="0"/>
        </a:p>
      </dsp:txBody>
      <dsp:txXfrm>
        <a:off x="7216478" y="650160"/>
        <a:ext cx="1506675" cy="459536"/>
      </dsp:txXfrm>
    </dsp:sp>
    <dsp:sp modelId="{8B85D57E-C7BF-487C-99BB-72B9C15B6EC5}">
      <dsp:nvSpPr>
        <dsp:cNvPr id="0" name=""/>
        <dsp:cNvSpPr/>
      </dsp:nvSpPr>
      <dsp:spPr>
        <a:xfrm>
          <a:off x="5408467" y="1298030"/>
          <a:ext cx="1506675" cy="4595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img</a:t>
          </a:r>
          <a:endParaRPr lang="pl-PL" sz="2000" kern="1200" dirty="0"/>
        </a:p>
      </dsp:txBody>
      <dsp:txXfrm>
        <a:off x="5408467" y="1298030"/>
        <a:ext cx="1506675" cy="459536"/>
      </dsp:txXfrm>
    </dsp:sp>
    <dsp:sp modelId="{8462C4E5-361D-410C-8C3B-E3A38613B29B}">
      <dsp:nvSpPr>
        <dsp:cNvPr id="0" name=""/>
        <dsp:cNvSpPr/>
      </dsp:nvSpPr>
      <dsp:spPr>
        <a:xfrm>
          <a:off x="7216478" y="1298030"/>
          <a:ext cx="1506675" cy="4595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App images</a:t>
          </a:r>
          <a:endParaRPr lang="pl-PL" sz="2000" kern="1200" dirty="0"/>
        </a:p>
      </dsp:txBody>
      <dsp:txXfrm>
        <a:off x="7216478" y="1298030"/>
        <a:ext cx="1506675" cy="459536"/>
      </dsp:txXfrm>
    </dsp:sp>
    <dsp:sp modelId="{7C6EBFF6-28D1-4244-9AE6-7ECB93C77DC9}">
      <dsp:nvSpPr>
        <dsp:cNvPr id="0" name=""/>
        <dsp:cNvSpPr/>
      </dsp:nvSpPr>
      <dsp:spPr>
        <a:xfrm>
          <a:off x="5408467" y="1945900"/>
          <a:ext cx="1506675" cy="4595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js</a:t>
          </a:r>
          <a:endParaRPr lang="pl-PL" sz="2000" kern="1200" dirty="0"/>
        </a:p>
      </dsp:txBody>
      <dsp:txXfrm>
        <a:off x="5408467" y="1945900"/>
        <a:ext cx="1506675" cy="459536"/>
      </dsp:txXfrm>
    </dsp:sp>
    <dsp:sp modelId="{49BBCAE3-EA48-43C2-AA94-93F1692CFBF6}">
      <dsp:nvSpPr>
        <dsp:cNvPr id="0" name=""/>
        <dsp:cNvSpPr/>
      </dsp:nvSpPr>
      <dsp:spPr>
        <a:xfrm>
          <a:off x="7216478" y="1945900"/>
          <a:ext cx="1506675" cy="4595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Javascript</a:t>
          </a:r>
          <a:r>
            <a:rPr lang="en-GB" sz="2000" kern="1200" dirty="0"/>
            <a:t> files</a:t>
          </a:r>
          <a:endParaRPr lang="pl-PL" sz="2000" kern="1200" dirty="0"/>
        </a:p>
      </dsp:txBody>
      <dsp:txXfrm>
        <a:off x="7216478" y="1945900"/>
        <a:ext cx="1506675" cy="459536"/>
      </dsp:txXfrm>
    </dsp:sp>
    <dsp:sp modelId="{B3D55915-AFCE-4B37-AD09-7C751DF26DCC}">
      <dsp:nvSpPr>
        <dsp:cNvPr id="0" name=""/>
        <dsp:cNvSpPr/>
      </dsp:nvSpPr>
      <dsp:spPr>
        <a:xfrm>
          <a:off x="3600456" y="3241641"/>
          <a:ext cx="1506675" cy="4595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merge</a:t>
          </a:r>
          <a:endParaRPr lang="pl-PL" sz="2000" kern="1200" dirty="0"/>
        </a:p>
      </dsp:txBody>
      <dsp:txXfrm>
        <a:off x="3600456" y="3241641"/>
        <a:ext cx="1506675" cy="459536"/>
      </dsp:txXfrm>
    </dsp:sp>
    <dsp:sp modelId="{C43D2255-04B0-4D39-B4BB-5E2518C7B5BF}">
      <dsp:nvSpPr>
        <dsp:cNvPr id="0" name=""/>
        <dsp:cNvSpPr/>
      </dsp:nvSpPr>
      <dsp:spPr>
        <a:xfrm>
          <a:off x="5408467" y="2593771"/>
          <a:ext cx="1506675" cy="4595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android</a:t>
          </a:r>
          <a:endParaRPr lang="pl-PL" sz="2000" kern="1200" dirty="0"/>
        </a:p>
      </dsp:txBody>
      <dsp:txXfrm>
        <a:off x="5408467" y="2593771"/>
        <a:ext cx="1506675" cy="459536"/>
      </dsp:txXfrm>
    </dsp:sp>
    <dsp:sp modelId="{DEAE7F72-8157-4B2C-BE1E-642409D6B484}">
      <dsp:nvSpPr>
        <dsp:cNvPr id="0" name=""/>
        <dsp:cNvSpPr/>
      </dsp:nvSpPr>
      <dsp:spPr>
        <a:xfrm>
          <a:off x="5408467" y="3241641"/>
          <a:ext cx="1506675" cy="4595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ios</a:t>
          </a:r>
          <a:endParaRPr lang="pl-PL" sz="2000" kern="1200" dirty="0"/>
        </a:p>
      </dsp:txBody>
      <dsp:txXfrm>
        <a:off x="5408467" y="3241641"/>
        <a:ext cx="1506675" cy="459536"/>
      </dsp:txXfrm>
    </dsp:sp>
    <dsp:sp modelId="{16360B1A-7FC7-4256-9465-E0B1C366DC86}">
      <dsp:nvSpPr>
        <dsp:cNvPr id="0" name=""/>
        <dsp:cNvSpPr/>
      </dsp:nvSpPr>
      <dsp:spPr>
        <a:xfrm>
          <a:off x="5408467" y="3889512"/>
          <a:ext cx="1506675" cy="4595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Windows</a:t>
          </a:r>
          <a:endParaRPr lang="pl-PL" sz="2000" kern="1200" dirty="0"/>
        </a:p>
      </dsp:txBody>
      <dsp:txXfrm>
        <a:off x="5408467" y="3889512"/>
        <a:ext cx="1506675" cy="459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61530-39A3-4FE8-B776-E721D17AC944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Project</a:t>
          </a:r>
          <a:br>
            <a:rPr lang="en-GB" sz="3500" kern="1200" dirty="0"/>
          </a:br>
          <a:r>
            <a:rPr lang="en-GB" sz="3500" kern="1200" dirty="0"/>
            <a:t>Local repo</a:t>
          </a:r>
          <a:endParaRPr lang="pl-PL" sz="3500" kern="1200" dirty="0"/>
        </a:p>
      </dsp:txBody>
      <dsp:txXfrm>
        <a:off x="144776" y="50451"/>
        <a:ext cx="2620721" cy="1534246"/>
      </dsp:txXfrm>
    </dsp:sp>
    <dsp:sp modelId="{1338A057-BDF6-43A8-815B-A8AE2B733EC9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800" kern="1200"/>
        </a:p>
      </dsp:txBody>
      <dsp:txXfrm>
        <a:off x="3052255" y="615490"/>
        <a:ext cx="403082" cy="404168"/>
      </dsp:txXfrm>
    </dsp:sp>
    <dsp:sp modelId="{3CBA7CAA-6ACC-4C4E-8F9F-380638561A10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Remote repo</a:t>
          </a:r>
          <a:br>
            <a:rPr lang="en-GB" sz="3500" kern="1200" dirty="0"/>
          </a:br>
          <a:r>
            <a:rPr lang="en-GB" sz="3500" kern="1200" dirty="0" err="1"/>
            <a:t>Github</a:t>
          </a:r>
          <a:endParaRPr lang="pl-PL" sz="3500" kern="1200" dirty="0"/>
        </a:p>
      </dsp:txBody>
      <dsp:txXfrm>
        <a:off x="3947439" y="50451"/>
        <a:ext cx="2620721" cy="1534246"/>
      </dsp:txXfrm>
    </dsp:sp>
    <dsp:sp modelId="{B86DAB6B-8E76-4521-A8A9-3C7B2729381A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800" kern="1200"/>
        </a:p>
      </dsp:txBody>
      <dsp:txXfrm>
        <a:off x="6854918" y="615490"/>
        <a:ext cx="403082" cy="404168"/>
      </dsp:txXfrm>
    </dsp:sp>
    <dsp:sp modelId="{6B6AE015-4293-47DC-8AEC-E2F39118367B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 err="1"/>
            <a:t>PhoneGap</a:t>
          </a:r>
          <a:r>
            <a:rPr lang="en-GB" sz="3500" kern="1200" dirty="0"/>
            <a:t> build</a:t>
          </a:r>
          <a:endParaRPr lang="pl-PL" sz="3500" kern="1200" dirty="0"/>
        </a:p>
      </dsp:txBody>
      <dsp:txXfrm>
        <a:off x="7750101" y="50451"/>
        <a:ext cx="2620721" cy="1534246"/>
      </dsp:txXfrm>
    </dsp:sp>
    <dsp:sp modelId="{AC212114-8571-421E-8112-AC9C4975BDBD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800" kern="1200"/>
        </a:p>
      </dsp:txBody>
      <dsp:txXfrm rot="-5400000">
        <a:off x="8858378" y="1871456"/>
        <a:ext cx="404168" cy="403082"/>
      </dsp:txXfrm>
    </dsp:sp>
    <dsp:sp modelId="{C648AE80-C7E9-43A4-8C3E-A1649663FB45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Mobile device</a:t>
          </a:r>
          <a:endParaRPr lang="pl-PL" sz="3500" kern="1200" dirty="0"/>
        </a:p>
      </dsp:txBody>
      <dsp:txXfrm>
        <a:off x="7750101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2017-03-04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44304" units="1/cm"/>
          <inkml:channelProperty channel="Y" name="resolution" value="35.35353" units="1/cm"/>
          <inkml:channelProperty channel="T" name="resolution" value="1" units="1/dev"/>
        </inkml:channelProperties>
      </inkml:inkSource>
      <inkml:timestamp xml:id="ts0" timeString="2017-03-04T06:58:42.57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25 0,'50'-25'125,"-26"25"-125,26 0 15,0 0-15,0 0 16,-25 0 0,25 0-16,-1 0 15,-24 0-15,50 0 16,-25 0-16,24 0 15,-24 0-15,25 0 16,0 0 0,-1 0-16,-49 0 15,50 0-15,0 0 16,-50 0-16,49 25 0,-24-25 16,-25 0-16,0 0 15,0 24-15,0-24 16,0 0-1,0 0-15,-1 0 16,1 0-16,0 0 16,25 0-1,-25 0-15,-25 25 16,75 0 0,-26-25-16,-24 0 15,50 25-15,-25-25 0,25 0 16,-1 0-16,-49 25 15,25-25 1,-25 25-16,25-25 16,0 25-16,-1 0 15,1-25 1,-25 0-16,50 0 0,-25 0 16,-26 0-16,26 0 15,0 0 1,0 0-1,-25 0-15,0 0 16,24 0-16,-24 0 16,0 0-1,0 0-15,25 0 16,0 0 0,-25 0-16,24 0 15,1 0-15,-25 0 0,25 0 16,-25 0-16,0 0 15,0 0-15,0 0 16,-1 0 0,1 0-1,0 0-15,25 0 0,-25 0 16,0 0-16,25 0 16,0 0-16,-26 0 15,1 0-15,25-25 16,0 25-1,-25 0 1,0 0-16,25-25 0,-26 25 16,1 0-1,0 0-15,0 0 16,25 0 0,-25 0-1,25 0-15,-25 0 16,-1-25-16,1 25 15,0 0 17,0 0-17,0 0 17,25 0-17,-25 0 16,-25-25-31,25 25 16,0 0-16,-1 0 16,1 0-1,0 0 17,-50 0 61,0 0-77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44304" units="1/cm"/>
          <inkml:channelProperty channel="Y" name="resolution" value="35.35353" units="1/cm"/>
          <inkml:channelProperty channel="T" name="resolution" value="1" units="1/dev"/>
        </inkml:channelProperties>
      </inkml:inkSource>
      <inkml:timestamp xml:id="ts0" timeString="2017-03-04T06:59:33.14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0,'50'0'125,"25"0"-125,-1 0 16,26 0-16,-50 0 15,25 25-15,-1-25 16,-24 0-16,-25 25 15,25-25-15,-25 0 0,0 0 16,24 0 0,-24 0-16,25 0 15,0 25 1,-25-25-16,0 0 16,24 0-16,-24 0 0,25 0 15,0 25-15,0-25 16,0 0-1,-1 25-15,26-25 16,-25 0 0,-25 0-16,0 0 15,25 0-15,-26 0 16,1 0 0,25 0-16,0 0 15,-25 0 1,25 0-1,-25 0-15,-1 0 16,1 0 0,0 0-16,0 0 15,0 0 17,0 0-32,0 0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44304" units="1/cm"/>
          <inkml:channelProperty channel="Y" name="resolution" value="35.35353" units="1/cm"/>
          <inkml:channelProperty channel="T" name="resolution" value="1" units="1/dev"/>
        </inkml:channelProperties>
      </inkml:inkSource>
      <inkml:timestamp xml:id="ts0" timeString="2017-03-04T06:59:37.63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75 0,'25'0'47,"-1"-25"-47,26 25 16,25 0-16,-50 0 0,50-25 15,-1 25 1,1 0-16,-25 0 15,24 0-15,1 0 16,-50 0-16,25 0 16,0-25-16,-25 25 15,24 0 1,1 0-16,-25 0 16,50 0-16,-25 0 15,-25 0 1,-1 0-16,1 0 15,25 0-15,-25 0 16,25 0-16,-25 0 16,0 0-16,0 0 15,-1 0-15,1 0 16,25 0-16,0 0 16,-25 0-16,0 0 31,0 0-31,0 0 15,-1 0 17,1 0-32,0 0 15,0 0 1,0 0 15,25 0 235,-25 0-266,0 0 15,0 0 1,-1 0 0,1 0 15,0 0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44304" units="1/cm"/>
          <inkml:channelProperty channel="Y" name="resolution" value="35.35353" units="1/cm"/>
          <inkml:channelProperty channel="T" name="resolution" value="1" units="1/dev"/>
        </inkml:channelProperties>
      </inkml:inkSource>
      <inkml:timestamp xml:id="ts0" timeString="2017-03-04T06:58:44.23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74 0,'25'0'141,"-1"0"-126,26 0-15,0 0 0,-25 0 16,50 0-16,-26 0 15,1-24-15,0 24 16,0 0-16,-25 0 16,25-25-1,-26 25-15,1 0 16,0 0-16,25-25 0,-25 25 16,75 0-16,-26 0 15,1 0-15,0 0 16,-1 0-1,1 0-15,0 0 16,-25 0-16,24 0 0,-24 0 16,-25 0-16,25 0 15,-25 25-15,0-25 16,0 0 0,24 0-1,1 0 1,0 0-16,0 0 15,24 0-15,-49 25 16,25-25-16,0 0 16,0 0-1,0 0-15,24 0 16,1 0-16,-25 0 0,0 0 16,-1 0-16,-24 0 15,25 0-15,-25 0 16,0 0-1,0 0-15,0 0 16,0 0-16,0 0 16,-1 0-16,1 0 0,0 0 15,0 0-15,0 0 32,0 0-17,0 0-15,0 0 16,0 0-16,0 0 15,-1 0 1,1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44304" units="1/cm"/>
          <inkml:channelProperty channel="Y" name="resolution" value="35.35353" units="1/cm"/>
          <inkml:channelProperty channel="T" name="resolution" value="1" units="1/dev"/>
        </inkml:channelProperties>
      </inkml:inkSource>
      <inkml:timestamp xml:id="ts0" timeString="2017-03-04T06:58:47.45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0 125 0,'25'0'79,"0"0"-79,24 0 15,1 0-15,0 0 16,0 0-16,0 0 15,-1-25 1,-24 25-16,25 0 0,-25 0 16,0-25-16,0 25 15,0 0 1,25 0 0,-26 0-1,1 0-15,0 0 0,0 0 16,25 0-1,25 0-15,-50 0 16,49 0-16,-24 0 16,-25 0-1,25 0-15,0 0 16,-25 0-16,-1 0 0,1 0 16,0 0-1,0 0 1,0 0 15,0 0-15,0 0-1,0 0-15,0 0 16,24 0-16,1 0 16,-25 0-1,25 0-15,0 0 0,-25 0 16,24 0-1,-24 0 1,25 0-16,0 0 16,0 0-1,0-25 1,-26 25-16,1 0 16,25 0-16,-25 0 15,0 0-15,0 0 16,0-25-16,0 25 31,0 0-31,0 0 16,-1 0-16,1 0 15,0 0 1,0 0 0,0 0-1,0 0 1,25 0-1,-25 0 1,0 0 0,-1 0-1,1 0 1,0 0 0,0-25 30,0 25 48,0 0-78,0 0 15,0 0-31,0 0 16,0 0 109,-1 0-110,1 0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44304" units="1/cm"/>
          <inkml:channelProperty channel="Y" name="resolution" value="35.35353" units="1/cm"/>
          <inkml:channelProperty channel="T" name="resolution" value="1" units="1/dev"/>
        </inkml:channelProperties>
      </inkml:inkSource>
      <inkml:timestamp xml:id="ts0" timeString="2017-03-04T06:58:55.10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75 0,'50'0'62,"-1"0"-46,-24-25-16,25 25 15,0-25-15,-25 25 16,50 0-16,24-25 16,-24 25-16,24 0 15,-49 0-15,50 0 16,-25 0-16,24 0 16,1 0-16,-75 0 15,49 25-15,-24-25 16,-25 0-16,25 0 15,-25 0-15,0 0 32,0 0-17,-1 0-15,1 0 16,25 0 0,-25 0-16,25 0 15,-25 0-15,25 0 16,-25 0-1,-1 0 1,1 0-16,0 0 16,25 0-1,-25 0-15,0 0 16,0 0 0,0 0-1,0 0-15,-1 0 16,1 0-1,0 0-15,0 0 16,0 0-16,0 0 16,0 0-1,0 0-15,25 0 16,-26 0 0,26 0-16,-25 0 15,0 0 1,0 0-1,0 0 17,0 0-17,0 0 1,0 0 15,-1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44304" units="1/cm"/>
          <inkml:channelProperty channel="Y" name="resolution" value="35.35353" units="1/cm"/>
          <inkml:channelProperty channel="T" name="resolution" value="1" units="1/dev"/>
        </inkml:channelProperties>
      </inkml:inkSource>
      <inkml:timestamp xml:id="ts0" timeString="2017-03-04T06:58:58.37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50 0,'25'0'94,"25"0"-78,-25 0-1,24 0-15,-24 0 16,25 0-16,0 0 16,-25 0-16,25 0 15,-26 0 1,26 0-16,-25 0 16,0-25-16,25 25 0,0 0 15,-1 0-15,1 0 16,0 0-16,-25 0 15,75 0-15,-51 0 16,1 0 0,-25 0-16,25 0 0,-25 0 15,25 0-15,-1 0 16,-24 0-16,0 0 16,25 0-16,-25 0 31,0 0-31,25 0 0,-25 0 15,-1 0 1,26 0 0,0 0-16,-50-25 15,25 25-15,0 0 16,0 0-16,0 0 16,0 0-1,-1 0-15,26 0 31,-25 0-31,25 0 32,-25 0-17,0 0 1,0 0-16,0 0 16,-1 0-16,26 0 15,-25 0-15,25 0 16,-25 0-16,25 0 15,-25 0-15,24 0 16,-24 0 0,0 0-1,25 0 1,-25 0-16,0 0 16,0 0-1,0 0-15,-1 0 16,1 0-1,0 0 1,0 0 0,25 0-1,0 0 1,-25 0 0,0 0 15,0 0-16,-1 0 1,1 0 0,0 0-1,0 0 48,0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44304" units="1/cm"/>
          <inkml:channelProperty channel="Y" name="resolution" value="35.35353" units="1/cm"/>
          <inkml:channelProperty channel="T" name="resolution" value="1" units="1/dev"/>
        </inkml:channelProperties>
      </inkml:inkSource>
      <inkml:timestamp xml:id="ts0" timeString="2017-03-04T06:59:00.06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99 0,'25'0'141,"50"0"-126,-26 0-15,1 0 16,0 0-16,0 0 16,0 0-16,-1 0 15,1 0-15,-25 0 16,25 0-16,-25 0 16,0 0-16,25 0 15,-1 0 1,-24 0-16,25 0 15,-25 0 1,0 0 0,0 0-16,0 0 15,0 0 1,24 0-16,-24 0 16,25-25 15,0 25-31,0 0 0,-25 0 15,-1-24-15,26 24 16,-25 0-16,25-25 16,0 25-1,0 0 1,-26 0 0,1 0-1,25 0-15,-25 0 31,0 0-31,0 0 16,0 0 31,0 0-31,0 0-1,0 0-15,-1-25 16,1 25-1,0 0-15,0 0 16,0 0 0,0 0-1,0 0 48,25 0-32,-25 0-15,-1 0-16,1 0 15,0 0 1,0 0 0,0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44304" units="1/cm"/>
          <inkml:channelProperty channel="Y" name="resolution" value="35.35353" units="1/cm"/>
          <inkml:channelProperty channel="T" name="resolution" value="1" units="1/dev"/>
        </inkml:channelProperties>
      </inkml:inkSource>
      <inkml:timestamp xml:id="ts0" timeString="2017-03-04T06:59:05.46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0,'50'0'94,"25"0"-94,-51 0 15,26 0-15,25 0 16,-25 0-1,-25 0-15,24 0 16,-24 0 0,25 0-1,-25 0 1,0 0-16,0 0 16,0 0-16,0 0 15,49 0-15,-49 0 16,50 0-16,-25 0 15,0 0-15,-1 0 16,26 0-16,-50 0 16,25 0-16,0 0 15,-1 0 1,-24 0-16,0 0 16,25 0-1,-25 0 1,50 0-16,-26 0 15,-24 0 1,25 0-16,25 0 16,-25 25-16,-25-25 15,49 0-15,-24 0 16,-25 0-16,25 0 16,-25 0-16,25 0 15,-26 0 1,26 0-1,-25 0 1,25 0 0,-25 0-1,0 0 1,0 0-16,0 0 16,-1 0-16,1 0 15,0 0-15,25 0 16,-25 0-16,0 0 15,0 0-15,0 0 16,0 0-16,-1 0 16,26 0-16,25 0 15,-25 0 1,0 0 0,-26 0-1,26 0-15,-25 0 16,0 0-1,0 0-15,25 0 16,-25 0 0,0 0-16,-1 0 15,26 0-15,-25 0 16,25 0-16,-25 0 16,25 0-16,0 0 15,-26 0-15,26 0 16,25 0-16,-25 0 15,0 25-15,24-25 16,-49 0-16,25 0 16,0 0-16,0 0 15,-26 0 1,26 0 0,-25 0-16,0 0 15,0 0 1,0 0-16,0 0 31,0 0-15,0 0-1,24 0 1,-24 0 0,0 0-1,0 0-15,0 0 31,0 0-31,0 0 0,0 0 16,24 0-16,1 0 16,-25 0-1,0 0 1,0 0-16,0 0 16,0 0-1,0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44304" units="1/cm"/>
          <inkml:channelProperty channel="Y" name="resolution" value="35.35353" units="1/cm"/>
          <inkml:channelProperty channel="T" name="resolution" value="1" units="1/dev"/>
        </inkml:channelProperties>
      </inkml:inkSource>
      <inkml:timestamp xml:id="ts0" timeString="2017-03-04T06:59:07.65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50 0,'25'0'15,"0"-25"1,-1 25 0,1 0-1,0 0-15,0 0 31,0 0-15,0 0-16,0 0 16,25 0-1,-1 0 1,-24-25-16,25 25 16,-25 0-1,25 0 1,-25 0-16,25 0 15,-26 0 1,1 0 15,0 0-15,0 0 15,0 0-15,0 0-16,0 0 31,25 0-15,-25 0-1,0 0 1,-1 0 15,1 0 0,0 0-15,0 0-16,0 0 31,0 0 16,0 0-31,0 0 15,0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44304" units="1/cm"/>
          <inkml:channelProperty channel="Y" name="resolution" value="35.35353" units="1/cm"/>
          <inkml:channelProperty channel="T" name="resolution" value="1" units="1/dev"/>
        </inkml:channelProperties>
      </inkml:inkSource>
      <inkml:timestamp xml:id="ts0" timeString="2017-03-04T06:59:17.92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174 0 0,'0'49'109,"0"-24"-93,0 50-16,0-25 15,0 49-15,0-49 16,0 25-16,0 0 16,0-1-16,0-24 15,0 25-15,0-25 16,-25-25-16,25 24 16,0 1-16,0-25 15,-25 25 1,25 0-16,0-25 0,0 24 15,0-24-15,0 0 16,0 25-16,0-25 16,-25 0-16,25 25 15,0-25 1,0 24-16,0 1 16,0-25-16,-25 50 15,25-25-15,0-1 16,0-24-1,0 0 1,-24 25 0,24-25-1,0 0-15,-25 0 16,25 0 0,0 0-16,-25-1 15,25 1 1,0 0-16,0 0 15,0 0 1,0 0-16,0 0 16,0 25-1,0-25 1,0 24-16,0-24 16,0 25-1,0-25 1,0 0-16,0 0 15,0 0 17,0 0-32,0-1 15,0 1-15,0 25 16,0 0 0,0 0-16,0-25 15,0 24-15,0-24 16,0 0-16,0 25 15,0-25-15,0 25 16,0 0-16,0-1 16,0 1-1,0-25 1,0 0-16,0 0 16,0 0-16,0 25 15,0-25-15,0 24 16,0-24-1,0 0 1,0 0 0,0 0-16,0 0 15,0 0 1,0 0 0,0 0-16,0-1 15,0 1 1,25-25-16,-25 25 15,0 0 1,0 0 15,0 0-15,0 0-16,0 0 16,25 0-1,-25 0 1,0-1-1,0 1 1,0 0 15,0 0-15,0 0 0,24-50 140,-24 0-156,0 0 15,0 0-15,25 25 16,-25-49-16,25 49 16,-25-25-16,0 0 15,0 0-15,0 0 32,0-25-32,0 0 15,0 26 1,0-26 15,0 25-15,0 0 15,-25 0-31,25-25 16,0 25-1,0 0-15,0 1 16,-25-1-1,25 0 1,0 0 0,0 0-1,0 0-15,0-25 16,0 0 0,0 25-1,0 1-15,0-1 16,0 0-16,0 0 15,25 0-15,-25 0 16,0 0-16,0 0 16,0 0-16,0 0 15,0 1 1,25-26 0,-25 25-1,0 0-15,0 0 16,0 0-1,0 0 1,0 0 0,0 0-1,0 1-15,0-1 16,0 0 0,0-25-1,0 25 1,0 0-1,0-25-15,0 25 16,0 1 0,0-1-16,0-25 15,0 25 1,0 0 0,0 0-16,0 0 15,0-25 1,0 26-1,0-1 1,0 0 0,0 0-16,0 0 15,0-25 1,0 0 0,0 25-1,0 0 1,0 1 15,0-1-31,0 0 16,0 0-1,0 0-15,0 0 16,0 0 0,0 0 15,0 0-31,0 0 15,0 1 1,0-1 0,0 0-16,0-25 15,0 25 1,0 0 0,0 0-16,0 0 15,25-24 1,-25 24-16,0 0 15,0 0 1,0 0 0,0 0-16,0 0 15,0 0 1,0 0-16,0 0 16,0-24-1,0 24-15,0 0 16,0 0-1,0 0 1,0 0-16,0 0 16,0 0-1,0-24 1,0 24-16,0 0 16,0 0-16,0 0 15,0 0 1,0 0-16,0 0 15,0 0 1,0 0 0,0 0-16,0 1 31,-25-1-31,25 0 16,0 0-1,0 0 1,0 0-16,0 0 15,-25 0-15,25 0 16,0 0 15,0 1-15,0-1 0,-25 25 15,25 25 344,0-1-375,-24 1 15,24 0 1,0 0-16,0 0 16,0 0-1,0 0-15,0 0 16,0 0 0,0 0-16,0-1 31,0 1-16,0 0 1,0 0 15,0 0-15,0 0 0,0 0-16,0 0 15,0 0 1,0 0-1,0 0 1,0-1 15,0 1-15,0 0 0,0 0-1,0 0 1,0 0-1,0 0 1,0 0 0,0 0-1,0 0-15,0-1 16,0 1 0,0 0-1,0 0-15,0 0 31,0 0-15,0 0 0,0 0-1,0 0-15,0 0 16,0-1 0,0 1-1,0 0-15,0 0 0,0 0 16,0 0-16,0 25 15,0-25-15,0 0 16,0-1-16,0 1 16,0 0-16,0 0 15,0 0-15,0 0 16,0 0 0,0 25-1,0-25-15,0-1 16,0 26-1,0-25 17,0 0-17,0 0-15,24-25 16,-24 25 0,0 0-16,0 0 15,0 0 1,0 24-1,0-24 17,0 0-32,0 0 15,0 0 1,0 0 0,25 0-1,-25 0-15,0 0 16,0 0-1,0-1-15,0 1 16,0 0 0,0 25-16,0-25 31,0 25-15,25-50-1,-25 25-15,0 0 16,0-1-1,0 1 1,0 0 0,0 0-1,0 0 1,0 0-16,0 25 31,0-25-15,0 0-1,0-1 1,0 1-16,0 25 31,0-25-15,0 0-16,0 25 16,0 0 15,0-26-16,0 1 1,0 0 0,0 0 15,0 0 0,0 0-15,0 0-1,0 0 1,0 0-16,0 0 16,0 0-1,0-1-15,0 1 32,0 0-32,0 0 15,0 0 16,0 0-15,0 0 15,0 0-15,0 0 0,25-25 15,-25 25-16,0-1-15,0 1 16,0 0 0,0 0-16,0 25 15,0-25 1,0 0 78,0 0-79,0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2017-03-04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2017-03-04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2017-03-04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2017-03-04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2017-03-04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2017-03-04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2017-03-04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2017-03-04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2017-03-04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2017-03-04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2017-03-04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2017-03-04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2017-03-04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2017-03-04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2017-03-04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6.xml"/><Relationship Id="rId18" Type="http://schemas.openxmlformats.org/officeDocument/2006/relationships/image" Target="../media/image10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emf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emf"/><Relationship Id="rId11" Type="http://schemas.openxmlformats.org/officeDocument/2006/relationships/customXml" Target="../ink/ink5.xml"/><Relationship Id="rId24" Type="http://schemas.openxmlformats.org/officeDocument/2006/relationships/image" Target="../media/image13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6.emf"/><Relationship Id="rId19" Type="http://schemas.openxmlformats.org/officeDocument/2006/relationships/customXml" Target="../ink/ink9.xml"/><Relationship Id="rId4" Type="http://schemas.openxmlformats.org/officeDocument/2006/relationships/image" Target="../media/image3.emf"/><Relationship Id="rId9" Type="http://schemas.openxmlformats.org/officeDocument/2006/relationships/customXml" Target="../ink/ink4.xml"/><Relationship Id="rId14" Type="http://schemas.openxmlformats.org/officeDocument/2006/relationships/image" Target="../media/image8.emf"/><Relationship Id="rId22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://docs.phonegap.com/phonegap-build/getting-started/app-project-structure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honegap.com/phonegap-build/configuring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noProof="0" dirty="0"/>
              <a:t>Application </a:t>
            </a:r>
            <a:r>
              <a:rPr lang="pl-PL" noProof="0" dirty="0" err="1"/>
              <a:t>structure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PhoneGap</a:t>
            </a:r>
            <a:r>
              <a:rPr lang="en-GB" dirty="0"/>
              <a:t> Build project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631950"/>
            <a:ext cx="9896475" cy="472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Pismo odręczne 24"/>
              <p14:cNvContentPartPr/>
              <p14:nvPr/>
            </p14:nvContentPartPr>
            <p14:xfrm>
              <a:off x="2743292" y="2187522"/>
              <a:ext cx="1506240" cy="81000"/>
            </p14:xfrm>
          </p:contentPart>
        </mc:Choice>
        <mc:Fallback>
          <p:pic>
            <p:nvPicPr>
              <p:cNvPr id="25" name="Pismo odręczne 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7292" y="2113362"/>
                <a:ext cx="15692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Pismo odręczne 25"/>
              <p14:cNvContentPartPr/>
              <p14:nvPr/>
            </p14:nvContentPartPr>
            <p14:xfrm>
              <a:off x="2752292" y="2546082"/>
              <a:ext cx="1031040" cy="27000"/>
            </p14:xfrm>
          </p:contentPart>
        </mc:Choice>
        <mc:Fallback>
          <p:pic>
            <p:nvPicPr>
              <p:cNvPr id="26" name="Pismo odręczne 2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6292" y="2469762"/>
                <a:ext cx="11030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Pismo odręczne 26"/>
              <p14:cNvContentPartPr/>
              <p14:nvPr/>
            </p14:nvContentPartPr>
            <p14:xfrm>
              <a:off x="1362692" y="3962322"/>
              <a:ext cx="959400" cy="45360"/>
            </p14:xfrm>
          </p:contentPart>
        </mc:Choice>
        <mc:Fallback>
          <p:pic>
            <p:nvPicPr>
              <p:cNvPr id="27" name="Pismo odręczne 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6692" y="3888522"/>
                <a:ext cx="10314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Pismo odręczne 27"/>
              <p14:cNvContentPartPr/>
              <p14:nvPr/>
            </p14:nvContentPartPr>
            <p14:xfrm>
              <a:off x="2465372" y="3998322"/>
              <a:ext cx="851760" cy="27360"/>
            </p14:xfrm>
          </p:contentPart>
        </mc:Choice>
        <mc:Fallback>
          <p:pic>
            <p:nvPicPr>
              <p:cNvPr id="28" name="Pismo odręczne 2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29372" y="3922722"/>
                <a:ext cx="9237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9" name="Pismo odręczne 28"/>
              <p14:cNvContentPartPr/>
              <p14:nvPr/>
            </p14:nvContentPartPr>
            <p14:xfrm>
              <a:off x="3003212" y="4670442"/>
              <a:ext cx="995400" cy="18360"/>
            </p14:xfrm>
          </p:contentPart>
        </mc:Choice>
        <mc:Fallback>
          <p:pic>
            <p:nvPicPr>
              <p:cNvPr id="29" name="Pismo odręczne 2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67212" y="4588002"/>
                <a:ext cx="10674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" name="Pismo odręczne 29"/>
              <p14:cNvContentPartPr/>
              <p14:nvPr/>
            </p14:nvContentPartPr>
            <p14:xfrm>
              <a:off x="4276172" y="4643802"/>
              <a:ext cx="726480" cy="36000"/>
            </p14:xfrm>
          </p:contentPart>
        </mc:Choice>
        <mc:Fallback>
          <p:pic>
            <p:nvPicPr>
              <p:cNvPr id="30" name="Pismo odręczne 2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40172" y="4568202"/>
                <a:ext cx="7984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1" name="Pismo odręczne 30"/>
              <p14:cNvContentPartPr/>
              <p14:nvPr/>
            </p14:nvContentPartPr>
            <p14:xfrm>
              <a:off x="5091932" y="5351922"/>
              <a:ext cx="1587240" cy="18360"/>
            </p14:xfrm>
          </p:contentPart>
        </mc:Choice>
        <mc:Fallback>
          <p:pic>
            <p:nvPicPr>
              <p:cNvPr id="31" name="Pismo odręczne 3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55932" y="5278842"/>
                <a:ext cx="16592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2" name="Pismo odręczne 31"/>
              <p14:cNvContentPartPr/>
              <p14:nvPr/>
            </p14:nvContentPartPr>
            <p14:xfrm>
              <a:off x="6858092" y="5360922"/>
              <a:ext cx="376920" cy="18360"/>
            </p14:xfrm>
          </p:contentPart>
        </mc:Choice>
        <mc:Fallback>
          <p:pic>
            <p:nvPicPr>
              <p:cNvPr id="32" name="Pismo odręczne 3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092" y="5282082"/>
                <a:ext cx="4489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3" name="Pismo odręczne 32"/>
              <p14:cNvContentPartPr/>
              <p14:nvPr/>
            </p14:nvContentPartPr>
            <p14:xfrm>
              <a:off x="9144092" y="1909602"/>
              <a:ext cx="63000" cy="1335960"/>
            </p14:xfrm>
          </p:contentPart>
        </mc:Choice>
        <mc:Fallback>
          <p:pic>
            <p:nvPicPr>
              <p:cNvPr id="33" name="Pismo odręczne 3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095492" y="1837602"/>
                <a:ext cx="147600" cy="14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4" name="Pismo odręczne 33"/>
              <p14:cNvContentPartPr/>
              <p14:nvPr/>
            </p14:nvContentPartPr>
            <p14:xfrm>
              <a:off x="2151452" y="4670442"/>
              <a:ext cx="672840" cy="45360"/>
            </p14:xfrm>
          </p:contentPart>
        </mc:Choice>
        <mc:Fallback>
          <p:pic>
            <p:nvPicPr>
              <p:cNvPr id="34" name="Pismo odręczne 3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15452" y="4598442"/>
                <a:ext cx="7448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5" name="Pismo odręczne 34"/>
              <p14:cNvContentPartPr/>
              <p14:nvPr/>
            </p14:nvContentPartPr>
            <p14:xfrm>
              <a:off x="1291052" y="4670442"/>
              <a:ext cx="672480" cy="27360"/>
            </p14:xfrm>
          </p:contentPart>
        </mc:Choice>
        <mc:Fallback>
          <p:pic>
            <p:nvPicPr>
              <p:cNvPr id="35" name="Pismo odręczne 3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55052" y="4590882"/>
                <a:ext cx="744480" cy="1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503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GB" sz="4800" dirty="0"/>
              <a:t>https://github.com/stalj/pg-hello.git</a:t>
            </a:r>
            <a:endParaRPr lang="pl-PL" sz="48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 app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508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 do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  <p:pic>
        <p:nvPicPr>
          <p:cNvPr id="6" name="Grafika 5" descr="Tablic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5799" y="1982334"/>
            <a:ext cx="2340429" cy="23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8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Clone, prepare, and launch the Hello World sample app.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sample app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849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in your sample app a button.</a:t>
            </a:r>
          </a:p>
          <a:p>
            <a:r>
              <a:rPr lang="en-GB" dirty="0"/>
              <a:t>After clicking on the button, your personal data are to be displayed.</a:t>
            </a:r>
          </a:p>
          <a:p>
            <a:r>
              <a:rPr lang="en-GB" dirty="0"/>
              <a:t>Launch the app on a mobile device.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sample app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344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the app ’</a:t>
            </a:r>
            <a:r>
              <a:rPr lang="en-GB" dirty="0" err="1"/>
              <a:t>businesscard</a:t>
            </a:r>
            <a:r>
              <a:rPr lang="en-GB" dirty="0"/>
              <a:t>’ to display your personal information</a:t>
            </a:r>
          </a:p>
          <a:p>
            <a:pPr lvl="1"/>
            <a:r>
              <a:rPr lang="en-GB" dirty="0"/>
              <a:t>Name and surname</a:t>
            </a:r>
          </a:p>
          <a:p>
            <a:pPr lvl="1"/>
            <a:r>
              <a:rPr lang="en-GB" dirty="0"/>
              <a:t>Email</a:t>
            </a:r>
          </a:p>
          <a:p>
            <a:pPr lvl="1"/>
            <a:r>
              <a:rPr lang="en-GB" dirty="0"/>
              <a:t>Website (if you have)</a:t>
            </a:r>
          </a:p>
          <a:p>
            <a:pPr lvl="1"/>
            <a:r>
              <a:rPr lang="en-GB" dirty="0"/>
              <a:t>Dean’s group number</a:t>
            </a:r>
            <a:endParaRPr lang="pl-PL" dirty="0"/>
          </a:p>
          <a:p>
            <a:pPr lvl="1"/>
            <a:r>
              <a:rPr lang="pl-PL" dirty="0"/>
              <a:t>Field of </a:t>
            </a:r>
            <a:r>
              <a:rPr lang="pl-PL" dirty="0" err="1"/>
              <a:t>study</a:t>
            </a:r>
            <a:endParaRPr lang="pl-PL" dirty="0"/>
          </a:p>
          <a:p>
            <a:r>
              <a:rPr lang="en-GB" dirty="0"/>
              <a:t>Use CSS to improve quality of your business card.</a:t>
            </a:r>
          </a:p>
          <a:p>
            <a:r>
              <a:rPr lang="en-GB" dirty="0"/>
              <a:t>Run the app on a mobile device.</a:t>
            </a:r>
            <a:endParaRPr lang="en-GB" dirty="0"/>
          </a:p>
          <a:p>
            <a:pPr lvl="1"/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your business card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820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the app ’network’ to display </a:t>
            </a:r>
            <a:r>
              <a:rPr lang="en-US" dirty="0"/>
              <a:t>the device's cellular and </a:t>
            </a:r>
            <a:r>
              <a:rPr lang="en-US" dirty="0" err="1"/>
              <a:t>wifi</a:t>
            </a:r>
            <a:r>
              <a:rPr lang="en-US" dirty="0"/>
              <a:t> connection, and whether the device has an internet connection.</a:t>
            </a:r>
          </a:p>
          <a:p>
            <a:r>
              <a:rPr lang="en-US" dirty="0"/>
              <a:t>Use the proper core plug-in.</a:t>
            </a:r>
          </a:p>
          <a:p>
            <a:r>
              <a:rPr lang="en-US" dirty="0"/>
              <a:t>Take a look at the example of the plug-in usage contained at the plug-in webpage.</a:t>
            </a:r>
          </a:p>
          <a:p>
            <a:r>
              <a:rPr lang="en-US" dirty="0"/>
              <a:t>Launch the app on a mobile device. Try your app out by switching on/off </a:t>
            </a:r>
            <a:r>
              <a:rPr lang="en-US" dirty="0" err="1"/>
              <a:t>WiFi</a:t>
            </a:r>
            <a:r>
              <a:rPr lang="en-US" dirty="0"/>
              <a:t>/3G/LTE connection.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 a network connection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6188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the app ’motion’ to  </a:t>
            </a:r>
            <a:r>
              <a:rPr lang="en-GB" dirty="0"/>
              <a:t>detect a device movement.</a:t>
            </a:r>
          </a:p>
          <a:p>
            <a:r>
              <a:rPr lang="en-US" dirty="0"/>
              <a:t>Use the proper core plug-in.</a:t>
            </a:r>
          </a:p>
          <a:p>
            <a:r>
              <a:rPr lang="en-US" dirty="0"/>
              <a:t>Take a look at the example of the plug-in usage contained at the plug-in webpage.</a:t>
            </a:r>
          </a:p>
          <a:p>
            <a:r>
              <a:rPr lang="en-US" dirty="0"/>
              <a:t>Launch the app on a mobile device. Try to move the device and check displayed results.</a:t>
            </a:r>
            <a:endParaRPr lang="en-GB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 a device movement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8395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Improve the ’</a:t>
            </a:r>
            <a:r>
              <a:rPr lang="en-GB" dirty="0" err="1"/>
              <a:t>businesscard</a:t>
            </a:r>
            <a:r>
              <a:rPr lang="en-GB" dirty="0"/>
              <a:t>’ app.</a:t>
            </a:r>
          </a:p>
          <a:p>
            <a:r>
              <a:rPr lang="en-GB" dirty="0"/>
              <a:t>Add a </a:t>
            </a:r>
            <a:r>
              <a:rPr lang="en-GB" dirty="0" err="1"/>
              <a:t>splashscreen</a:t>
            </a:r>
            <a:r>
              <a:rPr lang="en-GB" dirty="0"/>
              <a:t> and replace a default app icon with your own one.</a:t>
            </a:r>
          </a:p>
          <a:p>
            <a:r>
              <a:rPr lang="en-US" dirty="0"/>
              <a:t>Use the proper core plug-in.</a:t>
            </a:r>
          </a:p>
          <a:p>
            <a:r>
              <a:rPr lang="en-US" dirty="0"/>
              <a:t>Launch the app on a mobile device.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 the business card app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2843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the app ’</a:t>
            </a:r>
            <a:r>
              <a:rPr lang="en-GB" dirty="0" err="1"/>
              <a:t>contactlist</a:t>
            </a:r>
            <a:r>
              <a:rPr lang="en-GB" dirty="0"/>
              <a:t>’ to display the contact list (name and phone number) of your mobile device.</a:t>
            </a:r>
          </a:p>
          <a:p>
            <a:r>
              <a:rPr lang="en-US" dirty="0"/>
              <a:t>Use the proper core plug-in.</a:t>
            </a:r>
          </a:p>
          <a:p>
            <a:r>
              <a:rPr lang="en-US" dirty="0"/>
              <a:t>Launch the app on a mobile device.</a:t>
            </a:r>
            <a:endParaRPr lang="en-GB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19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contact list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398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noProof="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421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for the plug-in for sending a text message (SMS) from your device.</a:t>
            </a:r>
          </a:p>
          <a:p>
            <a:r>
              <a:rPr lang="en-GB" dirty="0"/>
              <a:t>Create the app ’</a:t>
            </a:r>
            <a:r>
              <a:rPr lang="en-GB" dirty="0" err="1"/>
              <a:t>sms</a:t>
            </a:r>
            <a:r>
              <a:rPr lang="en-GB" dirty="0"/>
              <a:t>’.  Add two input fields (phone number, message) and a button ’Send’.</a:t>
            </a:r>
          </a:p>
          <a:p>
            <a:r>
              <a:rPr lang="en-GB" dirty="0"/>
              <a:t>Send any text message to yourself and/or your friend/colleague.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20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Send a text message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4620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types</a:t>
            </a:r>
            <a:endParaRPr lang="pl-PL" dirty="0"/>
          </a:p>
        </p:txBody>
      </p:sp>
      <p:graphicFrame>
        <p:nvGraphicFramePr>
          <p:cNvPr id="8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826297"/>
              </p:ext>
            </p:extLst>
          </p:nvPr>
        </p:nvGraphicFramePr>
        <p:xfrm>
          <a:off x="1452282" y="2097741"/>
          <a:ext cx="9341224" cy="3801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41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PhoneGap</a:t>
            </a:r>
            <a:r>
              <a:rPr lang="en-GB" dirty="0"/>
              <a:t>/Cordova architecture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pic>
        <p:nvPicPr>
          <p:cNvPr id="6" name="Symbol zastępczy zawartości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13" y="1543097"/>
            <a:ext cx="7261373" cy="481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9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6751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project structure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390965" y="5136776"/>
            <a:ext cx="218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7"/>
              </a:rPr>
              <a:t>App project structure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252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dirty="0"/>
              <a:t>&lt;!DOCTYPE </a:t>
            </a:r>
            <a:r>
              <a:rPr lang="pl-PL" sz="1800" dirty="0" err="1"/>
              <a:t>html</a:t>
            </a:r>
            <a:r>
              <a:rPr lang="pl-PL" sz="1800" dirty="0"/>
              <a:t>&gt;</a:t>
            </a:r>
            <a:br>
              <a:rPr lang="en-GB" sz="1800" dirty="0"/>
            </a:br>
            <a:r>
              <a:rPr lang="pl-PL" sz="1800" dirty="0"/>
              <a:t>&lt;</a:t>
            </a:r>
            <a:r>
              <a:rPr lang="pl-PL" sz="1800" dirty="0" err="1"/>
              <a:t>html</a:t>
            </a:r>
            <a:r>
              <a:rPr lang="pl-PL" sz="1800" dirty="0"/>
              <a:t>&gt;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  </a:t>
            </a:r>
            <a:r>
              <a:rPr lang="pl-PL" sz="1800" dirty="0"/>
              <a:t>&lt;</a:t>
            </a:r>
            <a:r>
              <a:rPr lang="pl-PL" sz="1800" dirty="0" err="1"/>
              <a:t>head</a:t>
            </a:r>
            <a:r>
              <a:rPr lang="pl-PL" sz="1800" dirty="0"/>
              <a:t>&gt;</a:t>
            </a:r>
            <a:br>
              <a:rPr lang="en-GB" sz="1800" dirty="0"/>
            </a:br>
            <a:r>
              <a:rPr lang="en-GB" sz="1800" dirty="0"/>
              <a:t>    </a:t>
            </a:r>
            <a:r>
              <a:rPr lang="pl-PL" sz="1800" dirty="0"/>
              <a:t>&lt;meta http-</a:t>
            </a:r>
            <a:r>
              <a:rPr lang="pl-PL" sz="1800" dirty="0" err="1"/>
              <a:t>equiv</a:t>
            </a:r>
            <a:r>
              <a:rPr lang="pl-PL" sz="1800" dirty="0"/>
              <a:t>="Content-</a:t>
            </a:r>
            <a:r>
              <a:rPr lang="pl-PL" sz="1800" dirty="0" err="1"/>
              <a:t>type</a:t>
            </a:r>
            <a:r>
              <a:rPr lang="pl-PL" sz="1800" dirty="0"/>
              <a:t>" </a:t>
            </a:r>
            <a:r>
              <a:rPr lang="pl-PL" sz="1800" dirty="0" err="1"/>
              <a:t>content</a:t>
            </a:r>
            <a:r>
              <a:rPr lang="pl-PL" sz="1800" dirty="0"/>
              <a:t>="</a:t>
            </a:r>
            <a:r>
              <a:rPr lang="pl-PL" sz="1800" dirty="0" err="1"/>
              <a:t>text</a:t>
            </a:r>
            <a:r>
              <a:rPr lang="pl-PL" sz="1800" dirty="0"/>
              <a:t>/</a:t>
            </a:r>
            <a:r>
              <a:rPr lang="pl-PL" sz="1800" dirty="0" err="1"/>
              <a:t>html</a:t>
            </a:r>
            <a:r>
              <a:rPr lang="pl-PL" sz="1800" dirty="0"/>
              <a:t>; </a:t>
            </a:r>
            <a:r>
              <a:rPr lang="pl-PL" sz="1800" dirty="0" err="1"/>
              <a:t>charset</a:t>
            </a:r>
            <a:r>
              <a:rPr lang="pl-PL" sz="1800" dirty="0"/>
              <a:t>=utf-8"&gt;</a:t>
            </a:r>
            <a:br>
              <a:rPr lang="en-GB" sz="1800" dirty="0"/>
            </a:br>
            <a:r>
              <a:rPr lang="en-GB" sz="1800" dirty="0"/>
              <a:t>    </a:t>
            </a:r>
            <a:r>
              <a:rPr lang="pl-PL" sz="1800" dirty="0"/>
              <a:t>&lt;</a:t>
            </a:r>
            <a:r>
              <a:rPr lang="pl-PL" sz="1800" dirty="0" err="1"/>
              <a:t>script</a:t>
            </a:r>
            <a:r>
              <a:rPr lang="pl-PL" sz="1800" dirty="0"/>
              <a:t> </a:t>
            </a:r>
            <a:r>
              <a:rPr lang="pl-PL" sz="1800" dirty="0" err="1"/>
              <a:t>src</a:t>
            </a:r>
            <a:r>
              <a:rPr lang="pl-PL" sz="1800" dirty="0"/>
              <a:t>="</a:t>
            </a:r>
            <a:r>
              <a:rPr lang="pl-PL" sz="1800" dirty="0" err="1"/>
              <a:t>js</a:t>
            </a:r>
            <a:r>
              <a:rPr lang="pl-PL" sz="1800" dirty="0"/>
              <a:t>/pgb.js"&gt;&lt;/</a:t>
            </a:r>
            <a:r>
              <a:rPr lang="pl-PL" sz="1800" dirty="0" err="1"/>
              <a:t>script</a:t>
            </a:r>
            <a:r>
              <a:rPr lang="pl-PL" sz="1800" dirty="0"/>
              <a:t>&gt;</a:t>
            </a:r>
            <a:br>
              <a:rPr lang="en-GB" sz="1800" dirty="0"/>
            </a:br>
            <a:r>
              <a:rPr lang="en-GB" sz="1800" dirty="0"/>
              <a:t>    </a:t>
            </a:r>
            <a:r>
              <a:rPr lang="pl-PL" sz="1800" b="1" dirty="0"/>
              <a:t>&lt;</a:t>
            </a:r>
            <a:r>
              <a:rPr lang="pl-PL" sz="1800" b="1" dirty="0" err="1"/>
              <a:t>script</a:t>
            </a:r>
            <a:r>
              <a:rPr lang="pl-PL" sz="1800" b="1" dirty="0"/>
              <a:t> </a:t>
            </a:r>
            <a:r>
              <a:rPr lang="pl-PL" sz="1800" b="1" dirty="0" err="1"/>
              <a:t>src</a:t>
            </a:r>
            <a:r>
              <a:rPr lang="pl-PL" sz="1800" b="1" dirty="0"/>
              <a:t>="cordova.js"&gt;&lt;/</a:t>
            </a:r>
            <a:r>
              <a:rPr lang="pl-PL" sz="1800" b="1" dirty="0" err="1"/>
              <a:t>script</a:t>
            </a:r>
            <a:r>
              <a:rPr lang="pl-PL" sz="1800" b="1" dirty="0"/>
              <a:t>&gt;</a:t>
            </a:r>
            <a:br>
              <a:rPr lang="en-GB" sz="1800" dirty="0"/>
            </a:br>
            <a:r>
              <a:rPr lang="en-GB" sz="1800" dirty="0"/>
              <a:t>  &lt;</a:t>
            </a:r>
            <a:r>
              <a:rPr lang="pl-PL" sz="1800" dirty="0"/>
              <a:t>/</a:t>
            </a:r>
            <a:r>
              <a:rPr lang="pl-PL" sz="1800" dirty="0" err="1"/>
              <a:t>head</a:t>
            </a:r>
            <a:r>
              <a:rPr lang="pl-PL" sz="1800" dirty="0"/>
              <a:t>&gt;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  </a:t>
            </a:r>
            <a:r>
              <a:rPr lang="pl-PL" sz="1800" dirty="0"/>
              <a:t>&lt;body </a:t>
            </a:r>
            <a:r>
              <a:rPr lang="pl-PL" sz="1800" b="1" dirty="0" err="1"/>
              <a:t>onload</a:t>
            </a:r>
            <a:r>
              <a:rPr lang="pl-PL" sz="1800" b="1" dirty="0"/>
              <a:t>="</a:t>
            </a:r>
            <a:r>
              <a:rPr lang="pl-PL" sz="1800" b="1" dirty="0" err="1"/>
              <a:t>init</a:t>
            </a:r>
            <a:r>
              <a:rPr lang="pl-PL" sz="1800" b="1" dirty="0"/>
              <a:t>()</a:t>
            </a:r>
            <a:r>
              <a:rPr lang="pl-PL" sz="1800" dirty="0"/>
              <a:t>"&gt;</a:t>
            </a:r>
            <a:br>
              <a:rPr lang="en-GB" sz="1800" dirty="0"/>
            </a:br>
            <a:r>
              <a:rPr lang="en-GB" sz="1800" dirty="0"/>
              <a:t>    </a:t>
            </a:r>
            <a:r>
              <a:rPr lang="pl-PL" sz="1800" dirty="0"/>
              <a:t>&lt;h1&gt;Hello World!&lt;/h1&gt;</a:t>
            </a:r>
            <a:br>
              <a:rPr lang="en-GB" sz="1800" dirty="0"/>
            </a:br>
            <a:r>
              <a:rPr lang="en-GB" sz="1800" dirty="0"/>
              <a:t>    </a:t>
            </a:r>
            <a:r>
              <a:rPr lang="pl-PL" sz="1800" dirty="0"/>
              <a:t>&lt;p id="</a:t>
            </a:r>
            <a:r>
              <a:rPr lang="pl-PL" sz="1800" dirty="0" err="1"/>
              <a:t>dp</a:t>
            </a:r>
            <a:r>
              <a:rPr lang="pl-PL" sz="1800" dirty="0"/>
              <a:t>"&gt;&lt;/p&gt;</a:t>
            </a:r>
            <a:br>
              <a:rPr lang="en-GB" sz="1800" dirty="0"/>
            </a:br>
            <a:r>
              <a:rPr lang="en-GB" sz="1800" dirty="0"/>
              <a:t>    </a:t>
            </a:r>
            <a:r>
              <a:rPr lang="pl-PL" sz="1800" dirty="0"/>
              <a:t>&lt;</a:t>
            </a:r>
            <a:r>
              <a:rPr lang="pl-PL" sz="1800" dirty="0" err="1"/>
              <a:t>input</a:t>
            </a:r>
            <a:r>
              <a:rPr lang="pl-PL" sz="1800" dirty="0"/>
              <a:t> </a:t>
            </a:r>
            <a:r>
              <a:rPr lang="pl-PL" sz="1800" dirty="0" err="1"/>
              <a:t>type</a:t>
            </a:r>
            <a:r>
              <a:rPr lang="pl-PL" sz="1800" dirty="0"/>
              <a:t>="</a:t>
            </a:r>
            <a:r>
              <a:rPr lang="pl-PL" sz="1800" dirty="0" err="1"/>
              <a:t>button</a:t>
            </a:r>
            <a:r>
              <a:rPr lang="pl-PL" sz="1800" dirty="0"/>
              <a:t>" </a:t>
            </a:r>
            <a:r>
              <a:rPr lang="pl-PL" sz="1800" dirty="0" err="1"/>
              <a:t>onclick</a:t>
            </a:r>
            <a:r>
              <a:rPr lang="pl-PL" sz="1800" dirty="0"/>
              <a:t>="</a:t>
            </a:r>
            <a:r>
              <a:rPr lang="pl-PL" sz="1800" dirty="0" err="1"/>
              <a:t>deviceInfo</a:t>
            </a:r>
            <a:r>
              <a:rPr lang="pl-PL" sz="1800" dirty="0"/>
              <a:t>()"</a:t>
            </a:r>
            <a:br>
              <a:rPr lang="en-GB" sz="1800" dirty="0"/>
            </a:br>
            <a:r>
              <a:rPr lang="en-GB" sz="1800" dirty="0"/>
              <a:t>        </a:t>
            </a:r>
            <a:r>
              <a:rPr lang="pl-PL" sz="1800" dirty="0" err="1"/>
              <a:t>value</a:t>
            </a:r>
            <a:r>
              <a:rPr lang="pl-PL" sz="1800" dirty="0"/>
              <a:t>="</a:t>
            </a:r>
            <a:r>
              <a:rPr lang="pl-PL" sz="1800" dirty="0" err="1"/>
              <a:t>Let</a:t>
            </a:r>
            <a:r>
              <a:rPr lang="pl-PL" sz="1800" dirty="0"/>
              <a:t> me </a:t>
            </a:r>
            <a:r>
              <a:rPr lang="pl-PL" sz="1800" dirty="0" err="1"/>
              <a:t>introduce</a:t>
            </a:r>
            <a:r>
              <a:rPr lang="pl-PL" sz="1800" dirty="0"/>
              <a:t> </a:t>
            </a:r>
            <a:r>
              <a:rPr lang="pl-PL" sz="1800" dirty="0" err="1"/>
              <a:t>myself</a:t>
            </a:r>
            <a:r>
              <a:rPr lang="pl-PL" sz="1800" dirty="0"/>
              <a:t>!"&gt;</a:t>
            </a:r>
            <a:br>
              <a:rPr lang="en-GB" sz="1800" dirty="0"/>
            </a:br>
            <a:r>
              <a:rPr lang="en-GB" sz="1800" dirty="0"/>
              <a:t>  </a:t>
            </a:r>
            <a:r>
              <a:rPr lang="pl-PL" sz="1800" dirty="0"/>
              <a:t>&lt;/body&gt;</a:t>
            </a:r>
            <a:br>
              <a:rPr lang="en-GB" sz="1800" dirty="0"/>
            </a:br>
            <a:br>
              <a:rPr lang="en-GB" sz="1800" dirty="0"/>
            </a:br>
            <a:r>
              <a:rPr lang="pl-PL" sz="1800" dirty="0"/>
              <a:t>&lt;/</a:t>
            </a:r>
            <a:r>
              <a:rPr lang="pl-PL" sz="1800" dirty="0" err="1"/>
              <a:t>html</a:t>
            </a:r>
            <a:r>
              <a:rPr lang="pl-PL" sz="1800" dirty="0"/>
              <a:t>&gt;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Index.html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424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1" dirty="0" err="1"/>
              <a:t>function</a:t>
            </a:r>
            <a:r>
              <a:rPr lang="pl-PL" b="1" dirty="0"/>
              <a:t> </a:t>
            </a:r>
            <a:r>
              <a:rPr lang="pl-PL" b="1" dirty="0" err="1"/>
              <a:t>init</a:t>
            </a:r>
            <a:r>
              <a:rPr lang="pl-PL" b="1" dirty="0"/>
              <a:t>()</a:t>
            </a:r>
            <a:r>
              <a:rPr lang="pl-PL" dirty="0"/>
              <a:t> {</a:t>
            </a:r>
            <a:br>
              <a:rPr lang="pl-PL" dirty="0"/>
            </a:br>
            <a:r>
              <a:rPr lang="pl-PL" dirty="0"/>
              <a:t>  </a:t>
            </a:r>
            <a:r>
              <a:rPr lang="pl-PL" dirty="0" err="1"/>
              <a:t>document.addEventListener</a:t>
            </a:r>
            <a:r>
              <a:rPr lang="pl-PL" dirty="0"/>
              <a:t>("</a:t>
            </a:r>
            <a:r>
              <a:rPr lang="pl-PL" dirty="0" err="1"/>
              <a:t>deviceready</a:t>
            </a:r>
            <a:r>
              <a:rPr lang="pl-PL" dirty="0"/>
              <a:t>",</a:t>
            </a:r>
            <a:r>
              <a:rPr lang="pl-PL" dirty="0" err="1"/>
              <a:t>onDeviceReady</a:t>
            </a:r>
            <a:r>
              <a:rPr lang="pl-PL" dirty="0"/>
              <a:t>, </a:t>
            </a:r>
            <a:r>
              <a:rPr lang="pl-PL" dirty="0" err="1"/>
              <a:t>false</a:t>
            </a:r>
            <a:r>
              <a:rPr lang="pl-PL" dirty="0"/>
              <a:t>);</a:t>
            </a:r>
            <a:br>
              <a:rPr lang="pl-PL" dirty="0"/>
            </a:br>
            <a:r>
              <a:rPr lang="pl-PL" dirty="0"/>
              <a:t>}</a:t>
            </a:r>
          </a:p>
          <a:p>
            <a:r>
              <a:rPr lang="pl-PL" b="1" dirty="0" err="1"/>
              <a:t>function</a:t>
            </a:r>
            <a:r>
              <a:rPr lang="pl-PL" b="1" dirty="0"/>
              <a:t> </a:t>
            </a:r>
            <a:r>
              <a:rPr lang="pl-PL" b="1" dirty="0" err="1"/>
              <a:t>onDeviceReady</a:t>
            </a:r>
            <a:r>
              <a:rPr lang="pl-PL" b="1" dirty="0"/>
              <a:t>()</a:t>
            </a:r>
            <a:r>
              <a:rPr lang="pl-PL" dirty="0"/>
              <a:t> {</a:t>
            </a:r>
            <a:br>
              <a:rPr lang="pl-PL" dirty="0"/>
            </a:br>
            <a:r>
              <a:rPr lang="pl-PL" dirty="0"/>
              <a:t>  </a:t>
            </a:r>
            <a:r>
              <a:rPr lang="pl-PL" dirty="0" err="1"/>
              <a:t>navigator.notification.beep</a:t>
            </a:r>
            <a:r>
              <a:rPr lang="pl-PL" dirty="0"/>
              <a:t>(1);</a:t>
            </a:r>
            <a:br>
              <a:rPr lang="pl-PL" dirty="0"/>
            </a:br>
            <a:r>
              <a:rPr lang="pl-PL" dirty="0"/>
              <a:t>}</a:t>
            </a:r>
          </a:p>
          <a:p>
            <a:r>
              <a:rPr lang="pl-PL" b="1" dirty="0" err="1"/>
              <a:t>function</a:t>
            </a:r>
            <a:r>
              <a:rPr lang="pl-PL" b="1" dirty="0"/>
              <a:t> </a:t>
            </a:r>
            <a:r>
              <a:rPr lang="pl-PL" b="1" dirty="0" err="1"/>
              <a:t>deviceInfo</a:t>
            </a:r>
            <a:r>
              <a:rPr lang="pl-PL" b="1" dirty="0"/>
              <a:t>()</a:t>
            </a:r>
            <a:r>
              <a:rPr lang="pl-PL" dirty="0"/>
              <a:t> {</a:t>
            </a:r>
            <a:br>
              <a:rPr lang="pl-PL" dirty="0"/>
            </a:br>
            <a:r>
              <a:rPr lang="pl-PL" dirty="0"/>
              <a:t>  info =  'Hi, I </a:t>
            </a:r>
            <a:r>
              <a:rPr lang="pl-PL" dirty="0" err="1"/>
              <a:t>am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smartphone :-)' + '\n' +</a:t>
            </a:r>
            <a:br>
              <a:rPr lang="pl-PL" dirty="0"/>
            </a:br>
            <a:r>
              <a:rPr lang="pl-PL" dirty="0"/>
              <a:t>		'=====' + '\n' +</a:t>
            </a:r>
            <a:br>
              <a:rPr lang="pl-PL" dirty="0"/>
            </a:br>
            <a:r>
              <a:rPr lang="pl-PL" dirty="0"/>
              <a:t>		'Device </a:t>
            </a:r>
            <a:r>
              <a:rPr lang="pl-PL" dirty="0" err="1"/>
              <a:t>Name</a:t>
            </a:r>
            <a:r>
              <a:rPr lang="pl-PL" dirty="0"/>
              <a:t>    : '     + device.name     + '\n' + </a:t>
            </a:r>
            <a:br>
              <a:rPr lang="pl-PL" dirty="0"/>
            </a:br>
            <a:r>
              <a:rPr lang="pl-PL" dirty="0"/>
              <a:t>		'Device </a:t>
            </a:r>
            <a:r>
              <a:rPr lang="pl-PL" dirty="0" err="1"/>
              <a:t>Cordova</a:t>
            </a:r>
            <a:r>
              <a:rPr lang="pl-PL" dirty="0"/>
              <a:t> : '  + </a:t>
            </a:r>
            <a:r>
              <a:rPr lang="pl-PL" dirty="0" err="1"/>
              <a:t>device.cordova</a:t>
            </a:r>
            <a:r>
              <a:rPr lang="pl-PL" dirty="0"/>
              <a:t> + '\n' + </a:t>
            </a:r>
            <a:br>
              <a:rPr lang="pl-PL" dirty="0"/>
            </a:br>
            <a:r>
              <a:rPr lang="pl-PL" dirty="0"/>
              <a:t>		'Device Platform: ' + </a:t>
            </a:r>
            <a:r>
              <a:rPr lang="pl-PL" dirty="0" err="1"/>
              <a:t>device.platform</a:t>
            </a:r>
            <a:r>
              <a:rPr lang="pl-PL" dirty="0"/>
              <a:t> + '\n' + </a:t>
            </a:r>
            <a:br>
              <a:rPr lang="pl-PL" dirty="0"/>
            </a:br>
            <a:r>
              <a:rPr lang="pl-PL" dirty="0"/>
              <a:t>		'Device UUID    : '     + </a:t>
            </a:r>
            <a:r>
              <a:rPr lang="pl-PL" dirty="0" err="1"/>
              <a:t>device.uuid</a:t>
            </a:r>
            <a:r>
              <a:rPr lang="pl-PL" dirty="0"/>
              <a:t>     + '\n' + </a:t>
            </a:r>
            <a:br>
              <a:rPr lang="pl-PL" dirty="0"/>
            </a:br>
            <a:r>
              <a:rPr lang="pl-PL" dirty="0"/>
              <a:t>		'Device Model   : '    + </a:t>
            </a:r>
            <a:r>
              <a:rPr lang="pl-PL" dirty="0" err="1"/>
              <a:t>device.model</a:t>
            </a:r>
            <a:r>
              <a:rPr lang="pl-PL" dirty="0"/>
              <a:t>     + '\n' + </a:t>
            </a:r>
            <a:br>
              <a:rPr lang="pl-PL" dirty="0"/>
            </a:br>
            <a:r>
              <a:rPr lang="pl-PL" dirty="0"/>
              <a:t>		'Device Version : '  + </a:t>
            </a:r>
            <a:r>
              <a:rPr lang="pl-PL" dirty="0" err="1"/>
              <a:t>device.version</a:t>
            </a:r>
            <a:r>
              <a:rPr lang="pl-PL" dirty="0"/>
              <a:t>  + '\n';</a:t>
            </a:r>
            <a:br>
              <a:rPr lang="pl-PL" dirty="0"/>
            </a:br>
            <a:br>
              <a:rPr lang="pl-PL" dirty="0"/>
            </a:br>
            <a:r>
              <a:rPr lang="pl-PL" dirty="0"/>
              <a:t>  </a:t>
            </a:r>
            <a:r>
              <a:rPr lang="pl-PL" dirty="0" err="1"/>
              <a:t>navigator.notification.alert</a:t>
            </a:r>
            <a:r>
              <a:rPr lang="pl-PL" dirty="0"/>
              <a:t>(info);</a:t>
            </a:r>
            <a:br>
              <a:rPr lang="pl-PL" dirty="0"/>
            </a:br>
            <a:r>
              <a:rPr lang="pl-PL" dirty="0"/>
              <a:t>}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Javascript</a:t>
            </a:r>
            <a:r>
              <a:rPr lang="pl-PL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58744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1800" dirty="0"/>
              <a:t>&lt;?</a:t>
            </a:r>
            <a:r>
              <a:rPr lang="pl-PL" sz="1800" dirty="0" err="1"/>
              <a:t>xml</a:t>
            </a:r>
            <a:r>
              <a:rPr lang="pl-PL" sz="1800" dirty="0"/>
              <a:t> version="1.0" </a:t>
            </a:r>
            <a:r>
              <a:rPr lang="pl-PL" sz="1800" dirty="0" err="1"/>
              <a:t>encoding</a:t>
            </a:r>
            <a:r>
              <a:rPr lang="pl-PL" sz="1800" dirty="0"/>
              <a:t>="UTF-8" ?&gt;</a:t>
            </a:r>
            <a:br>
              <a:rPr lang="pl-PL" sz="1800" dirty="0"/>
            </a:br>
            <a:r>
              <a:rPr lang="pl-PL" sz="1800" dirty="0"/>
              <a:t>&lt;</a:t>
            </a:r>
            <a:r>
              <a:rPr lang="pl-PL" sz="1800" dirty="0" err="1"/>
              <a:t>widget</a:t>
            </a:r>
            <a:r>
              <a:rPr lang="pl-PL" sz="1800" dirty="0"/>
              <a:t> </a:t>
            </a:r>
            <a:r>
              <a:rPr lang="pl-PL" sz="1800" dirty="0" err="1"/>
              <a:t>xmlns</a:t>
            </a:r>
            <a:r>
              <a:rPr lang="pl-PL" sz="1800" dirty="0"/>
              <a:t>       = http://www.w3.org/ns/widgets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xmlns:gap</a:t>
            </a:r>
            <a:r>
              <a:rPr lang="pl-PL" sz="1800" dirty="0"/>
              <a:t>   = http://phonegap.com/ns/1.0</a:t>
            </a:r>
            <a:br>
              <a:rPr lang="pl-PL" sz="1800" dirty="0"/>
            </a:br>
            <a:r>
              <a:rPr lang="pl-PL" sz="1800" dirty="0"/>
              <a:t>        id          = "</a:t>
            </a:r>
            <a:r>
              <a:rPr lang="pl-PL" sz="1800" dirty="0" err="1"/>
              <a:t>myfirstapp</a:t>
            </a:r>
            <a:r>
              <a:rPr lang="pl-PL" sz="1800" dirty="0"/>
              <a:t>"</a:t>
            </a:r>
            <a:br>
              <a:rPr lang="pl-PL" sz="1800" dirty="0"/>
            </a:br>
            <a:r>
              <a:rPr lang="pl-PL" sz="1800" dirty="0"/>
              <a:t>        version     = "1.0.0" &gt;</a:t>
            </a:r>
          </a:p>
          <a:p>
            <a:r>
              <a:rPr lang="pl-PL" sz="1800" dirty="0"/>
              <a:t>  &lt;</a:t>
            </a:r>
            <a:r>
              <a:rPr lang="pl-PL" sz="1800" dirty="0" err="1"/>
              <a:t>name</a:t>
            </a:r>
            <a:r>
              <a:rPr lang="pl-PL" sz="1800" dirty="0"/>
              <a:t>&gt;First </a:t>
            </a:r>
            <a:r>
              <a:rPr lang="pl-PL" sz="1800" dirty="0" err="1"/>
              <a:t>app</a:t>
            </a:r>
            <a:r>
              <a:rPr lang="pl-PL" sz="1800" dirty="0"/>
              <a:t>&lt;/</a:t>
            </a:r>
            <a:r>
              <a:rPr lang="pl-PL" sz="1800" dirty="0" err="1"/>
              <a:t>name</a:t>
            </a:r>
            <a:r>
              <a:rPr lang="pl-PL" sz="1800" dirty="0"/>
              <a:t>&gt;</a:t>
            </a:r>
            <a:br>
              <a:rPr lang="pl-PL" sz="1800" dirty="0"/>
            </a:br>
            <a:r>
              <a:rPr lang="pl-PL" sz="1800" dirty="0"/>
              <a:t>  &lt;</a:t>
            </a:r>
            <a:r>
              <a:rPr lang="pl-PL" sz="1800" dirty="0" err="1"/>
              <a:t>description</a:t>
            </a:r>
            <a:r>
              <a:rPr lang="pl-PL" sz="1800" dirty="0"/>
              <a:t>&gt;My </a:t>
            </a:r>
            <a:r>
              <a:rPr lang="pl-PL" sz="1800" dirty="0" err="1"/>
              <a:t>first</a:t>
            </a:r>
            <a:r>
              <a:rPr lang="pl-PL" sz="1800" dirty="0"/>
              <a:t> mobile </a:t>
            </a:r>
            <a:r>
              <a:rPr lang="pl-PL" sz="1800" dirty="0" err="1"/>
              <a:t>app</a:t>
            </a:r>
            <a:r>
              <a:rPr lang="pl-PL" sz="1800" dirty="0"/>
              <a:t>&lt;/</a:t>
            </a:r>
            <a:r>
              <a:rPr lang="pl-PL" sz="1800" dirty="0" err="1"/>
              <a:t>description</a:t>
            </a:r>
            <a:r>
              <a:rPr lang="pl-PL" sz="1800" dirty="0"/>
              <a:t>&gt;</a:t>
            </a:r>
            <a:br>
              <a:rPr lang="pl-PL" sz="1800" dirty="0"/>
            </a:br>
            <a:r>
              <a:rPr lang="pl-PL" sz="1800" dirty="0"/>
              <a:t>  &lt;</a:t>
            </a:r>
            <a:r>
              <a:rPr lang="pl-PL" sz="1800" dirty="0" err="1"/>
              <a:t>author</a:t>
            </a:r>
            <a:r>
              <a:rPr lang="pl-PL" sz="1800" dirty="0"/>
              <a:t> </a:t>
            </a:r>
            <a:r>
              <a:rPr lang="pl-PL" sz="1800" dirty="0" err="1"/>
              <a:t>href</a:t>
            </a:r>
            <a:r>
              <a:rPr lang="pl-PL" sz="1800" dirty="0"/>
              <a:t>="http://mypersonalwebsite.com" email="johnbrown@gmail.com"&gt;</a:t>
            </a:r>
            <a:br>
              <a:rPr lang="pl-PL" sz="1800" dirty="0"/>
            </a:br>
            <a:r>
              <a:rPr lang="pl-PL" sz="1800" dirty="0"/>
              <a:t>    John Brown</a:t>
            </a:r>
            <a:br>
              <a:rPr lang="pl-PL" sz="1800" dirty="0"/>
            </a:br>
            <a:r>
              <a:rPr lang="pl-PL" sz="1800" dirty="0"/>
              <a:t>  &lt;/</a:t>
            </a:r>
            <a:r>
              <a:rPr lang="pl-PL" sz="1800" dirty="0" err="1"/>
              <a:t>author</a:t>
            </a:r>
            <a:r>
              <a:rPr lang="pl-PL" sz="1800" dirty="0"/>
              <a:t>&gt;</a:t>
            </a:r>
            <a:br>
              <a:rPr lang="pl-PL" sz="1800" dirty="0"/>
            </a:br>
            <a:br>
              <a:rPr lang="pl-PL" sz="1800" dirty="0"/>
            </a:br>
            <a:r>
              <a:rPr lang="pl-PL" sz="1800" dirty="0"/>
              <a:t>  </a:t>
            </a:r>
            <a:r>
              <a:rPr lang="pl-PL" sz="1800" b="1" dirty="0"/>
              <a:t>&lt;platform </a:t>
            </a:r>
            <a:r>
              <a:rPr lang="pl-PL" sz="1800" b="1" dirty="0" err="1"/>
              <a:t>name</a:t>
            </a:r>
            <a:r>
              <a:rPr lang="pl-PL" sz="1800" b="1" dirty="0"/>
              <a:t>="android" /&gt;</a:t>
            </a:r>
            <a:br>
              <a:rPr lang="pl-PL" sz="1800" dirty="0"/>
            </a:br>
            <a:r>
              <a:rPr lang="pl-PL" sz="1800" dirty="0"/>
              <a:t>  &lt;</a:t>
            </a:r>
            <a:r>
              <a:rPr lang="pl-PL" sz="1800" dirty="0" err="1"/>
              <a:t>plugin</a:t>
            </a:r>
            <a:r>
              <a:rPr lang="pl-PL" sz="1800" dirty="0"/>
              <a:t> </a:t>
            </a:r>
            <a:r>
              <a:rPr lang="pl-PL" sz="1800" dirty="0" err="1"/>
              <a:t>name</a:t>
            </a:r>
            <a:r>
              <a:rPr lang="pl-PL" sz="1800" dirty="0"/>
              <a:t>="</a:t>
            </a:r>
            <a:r>
              <a:rPr lang="pl-PL" sz="1800" dirty="0" err="1"/>
              <a:t>cordova-plugin-device</a:t>
            </a:r>
            <a:r>
              <a:rPr lang="pl-PL" sz="1800" dirty="0"/>
              <a:t>" spec="~1.1.4" /&gt;</a:t>
            </a:r>
            <a:br>
              <a:rPr lang="pl-PL" sz="1800" dirty="0"/>
            </a:br>
            <a:r>
              <a:rPr lang="pl-PL" sz="1800" dirty="0"/>
              <a:t>  &lt;</a:t>
            </a:r>
            <a:r>
              <a:rPr lang="pl-PL" sz="1800" dirty="0" err="1"/>
              <a:t>plugin</a:t>
            </a:r>
            <a:r>
              <a:rPr lang="pl-PL" sz="1800" dirty="0"/>
              <a:t> </a:t>
            </a:r>
            <a:r>
              <a:rPr lang="pl-PL" sz="1800" dirty="0" err="1"/>
              <a:t>name</a:t>
            </a:r>
            <a:r>
              <a:rPr lang="pl-PL" sz="1800" dirty="0"/>
              <a:t>="</a:t>
            </a:r>
            <a:r>
              <a:rPr lang="pl-PL" sz="1800" dirty="0" err="1"/>
              <a:t>cordova-plugin-dialogs</a:t>
            </a:r>
            <a:r>
              <a:rPr lang="pl-PL" sz="1800" dirty="0"/>
              <a:t>" spec="~1.3.1" /&gt;</a:t>
            </a:r>
            <a:br>
              <a:rPr lang="pl-PL" sz="1800" dirty="0"/>
            </a:br>
            <a:br>
              <a:rPr lang="pl-PL" sz="1800" dirty="0"/>
            </a:br>
            <a:r>
              <a:rPr lang="pl-PL" sz="1800" dirty="0"/>
              <a:t>&lt;/</a:t>
            </a:r>
            <a:r>
              <a:rPr lang="pl-PL" sz="1800" dirty="0" err="1"/>
              <a:t>widget</a:t>
            </a:r>
            <a:r>
              <a:rPr lang="pl-PL" sz="1800" dirty="0"/>
              <a:t>&gt;</a:t>
            </a:r>
            <a:endParaRPr lang="pl-PL" sz="18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Config.xml file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9466728" y="5807631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hlinkClick r:id="rId2"/>
              </a:rPr>
              <a:t>App </a:t>
            </a:r>
            <a:r>
              <a:rPr lang="pl-PL" dirty="0" err="1">
                <a:hlinkClick r:id="rId2"/>
              </a:rPr>
              <a:t>configuring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1514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7529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407581192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</TotalTime>
  <Words>499</Words>
  <Application>Microsoft Office PowerPoint</Application>
  <PresentationFormat>Panoramiczny</PresentationFormat>
  <Paragraphs>105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Motyw pakietu Office</vt:lpstr>
      <vt:lpstr>Application structure</vt:lpstr>
      <vt:lpstr>Agenda</vt:lpstr>
      <vt:lpstr>App types</vt:lpstr>
      <vt:lpstr>PhoneGap/Cordova architecture</vt:lpstr>
      <vt:lpstr>App project structure</vt:lpstr>
      <vt:lpstr>Index.html</vt:lpstr>
      <vt:lpstr>Javascript file</vt:lpstr>
      <vt:lpstr>Config.xml file</vt:lpstr>
      <vt:lpstr>Project management</vt:lpstr>
      <vt:lpstr>PhoneGap Build project</vt:lpstr>
      <vt:lpstr>Hello World app</vt:lpstr>
      <vt:lpstr>To do</vt:lpstr>
      <vt:lpstr>Run sample app</vt:lpstr>
      <vt:lpstr>Modify sample app</vt:lpstr>
      <vt:lpstr>Display your business card</vt:lpstr>
      <vt:lpstr>Make a network connection</vt:lpstr>
      <vt:lpstr>Detect a device movement</vt:lpstr>
      <vt:lpstr>Improve the business card app</vt:lpstr>
      <vt:lpstr>Display contact list</vt:lpstr>
      <vt:lpstr>Send a text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 Stal</cp:lastModifiedBy>
  <cp:revision>201</cp:revision>
  <dcterms:created xsi:type="dcterms:W3CDTF">2017-01-20T14:56:17Z</dcterms:created>
  <dcterms:modified xsi:type="dcterms:W3CDTF">2017-03-04T07:46:58Z</dcterms:modified>
</cp:coreProperties>
</file>