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handoutMasterIdLst>
    <p:handoutMasterId r:id="rId36"/>
  </p:handoutMasterIdLst>
  <p:sldIdLst>
    <p:sldId id="286" r:id="rId2"/>
    <p:sldId id="288" r:id="rId3"/>
    <p:sldId id="289" r:id="rId4"/>
    <p:sldId id="291" r:id="rId5"/>
    <p:sldId id="313" r:id="rId6"/>
    <p:sldId id="290" r:id="rId7"/>
    <p:sldId id="333" r:id="rId8"/>
    <p:sldId id="292" r:id="rId9"/>
    <p:sldId id="293" r:id="rId10"/>
    <p:sldId id="294" r:id="rId11"/>
    <p:sldId id="295" r:id="rId12"/>
    <p:sldId id="296" r:id="rId13"/>
    <p:sldId id="309" r:id="rId14"/>
    <p:sldId id="307" r:id="rId15"/>
    <p:sldId id="335" r:id="rId16"/>
    <p:sldId id="301" r:id="rId17"/>
    <p:sldId id="306" r:id="rId18"/>
    <p:sldId id="316" r:id="rId19"/>
    <p:sldId id="317" r:id="rId20"/>
    <p:sldId id="318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1" r:id="rId31"/>
    <p:sldId id="303" r:id="rId32"/>
    <p:sldId id="332" r:id="rId33"/>
    <p:sldId id="279" r:id="rId34"/>
  </p:sldIdLst>
  <p:sldSz cx="9144000" cy="5143500" type="screen16x9"/>
  <p:notesSz cx="6742113" cy="9875838"/>
  <p:embeddedFontLst>
    <p:embeddedFont>
      <p:font typeface="Dosis" panose="020B0604020202020204" charset="0"/>
      <p:regular r:id="rId37"/>
      <p:bold r:id="rId38"/>
    </p:embeddedFont>
    <p:embeddedFont>
      <p:font typeface="Source Sans Pro" panose="020B0604020202020204" charset="0"/>
      <p:regular r:id="rId39"/>
      <p:bold r:id="rId40"/>
      <p:italic r:id="rId41"/>
      <p:boldItalic r:id="rId42"/>
    </p:embeddedFont>
    <p:embeddedFont>
      <p:font typeface="Roboto" panose="020B060402020202020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ndara" panose="020E05020303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665"/>
    <a:srgbClr val="57A7B5"/>
    <a:srgbClr val="BCDCE1"/>
    <a:srgbClr val="DDEDF0"/>
    <a:srgbClr val="BBDBE1"/>
    <a:srgbClr val="1D405D"/>
    <a:srgbClr val="FFFFFF"/>
    <a:srgbClr val="132A3D"/>
    <a:srgbClr val="0DB7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FC27E-6DFC-442C-912E-3FE1B70ECCED}">
  <a:tblStyle styleId="{CC1FC27E-6DFC-442C-912E-3FE1B70ECCE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583333333333331E-2"/>
          <c:y val="0.05"/>
          <c:w val="0.95416666666666672"/>
          <c:h val="0.931250000000000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Pengujian</c:v>
                </c:pt>
                <c:pt idx="1">
                  <c:v>Lainnya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E682A-D3E4-48F0-BEDA-D58D3A675B57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220A2A8-DDBB-4CC5-9C99-C0327E374453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Instrumentasi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Otomatis</a:t>
          </a:r>
          <a:endParaRPr lang="en-US" sz="2000" dirty="0">
            <a:latin typeface="Source Sans Pro" panose="020B0604020202020204" charset="0"/>
          </a:endParaRPr>
        </a:p>
      </dgm:t>
    </dgm:pt>
    <dgm:pt modelId="{03369864-EC30-409E-AD41-C481B2B6A30F}" type="parTrans" cxnId="{A9BB2DCF-8C40-4447-8A0E-8EF865D5AFC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E4417C8F-800D-40DD-B3FC-F65EEB51BB76}" type="sibTrans" cxnId="{A9BB2DCF-8C40-4447-8A0E-8EF865D5AFC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93E2913D-92E6-4DB3-B231-31C4B09160C9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Membangkitkan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jalur</a:t>
          </a:r>
          <a:endParaRPr lang="en-US" sz="2000" dirty="0">
            <a:latin typeface="Source Sans Pro" panose="020B0604020202020204" charset="0"/>
          </a:endParaRPr>
        </a:p>
      </dgm:t>
    </dgm:pt>
    <dgm:pt modelId="{BD91C2CF-3916-4535-870A-B84D42353F49}" type="parTrans" cxnId="{B81D651F-D5DC-4EE6-86B6-E249F8C89087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00C5A36F-CAAB-47DD-9C9D-120E03BFE249}" type="sibTrans" cxnId="{B81D651F-D5DC-4EE6-86B6-E249F8C89087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1F82F226-3DFC-4F62-A9ED-D9E7BD2A0AE3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Membangkitkan</a:t>
          </a:r>
          <a:r>
            <a:rPr lang="en-US" sz="2000" dirty="0" smtClean="0">
              <a:latin typeface="Source Sans Pro" panose="020B0604020202020204" charset="0"/>
            </a:rPr>
            <a:t> diagram CFG</a:t>
          </a:r>
          <a:endParaRPr lang="en-US" sz="2000" dirty="0">
            <a:latin typeface="Source Sans Pro" panose="020B0604020202020204" charset="0"/>
          </a:endParaRPr>
        </a:p>
      </dgm:t>
    </dgm:pt>
    <dgm:pt modelId="{E7461648-CC37-4FE9-91CA-D9308F494918}" type="parTrans" cxnId="{2BF683D7-992C-435E-9548-15D5F802C86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7BB1035E-3628-49A7-A038-A436A39685AA}" type="sibTrans" cxnId="{2BF683D7-992C-435E-9548-15D5F802C86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F1F4C7DB-5BFF-4FA9-9EC6-4FE07A67B855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Mempercepat</a:t>
          </a:r>
          <a:endParaRPr lang="en-US" sz="18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9154CA83-7B74-4C0F-AE6B-F75189673601}" type="parTrans" cxnId="{92A7C998-857D-4504-9A37-C847E084E0E7}">
      <dgm:prSet/>
      <dgm:spPr/>
      <dgm:t>
        <a:bodyPr/>
        <a:lstStyle/>
        <a:p>
          <a:endParaRPr lang="en-US"/>
        </a:p>
      </dgm:t>
    </dgm:pt>
    <dgm:pt modelId="{9461E919-9F90-43D8-B58F-2A079D661DCF}" type="sibTrans" cxnId="{92A7C998-857D-4504-9A37-C847E084E0E7}">
      <dgm:prSet/>
      <dgm:spPr/>
      <dgm:t>
        <a:bodyPr/>
        <a:lstStyle/>
        <a:p>
          <a:endParaRPr lang="en-US"/>
        </a:p>
      </dgm:t>
    </dgm:pt>
    <dgm:pt modelId="{F070BD12-8BD2-4183-A545-5112A2DE820E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Membangkitkan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data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uji</a:t>
          </a:r>
          <a:endParaRPr lang="en-US" sz="18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B4BF3F13-A10D-4B9E-B618-74AEF7F3FFCA}" type="parTrans" cxnId="{3C9947E8-87DA-4566-9367-B28F817FF1C3}">
      <dgm:prSet/>
      <dgm:spPr/>
      <dgm:t>
        <a:bodyPr/>
        <a:lstStyle/>
        <a:p>
          <a:endParaRPr lang="en-US"/>
        </a:p>
      </dgm:t>
    </dgm:pt>
    <dgm:pt modelId="{CACF5DE3-6874-4465-AB91-0F291D3BF6D3}" type="sibTrans" cxnId="{3C9947E8-87DA-4566-9367-B28F817FF1C3}">
      <dgm:prSet/>
      <dgm:spPr/>
      <dgm:t>
        <a:bodyPr/>
        <a:lstStyle/>
        <a:p>
          <a:endParaRPr lang="en-US"/>
        </a:p>
      </dgm:t>
    </dgm:pt>
    <dgm:pt modelId="{6B45252A-5181-4592-8C36-6A93CA0FD71A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Memahami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struktur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dan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alur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dari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suatu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program → </a:t>
          </a:r>
          <a:r>
            <a:rPr lang="en-US" sz="1800" i="1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re-engineering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perangkat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lunak</a:t>
          </a:r>
          <a:endParaRPr lang="en-US" sz="18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13E80762-98E1-4F6B-AB00-373884057926}" type="parTrans" cxnId="{E6956B33-592B-4630-89E4-D17B4CC670D1}">
      <dgm:prSet/>
      <dgm:spPr/>
      <dgm:t>
        <a:bodyPr/>
        <a:lstStyle/>
        <a:p>
          <a:endParaRPr lang="en-US"/>
        </a:p>
      </dgm:t>
    </dgm:pt>
    <dgm:pt modelId="{63E127E6-0BB6-4566-959D-061EEDDACDE8}" type="sibTrans" cxnId="{E6956B33-592B-4630-89E4-D17B4CC670D1}">
      <dgm:prSet/>
      <dgm:spPr/>
      <dgm:t>
        <a:bodyPr/>
        <a:lstStyle/>
        <a:p>
          <a:endParaRPr lang="en-US"/>
        </a:p>
      </dgm:t>
    </dgm:pt>
    <dgm:pt modelId="{EA209262-CFC5-4F71-BDF1-C4FE39642167}" type="pres">
      <dgm:prSet presAssocID="{9A3E682A-D3E4-48F0-BEDA-D58D3A675B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4CA5EE-588F-4165-A003-93A808E7BEC0}" type="pres">
      <dgm:prSet presAssocID="{5220A2A8-DDBB-4CC5-9C99-C0327E374453}" presName="linNode" presStyleCnt="0"/>
      <dgm:spPr/>
    </dgm:pt>
    <dgm:pt modelId="{8090B05E-3560-4156-A938-FF190559CA5D}" type="pres">
      <dgm:prSet presAssocID="{5220A2A8-DDBB-4CC5-9C99-C0327E374453}" presName="parentText" presStyleLbl="node1" presStyleIdx="0" presStyleCnt="3" custScaleX="116307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48B3BF87-8B29-4006-9581-CD6A291D5FCF}" type="pres">
      <dgm:prSet presAssocID="{5220A2A8-DDBB-4CC5-9C99-C0327E374453}" presName="descendantText" presStyleLbl="alignAccFollow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57CD145-40A7-4B38-8C98-A0CDCB6B655E}" type="pres">
      <dgm:prSet presAssocID="{E4417C8F-800D-40DD-B3FC-F65EEB51BB76}" presName="sp" presStyleCnt="0"/>
      <dgm:spPr/>
    </dgm:pt>
    <dgm:pt modelId="{019CFD48-C6AC-4EF7-AED0-2104BC9D8731}" type="pres">
      <dgm:prSet presAssocID="{93E2913D-92E6-4DB3-B231-31C4B09160C9}" presName="linNode" presStyleCnt="0"/>
      <dgm:spPr/>
    </dgm:pt>
    <dgm:pt modelId="{FDEC739D-C1BC-4493-BEC8-EAE5DDEEB49E}" type="pres">
      <dgm:prSet presAssocID="{93E2913D-92E6-4DB3-B231-31C4B09160C9}" presName="parentText" presStyleLbl="node1" presStyleIdx="1" presStyleCnt="3" custScaleX="113479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7FA37ADF-57BD-4926-AC8F-CE6C781DCA99}" type="pres">
      <dgm:prSet presAssocID="{93E2913D-92E6-4DB3-B231-31C4B09160C9}" presName="descendantText" presStyleLbl="alignAccFollowNode1" presStyleIdx="1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B6794BC-8B1C-425E-960D-CEFD525CF303}" type="pres">
      <dgm:prSet presAssocID="{00C5A36F-CAAB-47DD-9C9D-120E03BFE249}" presName="sp" presStyleCnt="0"/>
      <dgm:spPr/>
    </dgm:pt>
    <dgm:pt modelId="{7CFD3F98-B5B1-4816-82FD-4A7057E0C64F}" type="pres">
      <dgm:prSet presAssocID="{1F82F226-3DFC-4F62-A9ED-D9E7BD2A0AE3}" presName="linNode" presStyleCnt="0"/>
      <dgm:spPr/>
    </dgm:pt>
    <dgm:pt modelId="{FBF819AE-80D6-43AC-BF03-C06B61FF179E}" type="pres">
      <dgm:prSet presAssocID="{1F82F226-3DFC-4F62-A9ED-D9E7BD2A0AE3}" presName="parentText" presStyleLbl="node1" presStyleIdx="2" presStyleCnt="3" custScaleX="201700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558FD4D8-578C-4CB8-A2E2-9FE13722BE3C}" type="pres">
      <dgm:prSet presAssocID="{1F82F226-3DFC-4F62-A9ED-D9E7BD2A0AE3}" presName="descendantText" presStyleLbl="alignAccFollowNode1" presStyleIdx="2" presStyleCnt="3" custScaleX="18329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397F987F-18B5-4D48-AEBA-9BB8283F24D5}" type="presOf" srcId="{9A3E682A-D3E4-48F0-BEDA-D58D3A675B57}" destId="{EA209262-CFC5-4F71-BDF1-C4FE39642167}" srcOrd="0" destOrd="0" presId="urn:microsoft.com/office/officeart/2005/8/layout/vList5"/>
    <dgm:cxn modelId="{3C9947E8-87DA-4566-9367-B28F817FF1C3}" srcId="{93E2913D-92E6-4DB3-B231-31C4B09160C9}" destId="{F070BD12-8BD2-4183-A545-5112A2DE820E}" srcOrd="0" destOrd="0" parTransId="{B4BF3F13-A10D-4B9E-B618-74AEF7F3FFCA}" sibTransId="{CACF5DE3-6874-4465-AB91-0F291D3BF6D3}"/>
    <dgm:cxn modelId="{191235C8-E09C-43BB-9D3C-B5DB041DAF88}" type="presOf" srcId="{F1F4C7DB-5BFF-4FA9-9EC6-4FE07A67B855}" destId="{48B3BF87-8B29-4006-9581-CD6A291D5FCF}" srcOrd="0" destOrd="0" presId="urn:microsoft.com/office/officeart/2005/8/layout/vList5"/>
    <dgm:cxn modelId="{E6956B33-592B-4630-89E4-D17B4CC670D1}" srcId="{1F82F226-3DFC-4F62-A9ED-D9E7BD2A0AE3}" destId="{6B45252A-5181-4592-8C36-6A93CA0FD71A}" srcOrd="0" destOrd="0" parTransId="{13E80762-98E1-4F6B-AB00-373884057926}" sibTransId="{63E127E6-0BB6-4566-959D-061EEDDACDE8}"/>
    <dgm:cxn modelId="{A69C7052-9AE1-4392-BC38-54CFED86BD96}" type="presOf" srcId="{93E2913D-92E6-4DB3-B231-31C4B09160C9}" destId="{FDEC739D-C1BC-4493-BEC8-EAE5DDEEB49E}" srcOrd="0" destOrd="0" presId="urn:microsoft.com/office/officeart/2005/8/layout/vList5"/>
    <dgm:cxn modelId="{61390360-7310-4489-AFDE-00C444533487}" type="presOf" srcId="{6B45252A-5181-4592-8C36-6A93CA0FD71A}" destId="{558FD4D8-578C-4CB8-A2E2-9FE13722BE3C}" srcOrd="0" destOrd="0" presId="urn:microsoft.com/office/officeart/2005/8/layout/vList5"/>
    <dgm:cxn modelId="{438FF885-EE04-4F92-AF24-8777A37C4E12}" type="presOf" srcId="{F070BD12-8BD2-4183-A545-5112A2DE820E}" destId="{7FA37ADF-57BD-4926-AC8F-CE6C781DCA99}" srcOrd="0" destOrd="0" presId="urn:microsoft.com/office/officeart/2005/8/layout/vList5"/>
    <dgm:cxn modelId="{B81D651F-D5DC-4EE6-86B6-E249F8C89087}" srcId="{9A3E682A-D3E4-48F0-BEDA-D58D3A675B57}" destId="{93E2913D-92E6-4DB3-B231-31C4B09160C9}" srcOrd="1" destOrd="0" parTransId="{BD91C2CF-3916-4535-870A-B84D42353F49}" sibTransId="{00C5A36F-CAAB-47DD-9C9D-120E03BFE249}"/>
    <dgm:cxn modelId="{92A7C998-857D-4504-9A37-C847E084E0E7}" srcId="{5220A2A8-DDBB-4CC5-9C99-C0327E374453}" destId="{F1F4C7DB-5BFF-4FA9-9EC6-4FE07A67B855}" srcOrd="0" destOrd="0" parTransId="{9154CA83-7B74-4C0F-AE6B-F75189673601}" sibTransId="{9461E919-9F90-43D8-B58F-2A079D661DCF}"/>
    <dgm:cxn modelId="{A9BB2DCF-8C40-4447-8A0E-8EF865D5AFCA}" srcId="{9A3E682A-D3E4-48F0-BEDA-D58D3A675B57}" destId="{5220A2A8-DDBB-4CC5-9C99-C0327E374453}" srcOrd="0" destOrd="0" parTransId="{03369864-EC30-409E-AD41-C481B2B6A30F}" sibTransId="{E4417C8F-800D-40DD-B3FC-F65EEB51BB76}"/>
    <dgm:cxn modelId="{2BF683D7-992C-435E-9548-15D5F802C86A}" srcId="{9A3E682A-D3E4-48F0-BEDA-D58D3A675B57}" destId="{1F82F226-3DFC-4F62-A9ED-D9E7BD2A0AE3}" srcOrd="2" destOrd="0" parTransId="{E7461648-CC37-4FE9-91CA-D9308F494918}" sibTransId="{7BB1035E-3628-49A7-A038-A436A39685AA}"/>
    <dgm:cxn modelId="{8855692F-16E1-435D-B08A-154CDF27DAF9}" type="presOf" srcId="{1F82F226-3DFC-4F62-A9ED-D9E7BD2A0AE3}" destId="{FBF819AE-80D6-43AC-BF03-C06B61FF179E}" srcOrd="0" destOrd="0" presId="urn:microsoft.com/office/officeart/2005/8/layout/vList5"/>
    <dgm:cxn modelId="{F649AEA9-475D-4DA6-9167-3FC4C5FC2524}" type="presOf" srcId="{5220A2A8-DDBB-4CC5-9C99-C0327E374453}" destId="{8090B05E-3560-4156-A938-FF190559CA5D}" srcOrd="0" destOrd="0" presId="urn:microsoft.com/office/officeart/2005/8/layout/vList5"/>
    <dgm:cxn modelId="{CDE81B1A-6BED-41BE-9393-E09EF84D34C7}" type="presParOf" srcId="{EA209262-CFC5-4F71-BDF1-C4FE39642167}" destId="{B94CA5EE-588F-4165-A003-93A808E7BEC0}" srcOrd="0" destOrd="0" presId="urn:microsoft.com/office/officeart/2005/8/layout/vList5"/>
    <dgm:cxn modelId="{101972DA-966A-4488-A351-BFE74EE49581}" type="presParOf" srcId="{B94CA5EE-588F-4165-A003-93A808E7BEC0}" destId="{8090B05E-3560-4156-A938-FF190559CA5D}" srcOrd="0" destOrd="0" presId="urn:microsoft.com/office/officeart/2005/8/layout/vList5"/>
    <dgm:cxn modelId="{7A79ACC9-1AA5-41A1-923A-8657D40315FE}" type="presParOf" srcId="{B94CA5EE-588F-4165-A003-93A808E7BEC0}" destId="{48B3BF87-8B29-4006-9581-CD6A291D5FCF}" srcOrd="1" destOrd="0" presId="urn:microsoft.com/office/officeart/2005/8/layout/vList5"/>
    <dgm:cxn modelId="{CB4428B1-3C7E-4808-B3CF-613A00BB70BC}" type="presParOf" srcId="{EA209262-CFC5-4F71-BDF1-C4FE39642167}" destId="{557CD145-40A7-4B38-8C98-A0CDCB6B655E}" srcOrd="1" destOrd="0" presId="urn:microsoft.com/office/officeart/2005/8/layout/vList5"/>
    <dgm:cxn modelId="{7961E529-1A22-4DC7-800C-38CD627FAA48}" type="presParOf" srcId="{EA209262-CFC5-4F71-BDF1-C4FE39642167}" destId="{019CFD48-C6AC-4EF7-AED0-2104BC9D8731}" srcOrd="2" destOrd="0" presId="urn:microsoft.com/office/officeart/2005/8/layout/vList5"/>
    <dgm:cxn modelId="{E1D0EE29-EE0B-44AD-AA12-530FC14D8DF3}" type="presParOf" srcId="{019CFD48-C6AC-4EF7-AED0-2104BC9D8731}" destId="{FDEC739D-C1BC-4493-BEC8-EAE5DDEEB49E}" srcOrd="0" destOrd="0" presId="urn:microsoft.com/office/officeart/2005/8/layout/vList5"/>
    <dgm:cxn modelId="{07A7FA14-0BAC-4C62-899A-F886B2497898}" type="presParOf" srcId="{019CFD48-C6AC-4EF7-AED0-2104BC9D8731}" destId="{7FA37ADF-57BD-4926-AC8F-CE6C781DCA99}" srcOrd="1" destOrd="0" presId="urn:microsoft.com/office/officeart/2005/8/layout/vList5"/>
    <dgm:cxn modelId="{E5771DB1-5A20-420C-815D-C53C974440BF}" type="presParOf" srcId="{EA209262-CFC5-4F71-BDF1-C4FE39642167}" destId="{9B6794BC-8B1C-425E-960D-CEFD525CF303}" srcOrd="3" destOrd="0" presId="urn:microsoft.com/office/officeart/2005/8/layout/vList5"/>
    <dgm:cxn modelId="{62B9B298-7102-43F3-ACC5-C188F1B71162}" type="presParOf" srcId="{EA209262-CFC5-4F71-BDF1-C4FE39642167}" destId="{7CFD3F98-B5B1-4816-82FD-4A7057E0C64F}" srcOrd="4" destOrd="0" presId="urn:microsoft.com/office/officeart/2005/8/layout/vList5"/>
    <dgm:cxn modelId="{021F6893-435A-4D5C-95EE-D6AFF850DF65}" type="presParOf" srcId="{7CFD3F98-B5B1-4816-82FD-4A7057E0C64F}" destId="{FBF819AE-80D6-43AC-BF03-C06B61FF179E}" srcOrd="0" destOrd="0" presId="urn:microsoft.com/office/officeart/2005/8/layout/vList5"/>
    <dgm:cxn modelId="{8BD2140D-8A76-4B1E-B54F-5E2B04B9CFFF}" type="presParOf" srcId="{7CFD3F98-B5B1-4816-82FD-4A7057E0C64F}" destId="{558FD4D8-578C-4CB8-A2E2-9FE13722BE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D01DC-063F-4825-A5A1-71D6C7BFFCF9}" type="doc">
      <dgm:prSet loTypeId="urn:microsoft.com/office/officeart/2005/8/layout/hProcess9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B8FAD32-17BC-4AE0-B0E8-080ED2FE34E7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Analisis</a:t>
          </a:r>
          <a:endParaRPr lang="en-US" dirty="0">
            <a:latin typeface="Source Sans Pro" panose="020B0604020202020204" charset="0"/>
          </a:endParaRPr>
        </a:p>
      </dgm:t>
    </dgm:pt>
    <dgm:pt modelId="{5BAC0954-65DF-4924-A99F-5D3D385AC6E5}" type="parTrans" cxnId="{B65AB80F-0329-438C-BF27-DD7CB26485F6}">
      <dgm:prSet/>
      <dgm:spPr/>
      <dgm:t>
        <a:bodyPr/>
        <a:lstStyle/>
        <a:p>
          <a:endParaRPr lang="en-US"/>
        </a:p>
      </dgm:t>
    </dgm:pt>
    <dgm:pt modelId="{E3617AEE-DEFD-41A8-BB8C-FDFC3E371ADE}" type="sibTrans" cxnId="{B65AB80F-0329-438C-BF27-DD7CB26485F6}">
      <dgm:prSet/>
      <dgm:spPr/>
      <dgm:t>
        <a:bodyPr/>
        <a:lstStyle/>
        <a:p>
          <a:endParaRPr lang="en-US"/>
        </a:p>
      </dgm:t>
    </dgm:pt>
    <dgm:pt modelId="{E0540BB4-16C3-4BAF-B5A6-6E886C33D24F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Perancangan</a:t>
          </a:r>
          <a:endParaRPr lang="en-US" dirty="0">
            <a:latin typeface="Source Sans Pro" panose="020B0604020202020204" charset="0"/>
          </a:endParaRPr>
        </a:p>
      </dgm:t>
    </dgm:pt>
    <dgm:pt modelId="{FCC37ED5-2F2D-400F-AF46-2FB2E45C8D9E}" type="parTrans" cxnId="{6A2ABCA6-238A-4992-8D9E-B997CFD67B90}">
      <dgm:prSet/>
      <dgm:spPr/>
      <dgm:t>
        <a:bodyPr/>
        <a:lstStyle/>
        <a:p>
          <a:endParaRPr lang="en-US"/>
        </a:p>
      </dgm:t>
    </dgm:pt>
    <dgm:pt modelId="{AA819EF1-F588-4FFB-90E3-ADEFF7E1C341}" type="sibTrans" cxnId="{6A2ABCA6-238A-4992-8D9E-B997CFD67B90}">
      <dgm:prSet/>
      <dgm:spPr/>
      <dgm:t>
        <a:bodyPr/>
        <a:lstStyle/>
        <a:p>
          <a:endParaRPr lang="en-US"/>
        </a:p>
      </dgm:t>
    </dgm:pt>
    <dgm:pt modelId="{07672D8D-2B67-4BF7-B528-8D2F5EED2ED2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Implementasi</a:t>
          </a:r>
          <a:endParaRPr lang="en-US" dirty="0">
            <a:latin typeface="Source Sans Pro" panose="020B0604020202020204" charset="0"/>
          </a:endParaRPr>
        </a:p>
      </dgm:t>
    </dgm:pt>
    <dgm:pt modelId="{60942021-9097-48A6-9951-00FC84C5839A}" type="parTrans" cxnId="{1839E42B-17D2-4739-8A58-1738A55AA27D}">
      <dgm:prSet/>
      <dgm:spPr/>
      <dgm:t>
        <a:bodyPr/>
        <a:lstStyle/>
        <a:p>
          <a:endParaRPr lang="en-US"/>
        </a:p>
      </dgm:t>
    </dgm:pt>
    <dgm:pt modelId="{0AF51379-C58A-4382-A144-BDCADEC2B6B9}" type="sibTrans" cxnId="{1839E42B-17D2-4739-8A58-1738A55AA27D}">
      <dgm:prSet/>
      <dgm:spPr/>
      <dgm:t>
        <a:bodyPr/>
        <a:lstStyle/>
        <a:p>
          <a:endParaRPr lang="en-US"/>
        </a:p>
      </dgm:t>
    </dgm:pt>
    <dgm:pt modelId="{A10DA3FA-F606-4D60-BAFD-FF17AC62BD57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Pengujian</a:t>
          </a:r>
          <a:endParaRPr lang="en-US" dirty="0">
            <a:latin typeface="Source Sans Pro" panose="020B0604020202020204" charset="0"/>
          </a:endParaRPr>
        </a:p>
      </dgm:t>
    </dgm:pt>
    <dgm:pt modelId="{D643CEA7-8738-4E39-8451-001491DFDD0B}" type="parTrans" cxnId="{CF8A9782-6EBE-40AD-8693-6C8C0A37617D}">
      <dgm:prSet/>
      <dgm:spPr/>
      <dgm:t>
        <a:bodyPr/>
        <a:lstStyle/>
        <a:p>
          <a:endParaRPr lang="en-US"/>
        </a:p>
      </dgm:t>
    </dgm:pt>
    <dgm:pt modelId="{C94936D2-4BCE-4EF1-8208-FCBA772776F1}" type="sibTrans" cxnId="{CF8A9782-6EBE-40AD-8693-6C8C0A37617D}">
      <dgm:prSet/>
      <dgm:spPr/>
      <dgm:t>
        <a:bodyPr/>
        <a:lstStyle/>
        <a:p>
          <a:endParaRPr lang="en-US"/>
        </a:p>
      </dgm:t>
    </dgm:pt>
    <dgm:pt modelId="{879FB042-1971-434A-8BA1-FFDC97055FA0}" type="pres">
      <dgm:prSet presAssocID="{712D01DC-063F-4825-A5A1-71D6C7BFFCF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AD735B-45E6-4FFB-9292-3BF4081B5527}" type="pres">
      <dgm:prSet presAssocID="{712D01DC-063F-4825-A5A1-71D6C7BFFCF9}" presName="arrow" presStyleLbl="bgShp" presStyleIdx="0" presStyleCnt="1"/>
      <dgm:spPr/>
    </dgm:pt>
    <dgm:pt modelId="{D5DF2259-ED66-449E-9F52-3ACF6B7AA0A6}" type="pres">
      <dgm:prSet presAssocID="{712D01DC-063F-4825-A5A1-71D6C7BFFCF9}" presName="linearProcess" presStyleCnt="0"/>
      <dgm:spPr/>
    </dgm:pt>
    <dgm:pt modelId="{6F8601C0-123A-4A92-9605-9D9A351038AD}" type="pres">
      <dgm:prSet presAssocID="{4B8FAD32-17BC-4AE0-B0E8-080ED2FE34E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0C215-168C-4CC1-B5FF-767AB6A980B4}" type="pres">
      <dgm:prSet presAssocID="{E3617AEE-DEFD-41A8-BB8C-FDFC3E371ADE}" presName="sibTrans" presStyleCnt="0"/>
      <dgm:spPr/>
    </dgm:pt>
    <dgm:pt modelId="{0C389756-8E27-425C-93A7-1F122AB3A498}" type="pres">
      <dgm:prSet presAssocID="{E0540BB4-16C3-4BAF-B5A6-6E886C33D24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ED828-E30E-47E8-BC99-6328A9D8AD7A}" type="pres">
      <dgm:prSet presAssocID="{AA819EF1-F588-4FFB-90E3-ADEFF7E1C341}" presName="sibTrans" presStyleCnt="0"/>
      <dgm:spPr/>
    </dgm:pt>
    <dgm:pt modelId="{8C6F6F11-0F0B-4F42-91AB-3CACEA25B23E}" type="pres">
      <dgm:prSet presAssocID="{07672D8D-2B67-4BF7-B528-8D2F5EED2ED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DCA35-6BD3-4A0E-B3D0-ABC1425389D5}" type="pres">
      <dgm:prSet presAssocID="{0AF51379-C58A-4382-A144-BDCADEC2B6B9}" presName="sibTrans" presStyleCnt="0"/>
      <dgm:spPr/>
    </dgm:pt>
    <dgm:pt modelId="{ABB1979C-B098-4B33-BBEE-84A63DE08A5F}" type="pres">
      <dgm:prSet presAssocID="{A10DA3FA-F606-4D60-BAFD-FF17AC62BD5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6C3F50-133B-4AD0-B167-9CC91A411D57}" type="presOf" srcId="{712D01DC-063F-4825-A5A1-71D6C7BFFCF9}" destId="{879FB042-1971-434A-8BA1-FFDC97055FA0}" srcOrd="0" destOrd="0" presId="urn:microsoft.com/office/officeart/2005/8/layout/hProcess9"/>
    <dgm:cxn modelId="{5E9C687B-C24B-442F-A6AE-809682F1555B}" type="presOf" srcId="{A10DA3FA-F606-4D60-BAFD-FF17AC62BD57}" destId="{ABB1979C-B098-4B33-BBEE-84A63DE08A5F}" srcOrd="0" destOrd="0" presId="urn:microsoft.com/office/officeart/2005/8/layout/hProcess9"/>
    <dgm:cxn modelId="{6E2A9A54-6149-4A94-960F-6136CECC99B6}" type="presOf" srcId="{07672D8D-2B67-4BF7-B528-8D2F5EED2ED2}" destId="{8C6F6F11-0F0B-4F42-91AB-3CACEA25B23E}" srcOrd="0" destOrd="0" presId="urn:microsoft.com/office/officeart/2005/8/layout/hProcess9"/>
    <dgm:cxn modelId="{1839E42B-17D2-4739-8A58-1738A55AA27D}" srcId="{712D01DC-063F-4825-A5A1-71D6C7BFFCF9}" destId="{07672D8D-2B67-4BF7-B528-8D2F5EED2ED2}" srcOrd="2" destOrd="0" parTransId="{60942021-9097-48A6-9951-00FC84C5839A}" sibTransId="{0AF51379-C58A-4382-A144-BDCADEC2B6B9}"/>
    <dgm:cxn modelId="{6A2ABCA6-238A-4992-8D9E-B997CFD67B90}" srcId="{712D01DC-063F-4825-A5A1-71D6C7BFFCF9}" destId="{E0540BB4-16C3-4BAF-B5A6-6E886C33D24F}" srcOrd="1" destOrd="0" parTransId="{FCC37ED5-2F2D-400F-AF46-2FB2E45C8D9E}" sibTransId="{AA819EF1-F588-4FFB-90E3-ADEFF7E1C341}"/>
    <dgm:cxn modelId="{B65AB80F-0329-438C-BF27-DD7CB26485F6}" srcId="{712D01DC-063F-4825-A5A1-71D6C7BFFCF9}" destId="{4B8FAD32-17BC-4AE0-B0E8-080ED2FE34E7}" srcOrd="0" destOrd="0" parTransId="{5BAC0954-65DF-4924-A99F-5D3D385AC6E5}" sibTransId="{E3617AEE-DEFD-41A8-BB8C-FDFC3E371ADE}"/>
    <dgm:cxn modelId="{CF8A9782-6EBE-40AD-8693-6C8C0A37617D}" srcId="{712D01DC-063F-4825-A5A1-71D6C7BFFCF9}" destId="{A10DA3FA-F606-4D60-BAFD-FF17AC62BD57}" srcOrd="3" destOrd="0" parTransId="{D643CEA7-8738-4E39-8451-001491DFDD0B}" sibTransId="{C94936D2-4BCE-4EF1-8208-FCBA772776F1}"/>
    <dgm:cxn modelId="{0B5158EB-407F-42EC-8534-A3F951B3F5F3}" type="presOf" srcId="{4B8FAD32-17BC-4AE0-B0E8-080ED2FE34E7}" destId="{6F8601C0-123A-4A92-9605-9D9A351038AD}" srcOrd="0" destOrd="0" presId="urn:microsoft.com/office/officeart/2005/8/layout/hProcess9"/>
    <dgm:cxn modelId="{10D7CA8E-4DCE-4045-AA52-40C10F904168}" type="presOf" srcId="{E0540BB4-16C3-4BAF-B5A6-6E886C33D24F}" destId="{0C389756-8E27-425C-93A7-1F122AB3A498}" srcOrd="0" destOrd="0" presId="urn:microsoft.com/office/officeart/2005/8/layout/hProcess9"/>
    <dgm:cxn modelId="{19FB9F0C-828A-41B5-B66F-0B394993C66D}" type="presParOf" srcId="{879FB042-1971-434A-8BA1-FFDC97055FA0}" destId="{63AD735B-45E6-4FFB-9292-3BF4081B5527}" srcOrd="0" destOrd="0" presId="urn:microsoft.com/office/officeart/2005/8/layout/hProcess9"/>
    <dgm:cxn modelId="{30094105-6096-4672-B9E5-45E74A0393DC}" type="presParOf" srcId="{879FB042-1971-434A-8BA1-FFDC97055FA0}" destId="{D5DF2259-ED66-449E-9F52-3ACF6B7AA0A6}" srcOrd="1" destOrd="0" presId="urn:microsoft.com/office/officeart/2005/8/layout/hProcess9"/>
    <dgm:cxn modelId="{2A09F557-F639-4382-87E3-BA21C9A888A3}" type="presParOf" srcId="{D5DF2259-ED66-449E-9F52-3ACF6B7AA0A6}" destId="{6F8601C0-123A-4A92-9605-9D9A351038AD}" srcOrd="0" destOrd="0" presId="urn:microsoft.com/office/officeart/2005/8/layout/hProcess9"/>
    <dgm:cxn modelId="{B16BD0AD-64AF-433D-8D0E-14FBD842EE11}" type="presParOf" srcId="{D5DF2259-ED66-449E-9F52-3ACF6B7AA0A6}" destId="{6EA0C215-168C-4CC1-B5FF-767AB6A980B4}" srcOrd="1" destOrd="0" presId="urn:microsoft.com/office/officeart/2005/8/layout/hProcess9"/>
    <dgm:cxn modelId="{162DD7F9-5DDD-4D44-8B44-BAD6BC539643}" type="presParOf" srcId="{D5DF2259-ED66-449E-9F52-3ACF6B7AA0A6}" destId="{0C389756-8E27-425C-93A7-1F122AB3A498}" srcOrd="2" destOrd="0" presId="urn:microsoft.com/office/officeart/2005/8/layout/hProcess9"/>
    <dgm:cxn modelId="{ABD4BFAA-E0AF-405E-850A-CCFEAE8985C7}" type="presParOf" srcId="{D5DF2259-ED66-449E-9F52-3ACF6B7AA0A6}" destId="{360ED828-E30E-47E8-BC99-6328A9D8AD7A}" srcOrd="3" destOrd="0" presId="urn:microsoft.com/office/officeart/2005/8/layout/hProcess9"/>
    <dgm:cxn modelId="{91D5E721-EE69-441C-95AF-0CD6B2992F72}" type="presParOf" srcId="{D5DF2259-ED66-449E-9F52-3ACF6B7AA0A6}" destId="{8C6F6F11-0F0B-4F42-91AB-3CACEA25B23E}" srcOrd="4" destOrd="0" presId="urn:microsoft.com/office/officeart/2005/8/layout/hProcess9"/>
    <dgm:cxn modelId="{DD86D6B1-6EAE-4F88-AD8A-15429DA9A275}" type="presParOf" srcId="{D5DF2259-ED66-449E-9F52-3ACF6B7AA0A6}" destId="{05DDCA35-6BD3-4A0E-B3D0-ABC1425389D5}" srcOrd="5" destOrd="0" presId="urn:microsoft.com/office/officeart/2005/8/layout/hProcess9"/>
    <dgm:cxn modelId="{F14A1C8A-CC01-4DA2-9E2A-CCE48DFB9452}" type="presParOf" srcId="{D5DF2259-ED66-449E-9F52-3ACF6B7AA0A6}" destId="{ABB1979C-B098-4B33-BBEE-84A63DE08A5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D7493-1217-4AFD-A389-02D88B717F9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8476BD9-7F49-4C1D-BCA5-B13C64555A79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Mendefinisikan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Kebutuhan</a:t>
          </a:r>
          <a:endParaRPr lang="en-US" dirty="0" smtClean="0">
            <a:latin typeface="Source Sans Pro" panose="020B0604020202020204" charset="0"/>
          </a:endParaRPr>
        </a:p>
      </dgm:t>
    </dgm:pt>
    <dgm:pt modelId="{D3151618-9939-48FD-8492-30505CCEB5D7}" type="parTrans" cxnId="{476C6D67-5229-4221-83B5-E6AF5562DC7F}">
      <dgm:prSet/>
      <dgm:spPr/>
      <dgm:t>
        <a:bodyPr/>
        <a:lstStyle/>
        <a:p>
          <a:endParaRPr lang="en-US"/>
        </a:p>
      </dgm:t>
    </dgm:pt>
    <dgm:pt modelId="{0DE3DB79-9AD0-4CA9-A1E6-79794A986376}" type="sibTrans" cxnId="{476C6D67-5229-4221-83B5-E6AF5562DC7F}">
      <dgm:prSet/>
      <dgm:spPr/>
      <dgm:t>
        <a:bodyPr/>
        <a:lstStyle/>
        <a:p>
          <a:endParaRPr lang="en-US"/>
        </a:p>
      </dgm:t>
    </dgm:pt>
    <dgm:pt modelId="{92980306-C1E3-48CA-948D-EF384944E6B8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Mengumpulkan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contoh</a:t>
          </a:r>
          <a:r>
            <a:rPr lang="en-US" dirty="0" smtClean="0">
              <a:latin typeface="Source Sans Pro" panose="020B0604020202020204" charset="0"/>
            </a:rPr>
            <a:t> program</a:t>
          </a:r>
          <a:endParaRPr lang="en-US" dirty="0">
            <a:latin typeface="Source Sans Pro" panose="020B0604020202020204" charset="0"/>
          </a:endParaRPr>
        </a:p>
      </dgm:t>
    </dgm:pt>
    <dgm:pt modelId="{0A9C9A36-607F-4D3D-ABF4-6BC3E43FA1C2}" type="parTrans" cxnId="{8EA03443-DB77-43ED-9751-663F52393E9E}">
      <dgm:prSet/>
      <dgm:spPr/>
      <dgm:t>
        <a:bodyPr/>
        <a:lstStyle/>
        <a:p>
          <a:endParaRPr lang="en-US"/>
        </a:p>
      </dgm:t>
    </dgm:pt>
    <dgm:pt modelId="{EAD8E523-17D1-4657-B32D-D0718D46D070}" type="sibTrans" cxnId="{8EA03443-DB77-43ED-9751-663F52393E9E}">
      <dgm:prSet/>
      <dgm:spPr/>
      <dgm:t>
        <a:bodyPr/>
        <a:lstStyle/>
        <a:p>
          <a:endParaRPr lang="en-US"/>
        </a:p>
      </dgm:t>
    </dgm:pt>
    <dgm:pt modelId="{FE8B4336-3204-4091-B0D6-2308A8A1FFD6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Memiliki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perintah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struktur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kontrol</a:t>
          </a:r>
          <a:endParaRPr lang="en-US" dirty="0">
            <a:latin typeface="Source Sans Pro" panose="020B0604020202020204" charset="0"/>
          </a:endParaRPr>
        </a:p>
      </dgm:t>
    </dgm:pt>
    <dgm:pt modelId="{581A3398-FE6B-4E7F-80D5-2E375A489155}" type="parTrans" cxnId="{66E67805-7073-4FFE-984A-F3CF49469F06}">
      <dgm:prSet/>
      <dgm:spPr/>
      <dgm:t>
        <a:bodyPr/>
        <a:lstStyle/>
        <a:p>
          <a:endParaRPr lang="en-US"/>
        </a:p>
      </dgm:t>
    </dgm:pt>
    <dgm:pt modelId="{45560A82-E88A-4999-AA41-0A6D443C9DDC}" type="sibTrans" cxnId="{66E67805-7073-4FFE-984A-F3CF49469F06}">
      <dgm:prSet/>
      <dgm:spPr/>
      <dgm:t>
        <a:bodyPr/>
        <a:lstStyle/>
        <a:p>
          <a:endParaRPr lang="en-US"/>
        </a:p>
      </dgm:t>
    </dgm:pt>
    <dgm:pt modelId="{355E8FE3-27DC-4529-9883-A5075ED5ED00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Diperoleh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dari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penelitian</a:t>
          </a:r>
          <a:r>
            <a:rPr lang="en-US" dirty="0" smtClean="0">
              <a:latin typeface="Source Sans Pro" panose="020B0604020202020204" charset="0"/>
            </a:rPr>
            <a:t> yang </a:t>
          </a:r>
          <a:r>
            <a:rPr lang="en-US" dirty="0" err="1" smtClean="0">
              <a:latin typeface="Source Sans Pro" panose="020B0604020202020204" charset="0"/>
            </a:rPr>
            <a:t>dilakukan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oleh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Hermadi</a:t>
          </a:r>
          <a:r>
            <a:rPr lang="en-US" dirty="0" smtClean="0">
              <a:latin typeface="Source Sans Pro" panose="020B0604020202020204" charset="0"/>
            </a:rPr>
            <a:t> (2015)</a:t>
          </a:r>
          <a:endParaRPr lang="en-US" dirty="0">
            <a:latin typeface="Source Sans Pro" panose="020B0604020202020204" charset="0"/>
          </a:endParaRPr>
        </a:p>
      </dgm:t>
    </dgm:pt>
    <dgm:pt modelId="{0D32771A-8DDC-4365-97F4-AFD973C5B7FF}" type="parTrans" cxnId="{C2BFFC49-56CD-42A2-94E8-9B9BA804B908}">
      <dgm:prSet/>
      <dgm:spPr/>
      <dgm:t>
        <a:bodyPr/>
        <a:lstStyle/>
        <a:p>
          <a:endParaRPr lang="en-US"/>
        </a:p>
      </dgm:t>
    </dgm:pt>
    <dgm:pt modelId="{55D046BE-DA03-4441-9474-3B6DBB042833}" type="sibTrans" cxnId="{C2BFFC49-56CD-42A2-94E8-9B9BA804B908}">
      <dgm:prSet/>
      <dgm:spPr/>
      <dgm:t>
        <a:bodyPr/>
        <a:lstStyle/>
        <a:p>
          <a:endParaRPr lang="en-US"/>
        </a:p>
      </dgm:t>
    </dgm:pt>
    <dgm:pt modelId="{2A37A340-7179-4A59-9DF1-81DAC8097821}" type="pres">
      <dgm:prSet presAssocID="{9B5D7493-1217-4AFD-A389-02D88B717F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3290654-2F02-416F-BF4A-ADB373B0A6C7}" type="pres">
      <dgm:prSet presAssocID="{9B5D7493-1217-4AFD-A389-02D88B717F9C}" presName="Name1" presStyleCnt="0"/>
      <dgm:spPr/>
    </dgm:pt>
    <dgm:pt modelId="{31943255-DF95-408A-884F-7254492FF520}" type="pres">
      <dgm:prSet presAssocID="{9B5D7493-1217-4AFD-A389-02D88B717F9C}" presName="cycle" presStyleCnt="0"/>
      <dgm:spPr/>
    </dgm:pt>
    <dgm:pt modelId="{0A35E4FF-6567-4390-9455-3ADA5071EE66}" type="pres">
      <dgm:prSet presAssocID="{9B5D7493-1217-4AFD-A389-02D88B717F9C}" presName="srcNode" presStyleLbl="node1" presStyleIdx="0" presStyleCnt="2"/>
      <dgm:spPr/>
    </dgm:pt>
    <dgm:pt modelId="{1719AB82-CE56-4DCF-8F4B-9C307663A787}" type="pres">
      <dgm:prSet presAssocID="{9B5D7493-1217-4AFD-A389-02D88B717F9C}" presName="conn" presStyleLbl="parChTrans1D2" presStyleIdx="0" presStyleCnt="1"/>
      <dgm:spPr/>
      <dgm:t>
        <a:bodyPr/>
        <a:lstStyle/>
        <a:p>
          <a:endParaRPr lang="en-US"/>
        </a:p>
      </dgm:t>
    </dgm:pt>
    <dgm:pt modelId="{3F67AB4E-AD9C-491D-878B-55AEFB2099B4}" type="pres">
      <dgm:prSet presAssocID="{9B5D7493-1217-4AFD-A389-02D88B717F9C}" presName="extraNode" presStyleLbl="node1" presStyleIdx="0" presStyleCnt="2"/>
      <dgm:spPr/>
    </dgm:pt>
    <dgm:pt modelId="{30DBB6E6-636B-4A2F-A1E1-3952D5C341AA}" type="pres">
      <dgm:prSet presAssocID="{9B5D7493-1217-4AFD-A389-02D88B717F9C}" presName="dstNode" presStyleLbl="node1" presStyleIdx="0" presStyleCnt="2"/>
      <dgm:spPr/>
    </dgm:pt>
    <dgm:pt modelId="{9111F394-CE64-4CAA-B1E0-7E90D3908268}" type="pres">
      <dgm:prSet presAssocID="{E8476BD9-7F49-4C1D-BCA5-B13C64555A7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4E058-B7BD-49C7-9EE4-5E045B4C9C70}" type="pres">
      <dgm:prSet presAssocID="{E8476BD9-7F49-4C1D-BCA5-B13C64555A79}" presName="accent_1" presStyleCnt="0"/>
      <dgm:spPr/>
    </dgm:pt>
    <dgm:pt modelId="{EC3302C0-9F90-4715-B939-D9F64ABD56B6}" type="pres">
      <dgm:prSet presAssocID="{E8476BD9-7F49-4C1D-BCA5-B13C64555A79}" presName="accentRepeatNode" presStyleLbl="solidFgAcc1" presStyleIdx="0" presStyleCnt="2"/>
      <dgm:spPr/>
    </dgm:pt>
    <dgm:pt modelId="{3D8B31FE-B9BC-47D2-BE12-041186235984}" type="pres">
      <dgm:prSet presAssocID="{92980306-C1E3-48CA-948D-EF384944E6B8}" presName="text_2" presStyleLbl="node1" presStyleIdx="1" presStyleCnt="2" custScaleY="129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2F0CB-2B4C-4DE7-B32C-2294AC7B0FFA}" type="pres">
      <dgm:prSet presAssocID="{92980306-C1E3-48CA-948D-EF384944E6B8}" presName="accent_2" presStyleCnt="0"/>
      <dgm:spPr/>
    </dgm:pt>
    <dgm:pt modelId="{B0ED614E-BDFE-4BE3-B7A1-3279A830C87A}" type="pres">
      <dgm:prSet presAssocID="{92980306-C1E3-48CA-948D-EF384944E6B8}" presName="accentRepeatNode" presStyleLbl="solidFgAcc1" presStyleIdx="1" presStyleCnt="2"/>
      <dgm:spPr/>
    </dgm:pt>
  </dgm:ptLst>
  <dgm:cxnLst>
    <dgm:cxn modelId="{C8530BD2-5276-4A8E-A8FF-312B0B7348D1}" type="presOf" srcId="{355E8FE3-27DC-4529-9883-A5075ED5ED00}" destId="{3D8B31FE-B9BC-47D2-BE12-041186235984}" srcOrd="0" destOrd="2" presId="urn:microsoft.com/office/officeart/2008/layout/VerticalCurvedList"/>
    <dgm:cxn modelId="{C2BFFC49-56CD-42A2-94E8-9B9BA804B908}" srcId="{92980306-C1E3-48CA-948D-EF384944E6B8}" destId="{355E8FE3-27DC-4529-9883-A5075ED5ED00}" srcOrd="1" destOrd="0" parTransId="{0D32771A-8DDC-4365-97F4-AFD973C5B7FF}" sibTransId="{55D046BE-DA03-4441-9474-3B6DBB042833}"/>
    <dgm:cxn modelId="{6FBE9AC6-DEEC-4057-95E5-8657241F7BB5}" type="presOf" srcId="{0DE3DB79-9AD0-4CA9-A1E6-79794A986376}" destId="{1719AB82-CE56-4DCF-8F4B-9C307663A787}" srcOrd="0" destOrd="0" presId="urn:microsoft.com/office/officeart/2008/layout/VerticalCurvedList"/>
    <dgm:cxn modelId="{66E67805-7073-4FFE-984A-F3CF49469F06}" srcId="{92980306-C1E3-48CA-948D-EF384944E6B8}" destId="{FE8B4336-3204-4091-B0D6-2308A8A1FFD6}" srcOrd="0" destOrd="0" parTransId="{581A3398-FE6B-4E7F-80D5-2E375A489155}" sibTransId="{45560A82-E88A-4999-AA41-0A6D443C9DDC}"/>
    <dgm:cxn modelId="{EE22C482-7346-473B-9874-E8E96BD99F46}" type="presOf" srcId="{FE8B4336-3204-4091-B0D6-2308A8A1FFD6}" destId="{3D8B31FE-B9BC-47D2-BE12-041186235984}" srcOrd="0" destOrd="1" presId="urn:microsoft.com/office/officeart/2008/layout/VerticalCurvedList"/>
    <dgm:cxn modelId="{8EA03443-DB77-43ED-9751-663F52393E9E}" srcId="{9B5D7493-1217-4AFD-A389-02D88B717F9C}" destId="{92980306-C1E3-48CA-948D-EF384944E6B8}" srcOrd="1" destOrd="0" parTransId="{0A9C9A36-607F-4D3D-ABF4-6BC3E43FA1C2}" sibTransId="{EAD8E523-17D1-4657-B32D-D0718D46D070}"/>
    <dgm:cxn modelId="{476C6D67-5229-4221-83B5-E6AF5562DC7F}" srcId="{9B5D7493-1217-4AFD-A389-02D88B717F9C}" destId="{E8476BD9-7F49-4C1D-BCA5-B13C64555A79}" srcOrd="0" destOrd="0" parTransId="{D3151618-9939-48FD-8492-30505CCEB5D7}" sibTransId="{0DE3DB79-9AD0-4CA9-A1E6-79794A986376}"/>
    <dgm:cxn modelId="{C6FFC5A4-5523-4A38-9952-440867B6EA21}" type="presOf" srcId="{92980306-C1E3-48CA-948D-EF384944E6B8}" destId="{3D8B31FE-B9BC-47D2-BE12-041186235984}" srcOrd="0" destOrd="0" presId="urn:microsoft.com/office/officeart/2008/layout/VerticalCurvedList"/>
    <dgm:cxn modelId="{8A2E57F3-6A77-4E44-AFEF-BC33DEECE834}" type="presOf" srcId="{9B5D7493-1217-4AFD-A389-02D88B717F9C}" destId="{2A37A340-7179-4A59-9DF1-81DAC8097821}" srcOrd="0" destOrd="0" presId="urn:microsoft.com/office/officeart/2008/layout/VerticalCurvedList"/>
    <dgm:cxn modelId="{DAF6FAD4-2E62-4E3B-A6E0-666032358F15}" type="presOf" srcId="{E8476BD9-7F49-4C1D-BCA5-B13C64555A79}" destId="{9111F394-CE64-4CAA-B1E0-7E90D3908268}" srcOrd="0" destOrd="0" presId="urn:microsoft.com/office/officeart/2008/layout/VerticalCurvedList"/>
    <dgm:cxn modelId="{EC0A8CF5-4C66-47A3-86EF-F13E39FEF873}" type="presParOf" srcId="{2A37A340-7179-4A59-9DF1-81DAC8097821}" destId="{93290654-2F02-416F-BF4A-ADB373B0A6C7}" srcOrd="0" destOrd="0" presId="urn:microsoft.com/office/officeart/2008/layout/VerticalCurvedList"/>
    <dgm:cxn modelId="{D3E17704-107F-4F67-84DB-7E25D6DFCC7B}" type="presParOf" srcId="{93290654-2F02-416F-BF4A-ADB373B0A6C7}" destId="{31943255-DF95-408A-884F-7254492FF520}" srcOrd="0" destOrd="0" presId="urn:microsoft.com/office/officeart/2008/layout/VerticalCurvedList"/>
    <dgm:cxn modelId="{DD754E4B-35C6-4131-99F8-77AE5880600E}" type="presParOf" srcId="{31943255-DF95-408A-884F-7254492FF520}" destId="{0A35E4FF-6567-4390-9455-3ADA5071EE66}" srcOrd="0" destOrd="0" presId="urn:microsoft.com/office/officeart/2008/layout/VerticalCurvedList"/>
    <dgm:cxn modelId="{627A3429-BC65-4F6E-8E3A-75071B638AE9}" type="presParOf" srcId="{31943255-DF95-408A-884F-7254492FF520}" destId="{1719AB82-CE56-4DCF-8F4B-9C307663A787}" srcOrd="1" destOrd="0" presId="urn:microsoft.com/office/officeart/2008/layout/VerticalCurvedList"/>
    <dgm:cxn modelId="{DFCD35F8-2686-4FC4-B5DF-48DC6A42E929}" type="presParOf" srcId="{31943255-DF95-408A-884F-7254492FF520}" destId="{3F67AB4E-AD9C-491D-878B-55AEFB2099B4}" srcOrd="2" destOrd="0" presId="urn:microsoft.com/office/officeart/2008/layout/VerticalCurvedList"/>
    <dgm:cxn modelId="{C799C4E8-2151-40F5-B13E-00E6986E397C}" type="presParOf" srcId="{31943255-DF95-408A-884F-7254492FF520}" destId="{30DBB6E6-636B-4A2F-A1E1-3952D5C341AA}" srcOrd="3" destOrd="0" presId="urn:microsoft.com/office/officeart/2008/layout/VerticalCurvedList"/>
    <dgm:cxn modelId="{E1034CF8-7D9F-495E-88DA-9C493A24324B}" type="presParOf" srcId="{93290654-2F02-416F-BF4A-ADB373B0A6C7}" destId="{9111F394-CE64-4CAA-B1E0-7E90D3908268}" srcOrd="1" destOrd="0" presId="urn:microsoft.com/office/officeart/2008/layout/VerticalCurvedList"/>
    <dgm:cxn modelId="{239F1BBF-2B21-4121-8BD8-29C9778D03FA}" type="presParOf" srcId="{93290654-2F02-416F-BF4A-ADB373B0A6C7}" destId="{B4D4E058-B7BD-49C7-9EE4-5E045B4C9C70}" srcOrd="2" destOrd="0" presId="urn:microsoft.com/office/officeart/2008/layout/VerticalCurvedList"/>
    <dgm:cxn modelId="{EEAA5070-9B70-405D-8040-0B60B75D4E9E}" type="presParOf" srcId="{B4D4E058-B7BD-49C7-9EE4-5E045B4C9C70}" destId="{EC3302C0-9F90-4715-B939-D9F64ABD56B6}" srcOrd="0" destOrd="0" presId="urn:microsoft.com/office/officeart/2008/layout/VerticalCurvedList"/>
    <dgm:cxn modelId="{70B13D21-3042-4D8C-8EA8-160EC7384CB3}" type="presParOf" srcId="{93290654-2F02-416F-BF4A-ADB373B0A6C7}" destId="{3D8B31FE-B9BC-47D2-BE12-041186235984}" srcOrd="3" destOrd="0" presId="urn:microsoft.com/office/officeart/2008/layout/VerticalCurvedList"/>
    <dgm:cxn modelId="{E062CA0D-E93A-421D-856A-2387C51159CB}" type="presParOf" srcId="{93290654-2F02-416F-BF4A-ADB373B0A6C7}" destId="{4B02F0CB-2B4C-4DE7-B32C-2294AC7B0FFA}" srcOrd="4" destOrd="0" presId="urn:microsoft.com/office/officeart/2008/layout/VerticalCurvedList"/>
    <dgm:cxn modelId="{4C1D6052-8116-4095-9693-F4E7B18271ED}" type="presParOf" srcId="{4B02F0CB-2B4C-4DE7-B32C-2294AC7B0FFA}" destId="{B0ED614E-BDFE-4BE3-B7A1-3279A830C8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6544D-6339-47C0-B9E5-E0699EACA9D4}" type="doc">
      <dgm:prSet loTypeId="urn:microsoft.com/office/officeart/2005/8/layout/radial2" loCatId="relationship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916FF670-A723-44F3-9BEB-7A8B7CF90DDE}">
      <dgm:prSet phldrT="[Text]"/>
      <dgm:spPr/>
      <dgm:t>
        <a:bodyPr/>
        <a:lstStyle/>
        <a:p>
          <a:r>
            <a:rPr lang="en-US" dirty="0" err="1" smtClean="0"/>
            <a:t>Elemen</a:t>
          </a:r>
          <a:endParaRPr lang="en-US" dirty="0"/>
        </a:p>
      </dgm:t>
    </dgm:pt>
    <dgm:pt modelId="{849EC98F-54AE-47F9-B6D8-2FFCB53658CA}" type="parTrans" cxnId="{C041A3E7-FF24-409F-8B0C-2C0EC93206BB}">
      <dgm:prSet/>
      <dgm:spPr/>
      <dgm:t>
        <a:bodyPr/>
        <a:lstStyle/>
        <a:p>
          <a:endParaRPr lang="en-US"/>
        </a:p>
      </dgm:t>
    </dgm:pt>
    <dgm:pt modelId="{20903D30-1C96-44C0-B14E-1BDA841C9834}" type="sibTrans" cxnId="{C041A3E7-FF24-409F-8B0C-2C0EC93206BB}">
      <dgm:prSet/>
      <dgm:spPr/>
      <dgm:t>
        <a:bodyPr/>
        <a:lstStyle/>
        <a:p>
          <a:endParaRPr lang="en-US"/>
        </a:p>
      </dgm:t>
    </dgm:pt>
    <dgm:pt modelId="{976655A8-F26F-4CDD-A602-A540A955ED6C}">
      <dgm:prSet phldrT="[Text]"/>
      <dgm:spPr/>
      <dgm:t>
        <a:bodyPr/>
        <a:lstStyle/>
        <a:p>
          <a:r>
            <a:rPr lang="en-US" dirty="0" err="1" smtClean="0"/>
            <a:t>Atribut</a:t>
          </a:r>
          <a:endParaRPr lang="en-US" dirty="0"/>
        </a:p>
      </dgm:t>
    </dgm:pt>
    <dgm:pt modelId="{AFE9F277-9CA1-437C-B37C-8EF753108727}" type="parTrans" cxnId="{7BBAF999-168B-48A5-962B-3B67CE50B763}">
      <dgm:prSet/>
      <dgm:spPr/>
      <dgm:t>
        <a:bodyPr/>
        <a:lstStyle/>
        <a:p>
          <a:endParaRPr lang="en-US"/>
        </a:p>
      </dgm:t>
    </dgm:pt>
    <dgm:pt modelId="{8952CF63-DF79-411F-8753-5B7F6E63FE99}" type="sibTrans" cxnId="{7BBAF999-168B-48A5-962B-3B67CE50B763}">
      <dgm:prSet/>
      <dgm:spPr/>
      <dgm:t>
        <a:bodyPr/>
        <a:lstStyle/>
        <a:p>
          <a:endParaRPr lang="en-US"/>
        </a:p>
      </dgm:t>
    </dgm:pt>
    <dgm:pt modelId="{C7DA22DE-70EA-4C52-86E0-1F4D368E4DBD}">
      <dgm:prSet phldrT="[Text]"/>
      <dgm:spPr/>
      <dgm:t>
        <a:bodyPr/>
        <a:lstStyle/>
        <a:p>
          <a:r>
            <a:rPr lang="en-US" dirty="0" err="1" smtClean="0"/>
            <a:t>Informasi</a:t>
          </a:r>
          <a:r>
            <a:rPr lang="en-US" dirty="0" smtClean="0"/>
            <a:t> </a:t>
          </a:r>
          <a:r>
            <a:rPr lang="en-US" dirty="0" err="1" smtClean="0"/>
            <a:t>tambahan</a:t>
          </a:r>
          <a:r>
            <a:rPr lang="en-US" dirty="0" smtClean="0"/>
            <a:t> </a:t>
          </a:r>
          <a:r>
            <a:rPr lang="en-US" dirty="0" err="1" smtClean="0"/>
            <a:t>setiap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endParaRPr lang="en-US" dirty="0"/>
        </a:p>
      </dgm:t>
    </dgm:pt>
    <dgm:pt modelId="{8E435298-DD78-4DE6-8518-416399F2346D}" type="parTrans" cxnId="{9AFD3E32-BAB2-4188-AD39-BA00C943FD61}">
      <dgm:prSet/>
      <dgm:spPr/>
      <dgm:t>
        <a:bodyPr/>
        <a:lstStyle/>
        <a:p>
          <a:endParaRPr lang="en-US"/>
        </a:p>
      </dgm:t>
    </dgm:pt>
    <dgm:pt modelId="{5738654A-8799-44EF-9A42-0DBE1A161310}" type="sibTrans" cxnId="{9AFD3E32-BAB2-4188-AD39-BA00C943FD61}">
      <dgm:prSet/>
      <dgm:spPr/>
      <dgm:t>
        <a:bodyPr/>
        <a:lstStyle/>
        <a:p>
          <a:endParaRPr lang="en-US"/>
        </a:p>
      </dgm:t>
    </dgm:pt>
    <dgm:pt modelId="{61D33E0D-254E-46CB-9738-1E06B4D4A19A}">
      <dgm:prSet phldrT="[Text]"/>
      <dgm:spPr/>
      <dgm:t>
        <a:bodyPr/>
        <a:lstStyle/>
        <a:p>
          <a:r>
            <a:rPr lang="en-US" dirty="0" err="1" smtClean="0"/>
            <a:t>Menggambarkan</a:t>
          </a:r>
          <a:r>
            <a:rPr lang="en-US" dirty="0" smtClean="0"/>
            <a:t> </a:t>
          </a:r>
          <a:r>
            <a:rPr lang="en-US" dirty="0" err="1" smtClean="0"/>
            <a:t>struktur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endParaRPr lang="en-US" dirty="0"/>
        </a:p>
      </dgm:t>
    </dgm:pt>
    <dgm:pt modelId="{814F7706-F322-4BA3-A43A-FA2EF78C0500}" type="parTrans" cxnId="{540A0057-776B-47DD-9309-1CD0E6B41AF8}">
      <dgm:prSet/>
      <dgm:spPr/>
      <dgm:t>
        <a:bodyPr/>
        <a:lstStyle/>
        <a:p>
          <a:endParaRPr lang="en-US"/>
        </a:p>
      </dgm:t>
    </dgm:pt>
    <dgm:pt modelId="{389B2CED-84E5-43D1-98C4-BC92652D9FFC}" type="sibTrans" cxnId="{540A0057-776B-47DD-9309-1CD0E6B41AF8}">
      <dgm:prSet/>
      <dgm:spPr/>
      <dgm:t>
        <a:bodyPr/>
        <a:lstStyle/>
        <a:p>
          <a:endParaRPr lang="en-US"/>
        </a:p>
      </dgm:t>
    </dgm:pt>
    <dgm:pt modelId="{64B6F502-1ABF-49FA-855F-3A10841D8185}" type="pres">
      <dgm:prSet presAssocID="{5DE6544D-6339-47C0-B9E5-E0699EACA9D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A7C833-CD8A-4DE9-AF48-27CB5E4096E9}" type="pres">
      <dgm:prSet presAssocID="{5DE6544D-6339-47C0-B9E5-E0699EACA9D4}" presName="cycle" presStyleCnt="0"/>
      <dgm:spPr/>
    </dgm:pt>
    <dgm:pt modelId="{62B6A4A2-8609-46D2-9840-32AEF7729EB7}" type="pres">
      <dgm:prSet presAssocID="{5DE6544D-6339-47C0-B9E5-E0699EACA9D4}" presName="centerShape" presStyleCnt="0"/>
      <dgm:spPr/>
    </dgm:pt>
    <dgm:pt modelId="{B13B7D9A-035E-4F31-AD4B-F257C5B9943E}" type="pres">
      <dgm:prSet presAssocID="{5DE6544D-6339-47C0-B9E5-E0699EACA9D4}" presName="connSite" presStyleLbl="node1" presStyleIdx="0" presStyleCnt="3"/>
      <dgm:spPr/>
    </dgm:pt>
    <dgm:pt modelId="{DA3A1A91-0499-4E3B-9C1A-783010B9DF77}" type="pres">
      <dgm:prSet presAssocID="{5DE6544D-6339-47C0-B9E5-E0699EACA9D4}" presName="visible" presStyleLbl="node1" presStyleIdx="0" presStyleCnt="3" custScaleX="88336" custScaleY="90470" custLinFactNeighborX="3440" custLinFactNeighborY="-7167"/>
      <dgm:spPr>
        <a:prstGeom prst="ellipse">
          <a:avLst/>
        </a:prstGeom>
      </dgm:spPr>
    </dgm:pt>
    <dgm:pt modelId="{243BB063-ABBA-4974-BA37-23D7CD84FD37}" type="pres">
      <dgm:prSet presAssocID="{849EC98F-54AE-47F9-B6D8-2FFCB53658CA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33AAFD5-4334-48BA-8CAA-62C20E2EF069}" type="pres">
      <dgm:prSet presAssocID="{916FF670-A723-44F3-9BEB-7A8B7CF90DDE}" presName="node" presStyleCnt="0"/>
      <dgm:spPr/>
    </dgm:pt>
    <dgm:pt modelId="{68FB99BD-C535-4618-AB9F-048238826CE9}" type="pres">
      <dgm:prSet presAssocID="{916FF670-A723-44F3-9BEB-7A8B7CF90DDE}" presName="parentNode" presStyleLbl="node1" presStyleIdx="1" presStyleCnt="3" custScaleX="106544" custScaleY="110588" custLinFactNeighborX="-15024" custLinFactNeighborY="5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16681-D3BC-4030-93A5-5DCECBE24348}" type="pres">
      <dgm:prSet presAssocID="{916FF670-A723-44F3-9BEB-7A8B7CF90DDE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DB433-B974-4179-AA2E-DE90A950C112}" type="pres">
      <dgm:prSet presAssocID="{AFE9F277-9CA1-437C-B37C-8EF753108727}" presName="Name25" presStyleLbl="parChTrans1D1" presStyleIdx="1" presStyleCnt="2"/>
      <dgm:spPr/>
      <dgm:t>
        <a:bodyPr/>
        <a:lstStyle/>
        <a:p>
          <a:endParaRPr lang="en-US"/>
        </a:p>
      </dgm:t>
    </dgm:pt>
    <dgm:pt modelId="{66FFE382-7608-4E7B-99BE-DED12D751072}" type="pres">
      <dgm:prSet presAssocID="{976655A8-F26F-4CDD-A602-A540A955ED6C}" presName="node" presStyleCnt="0"/>
      <dgm:spPr/>
    </dgm:pt>
    <dgm:pt modelId="{EE3BCBBE-2D89-44CB-B053-B1A7CF57059F}" type="pres">
      <dgm:prSet presAssocID="{976655A8-F26F-4CDD-A602-A540A955ED6C}" presName="parentNode" presStyleLbl="node1" presStyleIdx="2" presStyleCnt="3" custScaleX="106544" custScaleY="110588" custLinFactNeighborX="-13166" custLinFactNeighborY="-370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0A7D4-0735-45A0-ACC1-EAED31E67AAF}" type="pres">
      <dgm:prSet presAssocID="{976655A8-F26F-4CDD-A602-A540A955ED6C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135952-DE2B-446D-8676-79DB0C1F7746}" type="presOf" srcId="{61D33E0D-254E-46CB-9738-1E06B4D4A19A}" destId="{83D16681-D3BC-4030-93A5-5DCECBE24348}" srcOrd="0" destOrd="0" presId="urn:microsoft.com/office/officeart/2005/8/layout/radial2"/>
    <dgm:cxn modelId="{C041A3E7-FF24-409F-8B0C-2C0EC93206BB}" srcId="{5DE6544D-6339-47C0-B9E5-E0699EACA9D4}" destId="{916FF670-A723-44F3-9BEB-7A8B7CF90DDE}" srcOrd="0" destOrd="0" parTransId="{849EC98F-54AE-47F9-B6D8-2FFCB53658CA}" sibTransId="{20903D30-1C96-44C0-B14E-1BDA841C9834}"/>
    <dgm:cxn modelId="{9AFD3E32-BAB2-4188-AD39-BA00C943FD61}" srcId="{976655A8-F26F-4CDD-A602-A540A955ED6C}" destId="{C7DA22DE-70EA-4C52-86E0-1F4D368E4DBD}" srcOrd="0" destOrd="0" parTransId="{8E435298-DD78-4DE6-8518-416399F2346D}" sibTransId="{5738654A-8799-44EF-9A42-0DBE1A161310}"/>
    <dgm:cxn modelId="{EE4F8690-F7B1-4E0E-8B35-05619043C715}" type="presOf" srcId="{976655A8-F26F-4CDD-A602-A540A955ED6C}" destId="{EE3BCBBE-2D89-44CB-B053-B1A7CF57059F}" srcOrd="0" destOrd="0" presId="urn:microsoft.com/office/officeart/2005/8/layout/radial2"/>
    <dgm:cxn modelId="{BE331C86-92E0-4E9A-85F7-358B21797855}" type="presOf" srcId="{5DE6544D-6339-47C0-B9E5-E0699EACA9D4}" destId="{64B6F502-1ABF-49FA-855F-3A10841D8185}" srcOrd="0" destOrd="0" presId="urn:microsoft.com/office/officeart/2005/8/layout/radial2"/>
    <dgm:cxn modelId="{FB10874B-8BA2-492F-9F3D-2AC47BE097D7}" type="presOf" srcId="{C7DA22DE-70EA-4C52-86E0-1F4D368E4DBD}" destId="{5400A7D4-0735-45A0-ACC1-EAED31E67AAF}" srcOrd="0" destOrd="0" presId="urn:microsoft.com/office/officeart/2005/8/layout/radial2"/>
    <dgm:cxn modelId="{540A0057-776B-47DD-9309-1CD0E6B41AF8}" srcId="{916FF670-A723-44F3-9BEB-7A8B7CF90DDE}" destId="{61D33E0D-254E-46CB-9738-1E06B4D4A19A}" srcOrd="0" destOrd="0" parTransId="{814F7706-F322-4BA3-A43A-FA2EF78C0500}" sibTransId="{389B2CED-84E5-43D1-98C4-BC92652D9FFC}"/>
    <dgm:cxn modelId="{7BBAF999-168B-48A5-962B-3B67CE50B763}" srcId="{5DE6544D-6339-47C0-B9E5-E0699EACA9D4}" destId="{976655A8-F26F-4CDD-A602-A540A955ED6C}" srcOrd="1" destOrd="0" parTransId="{AFE9F277-9CA1-437C-B37C-8EF753108727}" sibTransId="{8952CF63-DF79-411F-8753-5B7F6E63FE99}"/>
    <dgm:cxn modelId="{24098E7E-0A5F-44D2-A73D-3F3E8B55928B}" type="presOf" srcId="{849EC98F-54AE-47F9-B6D8-2FFCB53658CA}" destId="{243BB063-ABBA-4974-BA37-23D7CD84FD37}" srcOrd="0" destOrd="0" presId="urn:microsoft.com/office/officeart/2005/8/layout/radial2"/>
    <dgm:cxn modelId="{C05E39DC-6489-4AD2-BB4F-D29EC6D45CBD}" type="presOf" srcId="{916FF670-A723-44F3-9BEB-7A8B7CF90DDE}" destId="{68FB99BD-C535-4618-AB9F-048238826CE9}" srcOrd="0" destOrd="0" presId="urn:microsoft.com/office/officeart/2005/8/layout/radial2"/>
    <dgm:cxn modelId="{A0C84200-4ADA-4C4B-903B-4A2814C63F4D}" type="presOf" srcId="{AFE9F277-9CA1-437C-B37C-8EF753108727}" destId="{D47DB433-B974-4179-AA2E-DE90A950C112}" srcOrd="0" destOrd="0" presId="urn:microsoft.com/office/officeart/2005/8/layout/radial2"/>
    <dgm:cxn modelId="{B0300A9E-04D4-4F16-AADE-174A3914B331}" type="presParOf" srcId="{64B6F502-1ABF-49FA-855F-3A10841D8185}" destId="{F3A7C833-CD8A-4DE9-AF48-27CB5E4096E9}" srcOrd="0" destOrd="0" presId="urn:microsoft.com/office/officeart/2005/8/layout/radial2"/>
    <dgm:cxn modelId="{936094CE-BD44-44DE-987B-1F72F8C61DC6}" type="presParOf" srcId="{F3A7C833-CD8A-4DE9-AF48-27CB5E4096E9}" destId="{62B6A4A2-8609-46D2-9840-32AEF7729EB7}" srcOrd="0" destOrd="0" presId="urn:microsoft.com/office/officeart/2005/8/layout/radial2"/>
    <dgm:cxn modelId="{6837A93B-88F8-4178-8C07-B202D0A91CBA}" type="presParOf" srcId="{62B6A4A2-8609-46D2-9840-32AEF7729EB7}" destId="{B13B7D9A-035E-4F31-AD4B-F257C5B9943E}" srcOrd="0" destOrd="0" presId="urn:microsoft.com/office/officeart/2005/8/layout/radial2"/>
    <dgm:cxn modelId="{2CE71EB6-6D88-4DBC-BF98-E0067B254118}" type="presParOf" srcId="{62B6A4A2-8609-46D2-9840-32AEF7729EB7}" destId="{DA3A1A91-0499-4E3B-9C1A-783010B9DF77}" srcOrd="1" destOrd="0" presId="urn:microsoft.com/office/officeart/2005/8/layout/radial2"/>
    <dgm:cxn modelId="{6BC2B9FF-2500-41CB-83D7-011A6C64E30B}" type="presParOf" srcId="{F3A7C833-CD8A-4DE9-AF48-27CB5E4096E9}" destId="{243BB063-ABBA-4974-BA37-23D7CD84FD37}" srcOrd="1" destOrd="0" presId="urn:microsoft.com/office/officeart/2005/8/layout/radial2"/>
    <dgm:cxn modelId="{3AE2D563-323C-426A-BC32-2DBFA1B5DB4E}" type="presParOf" srcId="{F3A7C833-CD8A-4DE9-AF48-27CB5E4096E9}" destId="{333AAFD5-4334-48BA-8CAA-62C20E2EF069}" srcOrd="2" destOrd="0" presId="urn:microsoft.com/office/officeart/2005/8/layout/radial2"/>
    <dgm:cxn modelId="{167D7DA8-9194-401C-AC20-1133BEA4E22D}" type="presParOf" srcId="{333AAFD5-4334-48BA-8CAA-62C20E2EF069}" destId="{68FB99BD-C535-4618-AB9F-048238826CE9}" srcOrd="0" destOrd="0" presId="urn:microsoft.com/office/officeart/2005/8/layout/radial2"/>
    <dgm:cxn modelId="{3CEEEB0B-AD1B-4457-94D7-1CB83DCE46B3}" type="presParOf" srcId="{333AAFD5-4334-48BA-8CAA-62C20E2EF069}" destId="{83D16681-D3BC-4030-93A5-5DCECBE24348}" srcOrd="1" destOrd="0" presId="urn:microsoft.com/office/officeart/2005/8/layout/radial2"/>
    <dgm:cxn modelId="{6B0E1AB8-C3F1-4F14-8082-32DE5C59BEE1}" type="presParOf" srcId="{F3A7C833-CD8A-4DE9-AF48-27CB5E4096E9}" destId="{D47DB433-B974-4179-AA2E-DE90A950C112}" srcOrd="3" destOrd="0" presId="urn:microsoft.com/office/officeart/2005/8/layout/radial2"/>
    <dgm:cxn modelId="{16C22C70-71EF-427D-A35A-D27D812C5C50}" type="presParOf" srcId="{F3A7C833-CD8A-4DE9-AF48-27CB5E4096E9}" destId="{66FFE382-7608-4E7B-99BE-DED12D751072}" srcOrd="4" destOrd="0" presId="urn:microsoft.com/office/officeart/2005/8/layout/radial2"/>
    <dgm:cxn modelId="{1C5DFFC7-7CD9-4146-84DF-BE6BBA0EAF40}" type="presParOf" srcId="{66FFE382-7608-4E7B-99BE-DED12D751072}" destId="{EE3BCBBE-2D89-44CB-B053-B1A7CF57059F}" srcOrd="0" destOrd="0" presId="urn:microsoft.com/office/officeart/2005/8/layout/radial2"/>
    <dgm:cxn modelId="{8F935BBE-308B-476A-8BDD-5584AF2D21DB}" type="presParOf" srcId="{66FFE382-7608-4E7B-99BE-DED12D751072}" destId="{5400A7D4-0735-45A0-ACC1-EAED31E67AA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3BF87-8B29-4006-9581-CD6A291D5FCF}">
      <dsp:nvSpPr>
        <dsp:cNvPr id="0" name=""/>
        <dsp:cNvSpPr/>
      </dsp:nvSpPr>
      <dsp:spPr>
        <a:xfrm rot="5400000">
          <a:off x="5259248" y="-1916665"/>
          <a:ext cx="880309" cy="4937051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Mempercepat</a:t>
          </a:r>
          <a:endParaRPr lang="en-US" sz="1800" kern="12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sp:txBody>
      <dsp:txXfrm rot="-5400000">
        <a:off x="3273850" y="154679"/>
        <a:ext cx="4851105" cy="794363"/>
      </dsp:txXfrm>
    </dsp:sp>
    <dsp:sp modelId="{8090B05E-3560-4156-A938-FF190559CA5D}">
      <dsp:nvSpPr>
        <dsp:cNvPr id="0" name=""/>
        <dsp:cNvSpPr/>
      </dsp:nvSpPr>
      <dsp:spPr>
        <a:xfrm>
          <a:off x="925" y="1667"/>
          <a:ext cx="3229951" cy="110038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Source Sans Pro" panose="020B0604020202020204" charset="0"/>
            </a:rPr>
            <a:t>Instrumentasi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kern="1200" dirty="0" err="1" smtClean="0">
              <a:latin typeface="Source Sans Pro" panose="020B0604020202020204" charset="0"/>
            </a:rPr>
            <a:t>Otomatis</a:t>
          </a:r>
          <a:endParaRPr lang="en-US" sz="2000" kern="1200" dirty="0">
            <a:latin typeface="Source Sans Pro" panose="020B0604020202020204" charset="0"/>
          </a:endParaRPr>
        </a:p>
      </dsp:txBody>
      <dsp:txXfrm>
        <a:off x="925" y="1667"/>
        <a:ext cx="2954855" cy="1100386"/>
      </dsp:txXfrm>
    </dsp:sp>
    <dsp:sp modelId="{7FA37ADF-57BD-4926-AC8F-CE6C781DCA99}">
      <dsp:nvSpPr>
        <dsp:cNvPr id="0" name=""/>
        <dsp:cNvSpPr/>
      </dsp:nvSpPr>
      <dsp:spPr>
        <a:xfrm rot="5400000">
          <a:off x="5233018" y="-784234"/>
          <a:ext cx="880309" cy="4983001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Membangkitkan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data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uji</a:t>
          </a:r>
          <a:endParaRPr lang="en-US" sz="1800" kern="12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sp:txBody>
      <dsp:txXfrm rot="-5400000">
        <a:off x="3224645" y="1310085"/>
        <a:ext cx="4897055" cy="794363"/>
      </dsp:txXfrm>
    </dsp:sp>
    <dsp:sp modelId="{FDEC739D-C1BC-4493-BEC8-EAE5DDEEB49E}">
      <dsp:nvSpPr>
        <dsp:cNvPr id="0" name=""/>
        <dsp:cNvSpPr/>
      </dsp:nvSpPr>
      <dsp:spPr>
        <a:xfrm>
          <a:off x="925" y="1157072"/>
          <a:ext cx="3180746" cy="110038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Source Sans Pro" panose="020B0604020202020204" charset="0"/>
            </a:rPr>
            <a:t>Membangkitkan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kern="1200" dirty="0" err="1" smtClean="0">
              <a:latin typeface="Source Sans Pro" panose="020B0604020202020204" charset="0"/>
            </a:rPr>
            <a:t>jalur</a:t>
          </a:r>
          <a:endParaRPr lang="en-US" sz="2000" kern="1200" dirty="0">
            <a:latin typeface="Source Sans Pro" panose="020B0604020202020204" charset="0"/>
          </a:endParaRPr>
        </a:p>
      </dsp:txBody>
      <dsp:txXfrm>
        <a:off x="925" y="1157072"/>
        <a:ext cx="2905650" cy="1100386"/>
      </dsp:txXfrm>
    </dsp:sp>
    <dsp:sp modelId="{558FD4D8-578C-4CB8-A2E2-9FE13722BE3C}">
      <dsp:nvSpPr>
        <dsp:cNvPr id="0" name=""/>
        <dsp:cNvSpPr/>
      </dsp:nvSpPr>
      <dsp:spPr>
        <a:xfrm rot="5400000">
          <a:off x="5205041" y="340584"/>
          <a:ext cx="880309" cy="5044174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Memahami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struktur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dan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alur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dari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suatu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program → </a:t>
          </a:r>
          <a:r>
            <a:rPr lang="en-US" sz="1800" i="1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re-engineering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perangkat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lunak</a:t>
          </a:r>
          <a:endParaRPr lang="en-US" sz="1800" kern="12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sp:txBody>
      <dsp:txXfrm rot="-5400000">
        <a:off x="3166082" y="2465489"/>
        <a:ext cx="4958228" cy="794363"/>
      </dsp:txXfrm>
    </dsp:sp>
    <dsp:sp modelId="{FBF819AE-80D6-43AC-BF03-C06B61FF179E}">
      <dsp:nvSpPr>
        <dsp:cNvPr id="0" name=""/>
        <dsp:cNvSpPr/>
      </dsp:nvSpPr>
      <dsp:spPr>
        <a:xfrm>
          <a:off x="925" y="2312478"/>
          <a:ext cx="3122183" cy="110038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Source Sans Pro" panose="020B0604020202020204" charset="0"/>
            </a:rPr>
            <a:t>Membangkitkan</a:t>
          </a:r>
          <a:r>
            <a:rPr lang="en-US" sz="2000" kern="1200" dirty="0" smtClean="0">
              <a:latin typeface="Source Sans Pro" panose="020B0604020202020204" charset="0"/>
            </a:rPr>
            <a:t> diagram CFG</a:t>
          </a:r>
          <a:endParaRPr lang="en-US" sz="2000" kern="1200" dirty="0">
            <a:latin typeface="Source Sans Pro" panose="020B0604020202020204" charset="0"/>
          </a:endParaRPr>
        </a:p>
      </dsp:txBody>
      <dsp:txXfrm>
        <a:off x="925" y="2312478"/>
        <a:ext cx="2847087" cy="1100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D735B-45E6-4FFB-9292-3BF4081B5527}">
      <dsp:nvSpPr>
        <dsp:cNvPr id="0" name=""/>
        <dsp:cNvSpPr/>
      </dsp:nvSpPr>
      <dsp:spPr>
        <a:xfrm>
          <a:off x="632623" y="0"/>
          <a:ext cx="7169730" cy="321564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601C0-123A-4A92-9605-9D9A351038AD}">
      <dsp:nvSpPr>
        <dsp:cNvPr id="0" name=""/>
        <dsp:cNvSpPr/>
      </dsp:nvSpPr>
      <dsp:spPr>
        <a:xfrm>
          <a:off x="3959" y="964692"/>
          <a:ext cx="1964516" cy="1286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Source Sans Pro" panose="020B0604020202020204" charset="0"/>
            </a:rPr>
            <a:t>Analisis</a:t>
          </a:r>
          <a:endParaRPr lang="en-US" sz="2200" kern="1200" dirty="0">
            <a:latin typeface="Source Sans Pro" panose="020B0604020202020204" charset="0"/>
          </a:endParaRPr>
        </a:p>
      </dsp:txBody>
      <dsp:txXfrm>
        <a:off x="66749" y="1027482"/>
        <a:ext cx="1838936" cy="1160676"/>
      </dsp:txXfrm>
    </dsp:sp>
    <dsp:sp modelId="{0C389756-8E27-425C-93A7-1F122AB3A498}">
      <dsp:nvSpPr>
        <dsp:cNvPr id="0" name=""/>
        <dsp:cNvSpPr/>
      </dsp:nvSpPr>
      <dsp:spPr>
        <a:xfrm>
          <a:off x="2158140" y="964692"/>
          <a:ext cx="1964516" cy="1286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Source Sans Pro" panose="020B0604020202020204" charset="0"/>
            </a:rPr>
            <a:t>Perancangan</a:t>
          </a:r>
          <a:endParaRPr lang="en-US" sz="2200" kern="1200" dirty="0">
            <a:latin typeface="Source Sans Pro" panose="020B0604020202020204" charset="0"/>
          </a:endParaRPr>
        </a:p>
      </dsp:txBody>
      <dsp:txXfrm>
        <a:off x="2220930" y="1027482"/>
        <a:ext cx="1838936" cy="1160676"/>
      </dsp:txXfrm>
    </dsp:sp>
    <dsp:sp modelId="{8C6F6F11-0F0B-4F42-91AB-3CACEA25B23E}">
      <dsp:nvSpPr>
        <dsp:cNvPr id="0" name=""/>
        <dsp:cNvSpPr/>
      </dsp:nvSpPr>
      <dsp:spPr>
        <a:xfrm>
          <a:off x="4312320" y="964692"/>
          <a:ext cx="1964516" cy="1286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Source Sans Pro" panose="020B0604020202020204" charset="0"/>
            </a:rPr>
            <a:t>Implementasi</a:t>
          </a:r>
          <a:endParaRPr lang="en-US" sz="2200" kern="1200" dirty="0">
            <a:latin typeface="Source Sans Pro" panose="020B0604020202020204" charset="0"/>
          </a:endParaRPr>
        </a:p>
      </dsp:txBody>
      <dsp:txXfrm>
        <a:off x="4375110" y="1027482"/>
        <a:ext cx="1838936" cy="1160676"/>
      </dsp:txXfrm>
    </dsp:sp>
    <dsp:sp modelId="{ABB1979C-B098-4B33-BBEE-84A63DE08A5F}">
      <dsp:nvSpPr>
        <dsp:cNvPr id="0" name=""/>
        <dsp:cNvSpPr/>
      </dsp:nvSpPr>
      <dsp:spPr>
        <a:xfrm>
          <a:off x="6466500" y="964692"/>
          <a:ext cx="1964516" cy="1286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Source Sans Pro" panose="020B0604020202020204" charset="0"/>
            </a:rPr>
            <a:t>Pengujian</a:t>
          </a:r>
          <a:endParaRPr lang="en-US" sz="2200" kern="1200" dirty="0">
            <a:latin typeface="Source Sans Pro" panose="020B0604020202020204" charset="0"/>
          </a:endParaRPr>
        </a:p>
      </dsp:txBody>
      <dsp:txXfrm>
        <a:off x="6529290" y="1027482"/>
        <a:ext cx="1838936" cy="1160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9AB82-CE56-4DCF-8F4B-9C307663A787}">
      <dsp:nvSpPr>
        <dsp:cNvPr id="0" name=""/>
        <dsp:cNvSpPr/>
      </dsp:nvSpPr>
      <dsp:spPr>
        <a:xfrm>
          <a:off x="-3454107" y="-534615"/>
          <a:ext cx="4146063" cy="4146063"/>
        </a:xfrm>
        <a:prstGeom prst="blockArc">
          <a:avLst>
            <a:gd name="adj1" fmla="val 18900000"/>
            <a:gd name="adj2" fmla="val 2700000"/>
            <a:gd name="adj3" fmla="val 521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1F394-CE64-4CAA-B1E0-7E90D3908268}">
      <dsp:nvSpPr>
        <dsp:cNvPr id="0" name=""/>
        <dsp:cNvSpPr/>
      </dsp:nvSpPr>
      <dsp:spPr>
        <a:xfrm>
          <a:off x="565598" y="439556"/>
          <a:ext cx="6852818" cy="8789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69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ource Sans Pro" panose="020B0604020202020204" charset="0"/>
            </a:rPr>
            <a:t>Mendefinisikan</a:t>
          </a:r>
          <a:r>
            <a:rPr lang="en-US" sz="2300" kern="1200" dirty="0" smtClean="0">
              <a:latin typeface="Source Sans Pro" panose="020B0604020202020204" charset="0"/>
            </a:rPr>
            <a:t> </a:t>
          </a:r>
          <a:r>
            <a:rPr lang="en-US" sz="2300" kern="1200" dirty="0" err="1" smtClean="0">
              <a:latin typeface="Source Sans Pro" panose="020B0604020202020204" charset="0"/>
            </a:rPr>
            <a:t>Kebutuhan</a:t>
          </a:r>
          <a:endParaRPr lang="en-US" sz="2300" kern="1200" dirty="0" smtClean="0">
            <a:latin typeface="Source Sans Pro" panose="020B0604020202020204" charset="0"/>
          </a:endParaRPr>
        </a:p>
      </dsp:txBody>
      <dsp:txXfrm>
        <a:off x="565598" y="439556"/>
        <a:ext cx="6852818" cy="878989"/>
      </dsp:txXfrm>
    </dsp:sp>
    <dsp:sp modelId="{EC3302C0-9F90-4715-B939-D9F64ABD56B6}">
      <dsp:nvSpPr>
        <dsp:cNvPr id="0" name=""/>
        <dsp:cNvSpPr/>
      </dsp:nvSpPr>
      <dsp:spPr>
        <a:xfrm>
          <a:off x="16230" y="329682"/>
          <a:ext cx="1098737" cy="1098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B31FE-B9BC-47D2-BE12-041186235984}">
      <dsp:nvSpPr>
        <dsp:cNvPr id="0" name=""/>
        <dsp:cNvSpPr/>
      </dsp:nvSpPr>
      <dsp:spPr>
        <a:xfrm>
          <a:off x="565598" y="1627647"/>
          <a:ext cx="6852818" cy="1140269"/>
        </a:xfrm>
        <a:prstGeom prst="rect">
          <a:avLst/>
        </a:prstGeom>
        <a:solidFill>
          <a:schemeClr val="accent3">
            <a:hueOff val="6639025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698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ource Sans Pro" panose="020B0604020202020204" charset="0"/>
            </a:rPr>
            <a:t>Mengumpulkan</a:t>
          </a:r>
          <a:r>
            <a:rPr lang="en-US" sz="2300" kern="1200" dirty="0" smtClean="0">
              <a:latin typeface="Source Sans Pro" panose="020B0604020202020204" charset="0"/>
            </a:rPr>
            <a:t> </a:t>
          </a:r>
          <a:r>
            <a:rPr lang="en-US" sz="2300" kern="1200" dirty="0" err="1" smtClean="0">
              <a:latin typeface="Source Sans Pro" panose="020B0604020202020204" charset="0"/>
            </a:rPr>
            <a:t>contoh</a:t>
          </a:r>
          <a:r>
            <a:rPr lang="en-US" sz="2300" kern="1200" dirty="0" smtClean="0">
              <a:latin typeface="Source Sans Pro" panose="020B0604020202020204" charset="0"/>
            </a:rPr>
            <a:t> program</a:t>
          </a:r>
          <a:endParaRPr lang="en-US" sz="2300" kern="1200" dirty="0">
            <a:latin typeface="Source Sans Pro" panose="020B060402020202020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Source Sans Pro" panose="020B0604020202020204" charset="0"/>
            </a:rPr>
            <a:t>Memiliki</a:t>
          </a:r>
          <a:r>
            <a:rPr lang="en-US" sz="1800" kern="1200" dirty="0" smtClean="0">
              <a:latin typeface="Source Sans Pro" panose="020B0604020202020204" charset="0"/>
            </a:rPr>
            <a:t> </a:t>
          </a:r>
          <a:r>
            <a:rPr lang="en-US" sz="1800" kern="1200" dirty="0" err="1" smtClean="0">
              <a:latin typeface="Source Sans Pro" panose="020B0604020202020204" charset="0"/>
            </a:rPr>
            <a:t>perintah</a:t>
          </a:r>
          <a:r>
            <a:rPr lang="en-US" sz="1800" kern="1200" dirty="0" smtClean="0">
              <a:latin typeface="Source Sans Pro" panose="020B0604020202020204" charset="0"/>
            </a:rPr>
            <a:t> </a:t>
          </a:r>
          <a:r>
            <a:rPr lang="en-US" sz="1800" kern="1200" dirty="0" err="1" smtClean="0">
              <a:latin typeface="Source Sans Pro" panose="020B0604020202020204" charset="0"/>
            </a:rPr>
            <a:t>struktur</a:t>
          </a:r>
          <a:r>
            <a:rPr lang="en-US" sz="1800" kern="1200" dirty="0" smtClean="0">
              <a:latin typeface="Source Sans Pro" panose="020B0604020202020204" charset="0"/>
            </a:rPr>
            <a:t> </a:t>
          </a:r>
          <a:r>
            <a:rPr lang="en-US" sz="1800" kern="1200" dirty="0" err="1" smtClean="0">
              <a:latin typeface="Source Sans Pro" panose="020B0604020202020204" charset="0"/>
            </a:rPr>
            <a:t>kontrol</a:t>
          </a:r>
          <a:endParaRPr lang="en-US" sz="1800" kern="1200" dirty="0">
            <a:latin typeface="Source Sans Pro" panose="020B060402020202020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Source Sans Pro" panose="020B0604020202020204" charset="0"/>
            </a:rPr>
            <a:t>Diperoleh</a:t>
          </a:r>
          <a:r>
            <a:rPr lang="en-US" sz="1800" kern="1200" dirty="0" smtClean="0">
              <a:latin typeface="Source Sans Pro" panose="020B0604020202020204" charset="0"/>
            </a:rPr>
            <a:t> </a:t>
          </a:r>
          <a:r>
            <a:rPr lang="en-US" sz="1800" kern="1200" dirty="0" err="1" smtClean="0">
              <a:latin typeface="Source Sans Pro" panose="020B0604020202020204" charset="0"/>
            </a:rPr>
            <a:t>dari</a:t>
          </a:r>
          <a:r>
            <a:rPr lang="en-US" sz="1800" kern="1200" dirty="0" smtClean="0">
              <a:latin typeface="Source Sans Pro" panose="020B0604020202020204" charset="0"/>
            </a:rPr>
            <a:t> </a:t>
          </a:r>
          <a:r>
            <a:rPr lang="en-US" sz="1800" kern="1200" dirty="0" err="1" smtClean="0">
              <a:latin typeface="Source Sans Pro" panose="020B0604020202020204" charset="0"/>
            </a:rPr>
            <a:t>penelitian</a:t>
          </a:r>
          <a:r>
            <a:rPr lang="en-US" sz="1800" kern="1200" dirty="0" smtClean="0">
              <a:latin typeface="Source Sans Pro" panose="020B0604020202020204" charset="0"/>
            </a:rPr>
            <a:t> yang </a:t>
          </a:r>
          <a:r>
            <a:rPr lang="en-US" sz="1800" kern="1200" dirty="0" err="1" smtClean="0">
              <a:latin typeface="Source Sans Pro" panose="020B0604020202020204" charset="0"/>
            </a:rPr>
            <a:t>dilakukan</a:t>
          </a:r>
          <a:r>
            <a:rPr lang="en-US" sz="1800" kern="1200" dirty="0" smtClean="0">
              <a:latin typeface="Source Sans Pro" panose="020B0604020202020204" charset="0"/>
            </a:rPr>
            <a:t> </a:t>
          </a:r>
          <a:r>
            <a:rPr lang="en-US" sz="1800" kern="1200" dirty="0" err="1" smtClean="0">
              <a:latin typeface="Source Sans Pro" panose="020B0604020202020204" charset="0"/>
            </a:rPr>
            <a:t>oleh</a:t>
          </a:r>
          <a:r>
            <a:rPr lang="en-US" sz="1800" kern="1200" dirty="0" smtClean="0">
              <a:latin typeface="Source Sans Pro" panose="020B0604020202020204" charset="0"/>
            </a:rPr>
            <a:t> </a:t>
          </a:r>
          <a:r>
            <a:rPr lang="en-US" sz="1800" kern="1200" dirty="0" err="1" smtClean="0">
              <a:latin typeface="Source Sans Pro" panose="020B0604020202020204" charset="0"/>
            </a:rPr>
            <a:t>Hermadi</a:t>
          </a:r>
          <a:r>
            <a:rPr lang="en-US" sz="1800" kern="1200" dirty="0" smtClean="0">
              <a:latin typeface="Source Sans Pro" panose="020B0604020202020204" charset="0"/>
            </a:rPr>
            <a:t> (2015)</a:t>
          </a:r>
          <a:endParaRPr lang="en-US" sz="1800" kern="1200" dirty="0">
            <a:latin typeface="Source Sans Pro" panose="020B0604020202020204" charset="0"/>
          </a:endParaRPr>
        </a:p>
      </dsp:txBody>
      <dsp:txXfrm>
        <a:off x="565598" y="1627647"/>
        <a:ext cx="6852818" cy="1140269"/>
      </dsp:txXfrm>
    </dsp:sp>
    <dsp:sp modelId="{B0ED614E-BDFE-4BE3-B7A1-3279A830C87A}">
      <dsp:nvSpPr>
        <dsp:cNvPr id="0" name=""/>
        <dsp:cNvSpPr/>
      </dsp:nvSpPr>
      <dsp:spPr>
        <a:xfrm>
          <a:off x="16230" y="1648413"/>
          <a:ext cx="1098737" cy="1098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639025"/>
              <a:satOff val="-5461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DB433-B974-4179-AA2E-DE90A950C112}">
      <dsp:nvSpPr>
        <dsp:cNvPr id="0" name=""/>
        <dsp:cNvSpPr/>
      </dsp:nvSpPr>
      <dsp:spPr>
        <a:xfrm rot="1141814">
          <a:off x="1221122" y="1561458"/>
          <a:ext cx="36862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368625" y="33002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BB063-ABBA-4974-BA37-23D7CD84FD37}">
      <dsp:nvSpPr>
        <dsp:cNvPr id="0" name=""/>
        <dsp:cNvSpPr/>
      </dsp:nvSpPr>
      <dsp:spPr>
        <a:xfrm rot="19821053">
          <a:off x="1203579" y="910091"/>
          <a:ext cx="421850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421850" y="33002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A1A91-0499-4E3B-9C1A-783010B9DF77}">
      <dsp:nvSpPr>
        <dsp:cNvPr id="0" name=""/>
        <dsp:cNvSpPr/>
      </dsp:nvSpPr>
      <dsp:spPr>
        <a:xfrm>
          <a:off x="78688" y="553129"/>
          <a:ext cx="1344388" cy="1376866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B99BD-C535-4618-AB9F-048238826CE9}">
      <dsp:nvSpPr>
        <dsp:cNvPr id="0" name=""/>
        <dsp:cNvSpPr/>
      </dsp:nvSpPr>
      <dsp:spPr>
        <a:xfrm>
          <a:off x="1537887" y="91056"/>
          <a:ext cx="972898" cy="1009825"/>
        </a:xfrm>
        <a:prstGeom prst="ellipse">
          <a:avLst/>
        </a:prstGeom>
        <a:solidFill>
          <a:schemeClr val="accent4">
            <a:shade val="50000"/>
            <a:hueOff val="100784"/>
            <a:satOff val="-4617"/>
            <a:lumOff val="277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Elemen</a:t>
          </a:r>
          <a:endParaRPr lang="en-US" sz="1500" kern="1200" dirty="0"/>
        </a:p>
      </dsp:txBody>
      <dsp:txXfrm>
        <a:off x="1680365" y="238941"/>
        <a:ext cx="687942" cy="714055"/>
      </dsp:txXfrm>
    </dsp:sp>
    <dsp:sp modelId="{83D16681-D3BC-4030-93A5-5DCECBE24348}">
      <dsp:nvSpPr>
        <dsp:cNvPr id="0" name=""/>
        <dsp:cNvSpPr/>
      </dsp:nvSpPr>
      <dsp:spPr>
        <a:xfrm>
          <a:off x="2527404" y="91056"/>
          <a:ext cx="1459347" cy="1009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Menggambarkan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struktur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dokumen</a:t>
          </a:r>
          <a:endParaRPr lang="en-US" sz="1400" kern="1200" dirty="0"/>
        </a:p>
      </dsp:txBody>
      <dsp:txXfrm>
        <a:off x="2527404" y="91056"/>
        <a:ext cx="1459347" cy="1009825"/>
      </dsp:txXfrm>
    </dsp:sp>
    <dsp:sp modelId="{EE3BCBBE-2D89-44CB-B053-B1A7CF57059F}">
      <dsp:nvSpPr>
        <dsp:cNvPr id="0" name=""/>
        <dsp:cNvSpPr/>
      </dsp:nvSpPr>
      <dsp:spPr>
        <a:xfrm>
          <a:off x="1554853" y="1308870"/>
          <a:ext cx="972898" cy="1009825"/>
        </a:xfrm>
        <a:prstGeom prst="ellipse">
          <a:avLst/>
        </a:prstGeom>
        <a:solidFill>
          <a:schemeClr val="accent4">
            <a:shade val="50000"/>
            <a:hueOff val="100784"/>
            <a:satOff val="-4617"/>
            <a:lumOff val="277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Atribut</a:t>
          </a:r>
          <a:endParaRPr lang="en-US" sz="1500" kern="1200" dirty="0"/>
        </a:p>
      </dsp:txBody>
      <dsp:txXfrm>
        <a:off x="1697331" y="1456755"/>
        <a:ext cx="687942" cy="714055"/>
      </dsp:txXfrm>
    </dsp:sp>
    <dsp:sp modelId="{5400A7D4-0735-45A0-ACC1-EAED31E67AAF}">
      <dsp:nvSpPr>
        <dsp:cNvPr id="0" name=""/>
        <dsp:cNvSpPr/>
      </dsp:nvSpPr>
      <dsp:spPr>
        <a:xfrm>
          <a:off x="2544371" y="1308870"/>
          <a:ext cx="1459347" cy="1009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Informasi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tambahan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setiap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elemen</a:t>
          </a:r>
          <a:endParaRPr lang="en-US" sz="1400" kern="1200" dirty="0"/>
        </a:p>
      </dsp:txBody>
      <dsp:txXfrm>
        <a:off x="2544371" y="1308870"/>
        <a:ext cx="1459347" cy="1009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1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7DE1C-13B2-47C9-806C-1318394A98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00847-AF53-4B40-A6F2-B22E0BC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4213" y="4691023"/>
            <a:ext cx="5393689" cy="4444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2946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5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74213" y="4691023"/>
            <a:ext cx="5393689" cy="44441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2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7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5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4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7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6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5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7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8002032" cy="879774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357087"/>
            <a:ext cx="8002032" cy="356888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  <p:sp>
        <p:nvSpPr>
          <p:cNvPr id="7" name="Shape 10"/>
          <p:cNvSpPr/>
          <p:nvPr userDrawn="1"/>
        </p:nvSpPr>
        <p:spPr>
          <a:xfrm>
            <a:off x="6782672" y="1098370"/>
            <a:ext cx="721800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1"/>
          <p:cNvSpPr/>
          <p:nvPr userDrawn="1"/>
        </p:nvSpPr>
        <p:spPr>
          <a:xfrm>
            <a:off x="7504286" y="1098370"/>
            <a:ext cx="7218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2"/>
          <p:cNvSpPr/>
          <p:nvPr userDrawn="1"/>
        </p:nvSpPr>
        <p:spPr>
          <a:xfrm>
            <a:off x="844425" y="1098370"/>
            <a:ext cx="721800" cy="45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3"/>
          <p:cNvSpPr/>
          <p:nvPr userDrawn="1"/>
        </p:nvSpPr>
        <p:spPr>
          <a:xfrm>
            <a:off x="1565850" y="1098370"/>
            <a:ext cx="5216699" cy="4571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EAD291-DF67-4094-9F24-9BEBF498AD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9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.id/book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eclipsefcg.sourceforge.net/Document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iencedirect.com/science/article/pii/S1877050916001277" TargetMode="External"/><Relationship Id="rId5" Type="http://schemas.openxmlformats.org/officeDocument/2006/relationships/hyperlink" Target="http://www.graphviz.org/pdf/dotguide.pdf" TargetMode="External"/><Relationship Id="rId4" Type="http://schemas.openxmlformats.org/officeDocument/2006/relationships/hyperlink" Target="https://github.com/JamieDixon/GraphViz-C-Sharp-Wrapper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muel-suffos/matlabparse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B7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873829"/>
            <a:ext cx="9144000" cy="1879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1135856" y="3140353"/>
            <a:ext cx="7558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Instrumentasi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 smtClean="0">
                <a:latin typeface="Candara" panose="020E0502030303020204" pitchFamily="34" charset="0"/>
              </a:rPr>
              <a:t>Kode</a:t>
            </a:r>
            <a:r>
              <a:rPr lang="en-US" sz="2800" dirty="0" smtClean="0">
                <a:latin typeface="Candara" panose="020E0502030303020204" pitchFamily="34" charset="0"/>
              </a:rPr>
              <a:t> Program</a:t>
            </a:r>
            <a:r>
              <a:rPr lang="en-US" sz="2800" i="1" dirty="0" smtClean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Secara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Otomatis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untuk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i="1" dirty="0">
                <a:latin typeface="Candara" panose="020E0502030303020204" pitchFamily="34" charset="0"/>
              </a:rPr>
              <a:t>Basis Path Testing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852" y="4109264"/>
            <a:ext cx="325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Raden Asri Ramadhina </a:t>
            </a:r>
            <a:r>
              <a:rPr lang="en-US" sz="1600" dirty="0" err="1">
                <a:latin typeface="Candara" panose="020E0502030303020204" pitchFamily="34" charset="0"/>
              </a:rPr>
              <a:t>Fitriani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 smtClean="0">
                <a:latin typeface="Candara" panose="020E0502030303020204" pitchFamily="34" charset="0"/>
              </a:rPr>
              <a:t>G64154007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7353" y="4109263"/>
            <a:ext cx="3390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ndara" panose="020E0502030303020204" pitchFamily="34" charset="0"/>
              </a:rPr>
              <a:t>Pembimbing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 err="1">
                <a:latin typeface="Candara" panose="020E0502030303020204" pitchFamily="34" charset="0"/>
              </a:rPr>
              <a:t>Irman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err="1">
                <a:latin typeface="Candara" panose="020E0502030303020204" pitchFamily="34" charset="0"/>
              </a:rPr>
              <a:t>Hermadi</a:t>
            </a:r>
            <a:r>
              <a:rPr lang="en-US" sz="1600" dirty="0">
                <a:latin typeface="Candara" panose="020E0502030303020204" pitchFamily="34" charset="0"/>
              </a:rPr>
              <a:t>, </a:t>
            </a:r>
            <a:r>
              <a:rPr lang="en-US" sz="1600" dirty="0" err="1">
                <a:latin typeface="Candara" panose="020E0502030303020204" pitchFamily="34" charset="0"/>
              </a:rPr>
              <a:t>Skom</a:t>
            </a:r>
            <a:r>
              <a:rPr lang="en-US" sz="1600" dirty="0">
                <a:latin typeface="Candara" panose="020E0502030303020204" pitchFamily="34" charset="0"/>
              </a:rPr>
              <a:t>, MS, PhD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4761388"/>
            <a:ext cx="4853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Alih</a:t>
            </a:r>
            <a:r>
              <a:rPr lang="en-US" sz="1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Jenis</a:t>
            </a:r>
            <a:r>
              <a:rPr lang="en-US" sz="1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- </a:t>
            </a:r>
            <a:r>
              <a:rPr lang="en-US" sz="16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Departemen</a:t>
            </a:r>
            <a:r>
              <a:rPr lang="en-US" sz="1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Ilmu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Komputer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1005" y="4761388"/>
            <a:ext cx="3112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Institut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Pertanian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Bogor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2877"/>
            <a:ext cx="1063094" cy="755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00" y="131926"/>
            <a:ext cx="4684342" cy="26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61141939"/>
              </p:ext>
            </p:extLst>
          </p:nvPr>
        </p:nvGraphicFramePr>
        <p:xfrm>
          <a:off x="801524" y="1377387"/>
          <a:ext cx="8168855" cy="341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73682009"/>
              </p:ext>
            </p:extLst>
          </p:nvPr>
        </p:nvGraphicFramePr>
        <p:xfrm>
          <a:off x="411479" y="1493520"/>
          <a:ext cx="8434977" cy="321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Analisis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2501131"/>
              </p:ext>
            </p:extLst>
          </p:nvPr>
        </p:nvGraphicFramePr>
        <p:xfrm>
          <a:off x="1301579" y="1519881"/>
          <a:ext cx="7434648" cy="3076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1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9135" y="1235122"/>
            <a:ext cx="4176584" cy="3690853"/>
          </a:xfrm>
        </p:spPr>
        <p:txBody>
          <a:bodyPr/>
          <a:lstStyle/>
          <a:p>
            <a:r>
              <a:rPr lang="en-US" sz="2000" dirty="0" err="1"/>
              <a:t>Penguraian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matlab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file format XML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library </a:t>
            </a:r>
            <a:r>
              <a:rPr lang="en-US" sz="2000" dirty="0"/>
              <a:t> </a:t>
            </a:r>
            <a:r>
              <a:rPr lang="en-US" sz="2000" dirty="0" smtClean="0"/>
              <a:t>MATLAB-PARSER  </a:t>
            </a:r>
            <a:r>
              <a:rPr lang="en-US" sz="2000" dirty="0"/>
              <a:t>yang </a:t>
            </a:r>
            <a:r>
              <a:rPr lang="en-US" sz="2000" dirty="0" err="1"/>
              <a:t>dibangun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Suffos</a:t>
            </a:r>
            <a:r>
              <a:rPr lang="en-US" sz="2000" dirty="0"/>
              <a:t> (2015). 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1884237" y="474130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kern="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kern="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9" y="1374984"/>
            <a:ext cx="3763738" cy="336632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0201370"/>
              </p:ext>
            </p:extLst>
          </p:nvPr>
        </p:nvGraphicFramePr>
        <p:xfrm>
          <a:off x="4845441" y="2607276"/>
          <a:ext cx="4150278" cy="2701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4967416" y="3290614"/>
            <a:ext cx="12676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>
                <a:solidFill>
                  <a:schemeClr val="bg1"/>
                </a:solidFill>
                <a:latin typeface="Source Sans Pro" panose="020B0604020202020204" charset="0"/>
              </a:rPr>
              <a:t>Extensible Markup Language</a:t>
            </a:r>
            <a:r>
              <a:rPr lang="en-US" sz="1600" dirty="0">
                <a:solidFill>
                  <a:schemeClr val="bg1"/>
                </a:solidFill>
                <a:latin typeface="Source Sans Pro" panose="020B0604020202020204" charset="0"/>
              </a:rPr>
              <a:t> (XML)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9135" y="1235122"/>
            <a:ext cx="4324864" cy="3690853"/>
          </a:xfrm>
        </p:spPr>
        <p:txBody>
          <a:bodyPr/>
          <a:lstStyle/>
          <a:p>
            <a:r>
              <a:rPr lang="en-US" sz="1800" dirty="0" err="1" smtClean="0"/>
              <a:t>Matlab</a:t>
            </a:r>
            <a:r>
              <a:rPr lang="en-US" sz="1800" dirty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4 </a:t>
            </a:r>
            <a:r>
              <a:rPr lang="en-US" sz="1800" dirty="0" err="1" smtClean="0"/>
              <a:t>struktur</a:t>
            </a:r>
            <a:r>
              <a:rPr lang="en-US" sz="1800" dirty="0" smtClean="0"/>
              <a:t> </a:t>
            </a:r>
            <a:r>
              <a:rPr lang="en-US" sz="1800" dirty="0" err="1" smtClean="0"/>
              <a:t>kontrol</a:t>
            </a:r>
            <a:endParaRPr lang="en-US" sz="1800" dirty="0" smtClean="0"/>
          </a:p>
          <a:p>
            <a:pPr marL="185738" lvl="2"/>
            <a:r>
              <a:rPr lang="en-US" sz="1800" dirty="0" smtClean="0"/>
              <a:t>IF-ELSE-END</a:t>
            </a:r>
          </a:p>
          <a:p>
            <a:pPr marL="185738" lvl="2"/>
            <a:r>
              <a:rPr lang="en-US" sz="1800" dirty="0" smtClean="0"/>
              <a:t>SWITCH-CASE</a:t>
            </a:r>
          </a:p>
          <a:p>
            <a:pPr marL="185738" lvl="2"/>
            <a:r>
              <a:rPr lang="en-US" sz="1800" dirty="0" smtClean="0"/>
              <a:t>FOR</a:t>
            </a:r>
          </a:p>
          <a:p>
            <a:pPr marL="185738" lvl="2"/>
            <a:r>
              <a:rPr lang="en-US" sz="1800" dirty="0" smtClean="0"/>
              <a:t>WHILE </a:t>
            </a:r>
          </a:p>
          <a:p>
            <a:pPr marL="185738" lvl="6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1884237" y="474130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kern="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kern="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1374984"/>
            <a:ext cx="3763738" cy="3366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03452" y="4839683"/>
            <a:ext cx="21747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  <a:ea typeface="Times New Roman" panose="02020603050405020304" pitchFamily="18" charset="0"/>
              </a:rPr>
              <a:t>(Watson 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  <a:ea typeface="Times New Roman" panose="02020603050405020304" pitchFamily="18" charset="0"/>
              </a:rPr>
              <a:t>dan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  <a:ea typeface="Times New Roman" panose="02020603050405020304" pitchFamily="18" charset="0"/>
              </a:rPr>
              <a:t> McCabe 1996). </a:t>
            </a:r>
            <a:endParaRPr lang="en-US" sz="105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39"/>
          <a:stretch/>
        </p:blipFill>
        <p:spPr>
          <a:xfrm>
            <a:off x="4971601" y="2875892"/>
            <a:ext cx="4019932" cy="14062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19" r="69177"/>
          <a:stretch/>
        </p:blipFill>
        <p:spPr>
          <a:xfrm>
            <a:off x="5015051" y="4457431"/>
            <a:ext cx="1265848" cy="662059"/>
          </a:xfrm>
          <a:prstGeom prst="rect">
            <a:avLst/>
          </a:prstGeom>
        </p:spPr>
      </p:pic>
      <p:sp>
        <p:nvSpPr>
          <p:cNvPr id="13" name="Subtitle 6"/>
          <p:cNvSpPr txBox="1">
            <a:spLocks/>
          </p:cNvSpPr>
          <p:nvPr/>
        </p:nvSpPr>
        <p:spPr>
          <a:xfrm>
            <a:off x="5899019" y="2650656"/>
            <a:ext cx="2392069" cy="51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Notasi</a:t>
            </a:r>
            <a:r>
              <a:rPr lang="en-US" sz="11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Control Flow Graph (CFG)</a:t>
            </a:r>
            <a:endParaRPr lang="en-US" sz="1100" kern="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1884237" y="474130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kern="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kern="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9" y="1374984"/>
            <a:ext cx="3763738" cy="3366325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843849" y="1235122"/>
            <a:ext cx="4188940" cy="3690853"/>
          </a:xfrm>
        </p:spPr>
        <p:txBody>
          <a:bodyPr/>
          <a:lstStyle/>
          <a:p>
            <a:r>
              <a:rPr lang="en-US" sz="2000" i="1" dirty="0" err="1">
                <a:latin typeface="Source Sans Pro" panose="020B0604020202020204" charset="0"/>
              </a:rPr>
              <a:t>Cyclomatic</a:t>
            </a:r>
            <a:r>
              <a:rPr lang="en-US" sz="2000" i="1" dirty="0">
                <a:latin typeface="Source Sans Pro" panose="020B0604020202020204" charset="0"/>
              </a:rPr>
              <a:t> complexity </a:t>
            </a:r>
            <a:r>
              <a:rPr lang="en-US" sz="2000" i="1" dirty="0" smtClean="0">
                <a:latin typeface="Source Sans Pro" panose="020B0604020202020204" charset="0"/>
              </a:rPr>
              <a:t>:</a:t>
            </a:r>
            <a:endParaRPr lang="en-US" sz="2000" dirty="0">
              <a:latin typeface="Source Sans Pro" panose="020B0604020202020204" charset="0"/>
            </a:endParaRPr>
          </a:p>
          <a:p>
            <a:endParaRPr lang="en-US" sz="2000" dirty="0" smtClean="0">
              <a:latin typeface="Source Sans Pr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9321" y="1757983"/>
            <a:ext cx="223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V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(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) =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E - 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+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2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br>
              <a:rPr lang="en-US" dirty="0" smtClean="0"/>
            </a:b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B</a:t>
            </a:r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erbasis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web</a:t>
            </a:r>
          </a:p>
          <a:p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bahasa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pemrograman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smtClean="0"/>
              <a:t>C#</a:t>
            </a:r>
          </a:p>
          <a:p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E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ditor </a:t>
            </a:r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/>
              <a:t>IDE Microsoft Visual </a:t>
            </a:r>
            <a:r>
              <a:rPr lang="en-US" sz="2000" dirty="0" smtClean="0"/>
              <a:t>Studio Ultimate </a:t>
            </a:r>
            <a:r>
              <a:rPr lang="en-US" sz="2000" dirty="0"/>
              <a:t>2013 </a:t>
            </a:r>
            <a:endParaRPr lang="en-US" sz="2000" dirty="0" smtClean="0">
              <a:latin typeface="Source Sans Pro" panose="020B0604020202020204" charset="0"/>
              <a:ea typeface="Roboto" panose="020B0604020202020204" charset="0"/>
            </a:endParaRPr>
          </a:p>
          <a:p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CFG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akan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divisualisasikan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dengan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i="1" dirty="0">
                <a:latin typeface="Source Sans Pro" panose="020B0604020202020204" charset="0"/>
                <a:ea typeface="Roboto" panose="020B0604020202020204" charset="0"/>
              </a:rPr>
              <a:t>library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/>
              <a:t>Graphviz.Net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/>
            </a:r>
            <a:br>
              <a:rPr lang="en-US" sz="2000" dirty="0">
                <a:latin typeface="Source Sans Pro" panose="020B0604020202020204" charset="0"/>
                <a:ea typeface="Roboto" panose="020B0604020202020204" charset="0"/>
              </a:rPr>
            </a:br>
            <a:endParaRPr lang="en-US" sz="2000" dirty="0">
              <a:latin typeface="Source Sans Pro" panose="020B0604020202020204" charset="0"/>
              <a:ea typeface="Robot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844425" y="3863427"/>
            <a:ext cx="7521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/>
            </a:r>
            <a:b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</a:br>
            <a:endParaRPr lang="en-US" sz="180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br>
              <a:rPr lang="en-US" dirty="0" smtClean="0"/>
            </a:b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9426" y="1009886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Validasi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4425" y="1868956"/>
            <a:ext cx="2061320" cy="924"/>
          </a:xfrm>
          <a:prstGeom prst="line">
            <a:avLst/>
          </a:prstGeom>
          <a:ln w="38100">
            <a:solidFill>
              <a:srgbClr val="BC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799426" y="2904589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Efisiensi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9473" y="3763659"/>
            <a:ext cx="8131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DB7C4"/>
              </a:buClr>
              <a:buSzPct val="100000"/>
            </a:pP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</a:rPr>
              <a:t>Membandingkan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waktu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eksekusi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yang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dilaukan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secara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manual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dengan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waktu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eksekusi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oleh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aplikasi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.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44425" y="3762735"/>
            <a:ext cx="2061320" cy="924"/>
          </a:xfrm>
          <a:prstGeom prst="line">
            <a:avLst/>
          </a:prstGeom>
          <a:ln w="38100">
            <a:solidFill>
              <a:srgbClr val="BC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32120" y="1845133"/>
            <a:ext cx="8002032" cy="1360099"/>
          </a:xfrm>
        </p:spPr>
        <p:txBody>
          <a:bodyPr/>
          <a:lstStyle/>
          <a:p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Membandingkan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hasil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yang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ada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pada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penelitian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sebelumnya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dengan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hasil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yang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dikeluarkan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oleh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aplikasi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. </a:t>
            </a:r>
          </a:p>
          <a:p>
            <a:r>
              <a:rPr lang="en-US" sz="2000" i="1" dirty="0">
                <a:latin typeface="Source Sans Pro" panose="020B0604020202020204" charset="0"/>
                <a:ea typeface="Roboto" panose="020B0604020202020204" charset="0"/>
              </a:rPr>
              <a:t>Graph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yang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ada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pada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penelitian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sebelumnya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direpresentasikan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ke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dalam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bentuk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i="1" dirty="0">
                <a:latin typeface="Source Sans Pro" panose="020B0604020202020204" charset="0"/>
                <a:ea typeface="Roboto" panose="020B0604020202020204" charset="0"/>
              </a:rPr>
              <a:t>adjacency list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terlebih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dahulu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secara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manual.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/>
            </a:r>
            <a:b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</a:br>
            <a:endParaRPr lang="en-US" sz="2000" dirty="0" smtClean="0">
              <a:latin typeface="Source Sans Pro" panose="020B0604020202020204" charset="0"/>
              <a:ea typeface="Robot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smtClean="0"/>
              <a:t>Program </a:t>
            </a:r>
            <a:r>
              <a:rPr lang="en-US" dirty="0" err="1" smtClean="0"/>
              <a:t>Uji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21673"/>
              </p:ext>
            </p:extLst>
          </p:nvPr>
        </p:nvGraphicFramePr>
        <p:xfrm>
          <a:off x="334724" y="1386365"/>
          <a:ext cx="8642393" cy="36804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2836"/>
                <a:gridCol w="1416550"/>
                <a:gridCol w="922627"/>
                <a:gridCol w="5910380"/>
              </a:tblGrid>
              <a:tr h="228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Program Uji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Nama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Deskripsi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7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Triangle Ahmed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Menentukan tipe dari segitiga apakah termasuk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equilateral, isosceles, scalene,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atau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not triangle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7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Minimaxi Ahmed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mmA2008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Menentukan nilai minimal dan maksimal dari inputan berupa bilangan dalam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array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7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Binary Ahmed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binA2008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mencari </a:t>
                      </a:r>
                      <a:r>
                        <a:rPr lang="en-US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indeks</a:t>
                      </a:r>
                      <a:r>
                        <a:rPr lang="id-ID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 sebuah </a:t>
                      </a:r>
                      <a:r>
                        <a:rPr lang="en-US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bilangan dalam </a:t>
                      </a:r>
                      <a:r>
                        <a:rPr lang="id-ID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array dengan mengembalikan indeks jika ditemukan dan tidak jika tidak ditemukan</a:t>
                      </a:r>
                      <a:r>
                        <a:rPr lang="en-US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Bubble Ahmed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bubA2008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Mengurutkan bilangan dalam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array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menggunakan metode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bubble sort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Quotient Bueno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qB2002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Menghitung hasil bagi dan sisa hasil bagi dari dua buah bilangan bulat positif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7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Fitness Minimaxi Hermadi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fmH2014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Menghitung fungsi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fitness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dari fungsi minimaxiAhmed2008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Insertion Ahmed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Mengurutkan bilangan dalam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array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menggunakan metode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insertion sort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Gcd Ahmed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Menghitung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GCD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atau pembagi dua bilangan terbesar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Expint Bueno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eB2002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Fungsi exponensial yang dapat memproses bilangan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integer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Flex Gong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fG2011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Sebuah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utilitas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unix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diambil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situs GNU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err="1" smtClean="0"/>
              <a:t>Perancangan</a:t>
            </a:r>
            <a:r>
              <a:rPr lang="en-US" dirty="0" smtClean="0"/>
              <a:t>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40987" y="1497098"/>
            <a:ext cx="7446959" cy="305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608831" y="1670303"/>
            <a:ext cx="4750423" cy="3255671"/>
          </a:xfrm>
        </p:spPr>
        <p:txBody>
          <a:bodyPr/>
          <a:lstStyle/>
          <a:p>
            <a:r>
              <a:rPr lang="en-US" sz="2000" dirty="0" err="1" smtClean="0"/>
              <a:t>Memastikan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seharusnya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Meningkatkan</a:t>
            </a:r>
            <a:r>
              <a:rPr lang="en-US" sz="2000" dirty="0" smtClean="0"/>
              <a:t> </a:t>
            </a:r>
            <a:r>
              <a:rPr lang="en-US" sz="2000" dirty="0" err="1" smtClean="0"/>
              <a:t>kepercayaan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/</a:t>
            </a:r>
            <a:r>
              <a:rPr lang="en-US" sz="2000" dirty="0" err="1" smtClean="0"/>
              <a:t>berperilaku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160E6-AFB4-41D4-AAA3-32C5F66AE599}" type="slidenum">
              <a:rPr lang="en-US" smtClean="0"/>
              <a:t>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1022" y="1612106"/>
            <a:ext cx="2543200" cy="256377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66" y="2031206"/>
            <a:ext cx="1399333" cy="16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146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2" y="1820411"/>
            <a:ext cx="4086734" cy="241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Hom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81" y="130112"/>
            <a:ext cx="3596533" cy="503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9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tA2008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77779"/>
              </p:ext>
            </p:extLst>
          </p:nvPr>
        </p:nvGraphicFramePr>
        <p:xfrm>
          <a:off x="844425" y="1228878"/>
          <a:ext cx="7471672" cy="3914622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396517"/>
                <a:gridCol w="7075155"/>
              </a:tblGrid>
              <a:tr h="39146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function type = triangle(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A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(1); % First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B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(2); % Second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C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(3); % Third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((A+B &gt; C) &amp;&amp; (B+C &gt; A) &amp;&amp; (C+A &gt; B))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if ((A ~= B) &amp;&amp; (B ~= C) &amp;&amp; (C ~= A))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type = 'Scalene';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(((A == B) &amp;&amp; (B ~= C)) || ((B == C) &amp;&amp; (C ~= A)) || ((C == A) &amp;&amp; (A ~= B)))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'Isosceles';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'Equilateral';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type = 'Not a triangle';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 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8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Penguraian</a:t>
            </a:r>
            <a:r>
              <a:rPr lang="en-US" dirty="0" smtClean="0"/>
              <a:t> </a:t>
            </a:r>
            <a:r>
              <a:rPr lang="en-US" dirty="0" err="1"/>
              <a:t>kode</a:t>
            </a:r>
            <a:r>
              <a:rPr lang="en-US" dirty="0"/>
              <a:t> program tA2008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44425" y="1139999"/>
            <a:ext cx="6216132" cy="4003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Membangkitkan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55098"/>
              </p:ext>
            </p:extLst>
          </p:nvPr>
        </p:nvGraphicFramePr>
        <p:xfrm>
          <a:off x="844425" y="1228878"/>
          <a:ext cx="7188405" cy="3764280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376535"/>
                <a:gridCol w="827759"/>
                <a:gridCol w="5984111"/>
              </a:tblGrid>
              <a:tr h="34052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1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2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3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4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5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6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7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9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8</a:t>
                      </a:r>
                      <a:endParaRPr lang="en-US" sz="1300" b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function type = triangle(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A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(1); % First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B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(2); % Second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C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(3); % Third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((A+B &gt; C) &amp;&amp; (B+C &gt; A) &amp;&amp; (C+A &gt; B))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if ((A ~= B) &amp;&amp; (B ~= C) &amp;&amp; (C ~= A))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type = 'Scalene';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(((A == B) &amp;&amp; (B ~= C)) || ((B == C) &amp;&amp; (C ~= A)) || ((C == A) &amp;&amp; (A ~= B)))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'Isosceles';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'Equilateral';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type = 'Not a triangle';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0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Representasi</a:t>
            </a:r>
            <a:r>
              <a:rPr lang="en-US" dirty="0" smtClean="0"/>
              <a:t> tA2008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9524" y="1143917"/>
            <a:ext cx="3826241" cy="383840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77584"/>
              </p:ext>
            </p:extLst>
          </p:nvPr>
        </p:nvGraphicFramePr>
        <p:xfrm>
          <a:off x="4934296" y="1424479"/>
          <a:ext cx="3912162" cy="2924810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420024"/>
                <a:gridCol w="3492138"/>
              </a:tblGrid>
              <a:tr h="29248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digraph G { 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 [label=""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nodesep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=0.8]  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1-&gt;2;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2-&gt;3 [ label="True"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2-&gt;9 [ label="False"  </a:t>
                      </a:r>
                      <a:r>
                        <a:rPr lang="en-US" sz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=10 ];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3-&gt;4 [ label="True"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=10 ];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3-&gt;5 [ label="False"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4-&gt;8;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5-&gt;6 [ label="True"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=10 ];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5-&gt;7 [ label="False"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6-&gt;8;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7-&gt;8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9-&gt;8;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Subtitle 6"/>
          <p:cNvSpPr txBox="1">
            <a:spLocks/>
          </p:cNvSpPr>
          <p:nvPr/>
        </p:nvSpPr>
        <p:spPr>
          <a:xfrm>
            <a:off x="2169327" y="4852205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Adjacency List</a:t>
            </a:r>
            <a:endParaRPr lang="en-US" sz="1100" kern="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6517807" y="433912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Bahasa Dot</a:t>
            </a:r>
            <a:endParaRPr lang="en-US" sz="1100" kern="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Representasi</a:t>
            </a:r>
            <a:r>
              <a:rPr lang="en-US" dirty="0" smtClean="0"/>
              <a:t> tA2008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4425" y="1139999"/>
            <a:ext cx="3463415" cy="40035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843849" y="1235122"/>
            <a:ext cx="4188940" cy="3690853"/>
          </a:xfrm>
        </p:spPr>
        <p:txBody>
          <a:bodyPr/>
          <a:lstStyle/>
          <a:p>
            <a:r>
              <a:rPr lang="en-US" sz="2000" i="1" dirty="0" err="1">
                <a:latin typeface="Source Sans Pro" panose="020B0604020202020204" charset="0"/>
              </a:rPr>
              <a:t>Cyclomatic</a:t>
            </a:r>
            <a:r>
              <a:rPr lang="en-US" sz="2000" i="1" dirty="0">
                <a:latin typeface="Source Sans Pro" panose="020B0604020202020204" charset="0"/>
              </a:rPr>
              <a:t> </a:t>
            </a:r>
            <a:r>
              <a:rPr lang="en-US" sz="2000" i="1" dirty="0" smtClean="0">
                <a:latin typeface="Source Sans Pro" panose="020B0604020202020204" charset="0"/>
              </a:rPr>
              <a:t>complexity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 err="1" smtClean="0">
                <a:latin typeface="Source Sans Pro" panose="020B0604020202020204" charset="0"/>
              </a:rPr>
              <a:t>Jalur</a:t>
            </a:r>
            <a:r>
              <a:rPr lang="en-US" sz="2000" dirty="0" smtClean="0">
                <a:latin typeface="Source Sans Pro" panose="020B0604020202020204" charset="0"/>
              </a:rPr>
              <a:t> yang </a:t>
            </a:r>
            <a:r>
              <a:rPr lang="en-US" sz="2000" dirty="0" err="1" smtClean="0">
                <a:latin typeface="Source Sans Pro" panose="020B0604020202020204" charset="0"/>
              </a:rPr>
              <a:t>terbentuk</a:t>
            </a:r>
            <a:endParaRPr lang="en-US" sz="2000" dirty="0" smtClean="0">
              <a:latin typeface="Source Sans Pro" panose="020B0604020202020204" charset="0"/>
            </a:endParaRPr>
          </a:p>
          <a:p>
            <a:pPr marL="185738" lvl="2"/>
            <a:r>
              <a:rPr lang="en-US" sz="2000" dirty="0" smtClean="0"/>
              <a:t>1 </a:t>
            </a:r>
            <a:r>
              <a:rPr lang="en-US" sz="2000" dirty="0"/>
              <a:t>2 (T) 3 (T) 4 8</a:t>
            </a:r>
          </a:p>
          <a:p>
            <a:pPr marL="185738" lvl="2"/>
            <a:r>
              <a:rPr lang="en-US" sz="2000" dirty="0" smtClean="0"/>
              <a:t>1 </a:t>
            </a:r>
            <a:r>
              <a:rPr lang="en-US" sz="2000" dirty="0"/>
              <a:t>2 (T) 3 (F) 5 (T) 6 8</a:t>
            </a:r>
          </a:p>
          <a:p>
            <a:pPr marL="185738" lvl="2"/>
            <a:r>
              <a:rPr lang="en-US" sz="2000" dirty="0" smtClean="0"/>
              <a:t>1 </a:t>
            </a:r>
            <a:r>
              <a:rPr lang="en-US" sz="2000" dirty="0"/>
              <a:t>2 (T) 3 (F) 5 (F) 7 8</a:t>
            </a:r>
          </a:p>
          <a:p>
            <a:pPr marL="185738" lvl="2"/>
            <a:r>
              <a:rPr lang="en-US" sz="2000" dirty="0" smtClean="0"/>
              <a:t>1 </a:t>
            </a:r>
            <a:r>
              <a:rPr lang="en-US" sz="2000" dirty="0"/>
              <a:t>2 (F) 9 8</a:t>
            </a:r>
          </a:p>
          <a:p>
            <a:pPr marL="185738" lvl="2"/>
            <a:endParaRPr lang="en-US" sz="2000" i="1" dirty="0" smtClean="0">
              <a:latin typeface="Source Sans Pr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  <a:p>
            <a:endParaRPr lang="en-US" sz="2000" dirty="0" smtClean="0">
              <a:latin typeface="Source Sans Pr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2640" y="1757109"/>
            <a:ext cx="1889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Nodes(N) = 9</a:t>
            </a:r>
          </a:p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Edges(E) = 11</a:t>
            </a:r>
          </a:p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V(G) = E - N + 2</a:t>
            </a:r>
          </a:p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         = 4</a:t>
            </a:r>
          </a:p>
        </p:txBody>
      </p:sp>
    </p:spTree>
    <p:extLst>
      <p:ext uri="{BB962C8B-B14F-4D97-AF65-F5344CB8AC3E}">
        <p14:creationId xmlns:p14="http://schemas.microsoft.com/office/powerpoint/2010/main" val="6505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Instrumentasi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585143" y="2407444"/>
            <a:ext cx="3080226" cy="14927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4" y="1139999"/>
            <a:ext cx="4406255" cy="4003501"/>
          </a:xfrm>
          <a:prstGeom prst="rect">
            <a:avLst/>
          </a:prstGeom>
        </p:spPr>
      </p:pic>
      <p:sp>
        <p:nvSpPr>
          <p:cNvPr id="9" name="Subtitle 6"/>
          <p:cNvSpPr txBox="1">
            <a:spLocks/>
          </p:cNvSpPr>
          <p:nvPr/>
        </p:nvSpPr>
        <p:spPr>
          <a:xfrm>
            <a:off x="6517807" y="390016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Output </a:t>
            </a:r>
            <a:r>
              <a:rPr lang="en-US" sz="1100" kern="0" dirty="0" err="1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dari</a:t>
            </a:r>
            <a:r>
              <a:rPr lang="en-US" sz="1100" kern="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100" kern="0" dirty="0" err="1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matlab</a:t>
            </a:r>
            <a:endParaRPr lang="en-US" sz="1100" kern="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Testing –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10005"/>
              </p:ext>
            </p:extLst>
          </p:nvPr>
        </p:nvGraphicFramePr>
        <p:xfrm>
          <a:off x="844425" y="1335881"/>
          <a:ext cx="7692356" cy="34356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244"/>
                <a:gridCol w="1372422"/>
                <a:gridCol w="2795628"/>
                <a:gridCol w="2786062"/>
              </a:tblGrid>
              <a:tr h="3861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Nama Program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Adjacency List </a:t>
                      </a:r>
                      <a:r>
                        <a:rPr lang="en-US" sz="1050" dirty="0" err="1">
                          <a:effectLst/>
                        </a:rPr>
                        <a:t>Penelitian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Sebelumnya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Adjacency List Menggunakan Aplikasi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</a:tr>
              <a:tr h="1112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tA2008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2 -&gt; 3 -&gt; 4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3 -&gt; 5 -&gt; 6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4 -&gt; 9  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6 -&gt; 7 -&gt;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5 -&gt; 9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7 -&gt; 9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8 -&gt; 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2 -&gt; 3 -&gt; 9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3 -&gt; 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4 -&gt;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5 -&gt; 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6 -&gt;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7 -&gt;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9 -&gt; 8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90" marR="43990" marT="0" marB="0" anchor="ctr"/>
                </a:tc>
              </a:tr>
              <a:tr h="1079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mmA2008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2 -&gt; 3 -&gt;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3 -&gt; 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5 -&gt; 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7 -&gt;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8  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2 -&gt; 3 -&gt;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3 -&gt; 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5 -&gt; 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7 -&gt;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8 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Testing –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33985"/>
              </p:ext>
            </p:extLst>
          </p:nvPr>
        </p:nvGraphicFramePr>
        <p:xfrm>
          <a:off x="844425" y="1294450"/>
          <a:ext cx="7077995" cy="376371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48619"/>
                <a:gridCol w="1042987"/>
                <a:gridCol w="1550194"/>
                <a:gridCol w="1307306"/>
                <a:gridCol w="1250157"/>
                <a:gridCol w="1278732"/>
              </a:tblGrid>
              <a:tr h="31289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Nama Program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Waktu Eksekusi Aplikasi (detik)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Waktu Ekseskusi Manual (detik)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57A7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Penguji 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57A7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Penguji 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57A7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Rata-Rata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57A7B5"/>
                    </a:solidFill>
                  </a:tcPr>
                </a:tc>
              </a:tr>
              <a:tr h="91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tA2008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1.53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mmA2008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558.23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407.90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483.07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384.64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526.59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455.62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bubA2008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448.64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207.97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328.31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qB2002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222.25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280.86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251.56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fmH2014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201.87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223.07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212.47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234.55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358.51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296.53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492.93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293.01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392.97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eB2002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686.59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632.27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659.43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fB2002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335.92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403.27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369.60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Rata-Rata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396.18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370.38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383.28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Dan Saran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844425" y="1357087"/>
            <a:ext cx="8002032" cy="3560353"/>
          </a:xfrm>
        </p:spPr>
        <p:txBody>
          <a:bodyPr/>
          <a:lstStyle/>
          <a:p>
            <a:r>
              <a:rPr lang="en-US" sz="2200" dirty="0" err="1">
                <a:latin typeface="Source Sans Pro" panose="020B0604020202020204" charset="0"/>
              </a:rPr>
              <a:t>Penelitian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ini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berhasil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membangun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sebuah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aplikasi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dirty="0">
                <a:latin typeface="Source Sans Pro" panose="020B0604020202020204" charset="0"/>
              </a:rPr>
              <a:t>yang </a:t>
            </a:r>
            <a:r>
              <a:rPr lang="en-US" sz="2200" dirty="0" err="1">
                <a:latin typeface="Source Sans Pro" panose="020B0604020202020204" charset="0"/>
              </a:rPr>
              <a:t>dapat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digunakan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untuk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instrumentasi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secara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otomatis</a:t>
            </a:r>
            <a:r>
              <a:rPr lang="en-US" sz="2200" dirty="0">
                <a:latin typeface="Source Sans Pro" panose="020B0604020202020204" charset="0"/>
              </a:rPr>
              <a:t>, </a:t>
            </a:r>
            <a:r>
              <a:rPr lang="en-US" sz="2200" dirty="0" err="1">
                <a:latin typeface="Source Sans Pro" panose="020B0604020202020204" charset="0"/>
              </a:rPr>
              <a:t>membangkitkan</a:t>
            </a:r>
            <a:r>
              <a:rPr lang="en-US" sz="2200" dirty="0">
                <a:latin typeface="Source Sans Pro" panose="020B0604020202020204" charset="0"/>
              </a:rPr>
              <a:t> CFG, </a:t>
            </a:r>
            <a:r>
              <a:rPr lang="en-US" sz="2200" dirty="0" err="1">
                <a:latin typeface="Source Sans Pro" panose="020B0604020202020204" charset="0"/>
              </a:rPr>
              <a:t>menghitung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cyclomatic</a:t>
            </a:r>
            <a:r>
              <a:rPr lang="en-US" sz="2200" dirty="0">
                <a:latin typeface="Source Sans Pro" panose="020B0604020202020204" charset="0"/>
              </a:rPr>
              <a:t> complexity, </a:t>
            </a:r>
            <a:r>
              <a:rPr lang="en-US" sz="2200" dirty="0" err="1">
                <a:latin typeface="Source Sans Pro" panose="020B0604020202020204" charset="0"/>
              </a:rPr>
              <a:t>dan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membangkitkan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segala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kemungkinan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jalur</a:t>
            </a:r>
            <a:r>
              <a:rPr lang="en-US" sz="2200" dirty="0">
                <a:latin typeface="Source Sans Pro" panose="020B0604020202020204" charset="0"/>
              </a:rPr>
              <a:t> yang </a:t>
            </a:r>
            <a:r>
              <a:rPr lang="en-US" sz="2200" dirty="0" err="1">
                <a:latin typeface="Source Sans Pro" panose="020B0604020202020204" charset="0"/>
              </a:rPr>
              <a:t>dapat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dilewati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dari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kode</a:t>
            </a:r>
            <a:r>
              <a:rPr lang="en-US" sz="2200" dirty="0">
                <a:latin typeface="Source Sans Pro" panose="020B0604020202020204" charset="0"/>
              </a:rPr>
              <a:t> program </a:t>
            </a:r>
            <a:r>
              <a:rPr lang="en-US" sz="2200" dirty="0" err="1">
                <a:latin typeface="Source Sans Pro" panose="020B0604020202020204" charset="0"/>
              </a:rPr>
              <a:t>matlab</a:t>
            </a:r>
            <a:r>
              <a:rPr lang="en-US" sz="2200" dirty="0">
                <a:latin typeface="Source Sans Pro" panose="020B0604020202020204" charset="0"/>
              </a:rPr>
              <a:t>. </a:t>
            </a:r>
            <a:endParaRPr lang="en-US" sz="2200" dirty="0" smtClean="0">
              <a:latin typeface="Source Sans Pro" panose="020B0604020202020204" charset="0"/>
            </a:endParaRPr>
          </a:p>
          <a:p>
            <a:endParaRPr lang="en-US" sz="2200" dirty="0">
              <a:latin typeface="Source Sans Pro" panose="020B0604020202020204" charset="0"/>
            </a:endParaRPr>
          </a:p>
          <a:p>
            <a:r>
              <a:rPr lang="en-US" sz="2200" dirty="0" err="1">
                <a:latin typeface="Source Sans Pro" panose="020B0604020202020204" charset="0"/>
              </a:rPr>
              <a:t>Hasil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penelitian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menunjukkan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bahwa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kecepatan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eksekusi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jauh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lebih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cepat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dibandingkan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dilakukan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secara</a:t>
            </a:r>
            <a:r>
              <a:rPr lang="en-US" sz="2200" b="1" dirty="0">
                <a:latin typeface="Source Sans Pro" panose="020B0604020202020204" charset="0"/>
              </a:rPr>
              <a:t> manual </a:t>
            </a:r>
            <a:r>
              <a:rPr lang="en-US" sz="2200" dirty="0" err="1">
                <a:latin typeface="Source Sans Pro" panose="020B0604020202020204" charset="0"/>
              </a:rPr>
              <a:t>sehingga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dapat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menghemat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sumber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daya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dalam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pengujian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perangkat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lunak</a:t>
            </a:r>
            <a:r>
              <a:rPr lang="en-US" sz="2200" dirty="0">
                <a:latin typeface="Source Sans Pro" panose="020B0604020202020204" charset="0"/>
              </a:rPr>
              <a:t>.</a:t>
            </a:r>
          </a:p>
          <a:p>
            <a:endParaRPr lang="en-US" sz="22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39" y="3361408"/>
            <a:ext cx="3226914" cy="1405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3361408"/>
            <a:ext cx="3373594" cy="1405664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72846" y="1235676"/>
            <a:ext cx="3638194" cy="18361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None/>
            </a:pPr>
            <a:r>
              <a:rPr lang="en-US" sz="2000" b="1" dirty="0" smtClean="0"/>
              <a:t>BLACK BOX TESTING</a:t>
            </a:r>
          </a:p>
          <a:p>
            <a:pPr>
              <a:buNone/>
            </a:pP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pengujian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memeriksa</a:t>
            </a:r>
            <a:r>
              <a:rPr lang="en-US" sz="2000" dirty="0" smtClean="0"/>
              <a:t> </a:t>
            </a:r>
            <a:r>
              <a:rPr lang="en-US" sz="2000" dirty="0" err="1" smtClean="0"/>
              <a:t>fungsionalitas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ditentukan</a:t>
            </a:r>
            <a:endParaRPr lang="en-US" sz="20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013027" y="1298566"/>
            <a:ext cx="3744225" cy="171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b="1" kern="0" dirty="0" smtClean="0">
                <a:solidFill>
                  <a:srgbClr val="415665"/>
                </a:solidFill>
                <a:latin typeface="Source Sans Pro" panose="020B0604020202020204" charset="0"/>
              </a:rPr>
              <a:t>WHITE BOX TESTING</a:t>
            </a:r>
          </a:p>
          <a:p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Melakukan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pengujian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dengan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cara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memeriksa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struktur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internal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dan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alur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logika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(proses)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sebuah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perangkat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lunak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.  </a:t>
            </a:r>
            <a:endParaRPr lang="en-US" sz="2000" kern="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Dan Saran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Saran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844425" y="1357087"/>
            <a:ext cx="8002032" cy="1254033"/>
          </a:xfrm>
        </p:spPr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nstrumentasi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Hermadi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mana yang </a:t>
            </a:r>
            <a:r>
              <a:rPr lang="en-US" dirty="0" err="1"/>
              <a:t>dilewati</a:t>
            </a:r>
            <a:r>
              <a:rPr lang="en-US" dirty="0"/>
              <a:t>, </a:t>
            </a:r>
            <a:r>
              <a:rPr lang="en-US" dirty="0" err="1"/>
              <a:t>instrumentasi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juga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smtClean="0"/>
              <a:t>fitness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0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69524" y="811910"/>
            <a:ext cx="8529637" cy="3568700"/>
          </a:xfrm>
        </p:spPr>
        <p:txBody>
          <a:bodyPr/>
          <a:lstStyle/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/>
              <a:t>Alimucaj</a:t>
            </a:r>
            <a:r>
              <a:rPr lang="en-US" sz="1200" dirty="0"/>
              <a:t>, Aldi. 2009. “Control Flow Graph </a:t>
            </a:r>
            <a:r>
              <a:rPr lang="en-US" sz="1200" dirty="0" smtClean="0"/>
              <a:t>Generator Documentation</a:t>
            </a:r>
            <a:r>
              <a:rPr lang="en-US" sz="1200" dirty="0"/>
              <a:t>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</a:t>
            </a:r>
            <a:r>
              <a:rPr lang="en-US" sz="1200" dirty="0" smtClean="0"/>
              <a:t>19/7/2017 </a:t>
            </a:r>
            <a:r>
              <a:rPr lang="en-US" sz="1200" dirty="0"/>
              <a:t>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eclipsefcg.sourceforge.net/Documentation.pdf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Arkeman</a:t>
            </a:r>
            <a:r>
              <a:rPr lang="en-US" sz="1200" dirty="0"/>
              <a:t>, Y, </a:t>
            </a:r>
            <a:r>
              <a:rPr lang="en-US" sz="1200" dirty="0" err="1"/>
              <a:t>Herdiyeni</a:t>
            </a:r>
            <a:r>
              <a:rPr lang="en-US" sz="1200" dirty="0"/>
              <a:t>, Y, </a:t>
            </a:r>
            <a:r>
              <a:rPr lang="en-US" sz="1200" dirty="0" err="1"/>
              <a:t>Hermadi</a:t>
            </a:r>
            <a:r>
              <a:rPr lang="en-US" sz="1200" dirty="0"/>
              <a:t>,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Laxmi</a:t>
            </a:r>
            <a:r>
              <a:rPr lang="en-US" sz="1200" dirty="0"/>
              <a:t>, </a:t>
            </a:r>
            <a:r>
              <a:rPr lang="en-US" sz="1200" dirty="0" smtClean="0"/>
              <a:t>G F</a:t>
            </a:r>
            <a:r>
              <a:rPr lang="en-US" sz="1200" dirty="0"/>
              <a:t>. 2014. </a:t>
            </a:r>
            <a:r>
              <a:rPr lang="en-US" sz="1200" i="1" dirty="0" err="1"/>
              <a:t>Algoritma</a:t>
            </a:r>
            <a:r>
              <a:rPr lang="en-US" sz="1200" i="1" dirty="0"/>
              <a:t> </a:t>
            </a:r>
            <a:r>
              <a:rPr lang="en-US" sz="1200" i="1" dirty="0" err="1"/>
              <a:t>Genetika</a:t>
            </a:r>
            <a:r>
              <a:rPr lang="en-US" sz="1200" i="1" dirty="0"/>
              <a:t> </a:t>
            </a:r>
            <a:r>
              <a:rPr lang="en-US" sz="1200" i="1" dirty="0" err="1"/>
              <a:t>Tujuan</a:t>
            </a:r>
            <a:r>
              <a:rPr lang="en-US" sz="1200" i="1" dirty="0"/>
              <a:t> </a:t>
            </a:r>
            <a:r>
              <a:rPr lang="en-US" sz="1200" i="1" dirty="0" err="1"/>
              <a:t>Jamak</a:t>
            </a:r>
            <a:r>
              <a:rPr lang="en-US" sz="1200" i="1" dirty="0"/>
              <a:t> (</a:t>
            </a:r>
            <a:r>
              <a:rPr lang="en-US" sz="1200" i="1" dirty="0" err="1"/>
              <a:t>MultiObjective</a:t>
            </a:r>
            <a:r>
              <a:rPr lang="en-US" sz="1200" i="1" dirty="0"/>
              <a:t> Genetic Algorithm</a:t>
            </a:r>
            <a:r>
              <a:rPr lang="en-US" sz="1200" dirty="0"/>
              <a:t>. IPB </a:t>
            </a:r>
            <a:r>
              <a:rPr lang="en-US" sz="1200" dirty="0" smtClean="0"/>
              <a:t>Press.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Basu</a:t>
            </a:r>
            <a:r>
              <a:rPr lang="en-US" sz="1200" dirty="0"/>
              <a:t>, A. 2015. </a:t>
            </a:r>
            <a:r>
              <a:rPr lang="en-US" sz="1200" i="1" dirty="0"/>
              <a:t>Software Quality Assurance, </a:t>
            </a:r>
            <a:r>
              <a:rPr lang="en-US" sz="1200" i="1" dirty="0" smtClean="0"/>
              <a:t>Testing  and </a:t>
            </a:r>
            <a:r>
              <a:rPr lang="en-US" sz="1200" i="1" dirty="0"/>
              <a:t>Metrics</a:t>
            </a:r>
            <a:r>
              <a:rPr lang="en-US" sz="1200" dirty="0"/>
              <a:t>. PHI Learning </a:t>
            </a:r>
            <a:r>
              <a:rPr lang="en-US" sz="1200" dirty="0" err="1"/>
              <a:t>Privat</a:t>
            </a:r>
            <a:r>
              <a:rPr lang="en-US" sz="1200" dirty="0"/>
              <a:t> Limited. [Internet</a:t>
            </a:r>
            <a:r>
              <a:rPr lang="en-US" sz="1200" dirty="0" smtClean="0"/>
              <a:t>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14/8/2017 ].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books.google.co.id/books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Dixon</a:t>
            </a:r>
            <a:r>
              <a:rPr lang="en-US" sz="1200" dirty="0"/>
              <a:t>, J. 2013. “</a:t>
            </a:r>
            <a:r>
              <a:rPr lang="en-US" sz="1200" dirty="0" err="1"/>
              <a:t>Graphviz.Net</a:t>
            </a:r>
            <a:r>
              <a:rPr lang="en-US" sz="1200" dirty="0"/>
              <a:t> C# Wrapper”.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22/12/2017 ].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/>
              <a:t>: </a:t>
            </a: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github.com/JamieDixon/GraphViz-C-Sharp-Wrapper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Ellson</a:t>
            </a:r>
            <a:r>
              <a:rPr lang="en-US" sz="1200" dirty="0"/>
              <a:t>, J </a:t>
            </a:r>
            <a:r>
              <a:rPr lang="en-US" sz="1200" i="1" dirty="0"/>
              <a:t>et al. </a:t>
            </a:r>
            <a:r>
              <a:rPr lang="en-US" sz="1200" dirty="0"/>
              <a:t>2003. “</a:t>
            </a:r>
            <a:r>
              <a:rPr lang="en-US" sz="1200" dirty="0" err="1"/>
              <a:t>Graphviz</a:t>
            </a:r>
            <a:r>
              <a:rPr lang="en-US" sz="1200" dirty="0"/>
              <a:t> and </a:t>
            </a:r>
            <a:r>
              <a:rPr lang="en-US" sz="1200" dirty="0" err="1"/>
              <a:t>Dynagraph</a:t>
            </a:r>
            <a:r>
              <a:rPr lang="en-US" sz="1200" dirty="0"/>
              <a:t> – </a:t>
            </a:r>
            <a:r>
              <a:rPr lang="en-US" sz="1200" dirty="0" smtClean="0"/>
              <a:t>Static and </a:t>
            </a:r>
            <a:r>
              <a:rPr lang="en-US" sz="1200" dirty="0"/>
              <a:t>Dynamic Graph Drawing Tools”.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14/8/2017 ].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https</a:t>
            </a:r>
            <a:r>
              <a:rPr lang="en-US" sz="1200" dirty="0" smtClean="0"/>
              <a:t>: //github.com/</a:t>
            </a:r>
            <a:r>
              <a:rPr lang="en-US" sz="1200" dirty="0" err="1" smtClean="0"/>
              <a:t>JamieDixon</a:t>
            </a:r>
            <a:r>
              <a:rPr lang="en-US" sz="1200" dirty="0" smtClean="0"/>
              <a:t>/</a:t>
            </a:r>
            <a:r>
              <a:rPr lang="en-US" sz="1200" dirty="0" err="1" smtClean="0"/>
              <a:t>GraphVizC</a:t>
            </a:r>
            <a:r>
              <a:rPr lang="en-US" sz="1200" dirty="0" smtClean="0"/>
              <a:t>-Sharp-Wrapper.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Gansner</a:t>
            </a:r>
            <a:r>
              <a:rPr lang="en-US" sz="1200" dirty="0"/>
              <a:t>, Emden R., </a:t>
            </a:r>
            <a:r>
              <a:rPr lang="en-US" sz="1200" dirty="0" err="1"/>
              <a:t>Koutsofios</a:t>
            </a:r>
            <a:r>
              <a:rPr lang="en-US" sz="1200" dirty="0"/>
              <a:t>, </a:t>
            </a:r>
            <a:r>
              <a:rPr lang="en-US" sz="1200" dirty="0" err="1"/>
              <a:t>Eleftherios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smtClean="0"/>
              <a:t>North, Stephen</a:t>
            </a:r>
            <a:r>
              <a:rPr lang="en-US" sz="1200" dirty="0"/>
              <a:t>. 2015. “Drawing graphs with dot”.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25/12/2017 ].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/>
              <a:t>: </a:t>
            </a:r>
            <a:r>
              <a:rPr lang="en-US" sz="1200" dirty="0" smtClean="0">
                <a:hlinkClick r:id="rId5"/>
              </a:rPr>
              <a:t>www.graphviz.org/pdf/dotguide.pdf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Hartwell</a:t>
            </a:r>
            <a:r>
              <a:rPr lang="en-US" sz="1200" dirty="0"/>
              <a:t>, J. 2017. </a:t>
            </a:r>
            <a:r>
              <a:rPr lang="en-US" sz="1200" i="1" dirty="0"/>
              <a:t>C# and XML Primer</a:t>
            </a:r>
            <a:r>
              <a:rPr lang="en-US" sz="1200" dirty="0"/>
              <a:t>. </a:t>
            </a:r>
            <a:r>
              <a:rPr lang="en-US" sz="1200" dirty="0" err="1" smtClean="0"/>
              <a:t>Apress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Hermadi</a:t>
            </a:r>
            <a:r>
              <a:rPr lang="en-US" sz="1200" dirty="0"/>
              <a:t>, I. 2015. “Path Testing using Genetic Algorithm”. </a:t>
            </a:r>
            <a:r>
              <a:rPr lang="en-US" sz="1200" dirty="0" err="1"/>
              <a:t>Disertasi</a:t>
            </a:r>
            <a:r>
              <a:rPr lang="en-US" sz="1200" dirty="0"/>
              <a:t>. University of New South </a:t>
            </a:r>
            <a:r>
              <a:rPr lang="en-US" sz="1200" dirty="0" smtClean="0"/>
              <a:t>Wales.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Houcque</a:t>
            </a:r>
            <a:r>
              <a:rPr lang="en-US" sz="1200" dirty="0"/>
              <a:t>, David. 2015. “</a:t>
            </a:r>
            <a:r>
              <a:rPr lang="en-US" sz="1200" dirty="0" err="1"/>
              <a:t>Intoruction</a:t>
            </a:r>
            <a:r>
              <a:rPr lang="en-US" sz="1200" dirty="0"/>
              <a:t> To MATLAB </a:t>
            </a:r>
            <a:r>
              <a:rPr lang="en-US" sz="1200" dirty="0" smtClean="0"/>
              <a:t>For Engineering </a:t>
            </a:r>
            <a:r>
              <a:rPr lang="en-US" sz="1200" dirty="0"/>
              <a:t>Students”.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30/12/2017 ].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https://</a:t>
            </a:r>
            <a:r>
              <a:rPr lang="en-US" sz="1200" dirty="0" smtClean="0"/>
              <a:t>www.mccormick.northwestern.edu/documents/students/undergraduate/introductionto-matlab.pdf.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Kumar</a:t>
            </a:r>
            <a:r>
              <a:rPr lang="en-US" sz="1200" dirty="0"/>
              <a:t>, D </a:t>
            </a:r>
            <a:r>
              <a:rPr lang="en-US" sz="1200" dirty="0" err="1"/>
              <a:t>dan</a:t>
            </a:r>
            <a:r>
              <a:rPr lang="en-US" sz="1200" dirty="0"/>
              <a:t> Mishra, K </a:t>
            </a:r>
            <a:r>
              <a:rPr lang="en-US" sz="1200" dirty="0" err="1"/>
              <a:t>K</a:t>
            </a:r>
            <a:r>
              <a:rPr lang="en-US" sz="1200" dirty="0"/>
              <a:t>. 2016. “The Impacts of </a:t>
            </a:r>
            <a:r>
              <a:rPr lang="en-US" sz="1200" dirty="0" smtClean="0"/>
              <a:t>Test Automation </a:t>
            </a:r>
            <a:r>
              <a:rPr lang="en-US" sz="1200" dirty="0"/>
              <a:t>on Software’s Cost, Quality and Time</a:t>
            </a:r>
            <a:br>
              <a:rPr lang="en-US" sz="1200" dirty="0"/>
            </a:br>
            <a:r>
              <a:rPr lang="en-US" sz="1200" dirty="0"/>
              <a:t>to Market” </a:t>
            </a:r>
            <a:r>
              <a:rPr lang="en-US" sz="1200" dirty="0" err="1"/>
              <a:t>dalam</a:t>
            </a:r>
            <a:r>
              <a:rPr lang="en-US" sz="1200" dirty="0"/>
              <a:t>: </a:t>
            </a:r>
            <a:r>
              <a:rPr lang="en-US" sz="1200" i="1" dirty="0"/>
              <a:t>Procedia Computer Science </a:t>
            </a:r>
            <a:r>
              <a:rPr lang="en-US" sz="1200" dirty="0" smtClean="0"/>
              <a:t>79, pp</a:t>
            </a:r>
            <a:r>
              <a:rPr lang="en-US" sz="1200" dirty="0"/>
              <a:t>. 8–15.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20/8/2017</a:t>
            </a:r>
            <a:br>
              <a:rPr lang="en-US" sz="1200" dirty="0"/>
            </a:br>
            <a:r>
              <a:rPr lang="en-US" sz="1200" dirty="0"/>
              <a:t>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</a:t>
            </a:r>
            <a:r>
              <a:rPr lang="en-US" sz="1200" dirty="0">
                <a:hlinkClick r:id="rId6"/>
              </a:rPr>
              <a:t>http://www.sciencedirect.com/science/article/pii/%</a:t>
            </a:r>
            <a:r>
              <a:rPr lang="en-US" sz="1200" dirty="0" smtClean="0">
                <a:hlinkClick r:id="rId6"/>
              </a:rPr>
              <a:t>5C%5CS1877050916001277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Myers, G J, Sandler, C,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Badgett</a:t>
            </a:r>
            <a:r>
              <a:rPr lang="en-US" sz="1200" dirty="0" smtClean="0"/>
              <a:t>, T. 2012. </a:t>
            </a:r>
            <a:r>
              <a:rPr lang="en-US" sz="1200" i="1" dirty="0" smtClean="0"/>
              <a:t>The Art of Software Testing</a:t>
            </a:r>
            <a:r>
              <a:rPr lang="en-US" sz="1200" dirty="0" smtClean="0"/>
              <a:t>. John Willey </a:t>
            </a:r>
            <a:r>
              <a:rPr lang="en-US" sz="1200" dirty="0" err="1" smtClean="0"/>
              <a:t>dan</a:t>
            </a:r>
            <a:r>
              <a:rPr lang="en-US" sz="1200" dirty="0" smtClean="0"/>
              <a:t> Sons, </a:t>
            </a:r>
            <a:r>
              <a:rPr lang="en-US" sz="1200" dirty="0" err="1" smtClean="0"/>
              <a:t>Inc</a:t>
            </a:r>
            <a:r>
              <a:rPr lang="en-US" sz="1200" dirty="0" smtClean="0"/>
              <a:t>, Hoboken, New York. [Internet]. [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14/8/2017 ].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3"/>
              </a:rPr>
              <a:t>https://books.google.co.id/books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41" y="701356"/>
            <a:ext cx="7843533" cy="2211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3222" y="-178418"/>
            <a:ext cx="5280403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DAFTAR PUSTAKA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69524" y="811910"/>
            <a:ext cx="8529637" cy="3568700"/>
          </a:xfrm>
        </p:spPr>
        <p:txBody>
          <a:bodyPr/>
          <a:lstStyle/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Suffos</a:t>
            </a:r>
            <a:r>
              <a:rPr lang="en-US" sz="1200" dirty="0" smtClean="0"/>
              <a:t>, S. 2015. “</a:t>
            </a:r>
            <a:r>
              <a:rPr lang="en-US" sz="1200" dirty="0" err="1" smtClean="0"/>
              <a:t>Matlab</a:t>
            </a:r>
            <a:r>
              <a:rPr lang="en-US" sz="1200" dirty="0" smtClean="0"/>
              <a:t> Parser”. [Internet]. [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22/12/2017 ].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2"/>
              </a:rPr>
              <a:t>https://github.com/samuel-suffos/matlabparser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Tikir</a:t>
            </a:r>
            <a:r>
              <a:rPr lang="en-US" sz="1200" dirty="0" smtClean="0"/>
              <a:t>, M </a:t>
            </a:r>
            <a:r>
              <a:rPr lang="en-US" sz="1200" dirty="0" err="1" smtClean="0"/>
              <a:t>M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Hollingsworth, J K. 2011. “Efficient Instrumentation for Code Coverage Testing” </a:t>
            </a:r>
            <a:r>
              <a:rPr lang="en-US" sz="1200" dirty="0" err="1" smtClean="0"/>
              <a:t>dalam</a:t>
            </a:r>
            <a:r>
              <a:rPr lang="en-US" sz="1200" dirty="0" smtClean="0"/>
              <a:t>: </a:t>
            </a:r>
            <a:r>
              <a:rPr lang="en-US" sz="1200" i="1" dirty="0" smtClean="0"/>
              <a:t>International Journal of Software Engineering and Its Applications</a:t>
            </a:r>
            <a:r>
              <a:rPr lang="en-US" sz="1200" dirty="0" smtClean="0"/>
              <a:t>. [Internet]. [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21/8/2017 ].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https : / / www .</a:t>
            </a:r>
            <a:br>
              <a:rPr lang="en-US" sz="1200" dirty="0" smtClean="0"/>
            </a:br>
            <a:r>
              <a:rPr lang="en-US" sz="1200" dirty="0" smtClean="0"/>
              <a:t>researchgate.net/publication/2835608_Efficient_Instrumentation_for_Code_Coverage_Testing.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Watson, A H </a:t>
            </a:r>
            <a:r>
              <a:rPr lang="en-US" sz="1200" dirty="0" err="1" smtClean="0"/>
              <a:t>dan</a:t>
            </a:r>
            <a:r>
              <a:rPr lang="en-US" sz="1200" dirty="0" smtClean="0"/>
              <a:t> McCabe, T J. 1996. “Structured Testing: A Testing Methodology Using the </a:t>
            </a:r>
            <a:r>
              <a:rPr lang="en-US" sz="1200" dirty="0" err="1" smtClean="0"/>
              <a:t>Cyclomatic</a:t>
            </a:r>
            <a:r>
              <a:rPr lang="en-US" sz="1200" dirty="0"/>
              <a:t> </a:t>
            </a:r>
            <a:r>
              <a:rPr lang="en-US" sz="1200" dirty="0" smtClean="0"/>
              <a:t>Complexity Metric)” </a:t>
            </a:r>
            <a:r>
              <a:rPr lang="en-US" sz="1200" dirty="0" err="1" smtClean="0"/>
              <a:t>dalam</a:t>
            </a:r>
            <a:r>
              <a:rPr lang="en-US" sz="1200" dirty="0" smtClean="0"/>
              <a:t>: </a:t>
            </a:r>
            <a:r>
              <a:rPr lang="en-US" sz="1200" i="1" dirty="0" smtClean="0"/>
              <a:t>NIST Special Publication</a:t>
            </a:r>
            <a:r>
              <a:rPr lang="en-US" sz="1200" dirty="0" smtClean="0"/>
              <a:t>. [Internet]. [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14/8/2017 ].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http : / / www . </a:t>
            </a:r>
            <a:r>
              <a:rPr lang="en-US" sz="1200" dirty="0" err="1" smtClean="0"/>
              <a:t>mccabe</a:t>
            </a:r>
            <a:r>
              <a:rPr lang="en-US" sz="1200" dirty="0" smtClean="0"/>
              <a:t> . com /</a:t>
            </a:r>
            <a:br>
              <a:rPr lang="en-US" sz="1200" dirty="0" smtClean="0"/>
            </a:br>
            <a:r>
              <a:rPr lang="en-US" sz="1200" dirty="0" smtClean="0"/>
              <a:t>pdf/mccabe-nist235r.pdf. </a:t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1" y="701356"/>
            <a:ext cx="7843533" cy="2211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3222" y="-178418"/>
            <a:ext cx="5280403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DAFTAR PUSTAKA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sp>
        <p:nvSpPr>
          <p:cNvPr id="363" name="Shape 363"/>
          <p:cNvSpPr txBox="1">
            <a:spLocks noGrp="1"/>
          </p:cNvSpPr>
          <p:nvPr>
            <p:ph type="title" idx="4294967295"/>
          </p:nvPr>
        </p:nvSpPr>
        <p:spPr>
          <a:xfrm>
            <a:off x="5256513" y="957323"/>
            <a:ext cx="3194050" cy="11398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TERIMA</a:t>
            </a:r>
            <a:br>
              <a:rPr lang="en" sz="6000" dirty="0" smtClean="0"/>
            </a:br>
            <a:r>
              <a:rPr lang="en" sz="6000" dirty="0" smtClean="0"/>
              <a:t>KASIH</a:t>
            </a:r>
            <a:endParaRPr lang="en" sz="6000" dirty="0"/>
          </a:p>
        </p:txBody>
      </p:sp>
      <p:sp>
        <p:nvSpPr>
          <p:cNvPr id="364" name="Shape 364"/>
          <p:cNvSpPr txBox="1">
            <a:spLocks noGrp="1"/>
          </p:cNvSpPr>
          <p:nvPr>
            <p:ph type="body" idx="4294967295"/>
          </p:nvPr>
        </p:nvSpPr>
        <p:spPr>
          <a:xfrm>
            <a:off x="5164438" y="4046862"/>
            <a:ext cx="3378200" cy="8145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SzPct val="100000"/>
              <a:buNone/>
            </a:pPr>
            <a:r>
              <a:rPr lang="en" sz="1800" b="1" dirty="0" smtClean="0"/>
              <a:t>Raden Asri Ramadhina Fitriani</a:t>
            </a:r>
          </a:p>
          <a:p>
            <a:pPr marL="114300" lvl="0" rtl="0">
              <a:spcBef>
                <a:spcPts val="0"/>
              </a:spcBef>
              <a:buSzPct val="100000"/>
              <a:buNone/>
            </a:pPr>
            <a:r>
              <a:rPr lang="en" sz="1800" dirty="0" smtClean="0"/>
              <a:t>radenasrirf@gmail.com</a:t>
            </a:r>
            <a:endParaRPr lang="en" sz="1800" dirty="0"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499" cy="40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hape 263"/>
          <p:cNvSpPr txBox="1">
            <a:spLocks/>
          </p:cNvSpPr>
          <p:nvPr/>
        </p:nvSpPr>
        <p:spPr>
          <a:xfrm>
            <a:off x="1783907" y="2617589"/>
            <a:ext cx="5785799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n" sz="9600" dirty="0"/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5905968" y="2040688"/>
            <a:ext cx="3327476" cy="16718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pengujian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" sz="1800" dirty="0" smtClean="0"/>
              <a:t>(</a:t>
            </a:r>
            <a:r>
              <a:rPr lang="en-US" sz="1800" dirty="0"/>
              <a:t>Kumar </a:t>
            </a:r>
            <a:r>
              <a:rPr lang="en-US" sz="1800" dirty="0" err="1"/>
              <a:t>dan</a:t>
            </a:r>
            <a:r>
              <a:rPr lang="en-US" sz="1800" dirty="0"/>
              <a:t> Mishra 2016) </a:t>
            </a:r>
            <a:endParaRPr lang="en" sz="1800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1783907" y="1785248"/>
            <a:ext cx="2231018" cy="510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628151741"/>
              </p:ext>
            </p:extLst>
          </p:nvPr>
        </p:nvGraphicFramePr>
        <p:xfrm>
          <a:off x="1211346" y="1857222"/>
          <a:ext cx="4298066" cy="290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693405" y="2381804"/>
            <a:ext cx="1212563" cy="450690"/>
            <a:chOff x="4319481" y="879676"/>
            <a:chExt cx="1212563" cy="450690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4319481" y="879676"/>
              <a:ext cx="947000" cy="45069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66481" y="879676"/>
              <a:ext cx="26556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1363499" y="1549445"/>
            <a:ext cx="4211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Pemakaian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Biaya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Pengembangan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Perangkat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Lunak</a:t>
            </a:r>
            <a:endParaRPr lang="en-US" b="1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238" y="4614478"/>
            <a:ext cx="4444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Kumar, D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dan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 Mishra, K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K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. 2016. “The Impacts of 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Test Automation 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on Software’s Cost, Quality and 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Time to 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Market”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dalam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: </a:t>
            </a:r>
            <a:r>
              <a:rPr lang="en-US" sz="900" i="1" dirty="0">
                <a:solidFill>
                  <a:srgbClr val="415665"/>
                </a:solidFill>
                <a:latin typeface="Source Sans Pro" panose="020B0604020202020204" charset="0"/>
              </a:rPr>
              <a:t>Procedia Computer Science 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79, pp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. 8–15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.</a:t>
            </a:r>
            <a:endParaRPr lang="en-US" sz="90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 Placeholder 7"/>
          <p:cNvSpPr>
            <a:spLocks noGrp="1"/>
          </p:cNvSpPr>
          <p:nvPr>
            <p:ph type="body" idx="1"/>
          </p:nvPr>
        </p:nvSpPr>
        <p:spPr>
          <a:xfrm>
            <a:off x="763402" y="1248032"/>
            <a:ext cx="7415655" cy="3838318"/>
          </a:xfrm>
        </p:spPr>
        <p:txBody>
          <a:bodyPr/>
          <a:lstStyle/>
          <a:p>
            <a:r>
              <a:rPr lang="en-US" sz="2000" dirty="0" err="1" smtClean="0"/>
              <a:t>Tahapan</a:t>
            </a:r>
            <a:endParaRPr lang="en-US" sz="2000" dirty="0" smtClean="0"/>
          </a:p>
          <a:p>
            <a:pPr marL="185738" lvl="2"/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i="1" dirty="0"/>
              <a:t>Control Flow Graph </a:t>
            </a:r>
            <a:r>
              <a:rPr lang="en-US" sz="2000" dirty="0"/>
              <a:t>(CFG)</a:t>
            </a:r>
          </a:p>
          <a:p>
            <a:pPr marL="185738" lvl="2"/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i="1" dirty="0" err="1"/>
              <a:t>cyclomatic</a:t>
            </a:r>
            <a:r>
              <a:rPr lang="en-US" sz="2000" i="1" dirty="0"/>
              <a:t> complexity</a:t>
            </a:r>
            <a:endParaRPr lang="en-US" sz="2000" dirty="0"/>
          </a:p>
          <a:p>
            <a:pPr marL="185738" lvl="2"/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set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endParaRPr lang="en-US" sz="2000" dirty="0"/>
          </a:p>
          <a:p>
            <a:pPr marL="185738" lvl="2"/>
            <a:r>
              <a:rPr lang="en-US" sz="2000" dirty="0" err="1"/>
              <a:t>Membangkitkan</a:t>
            </a:r>
            <a:r>
              <a:rPr lang="en-US" sz="2000" dirty="0"/>
              <a:t> data 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Path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5" y="1277248"/>
            <a:ext cx="8002032" cy="3479947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Hermadi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(2015)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penelitian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membangkitkan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uji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jalur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algoritma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genetika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0"/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pPr lvl="0"/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pPr>
              <a:spcAft>
                <a:spcPts val="1200"/>
              </a:spcAft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12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6" y="2114552"/>
            <a:ext cx="6401327" cy="21535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62930" y="3850909"/>
            <a:ext cx="35290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DB7C4"/>
              </a:buClr>
              <a:buSzPct val="100000"/>
            </a:pP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Sehingga</a:t>
            </a:r>
            <a:endParaRPr lang="en-US" sz="2000" dirty="0">
              <a:solidFill>
                <a:srgbClr val="415665"/>
              </a:solidFill>
              <a:latin typeface="Source Sans Pro" panose="020B0604020202020204" charset="0"/>
              <a:sym typeface="Source Sans Pro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Membutuhkan</a:t>
            </a:r>
            <a:r>
              <a:rPr lang="en-US" sz="2000" dirty="0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waktu</a:t>
            </a:r>
            <a:r>
              <a:rPr lang="en-US" sz="2000" dirty="0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lama</a:t>
            </a:r>
            <a:endParaRPr lang="en-US" sz="2000" dirty="0">
              <a:solidFill>
                <a:srgbClr val="415665"/>
              </a:solidFill>
              <a:latin typeface="Source Sans Pro" panose="020B0604020202020204" charset="0"/>
              <a:sym typeface="Source Sans Pro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Rawan</a:t>
            </a:r>
            <a:r>
              <a:rPr lang="en-US" sz="2000" dirty="0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akan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kesalahan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. </a:t>
            </a:r>
            <a:b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</a:br>
            <a:endParaRPr lang="en-US" sz="2000" dirty="0">
              <a:solidFill>
                <a:srgbClr val="415665"/>
              </a:solidFill>
              <a:latin typeface="Source Sans Pro" panose="020B0604020202020204" charset="0"/>
              <a:sym typeface="Source Sans Pro"/>
            </a:endParaRPr>
          </a:p>
        </p:txBody>
      </p:sp>
      <p:sp>
        <p:nvSpPr>
          <p:cNvPr id="17" name="Line Callout 2 (No Border) 16"/>
          <p:cNvSpPr/>
          <p:nvPr/>
        </p:nvSpPr>
        <p:spPr>
          <a:xfrm flipH="1">
            <a:off x="242888" y="2157412"/>
            <a:ext cx="900112" cy="507206"/>
          </a:xfrm>
          <a:prstGeom prst="callout2">
            <a:avLst>
              <a:gd name="adj1" fmla="val 19955"/>
              <a:gd name="adj2" fmla="val 1567"/>
              <a:gd name="adj3" fmla="val 18750"/>
              <a:gd name="adj4" fmla="val -16667"/>
              <a:gd name="adj5" fmla="val 42620"/>
              <a:gd name="adj6" fmla="val -507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3778" y="210323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Manual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5" y="1277248"/>
            <a:ext cx="8002032" cy="3479947"/>
          </a:xfrm>
        </p:spPr>
        <p:txBody>
          <a:bodyPr/>
          <a:lstStyle/>
          <a:p>
            <a:r>
              <a:rPr lang="en-US" sz="2000" dirty="0" err="1">
                <a:latin typeface="Source Sans Pro" panose="020B0604020202020204" charset="0"/>
              </a:rPr>
              <a:t>Instrumentasi</a:t>
            </a:r>
            <a:r>
              <a:rPr lang="en-US" sz="2000" dirty="0">
                <a:latin typeface="Source Sans Pro" panose="020B0604020202020204" charset="0"/>
              </a:rPr>
              <a:t> : proses </a:t>
            </a:r>
            <a:r>
              <a:rPr lang="en-US" sz="2000" dirty="0" err="1">
                <a:latin typeface="Source Sans Pro" panose="020B0604020202020204" charset="0"/>
              </a:rPr>
              <a:t>menyisipkan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sebuah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penanda</a:t>
            </a:r>
            <a:r>
              <a:rPr lang="en-US" sz="2000" dirty="0">
                <a:latin typeface="Source Sans Pro" panose="020B0604020202020204" charset="0"/>
              </a:rPr>
              <a:t> (tag) di </a:t>
            </a:r>
            <a:r>
              <a:rPr lang="en-US" sz="2000" dirty="0" err="1">
                <a:latin typeface="Source Sans Pro" panose="020B0604020202020204" charset="0"/>
              </a:rPr>
              <a:t>awal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atau</a:t>
            </a:r>
            <a:r>
              <a:rPr lang="en-US" sz="2000" dirty="0">
                <a:latin typeface="Source Sans Pro" panose="020B0604020202020204" charset="0"/>
              </a:rPr>
              <a:t> di </a:t>
            </a:r>
            <a:r>
              <a:rPr lang="en-US" sz="2000" dirty="0" err="1">
                <a:latin typeface="Source Sans Pro" panose="020B0604020202020204" charset="0"/>
              </a:rPr>
              <a:t>akhir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setiap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blok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kode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perintah</a:t>
            </a:r>
            <a:r>
              <a:rPr lang="en-US" sz="2000" dirty="0" smtClean="0">
                <a:latin typeface="Source Sans Pro" panose="020B0604020202020204" charset="0"/>
              </a:rPr>
              <a:t>, </a:t>
            </a:r>
            <a:r>
              <a:rPr lang="en-US" sz="2000" dirty="0" err="1" smtClean="0">
                <a:latin typeface="Source Sans Pro" panose="020B0604020202020204" charset="0"/>
              </a:rPr>
              <a:t>sebelum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atau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sesudah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kondisi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terpenuhi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atau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tidak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i="1" dirty="0"/>
              <a:t>Control Flow Graph </a:t>
            </a:r>
            <a:r>
              <a:rPr lang="en-US" sz="2000" dirty="0"/>
              <a:t>(CFG) : graph </a:t>
            </a:r>
            <a:r>
              <a:rPr lang="en-US" sz="2000" dirty="0" err="1"/>
              <a:t>berarah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aliran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program.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nodes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edges</a:t>
            </a:r>
            <a:r>
              <a:rPr lang="en-US" sz="2000" dirty="0"/>
              <a:t>. </a:t>
            </a:r>
          </a:p>
          <a:p>
            <a:endParaRPr lang="en-US" sz="20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47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44425" y="1333402"/>
            <a:ext cx="7334632" cy="3280055"/>
          </a:xfrm>
        </p:spPr>
        <p:txBody>
          <a:bodyPr/>
          <a:lstStyle/>
          <a:p>
            <a:pPr>
              <a:buNone/>
            </a:pPr>
            <a:r>
              <a:rPr lang="en-US" sz="2200" dirty="0" err="1">
                <a:latin typeface="Source Sans Pro" panose="020B0604020202020204" charset="0"/>
              </a:rPr>
              <a:t>Bagaimana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membangun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sebuah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aplikasi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untuk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pembangkitan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jalur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dasar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dan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instrumentasi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secara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otomatis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untuk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pengujian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jalur</a:t>
            </a:r>
            <a:endParaRPr lang="en-US" sz="22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55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5" y="1357087"/>
            <a:ext cx="8002032" cy="1254033"/>
          </a:xfrm>
        </p:spPr>
        <p:txBody>
          <a:bodyPr/>
          <a:lstStyle/>
          <a:p>
            <a:pPr>
              <a:buNone/>
            </a:pPr>
            <a:r>
              <a:rPr lang="en-US" sz="2200" dirty="0" err="1">
                <a:latin typeface="Source Sans Pro" panose="020B0604020202020204" charset="0"/>
              </a:rPr>
              <a:t>Membangun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sebuah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aplikasi</a:t>
            </a:r>
            <a:r>
              <a:rPr lang="en-US" sz="2200" dirty="0">
                <a:latin typeface="Source Sans Pro" panose="020B0604020202020204" charset="0"/>
              </a:rPr>
              <a:t> yang </a:t>
            </a:r>
            <a:r>
              <a:rPr lang="en-US" sz="2200" dirty="0" err="1">
                <a:latin typeface="Source Sans Pro" panose="020B0604020202020204" charset="0"/>
              </a:rPr>
              <a:t>dapat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digunakan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untuk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membangkitkan</a:t>
            </a:r>
            <a:r>
              <a:rPr lang="en-US" sz="2200" dirty="0">
                <a:latin typeface="Source Sans Pro" panose="020B0604020202020204" charset="0"/>
              </a:rPr>
              <a:t> CFG </a:t>
            </a:r>
            <a:r>
              <a:rPr lang="en-US" sz="2200" dirty="0" err="1">
                <a:latin typeface="Source Sans Pro" panose="020B0604020202020204" charset="0"/>
              </a:rPr>
              <a:t>dan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instrumentasi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secara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otomatis</a:t>
            </a:r>
            <a:r>
              <a:rPr lang="en-US" sz="2200" dirty="0">
                <a:latin typeface="Source Sans Pro" panose="020B0604020202020204" charset="0"/>
              </a:rPr>
              <a:t>.</a:t>
            </a:r>
          </a:p>
          <a:p>
            <a:endParaRPr lang="en-US" sz="22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4" y="3627600"/>
            <a:ext cx="7843533" cy="2211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4425" y="2747826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</a:t>
            </a:r>
            <a:r>
              <a:rPr lang="en-US" dirty="0" err="1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4424" y="3863427"/>
            <a:ext cx="81319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Bahasa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pemrograman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yang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diakomodasi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adalah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bahasa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Matlab</a:t>
            </a:r>
            <a:endParaRPr lang="en-US" sz="2200" dirty="0" smtClean="0">
              <a:solidFill>
                <a:srgbClr val="415665"/>
              </a:solidFill>
              <a:latin typeface="Source Sans Pro" panose="020B0604020202020204" charset="0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Model diagram yang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dibangkitkan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adalah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CFG</a:t>
            </a:r>
            <a:endParaRPr lang="en-US" sz="2200" dirty="0" smtClean="0">
              <a:solidFill>
                <a:srgbClr val="415665"/>
              </a:solidFill>
              <a:latin typeface="Source Sans Pro"/>
              <a:sym typeface="Source Sans Pro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endParaRPr lang="en-US" sz="2200" dirty="0">
              <a:solidFill>
                <a:srgbClr val="415665"/>
              </a:solidFill>
              <a:latin typeface="Source Sans Pro"/>
              <a:sym typeface="Source Sans Pro"/>
            </a:endParaRPr>
          </a:p>
          <a:p>
            <a:pPr lvl="0">
              <a:buClr>
                <a:srgbClr val="0DB7C4"/>
              </a:buClr>
              <a:buSzPct val="100000"/>
              <a:buFont typeface="Source Sans Pro"/>
              <a:buChar char="▹"/>
            </a:pPr>
            <a:endParaRPr lang="en-US" sz="2200" dirty="0">
              <a:solidFill>
                <a:srgbClr val="415665"/>
              </a:solidFill>
              <a:latin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214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1469</Words>
  <Application>Microsoft Office PowerPoint</Application>
  <PresentationFormat>On-screen Show (16:9)</PresentationFormat>
  <Paragraphs>460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Dosis</vt:lpstr>
      <vt:lpstr>Source Sans Pro</vt:lpstr>
      <vt:lpstr>Roboto</vt:lpstr>
      <vt:lpstr>Courier New</vt:lpstr>
      <vt:lpstr>Calibri</vt:lpstr>
      <vt:lpstr>Times New Roman</vt:lpstr>
      <vt:lpstr>Candara</vt:lpstr>
      <vt:lpstr>Arial</vt:lpstr>
      <vt:lpstr>Symbol</vt:lpstr>
      <vt:lpstr>Cerimon template</vt:lpstr>
      <vt:lpstr>PowerPoint Presentation</vt:lpstr>
      <vt:lpstr>Mengapa Pengujian Penting ?</vt:lpstr>
      <vt:lpstr>Jenis Pengujian</vt:lpstr>
      <vt:lpstr>Latar Belakang</vt:lpstr>
      <vt:lpstr>Basis Path Testing</vt:lpstr>
      <vt:lpstr>Latar Belakang</vt:lpstr>
      <vt:lpstr>Latar Belakang</vt:lpstr>
      <vt:lpstr>Rumusan Masalah</vt:lpstr>
      <vt:lpstr>Tujuan</vt:lpstr>
      <vt:lpstr>Manfaat</vt:lpstr>
      <vt:lpstr>METODE PENELITIAN</vt:lpstr>
      <vt:lpstr>METODE PENELITIAN Analisis</vt:lpstr>
      <vt:lpstr>METODE PENELITIAN Perancangan</vt:lpstr>
      <vt:lpstr>METODE PENELITIAN Perancangan</vt:lpstr>
      <vt:lpstr>METODE PENELITIAN Perancangan</vt:lpstr>
      <vt:lpstr>METODE PENELITIAN Implementasi</vt:lpstr>
      <vt:lpstr>METODE PENELITIAN Pengujian</vt:lpstr>
      <vt:lpstr>HASIL DAN PEMBAHASAN Program Uji</vt:lpstr>
      <vt:lpstr>HASIL DAN PEMBAHASAN Perancangan Class Diagram</vt:lpstr>
      <vt:lpstr>HASIL DAN PEMBAHASAN Perancangan Antarmuka</vt:lpstr>
      <vt:lpstr>HASIL DAN PEMBAHASAN Contoh kasus tA2008</vt:lpstr>
      <vt:lpstr>HASIL DAN PEMBAHASAN Penguraian kode program tA2008 ke dalam format XML</vt:lpstr>
      <vt:lpstr>HASIL DAN PEMBAHASAN Membangkitkan Graph</vt:lpstr>
      <vt:lpstr>HASIL DAN PEMBAHASAN Representasi tA2008</vt:lpstr>
      <vt:lpstr>HASIL DAN PEMBAHASAN Representasi tA2008</vt:lpstr>
      <vt:lpstr>HASIL DAN PEMBAHASAN Hasil Instrumentasi</vt:lpstr>
      <vt:lpstr>HASIL DAN PEMBAHASAN Testing – Uji Validasi</vt:lpstr>
      <vt:lpstr>HASIL DAN PEMBAHASAN Testing – Uji Efisiensi</vt:lpstr>
      <vt:lpstr>Kesimpulan Dan Saran Kesimpulan</vt:lpstr>
      <vt:lpstr>Kesimpulan Dan Saran Saran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didsi_IPB</dc:creator>
  <cp:lastModifiedBy>didsi_IPB</cp:lastModifiedBy>
  <cp:revision>129</cp:revision>
  <cp:lastPrinted>2018-02-23T09:35:40Z</cp:lastPrinted>
  <dcterms:modified xsi:type="dcterms:W3CDTF">2018-02-24T06:54:17Z</dcterms:modified>
</cp:coreProperties>
</file>