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3716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54" y="-816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5514-F852-476F-9C49-B46537A3A0F2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6489-1853-4DD4-B876-0D43E06179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br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762000"/>
            <a:ext cx="6477000" cy="23622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3886200"/>
            <a:ext cx="6400800" cy="2362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48400" y="3048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So, we’re sneaking around the type system.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It's like saying: “I don’t care what type it </a:t>
            </a:r>
            <a:r>
              <a:rPr lang="en-US" altLang="zh-TW" i="1" dirty="0" smtClean="0"/>
              <a:t>says</a:t>
            </a:r>
            <a:r>
              <a:rPr lang="en-US" altLang="zh-TW" dirty="0" smtClean="0"/>
              <a:t> it is, just give me the raw bytes!”</a:t>
            </a: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4648200"/>
            <a:ext cx="6400800" cy="1600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629400" y="34290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Same thing, but for float.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Because float and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look nothing alike when you peek into their memory.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It’s like comparing pizza and cake: both are tasty, but fundamentally different.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0" y="762000"/>
            <a:ext cx="6477000" cy="29718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5486400"/>
            <a:ext cx="6400800" cy="762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86400" y="4495800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1600" dirty="0" smtClean="0"/>
              <a:t>This one’s fun—it's for showing the actual memory address.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1600" dirty="0" smtClean="0">
                <a:latin typeface="Consolas" pitchFamily="49" charset="0"/>
              </a:rPr>
              <a:t>void *</a:t>
            </a:r>
            <a:r>
              <a:rPr lang="en-US" altLang="zh-TW" sz="1600" dirty="0" smtClean="0"/>
              <a:t> is C’s way of saying: “This pointer could point to </a:t>
            </a:r>
            <a:r>
              <a:rPr lang="en-US" altLang="zh-TW" sz="1600" i="1" dirty="0" smtClean="0"/>
              <a:t>anything</a:t>
            </a:r>
            <a:r>
              <a:rPr lang="en-US" altLang="zh-TW" sz="1600" dirty="0" smtClean="0"/>
              <a:t>. I’m not picky.”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1600" dirty="0" smtClean="0"/>
              <a:t>Again, we cast it to </a:t>
            </a:r>
            <a:r>
              <a:rPr lang="en-US" altLang="zh-TW" sz="1600" dirty="0" err="1" smtClean="0">
                <a:latin typeface="Consolas" pitchFamily="49" charset="0"/>
              </a:rPr>
              <a:t>byte_pointer</a:t>
            </a:r>
            <a:r>
              <a:rPr lang="en-US" altLang="zh-TW" sz="1600" dirty="0" smtClean="0"/>
              <a:t> and show its bytes.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0" y="762000"/>
            <a:ext cx="6477000" cy="3810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762000"/>
            <a:ext cx="647700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47800"/>
            <a:ext cx="6400800" cy="4800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077200" y="838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Hey compiler, from now on when I say </a:t>
            </a:r>
            <a:r>
              <a:rPr lang="en-US" altLang="zh-TW" dirty="0" err="1" smtClean="0">
                <a:latin typeface="Consolas" pitchFamily="49" charset="0"/>
              </a:rPr>
              <a:t>byte_pointer</a:t>
            </a:r>
            <a:r>
              <a:rPr lang="en-US" altLang="zh-TW" dirty="0" smtClean="0">
                <a:latin typeface="Comic Sans MS" pitchFamily="66" charset="0"/>
              </a:rPr>
              <a:t>, I actually mean </a:t>
            </a:r>
            <a:r>
              <a:rPr lang="en-US" altLang="zh-TW" dirty="0" smtClean="0">
                <a:latin typeface="Consolas" pitchFamily="49" charset="0"/>
              </a:rPr>
              <a:t>unsigned char*, </a:t>
            </a:r>
            <a:r>
              <a:rPr lang="en-US" altLang="zh-TW" dirty="0" smtClean="0">
                <a:latin typeface="Comic Sans MS" pitchFamily="66" charset="0"/>
              </a:rPr>
              <a:t>because I’m lazy and tired of typing.</a:t>
            </a:r>
            <a:endParaRPr lang="zh-TW" alt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762000"/>
            <a:ext cx="647700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47800"/>
            <a:ext cx="6400800" cy="4800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077200" y="838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unsigned char is the smallest addressable chunk of memory in C (1 byte).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this 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 gives it a cute little nickname: </a:t>
            </a:r>
            <a:r>
              <a:rPr lang="en-US" altLang="zh-TW" dirty="0" err="1" smtClean="0"/>
              <a:t>byte_pointer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762000"/>
            <a:ext cx="6477000" cy="685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895600"/>
            <a:ext cx="6400800" cy="3352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077200" y="838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This function is the superstar.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 It's the one doing all the byte-revealing magic.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0" y="1905000"/>
            <a:ext cx="6477000" cy="838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762000"/>
            <a:ext cx="6477000" cy="685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895600"/>
            <a:ext cx="6400800" cy="3352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077200" y="8382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It loops through each byte of memory starting at start.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It prints out each byte as a two-digit hexadecimal number (because binary would be too nerdy, even for us).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762000"/>
            <a:ext cx="6477000" cy="1524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514600"/>
            <a:ext cx="6400800" cy="3733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943600" y="18288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Why %.2x?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%x prints in hexadecimal.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.2 means: always print at least two digits, with a leading zero if needed.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Like formatting your exam scores to make them look cooler—“07” looks fancier than “7”.</a:t>
            </a:r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3886200"/>
            <a:ext cx="6400800" cy="2362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48400" y="3048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Hey </a:t>
            </a:r>
            <a:r>
              <a:rPr lang="en-US" altLang="zh-TW" dirty="0" err="1" smtClean="0">
                <a:latin typeface="Consolas" pitchFamily="49" charset="0"/>
              </a:rPr>
              <a:t>show_bytes</a:t>
            </a:r>
            <a:r>
              <a:rPr lang="en-US" altLang="zh-TW" dirty="0" smtClean="0"/>
              <a:t>, here’s an </a:t>
            </a:r>
            <a:r>
              <a:rPr lang="en-US" altLang="zh-TW" dirty="0" smtClean="0">
                <a:latin typeface="Consolas" pitchFamily="49" charset="0"/>
              </a:rPr>
              <a:t>int</a:t>
            </a:r>
            <a:r>
              <a:rPr lang="en-US" altLang="zh-TW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 I want you to strip it down to the byte level.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0" y="762000"/>
            <a:ext cx="6477000" cy="23622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3444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Byte representation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3886200"/>
            <a:ext cx="6400800" cy="2362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48400" y="3048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>
                <a:latin typeface="Consolas" pitchFamily="49" charset="0"/>
              </a:rPr>
              <a:t>&amp;x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gets the address </a:t>
            </a:r>
            <a:r>
              <a:rPr lang="en-US" altLang="zh-TW" dirty="0" smtClean="0"/>
              <a:t>of </a:t>
            </a:r>
            <a:r>
              <a:rPr lang="en-US" altLang="zh-TW" dirty="0" smtClean="0">
                <a:latin typeface="Consolas" pitchFamily="49" charset="0"/>
              </a:rPr>
              <a:t>x</a:t>
            </a:r>
            <a:r>
              <a:rPr lang="en-US" altLang="zh-TW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(</a:t>
            </a:r>
            <a:r>
              <a:rPr lang="en-US" altLang="zh-TW" dirty="0" err="1" smtClean="0">
                <a:latin typeface="Consolas" pitchFamily="49" charset="0"/>
              </a:rPr>
              <a:t>byte_pointer</a:t>
            </a:r>
            <a:r>
              <a:rPr lang="en-US" altLang="zh-TW" dirty="0" smtClean="0"/>
              <a:t>) casts that address into a pointer to bytes.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err="1" smtClean="0">
                <a:latin typeface="Consolas" pitchFamily="49" charset="0"/>
              </a:rPr>
              <a:t>sizeof</a:t>
            </a:r>
            <a:r>
              <a:rPr lang="en-US" altLang="zh-TW" dirty="0" smtClean="0">
                <a:latin typeface="Consolas" pitchFamily="49" charset="0"/>
              </a:rPr>
              <a:t>(</a:t>
            </a:r>
            <a:r>
              <a:rPr lang="en-US" altLang="zh-TW" dirty="0" err="1" smtClean="0">
                <a:latin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</a:rPr>
              <a:t>)</a:t>
            </a:r>
            <a:r>
              <a:rPr lang="en-US" altLang="zh-TW" dirty="0" smtClean="0"/>
              <a:t> tells it how many bytes to read.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0" y="762000"/>
            <a:ext cx="6477000" cy="23622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329</Words>
  <Application>Microsoft Office PowerPoint</Application>
  <PresentationFormat>自訂</PresentationFormat>
  <Paragraphs>36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br</vt:lpstr>
      <vt:lpstr>Byte representation</vt:lpstr>
      <vt:lpstr>Byte representation</vt:lpstr>
      <vt:lpstr>Byte representation</vt:lpstr>
      <vt:lpstr>Byte representation</vt:lpstr>
      <vt:lpstr>Byte representation</vt:lpstr>
      <vt:lpstr>Byte representation</vt:lpstr>
      <vt:lpstr>Byte representation</vt:lpstr>
      <vt:lpstr>Byte representation</vt:lpstr>
      <vt:lpstr>Byte representation</vt:lpstr>
      <vt:lpstr>Byte representation</vt:lpstr>
      <vt:lpstr>Byte representation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eka.gunawan</dc:creator>
  <cp:lastModifiedBy>eka.gunawan</cp:lastModifiedBy>
  <cp:revision>17</cp:revision>
  <dcterms:created xsi:type="dcterms:W3CDTF">2025-04-09T07:15:47Z</dcterms:created>
  <dcterms:modified xsi:type="dcterms:W3CDTF">2025-04-09T10:06:46Z</dcterms:modified>
</cp:coreProperties>
</file>