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64FF-42D0-4218-BCF2-67F232B4B099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0D90-ABF2-4006-90F4-892EEE313F6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25502" y="1474693"/>
            <a:ext cx="2151530" cy="2590801"/>
            <a:chOff x="524435" y="1255058"/>
            <a:chExt cx="2151530" cy="2590801"/>
          </a:xfrm>
        </p:grpSpPr>
        <p:sp>
          <p:nvSpPr>
            <p:cNvPr id="4" name="Rectangle 3"/>
            <p:cNvSpPr/>
            <p:nvPr/>
          </p:nvSpPr>
          <p:spPr>
            <a:xfrm>
              <a:off x="524435" y="1694329"/>
              <a:ext cx="2151530" cy="21515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Id_user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smtClean="0"/>
                <a:t>Nom du compte bancaire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smtClean="0"/>
                <a:t>Tél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smtClean="0"/>
                <a:t>Code Parrain</a:t>
              </a:r>
              <a:endParaRPr lang="fr-FR" sz="1400" dirty="0" smtClean="0"/>
            </a:p>
            <a:p>
              <a:endParaRPr lang="fr-FR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24435" y="1255058"/>
              <a:ext cx="2151530" cy="4392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User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890679" y="179293"/>
            <a:ext cx="2151530" cy="3021107"/>
            <a:chOff x="3097306" y="1255058"/>
            <a:chExt cx="2151530" cy="3021107"/>
          </a:xfrm>
        </p:grpSpPr>
        <p:sp>
          <p:nvSpPr>
            <p:cNvPr id="8" name="Rectangle 7"/>
            <p:cNvSpPr/>
            <p:nvPr/>
          </p:nvSpPr>
          <p:spPr>
            <a:xfrm>
              <a:off x="3097306" y="1694329"/>
              <a:ext cx="2151530" cy="25818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Id_depot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smtClean="0"/>
                <a:t>Date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Id_user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Id_option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Ref_transaction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Capture_trasaction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smtClean="0"/>
                <a:t>Montant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Status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Prix_total</a:t>
              </a:r>
              <a:endParaRPr lang="fr-FR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97306" y="1255058"/>
              <a:ext cx="2151530" cy="4392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Dépôt</a:t>
              </a:r>
              <a:endParaRPr lang="fr-FR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9771527" y="179293"/>
            <a:ext cx="2151530" cy="2590801"/>
            <a:chOff x="5670177" y="1255058"/>
            <a:chExt cx="2151530" cy="2590801"/>
          </a:xfrm>
        </p:grpSpPr>
        <p:sp>
          <p:nvSpPr>
            <p:cNvPr id="11" name="Rectangle 10"/>
            <p:cNvSpPr/>
            <p:nvPr/>
          </p:nvSpPr>
          <p:spPr>
            <a:xfrm>
              <a:off x="5670177" y="1694329"/>
              <a:ext cx="2151530" cy="21515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Id_retrait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Id_depot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smtClean="0"/>
                <a:t>Montant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Status</a:t>
              </a:r>
              <a:endParaRPr lang="fr-FR" sz="1400" dirty="0" smtClean="0"/>
            </a:p>
            <a:p>
              <a:endParaRPr lang="fr-FR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0177" y="1255058"/>
              <a:ext cx="2151530" cy="4392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Retrait</a:t>
              </a:r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3890679" y="4114800"/>
            <a:ext cx="2151530" cy="2590801"/>
            <a:chOff x="8243048" y="1255058"/>
            <a:chExt cx="2151530" cy="2590801"/>
          </a:xfrm>
        </p:grpSpPr>
        <p:sp>
          <p:nvSpPr>
            <p:cNvPr id="14" name="Rectangle 13"/>
            <p:cNvSpPr/>
            <p:nvPr/>
          </p:nvSpPr>
          <p:spPr>
            <a:xfrm>
              <a:off x="8243048" y="1694329"/>
              <a:ext cx="2151530" cy="21515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Id_option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smtClean="0"/>
                <a:t>Montant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 smtClean="0"/>
                <a:t>Nom_option</a:t>
              </a:r>
              <a:endParaRPr lang="fr-F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400" dirty="0" err="1"/>
                <a:t>S</a:t>
              </a:r>
              <a:r>
                <a:rPr lang="fr-FR" sz="1400" dirty="0" err="1" smtClean="0"/>
                <a:t>tatus</a:t>
              </a:r>
              <a:endParaRPr lang="fr-FR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43048" y="1255058"/>
              <a:ext cx="2151530" cy="4392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Option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7319678" y="3487269"/>
            <a:ext cx="2151530" cy="2590801"/>
            <a:chOff x="8086165" y="4267199"/>
            <a:chExt cx="2151530" cy="2590801"/>
          </a:xfrm>
        </p:grpSpPr>
        <p:sp>
          <p:nvSpPr>
            <p:cNvPr id="17" name="Rectangle 16"/>
            <p:cNvSpPr/>
            <p:nvPr/>
          </p:nvSpPr>
          <p:spPr>
            <a:xfrm>
              <a:off x="8086165" y="4706470"/>
              <a:ext cx="2151530" cy="21515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fr-FR"/>
                <a:t>Id_historique</a:t>
              </a:r>
              <a:endParaRPr lang="en-US" altLang="fr-FR"/>
            </a:p>
            <a:p>
              <a:pPr algn="ctr"/>
              <a:r>
                <a:rPr lang="en-US" altLang="fr-FR"/>
                <a:t>id_depot</a:t>
              </a:r>
              <a:endParaRPr lang="en-US" altLang="fr-FR"/>
            </a:p>
            <a:p>
              <a:pPr algn="ctr"/>
              <a:r>
                <a:rPr lang="en-US" altLang="fr-FR"/>
                <a:t>id_retrait</a:t>
              </a:r>
              <a:endParaRPr lang="en-US" alt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86165" y="4267199"/>
              <a:ext cx="2151530" cy="4392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Historiques</a:t>
              </a:r>
              <a:endParaRPr lang="fr-FR" dirty="0"/>
            </a:p>
          </p:txBody>
        </p:sp>
      </p:grpSp>
      <p:cxnSp>
        <p:nvCxnSpPr>
          <p:cNvPr id="30" name="Connecteur droit avec flèche 29"/>
          <p:cNvCxnSpPr>
            <a:stCxn id="8" idx="3"/>
            <a:endCxn id="18" idx="1"/>
          </p:cNvCxnSpPr>
          <p:nvPr/>
        </p:nvCxnSpPr>
        <p:spPr>
          <a:xfrm>
            <a:off x="6042209" y="1909482"/>
            <a:ext cx="1277469" cy="179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1" idx="1"/>
            <a:endCxn id="18" idx="0"/>
          </p:cNvCxnSpPr>
          <p:nvPr/>
        </p:nvCxnSpPr>
        <p:spPr>
          <a:xfrm flipH="1">
            <a:off x="8395443" y="1694329"/>
            <a:ext cx="1376084" cy="179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9" idx="3"/>
            <a:endCxn id="12" idx="1"/>
          </p:cNvCxnSpPr>
          <p:nvPr/>
        </p:nvCxnSpPr>
        <p:spPr>
          <a:xfrm>
            <a:off x="6042209" y="398929"/>
            <a:ext cx="3729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5" idx="0"/>
            <a:endCxn id="8" idx="2"/>
          </p:cNvCxnSpPr>
          <p:nvPr/>
        </p:nvCxnSpPr>
        <p:spPr>
          <a:xfrm flipV="1">
            <a:off x="4966444" y="3200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" idx="3"/>
            <a:endCxn id="8" idx="1"/>
          </p:cNvCxnSpPr>
          <p:nvPr/>
        </p:nvCxnSpPr>
        <p:spPr>
          <a:xfrm flipV="1">
            <a:off x="2277032" y="1909482"/>
            <a:ext cx="1613647" cy="108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Grand écran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Rudy</dc:creator>
  <cp:lastModifiedBy>WPS_1722495346</cp:lastModifiedBy>
  <cp:revision>4</cp:revision>
  <dcterms:created xsi:type="dcterms:W3CDTF">2025-05-15T11:53:00Z</dcterms:created>
  <dcterms:modified xsi:type="dcterms:W3CDTF">2025-05-15T14:27:53Z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B6DFC26873E64250AE1160916827A4AC_12</vt:lpwstr>
  </property>
  <property fmtid="{D5CDD505-2E9C-101B-9397-08002B2CF9AE}" pid="3" name="KSOProductBuildVer">
    <vt:lpwstr>1036-12.2.0.20795</vt:lpwstr>
  </property>
</Properties>
</file>