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63" r:id="rId5"/>
    <p:sldMasterId id="2147484666" r:id="rId6"/>
    <p:sldMasterId id="2147484692" r:id="rId7"/>
    <p:sldMasterId id="2147484712" r:id="rId8"/>
  </p:sldMasterIdLst>
  <p:notesMasterIdLst>
    <p:notesMasterId r:id="rId15"/>
  </p:notesMasterIdLst>
  <p:handoutMasterIdLst>
    <p:handoutMasterId r:id="rId16"/>
  </p:handoutMasterIdLst>
  <p:sldIdLst>
    <p:sldId id="748" r:id="rId9"/>
    <p:sldId id="755" r:id="rId10"/>
    <p:sldId id="759" r:id="rId11"/>
    <p:sldId id="760" r:id="rId12"/>
    <p:sldId id="765" r:id="rId13"/>
    <p:sldId id="766" r:id="rId14"/>
  </p:sldIdLst>
  <p:sldSz cx="12434888"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John Higuera (Simplicity Consulting Inc)" initials="JH(CI" lastIdx="5" clrIdx="2">
    <p:extLst>
      <p:ext uri="{19B8F6BF-5375-455C-9EA6-DF929625EA0E}">
        <p15:presenceInfo xmlns:p15="http://schemas.microsoft.com/office/powerpoint/2012/main" userId="S-1-5-21-2127521184-1604012920-1887927527-11457299" providerId="AD"/>
      </p:ext>
    </p:extLst>
  </p:cmAuthor>
  <p:cmAuthor id="3" name="Jonathan Hoffman" initials="JH" lastIdx="1" clrIdx="3">
    <p:extLst>
      <p:ext uri="{19B8F6BF-5375-455C-9EA6-DF929625EA0E}">
        <p15:presenceInfo xmlns:p15="http://schemas.microsoft.com/office/powerpoint/2012/main" userId="S-1-5-21-124525095-708259637-1543119021-21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BFBFBF"/>
    <a:srgbClr val="7FBA00"/>
    <a:srgbClr val="94BEFF"/>
    <a:srgbClr val="005695"/>
    <a:srgbClr val="000000"/>
    <a:srgbClr val="FFFFFF"/>
    <a:srgbClr val="008272"/>
    <a:srgbClr val="BA141A"/>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80" autoAdjust="0"/>
    <p:restoredTop sz="86389" autoAdjust="0"/>
  </p:normalViewPr>
  <p:slideViewPr>
    <p:cSldViewPr snapToGrid="0">
      <p:cViewPr varScale="1">
        <p:scale>
          <a:sx n="57" d="100"/>
          <a:sy n="57" d="100"/>
        </p:scale>
        <p:origin x="21" y="36"/>
      </p:cViewPr>
      <p:guideLst/>
    </p:cSldViewPr>
  </p:slideViewPr>
  <p:outlineViewPr>
    <p:cViewPr>
      <p:scale>
        <a:sx n="33" d="100"/>
        <a:sy n="33" d="100"/>
      </p:scale>
      <p:origin x="0" y="-10032"/>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72" d="100"/>
          <a:sy n="72" d="100"/>
        </p:scale>
        <p:origin x="3524" y="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de Zheng" userId="f4248241-da4b-4cc0-8fe8-6f5d58494853" providerId="ADAL" clId="{88821FE2-76FE-419E-9F19-A26DFAB5F6F3}"/>
    <pc:docChg chg="modSld">
      <pc:chgData name="Rade Zheng" userId="f4248241-da4b-4cc0-8fe8-6f5d58494853" providerId="ADAL" clId="{88821FE2-76FE-419E-9F19-A26DFAB5F6F3}" dt="2018-03-06T08:38:20.445" v="106"/>
      <pc:docMkLst>
        <pc:docMk/>
      </pc:docMkLst>
      <pc:sldChg chg="modSp">
        <pc:chgData name="Rade Zheng" userId="f4248241-da4b-4cc0-8fe8-6f5d58494853" providerId="ADAL" clId="{88821FE2-76FE-419E-9F19-A26DFAB5F6F3}" dt="2018-02-26T02:55:25.405" v="45"/>
        <pc:sldMkLst>
          <pc:docMk/>
          <pc:sldMk cId="3041385774" sldId="760"/>
        </pc:sldMkLst>
        <pc:spChg chg="mod">
          <ac:chgData name="Rade Zheng" userId="f4248241-da4b-4cc0-8fe8-6f5d58494853" providerId="ADAL" clId="{88821FE2-76FE-419E-9F19-A26DFAB5F6F3}" dt="2018-02-26T02:55:25.405" v="45"/>
          <ac:spMkLst>
            <pc:docMk/>
            <pc:sldMk cId="3041385774" sldId="760"/>
            <ac:spMk id="3" creationId="{E67B96AC-EBD0-49DE-B6AA-F160B5CE9128}"/>
          </ac:spMkLst>
        </pc:spChg>
      </pc:sldChg>
      <pc:sldChg chg="addSp modSp">
        <pc:chgData name="Rade Zheng" userId="f4248241-da4b-4cc0-8fe8-6f5d58494853" providerId="ADAL" clId="{88821FE2-76FE-419E-9F19-A26DFAB5F6F3}" dt="2018-03-06T08:38:20.445" v="106"/>
        <pc:sldMkLst>
          <pc:docMk/>
          <pc:sldMk cId="4146875371" sldId="766"/>
        </pc:sldMkLst>
        <pc:spChg chg="add mod">
          <ac:chgData name="Rade Zheng" userId="f4248241-da4b-4cc0-8fe8-6f5d58494853" providerId="ADAL" clId="{88821FE2-76FE-419E-9F19-A26DFAB5F6F3}" dt="2018-03-06T08:38:20.445" v="106"/>
          <ac:spMkLst>
            <pc:docMk/>
            <pc:sldMk cId="4146875371" sldId="766"/>
            <ac:spMk id="3" creationId="{3B7BDD7D-32F1-4FF6-9EF1-2CD2FFDD52FC}"/>
          </ac:spMkLst>
        </pc:spChg>
      </pc:sldChg>
    </pc:docChg>
  </pc:docChgLst>
  <pc:docChgLst>
    <pc:chgData name="Rade Zheng" userId="f4248241-da4b-4cc0-8fe8-6f5d58494853" providerId="ADAL" clId="{AE29388F-8DC2-4BBB-8D75-1B32B0F4B256}"/>
    <pc:docChg chg="undo custSel addSld delSld modSld">
      <pc:chgData name="Rade Zheng" userId="f4248241-da4b-4cc0-8fe8-6f5d58494853" providerId="ADAL" clId="{AE29388F-8DC2-4BBB-8D75-1B32B0F4B256}" dt="2018-02-26T02:49:29.227" v="1767" actId="20577"/>
      <pc:docMkLst>
        <pc:docMk/>
      </pc:docMkLst>
      <pc:sldChg chg="modSp">
        <pc:chgData name="Rade Zheng" userId="f4248241-da4b-4cc0-8fe8-6f5d58494853" providerId="ADAL" clId="{AE29388F-8DC2-4BBB-8D75-1B32B0F4B256}" dt="2018-02-26T02:14:18.143" v="99" actId="20577"/>
        <pc:sldMkLst>
          <pc:docMk/>
          <pc:sldMk cId="3447544435" sldId="748"/>
        </pc:sldMkLst>
        <pc:spChg chg="mod">
          <ac:chgData name="Rade Zheng" userId="f4248241-da4b-4cc0-8fe8-6f5d58494853" providerId="ADAL" clId="{AE29388F-8DC2-4BBB-8D75-1B32B0F4B256}" dt="2018-02-26T02:14:04.309" v="80" actId="20577"/>
          <ac:spMkLst>
            <pc:docMk/>
            <pc:sldMk cId="3447544435" sldId="748"/>
            <ac:spMk id="4" creationId="{00000000-0000-0000-0000-000000000000}"/>
          </ac:spMkLst>
        </pc:spChg>
        <pc:spChg chg="mod">
          <ac:chgData name="Rade Zheng" userId="f4248241-da4b-4cc0-8fe8-6f5d58494853" providerId="ADAL" clId="{AE29388F-8DC2-4BBB-8D75-1B32B0F4B256}" dt="2018-02-26T02:14:18.143" v="99" actId="20577"/>
          <ac:spMkLst>
            <pc:docMk/>
            <pc:sldMk cId="3447544435" sldId="748"/>
            <ac:spMk id="5" creationId="{00000000-0000-0000-0000-000000000000}"/>
          </ac:spMkLst>
        </pc:spChg>
      </pc:sldChg>
      <pc:sldChg chg="addSp delSp modSp">
        <pc:chgData name="Rade Zheng" userId="f4248241-da4b-4cc0-8fe8-6f5d58494853" providerId="ADAL" clId="{AE29388F-8DC2-4BBB-8D75-1B32B0F4B256}" dt="2018-02-26T02:21:28.623" v="246" actId="20577"/>
        <pc:sldMkLst>
          <pc:docMk/>
          <pc:sldMk cId="5333730" sldId="755"/>
        </pc:sldMkLst>
        <pc:spChg chg="mod">
          <ac:chgData name="Rade Zheng" userId="f4248241-da4b-4cc0-8fe8-6f5d58494853" providerId="ADAL" clId="{AE29388F-8DC2-4BBB-8D75-1B32B0F4B256}" dt="2018-02-26T02:14:43.731" v="105" actId="20577"/>
          <ac:spMkLst>
            <pc:docMk/>
            <pc:sldMk cId="5333730" sldId="755"/>
            <ac:spMk id="2" creationId="{09E0141C-A9F5-4A02-A1F7-B246D74A4E32}"/>
          </ac:spMkLst>
        </pc:spChg>
        <pc:spChg chg="add mod">
          <ac:chgData name="Rade Zheng" userId="f4248241-da4b-4cc0-8fe8-6f5d58494853" providerId="ADAL" clId="{AE29388F-8DC2-4BBB-8D75-1B32B0F4B256}" dt="2018-02-26T02:19:27.204" v="209" actId="20577"/>
          <ac:spMkLst>
            <pc:docMk/>
            <pc:sldMk cId="5333730" sldId="755"/>
            <ac:spMk id="3" creationId="{F974A2FD-E3F3-45A8-865A-4F48508B9218}"/>
          </ac:spMkLst>
        </pc:spChg>
        <pc:spChg chg="add mod">
          <ac:chgData name="Rade Zheng" userId="f4248241-da4b-4cc0-8fe8-6f5d58494853" providerId="ADAL" clId="{AE29388F-8DC2-4BBB-8D75-1B32B0F4B256}" dt="2018-02-26T02:21:09.561" v="229" actId="20577"/>
          <ac:spMkLst>
            <pc:docMk/>
            <pc:sldMk cId="5333730" sldId="755"/>
            <ac:spMk id="6" creationId="{F0DA3D30-F5AA-48EF-8537-EE5EA1C3B821}"/>
          </ac:spMkLst>
        </pc:spChg>
        <pc:spChg chg="add mod">
          <ac:chgData name="Rade Zheng" userId="f4248241-da4b-4cc0-8fe8-6f5d58494853" providerId="ADAL" clId="{AE29388F-8DC2-4BBB-8D75-1B32B0F4B256}" dt="2018-02-26T02:21:28.623" v="246" actId="20577"/>
          <ac:spMkLst>
            <pc:docMk/>
            <pc:sldMk cId="5333730" sldId="755"/>
            <ac:spMk id="8" creationId="{6B241FBA-046D-46A3-A226-270B120CD05F}"/>
          </ac:spMkLst>
        </pc:spChg>
        <pc:graphicFrameChg chg="del">
          <ac:chgData name="Rade Zheng" userId="f4248241-da4b-4cc0-8fe8-6f5d58494853" providerId="ADAL" clId="{AE29388F-8DC2-4BBB-8D75-1B32B0F4B256}" dt="2018-02-26T02:14:50.688" v="106" actId="478"/>
          <ac:graphicFrameMkLst>
            <pc:docMk/>
            <pc:sldMk cId="5333730" sldId="755"/>
            <ac:graphicFrameMk id="9" creationId="{B254A21D-12FE-4DBE-81F0-8B601CE57E1E}"/>
          </ac:graphicFrameMkLst>
        </pc:graphicFrameChg>
        <pc:picChg chg="add mod">
          <ac:chgData name="Rade Zheng" userId="f4248241-da4b-4cc0-8fe8-6f5d58494853" providerId="ADAL" clId="{AE29388F-8DC2-4BBB-8D75-1B32B0F4B256}" dt="2018-02-26T02:21:15.392" v="232" actId="1076"/>
          <ac:picMkLst>
            <pc:docMk/>
            <pc:sldMk cId="5333730" sldId="755"/>
            <ac:picMk id="4" creationId="{BD81309C-002D-4404-B380-EECA940883FE}"/>
          </ac:picMkLst>
        </pc:picChg>
        <pc:picChg chg="add mod">
          <ac:chgData name="Rade Zheng" userId="f4248241-da4b-4cc0-8fe8-6f5d58494853" providerId="ADAL" clId="{AE29388F-8DC2-4BBB-8D75-1B32B0F4B256}" dt="2018-02-26T02:20:06.409" v="212" actId="1076"/>
          <ac:picMkLst>
            <pc:docMk/>
            <pc:sldMk cId="5333730" sldId="755"/>
            <ac:picMk id="5" creationId="{A47B1BC8-F0D6-4985-A83C-5429562D2177}"/>
          </ac:picMkLst>
        </pc:picChg>
      </pc:sldChg>
      <pc:sldChg chg="addSp delSp modSp">
        <pc:chgData name="Rade Zheng" userId="f4248241-da4b-4cc0-8fe8-6f5d58494853" providerId="ADAL" clId="{AE29388F-8DC2-4BBB-8D75-1B32B0F4B256}" dt="2018-02-26T02:44:14.835" v="1318" actId="11529"/>
        <pc:sldMkLst>
          <pc:docMk/>
          <pc:sldMk cId="2517517274" sldId="759"/>
        </pc:sldMkLst>
        <pc:spChg chg="mod">
          <ac:chgData name="Rade Zheng" userId="f4248241-da4b-4cc0-8fe8-6f5d58494853" providerId="ADAL" clId="{AE29388F-8DC2-4BBB-8D75-1B32B0F4B256}" dt="2018-02-26T02:34:32.468" v="547" actId="404"/>
          <ac:spMkLst>
            <pc:docMk/>
            <pc:sldMk cId="2517517274" sldId="759"/>
            <ac:spMk id="2" creationId="{09E0141C-A9F5-4A02-A1F7-B246D74A4E32}"/>
          </ac:spMkLst>
        </pc:spChg>
        <pc:spChg chg="add del mod">
          <ac:chgData name="Rade Zheng" userId="f4248241-da4b-4cc0-8fe8-6f5d58494853" providerId="ADAL" clId="{AE29388F-8DC2-4BBB-8D75-1B32B0F4B256}" dt="2018-02-26T02:24:54.451" v="278" actId="47"/>
          <ac:spMkLst>
            <pc:docMk/>
            <pc:sldMk cId="2517517274" sldId="759"/>
            <ac:spMk id="3" creationId="{E67B96AC-EBD0-49DE-B6AA-F160B5CE9128}"/>
          </ac:spMkLst>
        </pc:spChg>
        <pc:spChg chg="add mod">
          <ac:chgData name="Rade Zheng" userId="f4248241-da4b-4cc0-8fe8-6f5d58494853" providerId="ADAL" clId="{AE29388F-8DC2-4BBB-8D75-1B32B0F4B256}" dt="2018-02-26T02:31:09.345" v="380" actId="11529"/>
          <ac:spMkLst>
            <pc:docMk/>
            <pc:sldMk cId="2517517274" sldId="759"/>
            <ac:spMk id="8" creationId="{FFD3E732-44F9-488E-9A37-21E2EB258AC5}"/>
          </ac:spMkLst>
        </pc:spChg>
        <pc:spChg chg="add mod">
          <ac:chgData name="Rade Zheng" userId="f4248241-da4b-4cc0-8fe8-6f5d58494853" providerId="ADAL" clId="{AE29388F-8DC2-4BBB-8D75-1B32B0F4B256}" dt="2018-02-26T02:32:14.345" v="421" actId="404"/>
          <ac:spMkLst>
            <pc:docMk/>
            <pc:sldMk cId="2517517274" sldId="759"/>
            <ac:spMk id="9" creationId="{2B05996E-B409-4208-952C-D557466A1F91}"/>
          </ac:spMkLst>
        </pc:spChg>
        <pc:spChg chg="add mod">
          <ac:chgData name="Rade Zheng" userId="f4248241-da4b-4cc0-8fe8-6f5d58494853" providerId="ADAL" clId="{AE29388F-8DC2-4BBB-8D75-1B32B0F4B256}" dt="2018-02-26T02:32:08.146" v="420" actId="404"/>
          <ac:spMkLst>
            <pc:docMk/>
            <pc:sldMk cId="2517517274" sldId="759"/>
            <ac:spMk id="10" creationId="{20D05CFA-CCE4-46E0-93A0-E67D12869E2B}"/>
          </ac:spMkLst>
        </pc:spChg>
        <pc:spChg chg="add mod">
          <ac:chgData name="Rade Zheng" userId="f4248241-da4b-4cc0-8fe8-6f5d58494853" providerId="ADAL" clId="{AE29388F-8DC2-4BBB-8D75-1B32B0F4B256}" dt="2018-02-26T02:27:52.010" v="360" actId="20577"/>
          <ac:spMkLst>
            <pc:docMk/>
            <pc:sldMk cId="2517517274" sldId="759"/>
            <ac:spMk id="11" creationId="{E956A4C4-0387-45D0-A61F-1BA5C19ECC34}"/>
          </ac:spMkLst>
        </pc:spChg>
        <pc:spChg chg="add mod">
          <ac:chgData name="Rade Zheng" userId="f4248241-da4b-4cc0-8fe8-6f5d58494853" providerId="ADAL" clId="{AE29388F-8DC2-4BBB-8D75-1B32B0F4B256}" dt="2018-02-26T02:27:58.489" v="367" actId="20577"/>
          <ac:spMkLst>
            <pc:docMk/>
            <pc:sldMk cId="2517517274" sldId="759"/>
            <ac:spMk id="12" creationId="{F0773392-942A-438E-9EFE-1D89418FA29A}"/>
          </ac:spMkLst>
        </pc:spChg>
        <pc:spChg chg="add mod">
          <ac:chgData name="Rade Zheng" userId="f4248241-da4b-4cc0-8fe8-6f5d58494853" providerId="ADAL" clId="{AE29388F-8DC2-4BBB-8D75-1B32B0F4B256}" dt="2018-02-26T02:31:45.638" v="399" actId="404"/>
          <ac:spMkLst>
            <pc:docMk/>
            <pc:sldMk cId="2517517274" sldId="759"/>
            <ac:spMk id="13" creationId="{DCB3FD8A-7AC4-4FFA-A9B0-1E27FFAFADB5}"/>
          </ac:spMkLst>
        </pc:spChg>
        <pc:spChg chg="add mod">
          <ac:chgData name="Rade Zheng" userId="f4248241-da4b-4cc0-8fe8-6f5d58494853" providerId="ADAL" clId="{AE29388F-8DC2-4BBB-8D75-1B32B0F4B256}" dt="2018-02-26T02:31:59.799" v="408" actId="404"/>
          <ac:spMkLst>
            <pc:docMk/>
            <pc:sldMk cId="2517517274" sldId="759"/>
            <ac:spMk id="14" creationId="{28B1E91E-6C4E-4A1C-B830-798B55AC7F76}"/>
          </ac:spMkLst>
        </pc:spChg>
        <pc:spChg chg="add mod">
          <ac:chgData name="Rade Zheng" userId="f4248241-da4b-4cc0-8fe8-6f5d58494853" providerId="ADAL" clId="{AE29388F-8DC2-4BBB-8D75-1B32B0F4B256}" dt="2018-02-26T02:43:44.106" v="1316" actId="20577"/>
          <ac:spMkLst>
            <pc:docMk/>
            <pc:sldMk cId="2517517274" sldId="759"/>
            <ac:spMk id="34" creationId="{9F79B2ED-7662-42E8-83D3-FDE77293CEDB}"/>
          </ac:spMkLst>
        </pc:spChg>
        <pc:inkChg chg="add del">
          <ac:chgData name="Rade Zheng" userId="f4248241-da4b-4cc0-8fe8-6f5d58494853" providerId="ADAL" clId="{AE29388F-8DC2-4BBB-8D75-1B32B0F4B256}" dt="2018-02-26T02:24:53.457" v="277" actId="11529"/>
          <ac:inkMkLst>
            <pc:docMk/>
            <pc:sldMk cId="2517517274" sldId="759"/>
            <ac:inkMk id="4" creationId="{BC8B8573-F431-4C7C-9406-4CEF1D0A239C}"/>
          </ac:inkMkLst>
        </pc:inkChg>
        <pc:inkChg chg="add del">
          <ac:chgData name="Rade Zheng" userId="f4248241-da4b-4cc0-8fe8-6f5d58494853" providerId="ADAL" clId="{AE29388F-8DC2-4BBB-8D75-1B32B0F4B256}" dt="2018-02-26T02:24:53.014" v="276" actId="11529"/>
          <ac:inkMkLst>
            <pc:docMk/>
            <pc:sldMk cId="2517517274" sldId="759"/>
            <ac:inkMk id="5" creationId="{6F89CD63-8078-4F51-9855-17A9AE407E6D}"/>
          </ac:inkMkLst>
        </pc:inkChg>
        <pc:inkChg chg="add">
          <ac:chgData name="Rade Zheng" userId="f4248241-da4b-4cc0-8fe8-6f5d58494853" providerId="ADAL" clId="{AE29388F-8DC2-4BBB-8D75-1B32B0F4B256}" dt="2018-02-26T02:24:52.453" v="275" actId="11529"/>
          <ac:inkMkLst>
            <pc:docMk/>
            <pc:sldMk cId="2517517274" sldId="759"/>
            <ac:inkMk id="6" creationId="{DDA65759-4A1E-4833-BBFE-17E8F545FBE9}"/>
          </ac:inkMkLst>
        </pc:inkChg>
        <pc:inkChg chg="add del">
          <ac:chgData name="Rade Zheng" userId="f4248241-da4b-4cc0-8fe8-6f5d58494853" providerId="ADAL" clId="{AE29388F-8DC2-4BBB-8D75-1B32B0F4B256}" dt="2018-02-26T02:25:12.395" v="280" actId="11529"/>
          <ac:inkMkLst>
            <pc:docMk/>
            <pc:sldMk cId="2517517274" sldId="759"/>
            <ac:inkMk id="7" creationId="{E6D059C8-14DD-44BA-BA52-072C3A1FC216}"/>
          </ac:inkMkLst>
        </pc:inkChg>
        <pc:cxnChg chg="add mod">
          <ac:chgData name="Rade Zheng" userId="f4248241-da4b-4cc0-8fe8-6f5d58494853" providerId="ADAL" clId="{AE29388F-8DC2-4BBB-8D75-1B32B0F4B256}" dt="2018-02-26T02:31:36.510" v="391" actId="404"/>
          <ac:cxnSpMkLst>
            <pc:docMk/>
            <pc:sldMk cId="2517517274" sldId="759"/>
            <ac:cxnSpMk id="16" creationId="{E17C6FC9-D8EE-4EEE-AB61-D57913DB7474}"/>
          </ac:cxnSpMkLst>
        </pc:cxnChg>
        <pc:cxnChg chg="add mod">
          <ac:chgData name="Rade Zheng" userId="f4248241-da4b-4cc0-8fe8-6f5d58494853" providerId="ADAL" clId="{AE29388F-8DC2-4BBB-8D75-1B32B0F4B256}" dt="2018-02-26T02:32:07.910" v="419" actId="404"/>
          <ac:cxnSpMkLst>
            <pc:docMk/>
            <pc:sldMk cId="2517517274" sldId="759"/>
            <ac:cxnSpMk id="18" creationId="{DAD82A73-A454-4FE6-8015-A35691F1B5F9}"/>
          </ac:cxnSpMkLst>
        </pc:cxnChg>
        <pc:cxnChg chg="add mod">
          <ac:chgData name="Rade Zheng" userId="f4248241-da4b-4cc0-8fe8-6f5d58494853" providerId="ADAL" clId="{AE29388F-8DC2-4BBB-8D75-1B32B0F4B256}" dt="2018-02-26T02:29:38.576" v="372" actId="11529"/>
          <ac:cxnSpMkLst>
            <pc:docMk/>
            <pc:sldMk cId="2517517274" sldId="759"/>
            <ac:cxnSpMk id="21" creationId="{B139D5DB-402C-44AC-9827-6D51059C085A}"/>
          </ac:cxnSpMkLst>
        </pc:cxnChg>
        <pc:cxnChg chg="add mod">
          <ac:chgData name="Rade Zheng" userId="f4248241-da4b-4cc0-8fe8-6f5d58494853" providerId="ADAL" clId="{AE29388F-8DC2-4BBB-8D75-1B32B0F4B256}" dt="2018-02-26T02:31:45.638" v="399" actId="404"/>
          <ac:cxnSpMkLst>
            <pc:docMk/>
            <pc:sldMk cId="2517517274" sldId="759"/>
            <ac:cxnSpMk id="23" creationId="{65FB31FE-E0FD-449C-98B8-6CFA40B2A3C9}"/>
          </ac:cxnSpMkLst>
        </pc:cxnChg>
        <pc:cxnChg chg="add mod">
          <ac:chgData name="Rade Zheng" userId="f4248241-da4b-4cc0-8fe8-6f5d58494853" providerId="ADAL" clId="{AE29388F-8DC2-4BBB-8D75-1B32B0F4B256}" dt="2018-02-26T02:29:53.309" v="374" actId="11529"/>
          <ac:cxnSpMkLst>
            <pc:docMk/>
            <pc:sldMk cId="2517517274" sldId="759"/>
            <ac:cxnSpMk id="25" creationId="{225C3B35-0EDD-4A7D-8B22-10D783D876C2}"/>
          </ac:cxnSpMkLst>
        </pc:cxnChg>
        <pc:cxnChg chg="add mod">
          <ac:chgData name="Rade Zheng" userId="f4248241-da4b-4cc0-8fe8-6f5d58494853" providerId="ADAL" clId="{AE29388F-8DC2-4BBB-8D75-1B32B0F4B256}" dt="2018-02-26T02:31:58.924" v="407" actId="404"/>
          <ac:cxnSpMkLst>
            <pc:docMk/>
            <pc:sldMk cId="2517517274" sldId="759"/>
            <ac:cxnSpMk id="27" creationId="{BE756D6F-1260-4D6E-BADE-EA339D34FB4B}"/>
          </ac:cxnSpMkLst>
        </pc:cxnChg>
        <pc:cxnChg chg="add mod ord">
          <ac:chgData name="Rade Zheng" userId="f4248241-da4b-4cc0-8fe8-6f5d58494853" providerId="ADAL" clId="{AE29388F-8DC2-4BBB-8D75-1B32B0F4B256}" dt="2018-02-26T02:30:53.382" v="379" actId="17032"/>
          <ac:cxnSpMkLst>
            <pc:docMk/>
            <pc:sldMk cId="2517517274" sldId="759"/>
            <ac:cxnSpMk id="29" creationId="{CD96E4BA-B775-4BB7-A7F9-C60922F779F5}"/>
          </ac:cxnSpMkLst>
        </pc:cxnChg>
        <pc:cxnChg chg="add mod">
          <ac:chgData name="Rade Zheng" userId="f4248241-da4b-4cc0-8fe8-6f5d58494853" providerId="ADAL" clId="{AE29388F-8DC2-4BBB-8D75-1B32B0F4B256}" dt="2018-02-26T02:32:38.768" v="422" actId="11529"/>
          <ac:cxnSpMkLst>
            <pc:docMk/>
            <pc:sldMk cId="2517517274" sldId="759"/>
            <ac:cxnSpMk id="31" creationId="{4ADC45D9-62F3-424C-83FC-3C81ACD9BCA4}"/>
          </ac:cxnSpMkLst>
        </pc:cxnChg>
        <pc:cxnChg chg="add mod">
          <ac:chgData name="Rade Zheng" userId="f4248241-da4b-4cc0-8fe8-6f5d58494853" providerId="ADAL" clId="{AE29388F-8DC2-4BBB-8D75-1B32B0F4B256}" dt="2018-02-26T02:32:45.762" v="423" actId="11529"/>
          <ac:cxnSpMkLst>
            <pc:docMk/>
            <pc:sldMk cId="2517517274" sldId="759"/>
            <ac:cxnSpMk id="33" creationId="{4CB2444B-224D-412F-A3EF-A399ED5FA06E}"/>
          </ac:cxnSpMkLst>
        </pc:cxnChg>
        <pc:cxnChg chg="add mod">
          <ac:chgData name="Rade Zheng" userId="f4248241-da4b-4cc0-8fe8-6f5d58494853" providerId="ADAL" clId="{AE29388F-8DC2-4BBB-8D75-1B32B0F4B256}" dt="2018-02-26T02:44:04.797" v="1317" actId="11529"/>
          <ac:cxnSpMkLst>
            <pc:docMk/>
            <pc:sldMk cId="2517517274" sldId="759"/>
            <ac:cxnSpMk id="36" creationId="{8171B94F-2FCB-43AF-A219-EAF51F96DCB2}"/>
          </ac:cxnSpMkLst>
        </pc:cxnChg>
        <pc:cxnChg chg="add mod">
          <ac:chgData name="Rade Zheng" userId="f4248241-da4b-4cc0-8fe8-6f5d58494853" providerId="ADAL" clId="{AE29388F-8DC2-4BBB-8D75-1B32B0F4B256}" dt="2018-02-26T02:44:14.835" v="1318" actId="11529"/>
          <ac:cxnSpMkLst>
            <pc:docMk/>
            <pc:sldMk cId="2517517274" sldId="759"/>
            <ac:cxnSpMk id="38" creationId="{3D8D0D84-991A-44B3-80CC-5DF90A31FF05}"/>
          </ac:cxnSpMkLst>
        </pc:cxnChg>
      </pc:sldChg>
      <pc:sldChg chg="addSp modSp">
        <pc:chgData name="Rade Zheng" userId="f4248241-da4b-4cc0-8fe8-6f5d58494853" providerId="ADAL" clId="{AE29388F-8DC2-4BBB-8D75-1B32B0F4B256}" dt="2018-02-26T02:46:08.185" v="1578" actId="20577"/>
        <pc:sldMkLst>
          <pc:docMk/>
          <pc:sldMk cId="3041385774" sldId="760"/>
        </pc:sldMkLst>
        <pc:spChg chg="mod">
          <ac:chgData name="Rade Zheng" userId="f4248241-da4b-4cc0-8fe8-6f5d58494853" providerId="ADAL" clId="{AE29388F-8DC2-4BBB-8D75-1B32B0F4B256}" dt="2018-02-26T02:33:35.209" v="435" actId="20577"/>
          <ac:spMkLst>
            <pc:docMk/>
            <pc:sldMk cId="3041385774" sldId="760"/>
            <ac:spMk id="2" creationId="{09E0141C-A9F5-4A02-A1F7-B246D74A4E32}"/>
          </ac:spMkLst>
        </pc:spChg>
        <pc:spChg chg="mod">
          <ac:chgData name="Rade Zheng" userId="f4248241-da4b-4cc0-8fe8-6f5d58494853" providerId="ADAL" clId="{AE29388F-8DC2-4BBB-8D75-1B32B0F4B256}" dt="2018-02-26T02:46:08.185" v="1578" actId="20577"/>
          <ac:spMkLst>
            <pc:docMk/>
            <pc:sldMk cId="3041385774" sldId="760"/>
            <ac:spMk id="3" creationId="{E67B96AC-EBD0-49DE-B6AA-F160B5CE9128}"/>
          </ac:spMkLst>
        </pc:spChg>
        <pc:picChg chg="add mod">
          <ac:chgData name="Rade Zheng" userId="f4248241-da4b-4cc0-8fe8-6f5d58494853" providerId="ADAL" clId="{AE29388F-8DC2-4BBB-8D75-1B32B0F4B256}" dt="2018-02-26T02:37:01.993" v="608" actId="1076"/>
          <ac:picMkLst>
            <pc:docMk/>
            <pc:sldMk cId="3041385774" sldId="760"/>
            <ac:picMk id="4" creationId="{20B03197-CECC-449F-A9F4-583A7B687257}"/>
          </ac:picMkLst>
        </pc:picChg>
      </pc:sldChg>
      <pc:sldChg chg="addSp delSp modSp">
        <pc:chgData name="Rade Zheng" userId="f4248241-da4b-4cc0-8fe8-6f5d58494853" providerId="ADAL" clId="{AE29388F-8DC2-4BBB-8D75-1B32B0F4B256}" dt="2018-02-26T02:48:40.892" v="1746" actId="1076"/>
        <pc:sldMkLst>
          <pc:docMk/>
          <pc:sldMk cId="576708852" sldId="765"/>
        </pc:sldMkLst>
        <pc:spChg chg="mod">
          <ac:chgData name="Rade Zheng" userId="f4248241-da4b-4cc0-8fe8-6f5d58494853" providerId="ADAL" clId="{AE29388F-8DC2-4BBB-8D75-1B32B0F4B256}" dt="2018-02-26T02:47:13.033" v="1615" actId="1076"/>
          <ac:spMkLst>
            <pc:docMk/>
            <pc:sldMk cId="576708852" sldId="765"/>
            <ac:spMk id="2" creationId="{09E0141C-A9F5-4A02-A1F7-B246D74A4E32}"/>
          </ac:spMkLst>
        </pc:spChg>
        <pc:spChg chg="del mod">
          <ac:chgData name="Rade Zheng" userId="f4248241-da4b-4cc0-8fe8-6f5d58494853" providerId="ADAL" clId="{AE29388F-8DC2-4BBB-8D75-1B32B0F4B256}" dt="2018-02-26T02:47:21.224" v="1619" actId="1076"/>
          <ac:spMkLst>
            <pc:docMk/>
            <pc:sldMk cId="576708852" sldId="765"/>
            <ac:spMk id="3" creationId="{E67B96AC-EBD0-49DE-B6AA-F160B5CE9128}"/>
          </ac:spMkLst>
        </pc:spChg>
        <pc:spChg chg="add mod">
          <ac:chgData name="Rade Zheng" userId="f4248241-da4b-4cc0-8fe8-6f5d58494853" providerId="ADAL" clId="{AE29388F-8DC2-4BBB-8D75-1B32B0F4B256}" dt="2018-02-26T02:48:40.892" v="1746" actId="1076"/>
          <ac:spMkLst>
            <pc:docMk/>
            <pc:sldMk cId="576708852" sldId="765"/>
            <ac:spMk id="5" creationId="{82C1C55C-5A6E-4E68-BDE7-55B708978D8B}"/>
          </ac:spMkLst>
        </pc:spChg>
        <pc:picChg chg="add mod">
          <ac:chgData name="Rade Zheng" userId="f4248241-da4b-4cc0-8fe8-6f5d58494853" providerId="ADAL" clId="{AE29388F-8DC2-4BBB-8D75-1B32B0F4B256}" dt="2018-02-26T02:47:34.554" v="1623" actId="1076"/>
          <ac:picMkLst>
            <pc:docMk/>
            <pc:sldMk cId="576708852" sldId="765"/>
            <ac:picMk id="4" creationId="{03282AAA-1CDE-4AF0-974F-5DE68318EC08}"/>
          </ac:picMkLst>
        </pc:picChg>
      </pc:sldChg>
      <pc:sldChg chg="modSp add">
        <pc:chgData name="Rade Zheng" userId="f4248241-da4b-4cc0-8fe8-6f5d58494853" providerId="ADAL" clId="{AE29388F-8DC2-4BBB-8D75-1B32B0F4B256}" dt="2018-02-26T02:49:29.227" v="1767" actId="20577"/>
        <pc:sldMkLst>
          <pc:docMk/>
          <pc:sldMk cId="4146875371" sldId="766"/>
        </pc:sldMkLst>
        <pc:spChg chg="mod">
          <ac:chgData name="Rade Zheng" userId="f4248241-da4b-4cc0-8fe8-6f5d58494853" providerId="ADAL" clId="{AE29388F-8DC2-4BBB-8D75-1B32B0F4B256}" dt="2018-02-26T02:49:29.227" v="1767" actId="20577"/>
          <ac:spMkLst>
            <pc:docMk/>
            <pc:sldMk cId="4146875371" sldId="766"/>
            <ac:spMk id="2" creationId="{6CF91921-6063-41D5-BC3A-B5CC9239BB8C}"/>
          </ac:spMkLst>
        </pc:spChg>
      </pc:sldChg>
      <pc:sldMasterChg chg="delSldLayout">
        <pc:chgData name="Rade Zheng" userId="f4248241-da4b-4cc0-8fe8-6f5d58494853" providerId="ADAL" clId="{AE29388F-8DC2-4BBB-8D75-1B32B0F4B256}" dt="2018-02-26T02:14:35.120" v="101" actId="2696"/>
        <pc:sldMasterMkLst>
          <pc:docMk/>
          <pc:sldMasterMk cId="1371327957" sldId="2147484663"/>
        </pc:sldMasterMkLst>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Server and Cloud 2013 Template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D34AC8-E01F-4FBF-B65F-21ABDE98B385}" type="datetime8">
              <a:rPr lang="en-US" smtClean="0">
                <a:latin typeface="Segoe UI" pitchFamily="34" charset="0"/>
              </a:rPr>
              <a:t>3/6/2018 4:37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64CFA94A-519F-445C-B30C-9E76FA6A2031}" type="datetime8">
              <a:rPr lang="en-US" smtClean="0"/>
              <a:t>3/6/2018 4:37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3/6/2018 4:37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415414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3/6/2018 4:37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39907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3/6/2018 4:37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520204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3/6/2018 4:37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46175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3/6/2018 4:37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0587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endParaRPr lang="en-US" dirty="0"/>
          </a:p>
        </p:txBody>
      </p:sp>
      <p:sp>
        <p:nvSpPr>
          <p:cNvPr id="5" name="页脚占位符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64CFA94A-519F-445C-B30C-9E76FA6A2031}" type="datetime8">
              <a:rPr lang="en-US" smtClean="0"/>
              <a:t>3/6/2018 4:38 PM</a:t>
            </a:fld>
            <a:endParaRPr lang="en-US" dirty="0"/>
          </a:p>
        </p:txBody>
      </p:sp>
      <p:sp>
        <p:nvSpPr>
          <p:cNvPr id="7" name="灯片编号占位符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529321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669" y="2125678"/>
            <a:ext cx="9142769" cy="1828786"/>
          </a:xfrm>
          <a:noFill/>
        </p:spPr>
        <p:txBody>
          <a:bodyPr lIns="146304" tIns="91440" rIns="146304" bIns="91440" anchor="t" anchorCtr="0"/>
          <a:lstStyle>
            <a:lvl1pPr>
              <a:defRPr sz="5999" spc="-100"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667" y="3955790"/>
            <a:ext cx="9142771" cy="1828007"/>
          </a:xfrm>
          <a:noFill/>
        </p:spPr>
        <p:txBody>
          <a:bodyPr lIns="182880" tIns="146304" rIns="182880" bIns="146304">
            <a:noAutofit/>
          </a:bodyPr>
          <a:lstStyle>
            <a:lvl1pPr marL="0" indent="0">
              <a:spcBef>
                <a:spcPts val="0"/>
              </a:spcBef>
              <a:buNone/>
              <a:defRPr sz="3599"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64296" y="479775"/>
            <a:ext cx="1638874" cy="359162"/>
          </a:xfrm>
          <a:prstGeom prst="rect">
            <a:avLst/>
          </a:prstGeom>
        </p:spPr>
      </p:pic>
    </p:spTree>
    <p:extLst>
      <p:ext uri="{BB962C8B-B14F-4D97-AF65-F5344CB8AC3E}">
        <p14:creationId xmlns:p14="http://schemas.microsoft.com/office/powerpoint/2010/main" val="31424519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userDrawn="1">
          <p15:clr>
            <a:srgbClr val="C35EA4"/>
          </p15:clr>
        </p15:guide>
        <p15:guide id="2" pos="7545"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289" y="296902"/>
            <a:ext cx="11723678" cy="914365"/>
          </a:xfrm>
        </p:spPr>
        <p:txBody>
          <a:bodyPr/>
          <a:lstStyle>
            <a:lvl1pPr>
              <a:defRPr sz="5799">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03" y="1697067"/>
            <a:ext cx="10971400" cy="189898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642535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286" y="296899"/>
            <a:ext cx="11563278" cy="1828766"/>
          </a:xfrm>
        </p:spPr>
        <p:txBody>
          <a:bodyPr/>
          <a:lstStyle>
            <a:lvl1pPr>
              <a:defRPr sz="5799">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06" y="2597167"/>
            <a:ext cx="7314266" cy="517065"/>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2857959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287" y="296902"/>
            <a:ext cx="10264032" cy="914365"/>
          </a:xfrm>
        </p:spPr>
        <p:txBody>
          <a:bodyPr/>
          <a:lstStyle>
            <a:lvl1pPr>
              <a:defRPr sz="5799">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03" y="1697067"/>
            <a:ext cx="10971400" cy="189898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135459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05" y="1697040"/>
            <a:ext cx="9142833" cy="849335"/>
          </a:xfrm>
        </p:spPr>
        <p:txBody>
          <a:bodyPr/>
          <a:lstStyle>
            <a:lvl1pPr marL="0" indent="0">
              <a:buNone/>
              <a:defRPr sz="4799"/>
            </a:lvl1pPr>
            <a:lvl2pPr>
              <a:defRPr sz="3599"/>
            </a:lvl2pPr>
            <a:lvl3pPr>
              <a:defRPr sz="3599"/>
            </a:lvl3pPr>
            <a:lvl4pPr>
              <a:defRPr sz="3599"/>
            </a:lvl4pPr>
            <a:lvl5pPr>
              <a:defRPr sz="3599"/>
            </a:lvl5pPr>
          </a:lstStyle>
          <a:p>
            <a:pPr lvl="0"/>
            <a:r>
              <a:rPr lang="en-US" dirty="0"/>
              <a:t>Click to edit Master text styles</a:t>
            </a:r>
          </a:p>
        </p:txBody>
      </p:sp>
    </p:spTree>
    <p:extLst>
      <p:ext uri="{BB962C8B-B14F-4D97-AF65-F5344CB8AC3E}">
        <p14:creationId xmlns:p14="http://schemas.microsoft.com/office/powerpoint/2010/main" val="352202123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05" y="1697040"/>
            <a:ext cx="9142833" cy="849335"/>
          </a:xfrm>
        </p:spPr>
        <p:txBody>
          <a:bodyPr/>
          <a:lstStyle>
            <a:lvl1pPr marL="0" indent="0">
              <a:buNone/>
              <a:defRPr sz="4799"/>
            </a:lvl1pPr>
            <a:lvl2pPr>
              <a:defRPr sz="3599"/>
            </a:lvl2pPr>
            <a:lvl3pPr>
              <a:defRPr sz="3599"/>
            </a:lvl3pPr>
            <a:lvl4pPr>
              <a:defRPr sz="3599"/>
            </a:lvl4pPr>
            <a:lvl5pPr>
              <a:defRPr sz="3599"/>
            </a:lvl5pPr>
          </a:lstStyle>
          <a:p>
            <a:pPr lvl="0"/>
            <a:r>
              <a:rPr lang="en-US" dirty="0"/>
              <a:t>Click to edit Master text styles</a:t>
            </a:r>
          </a:p>
        </p:txBody>
      </p:sp>
    </p:spTree>
    <p:extLst>
      <p:ext uri="{BB962C8B-B14F-4D97-AF65-F5344CB8AC3E}">
        <p14:creationId xmlns:p14="http://schemas.microsoft.com/office/powerpoint/2010/main" val="1614966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288" y="296898"/>
            <a:ext cx="9143151" cy="5486366"/>
          </a:xfrm>
        </p:spPr>
        <p:txBody>
          <a:bodyPr/>
          <a:lstStyle>
            <a:lvl1pPr>
              <a:defRPr sz="4799">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35646491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8486115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03" y="1209973"/>
            <a:ext cx="10055529" cy="2751698"/>
          </a:xfrm>
          <a:noFill/>
        </p:spPr>
        <p:txBody>
          <a:bodyPr tIns="91440" bIns="91440" anchor="t" anchorCtr="0"/>
          <a:lstStyle>
            <a:lvl1pPr>
              <a:defRPr sz="7197"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06" y="3954462"/>
            <a:ext cx="10057117" cy="1829593"/>
          </a:xfrm>
          <a:noFill/>
        </p:spPr>
        <p:txBody>
          <a:bodyPr lIns="182880" tIns="146304" rIns="182880" bIns="146304">
            <a:noAutofit/>
          </a:bodyPr>
          <a:lstStyle>
            <a:lvl1pPr marL="0" indent="0">
              <a:spcBef>
                <a:spcPts val="0"/>
              </a:spcBef>
              <a:buNone/>
              <a:defRPr sz="3599"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202980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03" y="1209973"/>
            <a:ext cx="10055529" cy="2751698"/>
          </a:xfrm>
          <a:noFill/>
        </p:spPr>
        <p:txBody>
          <a:bodyPr tIns="91440" bIns="91440" anchor="t" anchorCtr="0"/>
          <a:lstStyle>
            <a:lvl1pPr>
              <a:defRPr sz="7197"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4301352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04" y="2125667"/>
            <a:ext cx="11885683" cy="1831975"/>
          </a:xfrm>
          <a:noFill/>
        </p:spPr>
        <p:txBody>
          <a:bodyPr tIns="91440" bIns="91440" anchor="t" anchorCtr="0"/>
          <a:lstStyle>
            <a:lvl1pPr>
              <a:defRPr sz="87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83450145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613555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04" y="1212854"/>
            <a:ext cx="11885683" cy="2443489"/>
          </a:xfrm>
          <a:prstGeom prst="rect">
            <a:avLst/>
          </a:prstGeom>
        </p:spPr>
        <p:txBody>
          <a:bodyPr/>
          <a:lstStyle>
            <a:lvl1pPr marL="290411" indent="-290411">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99" indent="-280890">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710" indent="-290411">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231" indent="-228521">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751" indent="-228521">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4889"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7341646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74787" y="276986"/>
            <a:ext cx="6399797" cy="654538"/>
          </a:xfrm>
          <a:prstGeom prst="rect">
            <a:avLst/>
          </a:prstGeom>
        </p:spPr>
        <p:txBody>
          <a:bodyPr lIns="182880" tIns="146304" rIns="182880" bIns="146304" anchor="t" anchorCtr="0">
            <a:noAutofit/>
          </a:bodyPr>
          <a:lstStyle>
            <a:lvl1pPr marL="0" indent="0">
              <a:lnSpc>
                <a:spcPts val="2800"/>
              </a:lnSpc>
              <a:spcBef>
                <a:spcPts val="0"/>
              </a:spcBef>
              <a:buFontTx/>
              <a:buNone/>
              <a:defRPr sz="2400">
                <a:gradFill>
                  <a:gsLst>
                    <a:gs pos="46903">
                      <a:schemeClr val="tx1"/>
                    </a:gs>
                    <a:gs pos="83000">
                      <a:schemeClr val="tx1"/>
                    </a:gs>
                  </a:gsLst>
                  <a:lin ang="5400000" scaled="0"/>
                </a:gradFill>
                <a:latin typeface="+mj-lt"/>
              </a:defRPr>
            </a:lvl1pPr>
            <a:lvl2pPr marL="342747" indent="0">
              <a:buFontTx/>
              <a:buNone/>
              <a:defRPr sz="2400">
                <a:latin typeface="Segoe Pro Light"/>
              </a:defRPr>
            </a:lvl2pPr>
            <a:lvl3pPr marL="571244" indent="0">
              <a:buFontTx/>
              <a:buNone/>
              <a:defRPr sz="2400">
                <a:latin typeface="Segoe Pro Light"/>
              </a:defRPr>
            </a:lvl3pPr>
            <a:lvl4pPr marL="799741" indent="0">
              <a:buFontTx/>
              <a:buNone/>
              <a:defRPr sz="2400">
                <a:latin typeface="Segoe Pro Light"/>
              </a:defRPr>
            </a:lvl4pPr>
            <a:lvl5pPr marL="1028238" indent="0">
              <a:buFontTx/>
              <a:buNone/>
              <a:defRPr sz="2400">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8010" y="4137023"/>
            <a:ext cx="2742850" cy="2560671"/>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600"/>
              </a:spcAft>
              <a:buFontTx/>
              <a:buNone/>
              <a:defRPr sz="1199" b="0">
                <a:gradFill>
                  <a:gsLst>
                    <a:gs pos="22124">
                      <a:srgbClr val="FFFFFF"/>
                    </a:gs>
                    <a:gs pos="46903">
                      <a:srgbClr val="FFFFFF"/>
                    </a:gs>
                  </a:gsLst>
                  <a:lin ang="5400000" scaled="0"/>
                </a:gradFill>
                <a:latin typeface="+mn-lt"/>
                <a:cs typeface="Segoe Pro"/>
              </a:defRPr>
            </a:lvl1pPr>
            <a:lvl2pPr marL="342747" indent="0">
              <a:buFontTx/>
              <a:buNone/>
              <a:defRPr/>
            </a:lvl2pPr>
            <a:lvl3pPr marL="571244" indent="0">
              <a:buFontTx/>
              <a:buNone/>
              <a:defRPr/>
            </a:lvl3pPr>
            <a:lvl4pPr marL="799741" indent="0">
              <a:buFontTx/>
              <a:buNone/>
              <a:defRPr/>
            </a:lvl4pPr>
            <a:lvl5pPr marL="1028238" indent="0">
              <a:buFontTx/>
              <a:buNone/>
              <a:defRPr/>
            </a:lvl5pPr>
          </a:lstStyle>
          <a:p>
            <a:pPr lvl="0"/>
            <a:r>
              <a:rPr lang="en-US" dirty="0"/>
              <a:t>Click to edit </a:t>
            </a:r>
            <a:br>
              <a:rPr lang="en-US" dirty="0"/>
            </a:br>
            <a:r>
              <a:rPr lang="en-US" dirty="0"/>
              <a:t>Master text styles</a:t>
            </a:r>
          </a:p>
        </p:txBody>
      </p:sp>
      <p:sp>
        <p:nvSpPr>
          <p:cNvPr id="11" name="Text Placeholder 26"/>
          <p:cNvSpPr>
            <a:spLocks noGrp="1"/>
          </p:cNvSpPr>
          <p:nvPr>
            <p:ph type="body" sz="quarter" idx="39" hasCustomPrompt="1"/>
          </p:nvPr>
        </p:nvSpPr>
        <p:spPr>
          <a:xfrm>
            <a:off x="3142936" y="4137025"/>
            <a:ext cx="2742565"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199" b="0">
                <a:gradFill>
                  <a:gsLst>
                    <a:gs pos="22124">
                      <a:srgbClr val="FFFFFF"/>
                    </a:gs>
                    <a:gs pos="46903">
                      <a:srgbClr val="FFFFFF"/>
                    </a:gs>
                  </a:gsLst>
                  <a:lin ang="5400000" scaled="0"/>
                </a:gradFill>
                <a:latin typeface="+mn-lt"/>
                <a:cs typeface="Segoe Pro"/>
              </a:defRPr>
            </a:lvl1pPr>
            <a:lvl2pPr marL="342747" indent="0">
              <a:buFontTx/>
              <a:buNone/>
              <a:defRPr/>
            </a:lvl2pPr>
            <a:lvl3pPr marL="571244" indent="0">
              <a:buFontTx/>
              <a:buNone/>
              <a:defRPr/>
            </a:lvl3pPr>
            <a:lvl4pPr marL="799741" indent="0">
              <a:buFontTx/>
              <a:buNone/>
              <a:defRPr/>
            </a:lvl4pPr>
            <a:lvl5pPr marL="1028238" indent="0">
              <a:buFontTx/>
              <a:buNone/>
              <a:defRPr/>
            </a:lvl5pPr>
          </a:lstStyle>
          <a:p>
            <a:pPr lvl="0"/>
            <a:r>
              <a:rPr lang="en-US" dirty="0"/>
              <a:t>Click to edit </a:t>
            </a:r>
            <a:br>
              <a:rPr lang="en-US" dirty="0"/>
            </a:br>
            <a:r>
              <a:rPr lang="en-US" dirty="0"/>
              <a:t>Master text styles</a:t>
            </a:r>
          </a:p>
        </p:txBody>
      </p:sp>
      <p:sp>
        <p:nvSpPr>
          <p:cNvPr id="12" name="Text Placeholder 26"/>
          <p:cNvSpPr>
            <a:spLocks noGrp="1"/>
          </p:cNvSpPr>
          <p:nvPr>
            <p:ph type="body" sz="quarter" idx="41" hasCustomPrompt="1"/>
          </p:nvPr>
        </p:nvSpPr>
        <p:spPr>
          <a:xfrm>
            <a:off x="8872216" y="4137025"/>
            <a:ext cx="2742565"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199" b="0">
                <a:gradFill>
                  <a:gsLst>
                    <a:gs pos="22124">
                      <a:srgbClr val="FFFFFF"/>
                    </a:gs>
                    <a:gs pos="46903">
                      <a:srgbClr val="FFFFFF"/>
                    </a:gs>
                  </a:gsLst>
                  <a:lin ang="5400000" scaled="0"/>
                </a:gradFill>
                <a:latin typeface="+mn-lt"/>
                <a:cs typeface="Segoe Pro"/>
              </a:defRPr>
            </a:lvl1pPr>
            <a:lvl2pPr marL="342747" indent="0">
              <a:buFontTx/>
              <a:buNone/>
              <a:defRPr/>
            </a:lvl2pPr>
            <a:lvl3pPr marL="571244" indent="0">
              <a:buFontTx/>
              <a:buNone/>
              <a:defRPr/>
            </a:lvl3pPr>
            <a:lvl4pPr marL="799741" indent="0">
              <a:buFontTx/>
              <a:buNone/>
              <a:defRPr/>
            </a:lvl4pPr>
            <a:lvl5pPr marL="1028238" indent="0">
              <a:buFontTx/>
              <a:buNone/>
              <a:defRPr/>
            </a:lvl5pPr>
          </a:lstStyle>
          <a:p>
            <a:pPr lvl="0"/>
            <a:r>
              <a:rPr lang="en-US" dirty="0"/>
              <a:t>Click to edit </a:t>
            </a:r>
            <a:br>
              <a:rPr lang="en-US" dirty="0"/>
            </a:br>
            <a:r>
              <a:rPr lang="en-US" dirty="0"/>
              <a:t>Master text styles</a:t>
            </a:r>
          </a:p>
        </p:txBody>
      </p:sp>
      <p:sp>
        <p:nvSpPr>
          <p:cNvPr id="13" name="Text Placeholder 26"/>
          <p:cNvSpPr>
            <a:spLocks noGrp="1"/>
          </p:cNvSpPr>
          <p:nvPr>
            <p:ph type="body" sz="quarter" idx="42" hasCustomPrompt="1"/>
          </p:nvPr>
        </p:nvSpPr>
        <p:spPr>
          <a:xfrm>
            <a:off x="6007575" y="4137025"/>
            <a:ext cx="2742565"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199" b="0">
                <a:gradFill>
                  <a:gsLst>
                    <a:gs pos="22124">
                      <a:srgbClr val="FFFFFF"/>
                    </a:gs>
                    <a:gs pos="46903">
                      <a:srgbClr val="FFFFFF"/>
                    </a:gs>
                  </a:gsLst>
                  <a:lin ang="5400000" scaled="0"/>
                </a:gradFill>
                <a:latin typeface="+mn-lt"/>
                <a:cs typeface="Segoe Pro"/>
              </a:defRPr>
            </a:lvl1pPr>
            <a:lvl2pPr marL="342747" indent="0">
              <a:buFontTx/>
              <a:buNone/>
              <a:defRPr/>
            </a:lvl2pPr>
            <a:lvl3pPr marL="571244" indent="0">
              <a:buFontTx/>
              <a:buNone/>
              <a:defRPr/>
            </a:lvl3pPr>
            <a:lvl4pPr marL="799741" indent="0">
              <a:buFontTx/>
              <a:buNone/>
              <a:defRPr/>
            </a:lvl4pPr>
            <a:lvl5pPr marL="1028238" indent="0">
              <a:buFontTx/>
              <a:buNone/>
              <a:defRPr/>
            </a:lvl5pPr>
          </a:lstStyle>
          <a:p>
            <a:pPr lvl="0"/>
            <a:r>
              <a:rPr lang="en-US" dirty="0"/>
              <a:t>Click to edit </a:t>
            </a:r>
            <a:br>
              <a:rPr lang="en-US" dirty="0"/>
            </a:br>
            <a:r>
              <a:rPr lang="en-US" dirty="0"/>
              <a:t>Master text styles</a:t>
            </a:r>
          </a:p>
        </p:txBody>
      </p:sp>
      <p:sp>
        <p:nvSpPr>
          <p:cNvPr id="14" name="Text Placeholder 26"/>
          <p:cNvSpPr>
            <a:spLocks noGrp="1"/>
          </p:cNvSpPr>
          <p:nvPr>
            <p:ph type="body" sz="quarter" idx="29" hasCustomPrompt="1"/>
          </p:nvPr>
        </p:nvSpPr>
        <p:spPr>
          <a:xfrm>
            <a:off x="278010" y="1274472"/>
            <a:ext cx="2742850"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747" indent="0">
              <a:buFontTx/>
              <a:buNone/>
              <a:defRPr/>
            </a:lvl2pPr>
            <a:lvl3pPr marL="571244" indent="0">
              <a:buFontTx/>
              <a:buNone/>
              <a:defRPr/>
            </a:lvl3pPr>
            <a:lvl4pPr marL="799741" indent="0">
              <a:buFontTx/>
              <a:buNone/>
              <a:defRPr/>
            </a:lvl4pPr>
            <a:lvl5pPr marL="1028238" indent="0">
              <a:buFontTx/>
              <a:buNone/>
              <a:defRPr/>
            </a:lvl5pPr>
          </a:lstStyle>
          <a:p>
            <a:pPr lvl="0"/>
            <a:r>
              <a:rPr lang="en-US" dirty="0"/>
              <a:t>Click to edit </a:t>
            </a:r>
            <a:br>
              <a:rPr lang="en-US" dirty="0"/>
            </a:br>
            <a:r>
              <a:rPr lang="en-US" dirty="0"/>
              <a:t>Master text styles</a:t>
            </a:r>
          </a:p>
        </p:txBody>
      </p:sp>
      <p:sp>
        <p:nvSpPr>
          <p:cNvPr id="15" name="Text Placeholder 26"/>
          <p:cNvSpPr>
            <a:spLocks noGrp="1"/>
          </p:cNvSpPr>
          <p:nvPr>
            <p:ph type="body" sz="quarter" idx="30" hasCustomPrompt="1"/>
          </p:nvPr>
        </p:nvSpPr>
        <p:spPr>
          <a:xfrm>
            <a:off x="3142852" y="1274472"/>
            <a:ext cx="2742565"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747" indent="0">
              <a:buFontTx/>
              <a:buNone/>
              <a:defRPr/>
            </a:lvl2pPr>
            <a:lvl3pPr marL="571244" indent="0">
              <a:buFontTx/>
              <a:buNone/>
              <a:defRPr/>
            </a:lvl3pPr>
            <a:lvl4pPr marL="799741" indent="0">
              <a:buFontTx/>
              <a:buNone/>
              <a:defRPr/>
            </a:lvl4pPr>
            <a:lvl5pPr marL="1028238" indent="0">
              <a:buFontTx/>
              <a:buNone/>
              <a:defRPr/>
            </a:lvl5pPr>
          </a:lstStyle>
          <a:p>
            <a:pPr lvl="0"/>
            <a:r>
              <a:rPr lang="en-US" dirty="0"/>
              <a:t>Click to edit </a:t>
            </a:r>
            <a:br>
              <a:rPr lang="en-US" dirty="0"/>
            </a:br>
            <a:r>
              <a:rPr lang="en-US" dirty="0"/>
              <a:t>Master text styles</a:t>
            </a:r>
          </a:p>
        </p:txBody>
      </p:sp>
      <p:sp>
        <p:nvSpPr>
          <p:cNvPr id="16" name="Text Placeholder 26"/>
          <p:cNvSpPr>
            <a:spLocks noGrp="1"/>
          </p:cNvSpPr>
          <p:nvPr>
            <p:ph type="body" sz="quarter" idx="32" hasCustomPrompt="1"/>
          </p:nvPr>
        </p:nvSpPr>
        <p:spPr>
          <a:xfrm>
            <a:off x="6007406" y="1274472"/>
            <a:ext cx="2742565"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747" indent="0">
              <a:buFontTx/>
              <a:buNone/>
              <a:defRPr/>
            </a:lvl2pPr>
            <a:lvl3pPr marL="571244" indent="0">
              <a:buFontTx/>
              <a:buNone/>
              <a:defRPr/>
            </a:lvl3pPr>
            <a:lvl4pPr marL="799741" indent="0">
              <a:buFontTx/>
              <a:buNone/>
              <a:defRPr/>
            </a:lvl4pPr>
            <a:lvl5pPr marL="1028238" indent="0">
              <a:buFontTx/>
              <a:buNone/>
              <a:defRPr/>
            </a:lvl5pPr>
          </a:lstStyle>
          <a:p>
            <a:pPr lvl="0"/>
            <a:r>
              <a:rPr lang="en-US" dirty="0"/>
              <a:t>Click to edit </a:t>
            </a:r>
            <a:br>
              <a:rPr lang="en-US" dirty="0"/>
            </a:br>
            <a:r>
              <a:rPr lang="en-US" dirty="0"/>
              <a:t>Master text styles</a:t>
            </a:r>
          </a:p>
        </p:txBody>
      </p:sp>
      <p:sp>
        <p:nvSpPr>
          <p:cNvPr id="17" name="Text Placeholder 26"/>
          <p:cNvSpPr>
            <a:spLocks noGrp="1"/>
          </p:cNvSpPr>
          <p:nvPr>
            <p:ph type="body" sz="quarter" idx="33" hasCustomPrompt="1"/>
          </p:nvPr>
        </p:nvSpPr>
        <p:spPr>
          <a:xfrm>
            <a:off x="8871961" y="1274472"/>
            <a:ext cx="2742565"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747" indent="0">
              <a:buFontTx/>
              <a:buNone/>
              <a:defRPr/>
            </a:lvl2pPr>
            <a:lvl3pPr marL="571244" indent="0">
              <a:buFontTx/>
              <a:buNone/>
              <a:defRPr/>
            </a:lvl3pPr>
            <a:lvl4pPr marL="799741" indent="0">
              <a:buFontTx/>
              <a:buNone/>
              <a:defRPr/>
            </a:lvl4pPr>
            <a:lvl5pPr marL="102823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054941955"/>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alkin (event name)">
    <p:bg>
      <p:bgRef idx="1001">
        <a:schemeClr val="bg2"/>
      </p:bgRef>
    </p:bg>
    <p:spTree>
      <p:nvGrpSpPr>
        <p:cNvPr id="1" name=""/>
        <p:cNvGrpSpPr/>
        <p:nvPr/>
      </p:nvGrpSpPr>
      <p:grpSpPr>
        <a:xfrm>
          <a:off x="0" y="0"/>
          <a:ext cx="0" cy="0"/>
          <a:chOff x="0" y="0"/>
          <a:chExt cx="0" cy="0"/>
        </a:xfrm>
      </p:grpSpPr>
      <p:grpSp>
        <p:nvGrpSpPr>
          <p:cNvPr id="20" name="Group 19"/>
          <p:cNvGrpSpPr>
            <a:grpSpLocks noChangeAspect="1"/>
          </p:cNvGrpSpPr>
          <p:nvPr userDrawn="1"/>
        </p:nvGrpSpPr>
        <p:grpSpPr bwMode="black">
          <a:xfrm>
            <a:off x="468248" y="479425"/>
            <a:ext cx="1447944" cy="310896"/>
            <a:chOff x="457200" y="1643393"/>
            <a:chExt cx="4492753" cy="964540"/>
          </a:xfrm>
        </p:grpSpPr>
        <p:pic>
          <p:nvPicPr>
            <p:cNvPr id="21" name="Picture 20"/>
            <p:cNvPicPr>
              <a:picLocks noChangeAspect="1"/>
            </p:cNvPicPr>
            <p:nvPr/>
          </p:nvPicPr>
          <p:blipFill>
            <a:blip r:embed="rId2"/>
            <a:stretch>
              <a:fillRect/>
            </a:stretch>
          </p:blipFill>
          <p:spPr bwMode="black">
            <a:xfrm>
              <a:off x="457200" y="1643393"/>
              <a:ext cx="964540" cy="964540"/>
            </a:xfrm>
            <a:prstGeom prst="rect">
              <a:avLst/>
            </a:prstGeom>
          </p:spPr>
        </p:pic>
        <p:sp>
          <p:nvSpPr>
            <p:cNvPr id="22"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sp>
        <p:nvSpPr>
          <p:cNvPr id="23" name="TextBox 22"/>
          <p:cNvSpPr txBox="1"/>
          <p:nvPr userDrawn="1"/>
        </p:nvSpPr>
        <p:spPr bwMode="black">
          <a:xfrm>
            <a:off x="468248" y="6064709"/>
            <a:ext cx="3101972" cy="690942"/>
          </a:xfrm>
          <a:prstGeom prst="rect">
            <a:avLst/>
          </a:prstGeom>
          <a:noFill/>
        </p:spPr>
        <p:txBody>
          <a:bodyPr wrap="square" lIns="0" tIns="146283" rIns="182854" bIns="146283" rtlCol="0">
            <a:spAutoFit/>
          </a:bodyPr>
          <a:lstStyle/>
          <a:p>
            <a:pPr>
              <a:lnSpc>
                <a:spcPct val="90000"/>
              </a:lnSpc>
              <a:spcAft>
                <a:spcPts val="600"/>
              </a:spcAft>
            </a:pPr>
            <a:r>
              <a:rPr lang="en-US" sz="2800" dirty="0">
                <a:gradFill>
                  <a:gsLst>
                    <a:gs pos="18584">
                      <a:srgbClr val="FFFFFF"/>
                    </a:gs>
                    <a:gs pos="43000">
                      <a:srgbClr val="FFFFFF"/>
                    </a:gs>
                  </a:gsLst>
                  <a:lin ang="5400000" scaled="1"/>
                </a:gradFill>
                <a:latin typeface="+mj-lt"/>
              </a:rPr>
              <a:t>6–9 February 2017</a:t>
            </a:r>
          </a:p>
        </p:txBody>
      </p:sp>
      <p:pic>
        <p:nvPicPr>
          <p:cNvPr id="24" name="Picture 2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68248" y="1656263"/>
            <a:ext cx="2803808" cy="4127000"/>
          </a:xfrm>
          <a:prstGeom prst="rect">
            <a:avLst/>
          </a:prstGeom>
        </p:spPr>
      </p:pic>
      <p:pic>
        <p:nvPicPr>
          <p:cNvPr id="10" name="Picture 9"/>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439668" y="-318"/>
            <a:ext cx="6994338" cy="6995160"/>
          </a:xfrm>
          <a:prstGeom prst="rect">
            <a:avLst/>
          </a:prstGeom>
        </p:spPr>
      </p:pic>
    </p:spTree>
    <p:extLst>
      <p:ext uri="{BB962C8B-B14F-4D97-AF65-F5344CB8AC3E}">
        <p14:creationId xmlns:p14="http://schemas.microsoft.com/office/powerpoint/2010/main" val="33117028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fopeda Media Titl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667" y="2119179"/>
            <a:ext cx="4937130" cy="1835285"/>
          </a:xfrm>
          <a:noFill/>
        </p:spPr>
        <p:txBody>
          <a:bodyPr lIns="146304" tIns="91440" rIns="146304" bIns="91440" anchor="t" anchorCtr="0"/>
          <a:lstStyle>
            <a:lvl1pPr>
              <a:defRPr sz="4799"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15" y="3954464"/>
            <a:ext cx="4937130" cy="731528"/>
          </a:xfrm>
        </p:spPr>
        <p:txBody>
          <a:bodyPr lIns="164592" tIns="109728" rIns="164592" bIns="109728">
            <a:noAutofit/>
          </a:bodyPr>
          <a:lstStyle>
            <a:lvl1pPr marL="0" indent="0">
              <a:spcBef>
                <a:spcPts val="0"/>
              </a:spcBef>
              <a:buNone/>
              <a:defRPr lang="en-US" sz="3199" kern="1200" spc="0" baseline="0" dirty="0">
                <a:gradFill>
                  <a:gsLst>
                    <a:gs pos="91000">
                      <a:schemeClr val="tx1"/>
                    </a:gs>
                    <a:gs pos="0">
                      <a:schemeClr val="tx1"/>
                    </a:gs>
                  </a:gsLst>
                  <a:lin ang="5400000" scaled="0"/>
                </a:gradFill>
                <a:latin typeface="+mj-lt"/>
                <a:ea typeface="+mn-ea"/>
                <a:cs typeface="+mn-cs"/>
              </a:defRPr>
            </a:lvl1pPr>
          </a:lstStyle>
          <a:p>
            <a:pPr marL="0" marR="0" lvl="0" indent="0" algn="l" defTabSz="932563"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grpSp>
        <p:nvGrpSpPr>
          <p:cNvPr id="7" name="Group 6"/>
          <p:cNvGrpSpPr>
            <a:grpSpLocks noChangeAspect="1"/>
          </p:cNvGrpSpPr>
          <p:nvPr userDrawn="1"/>
        </p:nvGrpSpPr>
        <p:grpSpPr bwMode="black">
          <a:xfrm>
            <a:off x="468248" y="479425"/>
            <a:ext cx="1447944" cy="310896"/>
            <a:chOff x="457200" y="1643393"/>
            <a:chExt cx="4492753" cy="964540"/>
          </a:xfrm>
        </p:grpSpPr>
        <p:pic>
          <p:nvPicPr>
            <p:cNvPr id="10" name="Picture 9"/>
            <p:cNvPicPr>
              <a:picLocks noChangeAspect="1"/>
            </p:cNvPicPr>
            <p:nvPr/>
          </p:nvPicPr>
          <p:blipFill>
            <a:blip r:embed="rId2"/>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sp>
        <p:nvSpPr>
          <p:cNvPr id="19" name="Freeform 13"/>
          <p:cNvSpPr>
            <a:spLocks/>
          </p:cNvSpPr>
          <p:nvPr userDrawn="1"/>
        </p:nvSpPr>
        <p:spPr bwMode="auto">
          <a:xfrm>
            <a:off x="5140306" y="6378458"/>
            <a:ext cx="5566987" cy="229724"/>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chemeClr val="bg2">
              <a:lumMod val="50000"/>
              <a:alpha val="83000"/>
            </a:schemeClr>
          </a:solidFill>
          <a:ln>
            <a:noFill/>
          </a:ln>
        </p:spPr>
        <p:txBody>
          <a:bodyPr vert="horz" wrap="square" lIns="93260" tIns="46630" rIns="93260" bIns="46630" numCol="1" anchor="t" anchorCtr="0" compatLnSpc="1">
            <a:prstTxWarp prst="textNoShape">
              <a:avLst/>
            </a:prstTxWarp>
          </a:bodyPr>
          <a:lstStyle/>
          <a:p>
            <a:endParaRPr lang="en-US" sz="1836"/>
          </a:p>
        </p:txBody>
      </p:sp>
      <p:grpSp>
        <p:nvGrpSpPr>
          <p:cNvPr id="189" name="Group 188"/>
          <p:cNvGrpSpPr/>
          <p:nvPr userDrawn="1"/>
        </p:nvGrpSpPr>
        <p:grpSpPr>
          <a:xfrm>
            <a:off x="0" y="654001"/>
            <a:ext cx="12446968" cy="6402299"/>
            <a:chOff x="0" y="641235"/>
            <a:chExt cx="12203844" cy="6277334"/>
          </a:xfrm>
        </p:grpSpPr>
        <p:sp>
          <p:nvSpPr>
            <p:cNvPr id="187" name="Rectangle 186"/>
            <p:cNvSpPr/>
            <p:nvPr userDrawn="1"/>
          </p:nvSpPr>
          <p:spPr bwMode="auto">
            <a:xfrm>
              <a:off x="10874676" y="5506804"/>
              <a:ext cx="1329168" cy="79644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85" name="Rectangle 184"/>
            <p:cNvSpPr/>
            <p:nvPr userDrawn="1"/>
          </p:nvSpPr>
          <p:spPr bwMode="auto">
            <a:xfrm>
              <a:off x="5865069" y="2822932"/>
              <a:ext cx="1324441" cy="361577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86" name="Rectangle 185"/>
            <p:cNvSpPr/>
            <p:nvPr userDrawn="1"/>
          </p:nvSpPr>
          <p:spPr bwMode="auto">
            <a:xfrm>
              <a:off x="9674727" y="4210957"/>
              <a:ext cx="1329168" cy="2196474"/>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Freeform 11"/>
            <p:cNvSpPr>
              <a:spLocks/>
            </p:cNvSpPr>
            <p:nvPr userDrawn="1"/>
          </p:nvSpPr>
          <p:spPr bwMode="auto">
            <a:xfrm>
              <a:off x="0" y="3961101"/>
              <a:ext cx="12192000" cy="2429785"/>
            </a:xfrm>
            <a:custGeom>
              <a:avLst/>
              <a:gdLst>
                <a:gd name="T0" fmla="*/ 4468 w 4666"/>
                <a:gd name="T1" fmla="*/ 394 h 887"/>
                <a:gd name="T2" fmla="*/ 4208 w 4666"/>
                <a:gd name="T3" fmla="*/ 497 h 887"/>
                <a:gd name="T4" fmla="*/ 4019 w 4666"/>
                <a:gd name="T5" fmla="*/ 257 h 887"/>
                <a:gd name="T6" fmla="*/ 3962 w 4666"/>
                <a:gd name="T7" fmla="*/ 180 h 887"/>
                <a:gd name="T8" fmla="*/ 3796 w 4666"/>
                <a:gd name="T9" fmla="*/ 257 h 887"/>
                <a:gd name="T10" fmla="*/ 3739 w 4666"/>
                <a:gd name="T11" fmla="*/ 320 h 887"/>
                <a:gd name="T12" fmla="*/ 3606 w 4666"/>
                <a:gd name="T13" fmla="*/ 109 h 887"/>
                <a:gd name="T14" fmla="*/ 3364 w 4666"/>
                <a:gd name="T15" fmla="*/ 0 h 887"/>
                <a:gd name="T16" fmla="*/ 2978 w 4666"/>
                <a:gd name="T17" fmla="*/ 257 h 887"/>
                <a:gd name="T18" fmla="*/ 2926 w 4666"/>
                <a:gd name="T19" fmla="*/ 180 h 887"/>
                <a:gd name="T20" fmla="*/ 2760 w 4666"/>
                <a:gd name="T21" fmla="*/ 257 h 887"/>
                <a:gd name="T22" fmla="*/ 2703 w 4666"/>
                <a:gd name="T23" fmla="*/ 497 h 887"/>
                <a:gd name="T24" fmla="*/ 2512 w 4666"/>
                <a:gd name="T25" fmla="*/ 394 h 887"/>
                <a:gd name="T26" fmla="*/ 2254 w 4666"/>
                <a:gd name="T27" fmla="*/ 320 h 887"/>
                <a:gd name="T28" fmla="*/ 1955 w 4666"/>
                <a:gd name="T29" fmla="*/ 91 h 887"/>
                <a:gd name="T30" fmla="*/ 1751 w 4666"/>
                <a:gd name="T31" fmla="*/ 465 h 887"/>
                <a:gd name="T32" fmla="*/ 1567 w 4666"/>
                <a:gd name="T33" fmla="*/ 394 h 887"/>
                <a:gd name="T34" fmla="*/ 1325 w 4666"/>
                <a:gd name="T35" fmla="*/ 394 h 887"/>
                <a:gd name="T36" fmla="*/ 1290 w 4666"/>
                <a:gd name="T37" fmla="*/ 497 h 887"/>
                <a:gd name="T38" fmla="*/ 1099 w 4666"/>
                <a:gd name="T39" fmla="*/ 428 h 887"/>
                <a:gd name="T40" fmla="*/ 1044 w 4666"/>
                <a:gd name="T41" fmla="*/ 351 h 887"/>
                <a:gd name="T42" fmla="*/ 876 w 4666"/>
                <a:gd name="T43" fmla="*/ 428 h 887"/>
                <a:gd name="T44" fmla="*/ 821 w 4666"/>
                <a:gd name="T45" fmla="*/ 634 h 887"/>
                <a:gd name="T46" fmla="*/ 567 w 4666"/>
                <a:gd name="T47" fmla="*/ 465 h 887"/>
                <a:gd name="T48" fmla="*/ 325 w 4666"/>
                <a:gd name="T49" fmla="*/ 603 h 887"/>
                <a:gd name="T50" fmla="*/ 0 w 4666"/>
                <a:gd name="T51" fmla="*/ 887 h 887"/>
                <a:gd name="T52" fmla="*/ 327 w 4666"/>
                <a:gd name="T53" fmla="*/ 887 h 887"/>
                <a:gd name="T54" fmla="*/ 567 w 4666"/>
                <a:gd name="T55" fmla="*/ 887 h 887"/>
                <a:gd name="T56" fmla="*/ 860 w 4666"/>
                <a:gd name="T57" fmla="*/ 887 h 887"/>
                <a:gd name="T58" fmla="*/ 1099 w 4666"/>
                <a:gd name="T59" fmla="*/ 887 h 887"/>
                <a:gd name="T60" fmla="*/ 1204 w 4666"/>
                <a:gd name="T61" fmla="*/ 887 h 887"/>
                <a:gd name="T62" fmla="*/ 1321 w 4666"/>
                <a:gd name="T63" fmla="*/ 887 h 887"/>
                <a:gd name="T64" fmla="*/ 1346 w 4666"/>
                <a:gd name="T65" fmla="*/ 887 h 887"/>
                <a:gd name="T66" fmla="*/ 1553 w 4666"/>
                <a:gd name="T67" fmla="*/ 887 h 887"/>
                <a:gd name="T68" fmla="*/ 1751 w 4666"/>
                <a:gd name="T69" fmla="*/ 887 h 887"/>
                <a:gd name="T70" fmla="*/ 1827 w 4666"/>
                <a:gd name="T71" fmla="*/ 887 h 887"/>
                <a:gd name="T72" fmla="*/ 2254 w 4666"/>
                <a:gd name="T73" fmla="*/ 887 h 887"/>
                <a:gd name="T74" fmla="*/ 2512 w 4666"/>
                <a:gd name="T75" fmla="*/ 887 h 887"/>
                <a:gd name="T76" fmla="*/ 2741 w 4666"/>
                <a:gd name="T77" fmla="*/ 887 h 887"/>
                <a:gd name="T78" fmla="*/ 2981 w 4666"/>
                <a:gd name="T79" fmla="*/ 887 h 887"/>
                <a:gd name="T80" fmla="*/ 3364 w 4666"/>
                <a:gd name="T81" fmla="*/ 887 h 887"/>
                <a:gd name="T82" fmla="*/ 3606 w 4666"/>
                <a:gd name="T83" fmla="*/ 887 h 887"/>
                <a:gd name="T84" fmla="*/ 3780 w 4666"/>
                <a:gd name="T85" fmla="*/ 887 h 887"/>
                <a:gd name="T86" fmla="*/ 4019 w 4666"/>
                <a:gd name="T87" fmla="*/ 887 h 887"/>
                <a:gd name="T88" fmla="*/ 4208 w 4666"/>
                <a:gd name="T89" fmla="*/ 887 h 887"/>
                <a:gd name="T90" fmla="*/ 4468 w 4666"/>
                <a:gd name="T91" fmla="*/ 887 h 887"/>
                <a:gd name="T92" fmla="*/ 4666 w 4666"/>
                <a:gd name="T93" fmla="*/ 72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66" h="887">
                  <a:moveTo>
                    <a:pt x="4468" y="722"/>
                  </a:moveTo>
                  <a:lnTo>
                    <a:pt x="4468" y="394"/>
                  </a:lnTo>
                  <a:lnTo>
                    <a:pt x="4208" y="394"/>
                  </a:lnTo>
                  <a:lnTo>
                    <a:pt x="4208" y="497"/>
                  </a:lnTo>
                  <a:lnTo>
                    <a:pt x="4019" y="497"/>
                  </a:lnTo>
                  <a:lnTo>
                    <a:pt x="4019" y="257"/>
                  </a:lnTo>
                  <a:lnTo>
                    <a:pt x="3962" y="257"/>
                  </a:lnTo>
                  <a:lnTo>
                    <a:pt x="3962" y="180"/>
                  </a:lnTo>
                  <a:lnTo>
                    <a:pt x="3796" y="180"/>
                  </a:lnTo>
                  <a:lnTo>
                    <a:pt x="3796" y="257"/>
                  </a:lnTo>
                  <a:lnTo>
                    <a:pt x="3739" y="257"/>
                  </a:lnTo>
                  <a:lnTo>
                    <a:pt x="3739" y="320"/>
                  </a:lnTo>
                  <a:lnTo>
                    <a:pt x="3606" y="320"/>
                  </a:lnTo>
                  <a:lnTo>
                    <a:pt x="3606" y="109"/>
                  </a:lnTo>
                  <a:lnTo>
                    <a:pt x="3364" y="306"/>
                  </a:lnTo>
                  <a:lnTo>
                    <a:pt x="3364" y="0"/>
                  </a:lnTo>
                  <a:lnTo>
                    <a:pt x="2978" y="0"/>
                  </a:lnTo>
                  <a:lnTo>
                    <a:pt x="2978" y="257"/>
                  </a:lnTo>
                  <a:lnTo>
                    <a:pt x="2926" y="257"/>
                  </a:lnTo>
                  <a:lnTo>
                    <a:pt x="2926" y="180"/>
                  </a:lnTo>
                  <a:lnTo>
                    <a:pt x="2760" y="180"/>
                  </a:lnTo>
                  <a:lnTo>
                    <a:pt x="2760" y="257"/>
                  </a:lnTo>
                  <a:lnTo>
                    <a:pt x="2703" y="257"/>
                  </a:lnTo>
                  <a:lnTo>
                    <a:pt x="2703" y="497"/>
                  </a:lnTo>
                  <a:lnTo>
                    <a:pt x="2512" y="497"/>
                  </a:lnTo>
                  <a:lnTo>
                    <a:pt x="2512" y="394"/>
                  </a:lnTo>
                  <a:lnTo>
                    <a:pt x="2254" y="394"/>
                  </a:lnTo>
                  <a:lnTo>
                    <a:pt x="2254" y="320"/>
                  </a:lnTo>
                  <a:lnTo>
                    <a:pt x="1955" y="320"/>
                  </a:lnTo>
                  <a:lnTo>
                    <a:pt x="1955" y="91"/>
                  </a:lnTo>
                  <a:lnTo>
                    <a:pt x="1751" y="91"/>
                  </a:lnTo>
                  <a:lnTo>
                    <a:pt x="1751" y="465"/>
                  </a:lnTo>
                  <a:lnTo>
                    <a:pt x="1567" y="465"/>
                  </a:lnTo>
                  <a:lnTo>
                    <a:pt x="1567" y="394"/>
                  </a:lnTo>
                  <a:lnTo>
                    <a:pt x="1550" y="394"/>
                  </a:lnTo>
                  <a:lnTo>
                    <a:pt x="1325" y="394"/>
                  </a:lnTo>
                  <a:lnTo>
                    <a:pt x="1290" y="394"/>
                  </a:lnTo>
                  <a:lnTo>
                    <a:pt x="1290" y="497"/>
                  </a:lnTo>
                  <a:lnTo>
                    <a:pt x="1099" y="497"/>
                  </a:lnTo>
                  <a:lnTo>
                    <a:pt x="1099" y="428"/>
                  </a:lnTo>
                  <a:lnTo>
                    <a:pt x="1044" y="428"/>
                  </a:lnTo>
                  <a:lnTo>
                    <a:pt x="1044" y="351"/>
                  </a:lnTo>
                  <a:lnTo>
                    <a:pt x="876" y="351"/>
                  </a:lnTo>
                  <a:lnTo>
                    <a:pt x="876" y="428"/>
                  </a:lnTo>
                  <a:lnTo>
                    <a:pt x="821" y="428"/>
                  </a:lnTo>
                  <a:lnTo>
                    <a:pt x="821" y="634"/>
                  </a:lnTo>
                  <a:lnTo>
                    <a:pt x="567" y="634"/>
                  </a:lnTo>
                  <a:lnTo>
                    <a:pt x="567" y="465"/>
                  </a:lnTo>
                  <a:lnTo>
                    <a:pt x="325" y="465"/>
                  </a:lnTo>
                  <a:lnTo>
                    <a:pt x="325" y="603"/>
                  </a:lnTo>
                  <a:lnTo>
                    <a:pt x="0" y="603"/>
                  </a:lnTo>
                  <a:lnTo>
                    <a:pt x="0" y="887"/>
                  </a:lnTo>
                  <a:lnTo>
                    <a:pt x="325" y="887"/>
                  </a:lnTo>
                  <a:lnTo>
                    <a:pt x="327" y="887"/>
                  </a:lnTo>
                  <a:lnTo>
                    <a:pt x="563" y="887"/>
                  </a:lnTo>
                  <a:lnTo>
                    <a:pt x="567" y="887"/>
                  </a:lnTo>
                  <a:lnTo>
                    <a:pt x="821" y="887"/>
                  </a:lnTo>
                  <a:lnTo>
                    <a:pt x="860" y="887"/>
                  </a:lnTo>
                  <a:lnTo>
                    <a:pt x="1061" y="887"/>
                  </a:lnTo>
                  <a:lnTo>
                    <a:pt x="1099" y="887"/>
                  </a:lnTo>
                  <a:lnTo>
                    <a:pt x="1104" y="887"/>
                  </a:lnTo>
                  <a:lnTo>
                    <a:pt x="1204" y="887"/>
                  </a:lnTo>
                  <a:lnTo>
                    <a:pt x="1290" y="887"/>
                  </a:lnTo>
                  <a:lnTo>
                    <a:pt x="1321" y="887"/>
                  </a:lnTo>
                  <a:lnTo>
                    <a:pt x="1325" y="887"/>
                  </a:lnTo>
                  <a:lnTo>
                    <a:pt x="1346" y="887"/>
                  </a:lnTo>
                  <a:lnTo>
                    <a:pt x="1550" y="887"/>
                  </a:lnTo>
                  <a:lnTo>
                    <a:pt x="1553" y="887"/>
                  </a:lnTo>
                  <a:lnTo>
                    <a:pt x="1567" y="887"/>
                  </a:lnTo>
                  <a:lnTo>
                    <a:pt x="1751" y="887"/>
                  </a:lnTo>
                  <a:lnTo>
                    <a:pt x="1795" y="887"/>
                  </a:lnTo>
                  <a:lnTo>
                    <a:pt x="1827" y="887"/>
                  </a:lnTo>
                  <a:lnTo>
                    <a:pt x="1955" y="887"/>
                  </a:lnTo>
                  <a:lnTo>
                    <a:pt x="2254" y="887"/>
                  </a:lnTo>
                  <a:lnTo>
                    <a:pt x="2483" y="887"/>
                  </a:lnTo>
                  <a:lnTo>
                    <a:pt x="2512" y="887"/>
                  </a:lnTo>
                  <a:lnTo>
                    <a:pt x="2703" y="887"/>
                  </a:lnTo>
                  <a:lnTo>
                    <a:pt x="2741" y="887"/>
                  </a:lnTo>
                  <a:lnTo>
                    <a:pt x="2978" y="887"/>
                  </a:lnTo>
                  <a:lnTo>
                    <a:pt x="2981" y="887"/>
                  </a:lnTo>
                  <a:lnTo>
                    <a:pt x="3356" y="887"/>
                  </a:lnTo>
                  <a:lnTo>
                    <a:pt x="3364" y="887"/>
                  </a:lnTo>
                  <a:lnTo>
                    <a:pt x="3481" y="887"/>
                  </a:lnTo>
                  <a:lnTo>
                    <a:pt x="3606" y="887"/>
                  </a:lnTo>
                  <a:lnTo>
                    <a:pt x="3739" y="887"/>
                  </a:lnTo>
                  <a:lnTo>
                    <a:pt x="3780" y="887"/>
                  </a:lnTo>
                  <a:lnTo>
                    <a:pt x="3980" y="887"/>
                  </a:lnTo>
                  <a:lnTo>
                    <a:pt x="4019" y="887"/>
                  </a:lnTo>
                  <a:lnTo>
                    <a:pt x="4124" y="887"/>
                  </a:lnTo>
                  <a:lnTo>
                    <a:pt x="4208" y="887"/>
                  </a:lnTo>
                  <a:lnTo>
                    <a:pt x="4239" y="887"/>
                  </a:lnTo>
                  <a:lnTo>
                    <a:pt x="4468" y="887"/>
                  </a:lnTo>
                  <a:lnTo>
                    <a:pt x="4666" y="887"/>
                  </a:lnTo>
                  <a:lnTo>
                    <a:pt x="4666" y="722"/>
                  </a:lnTo>
                  <a:lnTo>
                    <a:pt x="4468" y="722"/>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sz="1836"/>
            </a:p>
          </p:txBody>
        </p:sp>
        <p:sp>
          <p:nvSpPr>
            <p:cNvPr id="184" name="Rectangle 183"/>
            <p:cNvSpPr/>
            <p:nvPr userDrawn="1"/>
          </p:nvSpPr>
          <p:spPr bwMode="auto">
            <a:xfrm>
              <a:off x="0" y="6129002"/>
              <a:ext cx="12161838" cy="789567"/>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4"/>
            <p:cNvSpPr>
              <a:spLocks noChangeArrowheads="1"/>
            </p:cNvSpPr>
            <p:nvPr userDrawn="1"/>
          </p:nvSpPr>
          <p:spPr bwMode="auto">
            <a:xfrm>
              <a:off x="5567677" y="3495152"/>
              <a:ext cx="1542522" cy="53190"/>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21" name="Rectangle 15"/>
            <p:cNvSpPr>
              <a:spLocks noChangeArrowheads="1"/>
            </p:cNvSpPr>
            <p:nvPr userDrawn="1"/>
          </p:nvSpPr>
          <p:spPr bwMode="auto">
            <a:xfrm>
              <a:off x="5567677" y="3542771"/>
              <a:ext cx="1135616" cy="2820736"/>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22" name="Rectangle 16"/>
            <p:cNvSpPr>
              <a:spLocks noChangeArrowheads="1"/>
            </p:cNvSpPr>
            <p:nvPr userDrawn="1"/>
          </p:nvSpPr>
          <p:spPr bwMode="auto">
            <a:xfrm>
              <a:off x="5567677" y="4666733"/>
              <a:ext cx="1135616" cy="1696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23" name="Freeform 17"/>
            <p:cNvSpPr>
              <a:spLocks/>
            </p:cNvSpPr>
            <p:nvPr userDrawn="1"/>
          </p:nvSpPr>
          <p:spPr bwMode="auto">
            <a:xfrm>
              <a:off x="5554378" y="5935325"/>
              <a:ext cx="946789" cy="428184"/>
            </a:xfrm>
            <a:custGeom>
              <a:avLst/>
              <a:gdLst>
                <a:gd name="T0" fmla="*/ 245 w 356"/>
                <a:gd name="T1" fmla="*/ 0 h 161"/>
                <a:gd name="T2" fmla="*/ 0 w 356"/>
                <a:gd name="T3" fmla="*/ 10 h 161"/>
                <a:gd name="T4" fmla="*/ 107 w 356"/>
                <a:gd name="T5" fmla="*/ 161 h 161"/>
                <a:gd name="T6" fmla="*/ 356 w 356"/>
                <a:gd name="T7" fmla="*/ 161 h 161"/>
                <a:gd name="T8" fmla="*/ 245 w 356"/>
                <a:gd name="T9" fmla="*/ 0 h 161"/>
              </a:gdLst>
              <a:ahLst/>
              <a:cxnLst>
                <a:cxn ang="0">
                  <a:pos x="T0" y="T1"/>
                </a:cxn>
                <a:cxn ang="0">
                  <a:pos x="T2" y="T3"/>
                </a:cxn>
                <a:cxn ang="0">
                  <a:pos x="T4" y="T5"/>
                </a:cxn>
                <a:cxn ang="0">
                  <a:pos x="T6" y="T7"/>
                </a:cxn>
                <a:cxn ang="0">
                  <a:pos x="T8" y="T9"/>
                </a:cxn>
              </a:cxnLst>
              <a:rect l="0" t="0" r="r" b="b"/>
              <a:pathLst>
                <a:path w="356" h="161">
                  <a:moveTo>
                    <a:pt x="245" y="0"/>
                  </a:moveTo>
                  <a:lnTo>
                    <a:pt x="0" y="10"/>
                  </a:lnTo>
                  <a:lnTo>
                    <a:pt x="107" y="161"/>
                  </a:lnTo>
                  <a:lnTo>
                    <a:pt x="356" y="161"/>
                  </a:lnTo>
                  <a:lnTo>
                    <a:pt x="245" y="0"/>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24" name="Freeform 18"/>
            <p:cNvSpPr>
              <a:spLocks/>
            </p:cNvSpPr>
            <p:nvPr userDrawn="1"/>
          </p:nvSpPr>
          <p:spPr bwMode="auto">
            <a:xfrm>
              <a:off x="5554378" y="5935325"/>
              <a:ext cx="946789" cy="428184"/>
            </a:xfrm>
            <a:custGeom>
              <a:avLst/>
              <a:gdLst>
                <a:gd name="T0" fmla="*/ 245 w 356"/>
                <a:gd name="T1" fmla="*/ 0 h 161"/>
                <a:gd name="T2" fmla="*/ 0 w 356"/>
                <a:gd name="T3" fmla="*/ 10 h 161"/>
                <a:gd name="T4" fmla="*/ 107 w 356"/>
                <a:gd name="T5" fmla="*/ 161 h 161"/>
                <a:gd name="T6" fmla="*/ 356 w 356"/>
                <a:gd name="T7" fmla="*/ 161 h 161"/>
                <a:gd name="T8" fmla="*/ 245 w 356"/>
                <a:gd name="T9" fmla="*/ 0 h 161"/>
              </a:gdLst>
              <a:ahLst/>
              <a:cxnLst>
                <a:cxn ang="0">
                  <a:pos x="T0" y="T1"/>
                </a:cxn>
                <a:cxn ang="0">
                  <a:pos x="T2" y="T3"/>
                </a:cxn>
                <a:cxn ang="0">
                  <a:pos x="T4" y="T5"/>
                </a:cxn>
                <a:cxn ang="0">
                  <a:pos x="T6" y="T7"/>
                </a:cxn>
                <a:cxn ang="0">
                  <a:pos x="T8" y="T9"/>
                </a:cxn>
              </a:cxnLst>
              <a:rect l="0" t="0" r="r" b="b"/>
              <a:pathLst>
                <a:path w="356" h="161">
                  <a:moveTo>
                    <a:pt x="245" y="0"/>
                  </a:moveTo>
                  <a:lnTo>
                    <a:pt x="0" y="10"/>
                  </a:lnTo>
                  <a:lnTo>
                    <a:pt x="107" y="161"/>
                  </a:lnTo>
                  <a:lnTo>
                    <a:pt x="356" y="161"/>
                  </a:lnTo>
                  <a:lnTo>
                    <a:pt x="2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25" name="Rectangle 19"/>
            <p:cNvSpPr>
              <a:spLocks noChangeArrowheads="1"/>
            </p:cNvSpPr>
            <p:nvPr userDrawn="1"/>
          </p:nvSpPr>
          <p:spPr bwMode="auto">
            <a:xfrm>
              <a:off x="6703292" y="3542771"/>
              <a:ext cx="364355" cy="2820736"/>
            </a:xfrm>
            <a:prstGeom prst="rect">
              <a:avLst/>
            </a:prstGeom>
            <a:solidFill>
              <a:schemeClr val="accent2">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sz="1836"/>
            </a:p>
          </p:txBody>
        </p:sp>
        <p:sp>
          <p:nvSpPr>
            <p:cNvPr id="26" name="Freeform 20"/>
            <p:cNvSpPr>
              <a:spLocks/>
            </p:cNvSpPr>
            <p:nvPr userDrawn="1"/>
          </p:nvSpPr>
          <p:spPr bwMode="auto">
            <a:xfrm>
              <a:off x="6703292" y="3521748"/>
              <a:ext cx="364355" cy="2841760"/>
            </a:xfrm>
            <a:custGeom>
              <a:avLst/>
              <a:gdLst>
                <a:gd name="T0" fmla="*/ 0 w 137"/>
                <a:gd name="T1" fmla="*/ 570 h 570"/>
                <a:gd name="T2" fmla="*/ 137 w 137"/>
                <a:gd name="T3" fmla="*/ 570 h 570"/>
                <a:gd name="T4" fmla="*/ 137 w 137"/>
                <a:gd name="T5" fmla="*/ 0 h 570"/>
                <a:gd name="T6" fmla="*/ 0 w 137"/>
                <a:gd name="T7" fmla="*/ 151 h 570"/>
                <a:gd name="T8" fmla="*/ 0 w 137"/>
                <a:gd name="T9" fmla="*/ 570 h 570"/>
              </a:gdLst>
              <a:ahLst/>
              <a:cxnLst>
                <a:cxn ang="0">
                  <a:pos x="T0" y="T1"/>
                </a:cxn>
                <a:cxn ang="0">
                  <a:pos x="T2" y="T3"/>
                </a:cxn>
                <a:cxn ang="0">
                  <a:pos x="T4" y="T5"/>
                </a:cxn>
                <a:cxn ang="0">
                  <a:pos x="T6" y="T7"/>
                </a:cxn>
                <a:cxn ang="0">
                  <a:pos x="T8" y="T9"/>
                </a:cxn>
              </a:cxnLst>
              <a:rect l="0" t="0" r="r" b="b"/>
              <a:pathLst>
                <a:path w="137" h="570">
                  <a:moveTo>
                    <a:pt x="0" y="570"/>
                  </a:moveTo>
                  <a:lnTo>
                    <a:pt x="137" y="570"/>
                  </a:lnTo>
                  <a:lnTo>
                    <a:pt x="137" y="0"/>
                  </a:lnTo>
                  <a:lnTo>
                    <a:pt x="0" y="151"/>
                  </a:lnTo>
                  <a:lnTo>
                    <a:pt x="0" y="57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27" name="Rectangle 21"/>
            <p:cNvSpPr>
              <a:spLocks noChangeArrowheads="1"/>
            </p:cNvSpPr>
            <p:nvPr userDrawn="1"/>
          </p:nvSpPr>
          <p:spPr bwMode="auto">
            <a:xfrm>
              <a:off x="5567677" y="3695605"/>
              <a:ext cx="1135616" cy="39894"/>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29" name="Rectangle 23"/>
            <p:cNvSpPr>
              <a:spLocks noChangeArrowheads="1"/>
            </p:cNvSpPr>
            <p:nvPr userDrawn="1"/>
          </p:nvSpPr>
          <p:spPr bwMode="auto">
            <a:xfrm>
              <a:off x="5567677" y="5762455"/>
              <a:ext cx="1135616" cy="39894"/>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grpSp>
          <p:nvGrpSpPr>
            <p:cNvPr id="151" name="Group 150"/>
            <p:cNvGrpSpPr/>
            <p:nvPr userDrawn="1"/>
          </p:nvGrpSpPr>
          <p:grpSpPr>
            <a:xfrm>
              <a:off x="5567677" y="4882155"/>
              <a:ext cx="1135616" cy="428181"/>
              <a:chOff x="5567677" y="4882155"/>
              <a:chExt cx="1135616" cy="428181"/>
            </a:xfrm>
          </p:grpSpPr>
          <p:sp>
            <p:nvSpPr>
              <p:cNvPr id="28" name="Rectangle 22"/>
              <p:cNvSpPr>
                <a:spLocks noChangeArrowheads="1"/>
              </p:cNvSpPr>
              <p:nvPr userDrawn="1"/>
            </p:nvSpPr>
            <p:spPr bwMode="auto">
              <a:xfrm>
                <a:off x="5567677" y="5273103"/>
                <a:ext cx="1135616" cy="372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30" name="Freeform 24"/>
              <p:cNvSpPr>
                <a:spLocks/>
              </p:cNvSpPr>
              <p:nvPr userDrawn="1"/>
            </p:nvSpPr>
            <p:spPr bwMode="auto">
              <a:xfrm>
                <a:off x="5679377"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31" name="Freeform 25"/>
              <p:cNvSpPr>
                <a:spLocks/>
              </p:cNvSpPr>
              <p:nvPr userDrawn="1"/>
            </p:nvSpPr>
            <p:spPr bwMode="auto">
              <a:xfrm>
                <a:off x="6043730"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32" name="Freeform 26"/>
              <p:cNvSpPr>
                <a:spLocks/>
              </p:cNvSpPr>
              <p:nvPr userDrawn="1"/>
            </p:nvSpPr>
            <p:spPr bwMode="auto">
              <a:xfrm>
                <a:off x="6408086"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grpSp>
        <p:sp>
          <p:nvSpPr>
            <p:cNvPr id="33" name="Freeform 27"/>
            <p:cNvSpPr>
              <a:spLocks/>
            </p:cNvSpPr>
            <p:nvPr userDrawn="1"/>
          </p:nvSpPr>
          <p:spPr bwMode="auto">
            <a:xfrm>
              <a:off x="5679377" y="5374165"/>
              <a:ext cx="180847" cy="321803"/>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34" name="Freeform 28"/>
            <p:cNvSpPr>
              <a:spLocks/>
            </p:cNvSpPr>
            <p:nvPr userDrawn="1"/>
          </p:nvSpPr>
          <p:spPr bwMode="auto">
            <a:xfrm>
              <a:off x="6043730" y="5374165"/>
              <a:ext cx="180847" cy="321803"/>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35" name="Freeform 29"/>
            <p:cNvSpPr>
              <a:spLocks/>
            </p:cNvSpPr>
            <p:nvPr userDrawn="1"/>
          </p:nvSpPr>
          <p:spPr bwMode="auto">
            <a:xfrm>
              <a:off x="6408086" y="5374165"/>
              <a:ext cx="180847" cy="321803"/>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36" name="Rectangle 30"/>
            <p:cNvSpPr>
              <a:spLocks noChangeArrowheads="1"/>
            </p:cNvSpPr>
            <p:nvPr userDrawn="1"/>
          </p:nvSpPr>
          <p:spPr bwMode="auto">
            <a:xfrm>
              <a:off x="6705159" y="3492240"/>
              <a:ext cx="356376" cy="112271"/>
            </a:xfrm>
            <a:prstGeom prst="rect">
              <a:avLst/>
            </a:prstGeom>
            <a:solidFill>
              <a:srgbClr val="004BBB"/>
            </a:solidFill>
            <a:ln>
              <a:noFill/>
            </a:ln>
          </p:spPr>
          <p:txBody>
            <a:bodyPr vert="horz" wrap="square" lIns="91440" tIns="45720" rIns="91440" bIns="45720" numCol="1" anchor="t" anchorCtr="0" compatLnSpc="1">
              <a:prstTxWarp prst="textNoShape">
                <a:avLst/>
              </a:prstTxWarp>
            </a:bodyPr>
            <a:lstStyle/>
            <a:p>
              <a:endParaRPr lang="en-US" sz="1836"/>
            </a:p>
          </p:txBody>
        </p:sp>
        <p:sp>
          <p:nvSpPr>
            <p:cNvPr id="37" name="Rectangle 31"/>
            <p:cNvSpPr>
              <a:spLocks noChangeArrowheads="1"/>
            </p:cNvSpPr>
            <p:nvPr userDrawn="1"/>
          </p:nvSpPr>
          <p:spPr bwMode="auto">
            <a:xfrm>
              <a:off x="6275109" y="6025748"/>
              <a:ext cx="178189" cy="33776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38" name="Rectangle 32"/>
            <p:cNvSpPr>
              <a:spLocks noChangeArrowheads="1"/>
            </p:cNvSpPr>
            <p:nvPr userDrawn="1"/>
          </p:nvSpPr>
          <p:spPr bwMode="auto">
            <a:xfrm>
              <a:off x="5868202" y="6137448"/>
              <a:ext cx="260633" cy="13297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39" name="Rectangle 33"/>
            <p:cNvSpPr>
              <a:spLocks noChangeArrowheads="1"/>
            </p:cNvSpPr>
            <p:nvPr userDrawn="1"/>
          </p:nvSpPr>
          <p:spPr bwMode="auto">
            <a:xfrm>
              <a:off x="5868202" y="6137448"/>
              <a:ext cx="260633" cy="13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40" name="Rectangle 34"/>
            <p:cNvSpPr>
              <a:spLocks noChangeArrowheads="1"/>
            </p:cNvSpPr>
            <p:nvPr userDrawn="1"/>
          </p:nvSpPr>
          <p:spPr bwMode="auto">
            <a:xfrm>
              <a:off x="5671397" y="6137448"/>
              <a:ext cx="212762" cy="13297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41" name="Rectangle 35"/>
            <p:cNvSpPr>
              <a:spLocks noChangeArrowheads="1"/>
            </p:cNvSpPr>
            <p:nvPr userDrawn="1"/>
          </p:nvSpPr>
          <p:spPr bwMode="auto">
            <a:xfrm>
              <a:off x="5671397" y="6137448"/>
              <a:ext cx="212762" cy="13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42" name="Freeform 36"/>
            <p:cNvSpPr>
              <a:spLocks/>
            </p:cNvSpPr>
            <p:nvPr userDrawn="1"/>
          </p:nvSpPr>
          <p:spPr bwMode="auto">
            <a:xfrm>
              <a:off x="5479912" y="5935325"/>
              <a:ext cx="726050" cy="215422"/>
            </a:xfrm>
            <a:custGeom>
              <a:avLst/>
              <a:gdLst>
                <a:gd name="T0" fmla="*/ 273 w 273"/>
                <a:gd name="T1" fmla="*/ 0 h 81"/>
                <a:gd name="T2" fmla="*/ 31 w 273"/>
                <a:gd name="T3" fmla="*/ 0 h 81"/>
                <a:gd name="T4" fmla="*/ 0 w 273"/>
                <a:gd name="T5" fmla="*/ 55 h 81"/>
                <a:gd name="T6" fmla="*/ 0 w 273"/>
                <a:gd name="T7" fmla="*/ 81 h 81"/>
                <a:gd name="T8" fmla="*/ 273 w 273"/>
                <a:gd name="T9" fmla="*/ 81 h 81"/>
                <a:gd name="T10" fmla="*/ 273 w 273"/>
                <a:gd name="T11" fmla="*/ 0 h 81"/>
              </a:gdLst>
              <a:ahLst/>
              <a:cxnLst>
                <a:cxn ang="0">
                  <a:pos x="T0" y="T1"/>
                </a:cxn>
                <a:cxn ang="0">
                  <a:pos x="T2" y="T3"/>
                </a:cxn>
                <a:cxn ang="0">
                  <a:pos x="T4" y="T5"/>
                </a:cxn>
                <a:cxn ang="0">
                  <a:pos x="T6" y="T7"/>
                </a:cxn>
                <a:cxn ang="0">
                  <a:pos x="T8" y="T9"/>
                </a:cxn>
                <a:cxn ang="0">
                  <a:pos x="T10" y="T11"/>
                </a:cxn>
              </a:cxnLst>
              <a:rect l="0" t="0" r="r" b="b"/>
              <a:pathLst>
                <a:path w="273" h="81">
                  <a:moveTo>
                    <a:pt x="273" y="0"/>
                  </a:moveTo>
                  <a:lnTo>
                    <a:pt x="31" y="0"/>
                  </a:lnTo>
                  <a:lnTo>
                    <a:pt x="0" y="55"/>
                  </a:lnTo>
                  <a:lnTo>
                    <a:pt x="0" y="81"/>
                  </a:lnTo>
                  <a:lnTo>
                    <a:pt x="273" y="81"/>
                  </a:lnTo>
                  <a:lnTo>
                    <a:pt x="273" y="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43" name="Freeform 37"/>
            <p:cNvSpPr>
              <a:spLocks/>
            </p:cNvSpPr>
            <p:nvPr userDrawn="1"/>
          </p:nvSpPr>
          <p:spPr bwMode="auto">
            <a:xfrm>
              <a:off x="5479912" y="5935325"/>
              <a:ext cx="726050" cy="215422"/>
            </a:xfrm>
            <a:custGeom>
              <a:avLst/>
              <a:gdLst>
                <a:gd name="T0" fmla="*/ 273 w 273"/>
                <a:gd name="T1" fmla="*/ 0 h 81"/>
                <a:gd name="T2" fmla="*/ 31 w 273"/>
                <a:gd name="T3" fmla="*/ 0 h 81"/>
                <a:gd name="T4" fmla="*/ 0 w 273"/>
                <a:gd name="T5" fmla="*/ 55 h 81"/>
                <a:gd name="T6" fmla="*/ 0 w 273"/>
                <a:gd name="T7" fmla="*/ 81 h 81"/>
                <a:gd name="T8" fmla="*/ 273 w 273"/>
                <a:gd name="T9" fmla="*/ 81 h 81"/>
                <a:gd name="T10" fmla="*/ 273 w 273"/>
                <a:gd name="T11" fmla="*/ 0 h 81"/>
              </a:gdLst>
              <a:ahLst/>
              <a:cxnLst>
                <a:cxn ang="0">
                  <a:pos x="T0" y="T1"/>
                </a:cxn>
                <a:cxn ang="0">
                  <a:pos x="T2" y="T3"/>
                </a:cxn>
                <a:cxn ang="0">
                  <a:pos x="T4" y="T5"/>
                </a:cxn>
                <a:cxn ang="0">
                  <a:pos x="T6" y="T7"/>
                </a:cxn>
                <a:cxn ang="0">
                  <a:pos x="T8" y="T9"/>
                </a:cxn>
                <a:cxn ang="0">
                  <a:pos x="T10" y="T11"/>
                </a:cxn>
              </a:cxnLst>
              <a:rect l="0" t="0" r="r" b="b"/>
              <a:pathLst>
                <a:path w="273" h="81">
                  <a:moveTo>
                    <a:pt x="273" y="0"/>
                  </a:moveTo>
                  <a:lnTo>
                    <a:pt x="31" y="0"/>
                  </a:lnTo>
                  <a:lnTo>
                    <a:pt x="0" y="55"/>
                  </a:lnTo>
                  <a:lnTo>
                    <a:pt x="0" y="81"/>
                  </a:lnTo>
                  <a:lnTo>
                    <a:pt x="273" y="81"/>
                  </a:lnTo>
                  <a:lnTo>
                    <a:pt x="2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44" name="Rectangle 38"/>
            <p:cNvSpPr>
              <a:spLocks noChangeArrowheads="1"/>
            </p:cNvSpPr>
            <p:nvPr userDrawn="1"/>
          </p:nvSpPr>
          <p:spPr bwMode="auto">
            <a:xfrm>
              <a:off x="6035753" y="6081597"/>
              <a:ext cx="77127"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45" name="Rectangle 39"/>
            <p:cNvSpPr>
              <a:spLocks noChangeArrowheads="1"/>
            </p:cNvSpPr>
            <p:nvPr userDrawn="1"/>
          </p:nvSpPr>
          <p:spPr bwMode="auto">
            <a:xfrm>
              <a:off x="6035753"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46" name="Rectangle 40"/>
            <p:cNvSpPr>
              <a:spLocks noChangeArrowheads="1"/>
            </p:cNvSpPr>
            <p:nvPr userDrawn="1"/>
          </p:nvSpPr>
          <p:spPr bwMode="auto">
            <a:xfrm>
              <a:off x="5849586" y="6081597"/>
              <a:ext cx="77127"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47" name="Rectangle 41"/>
            <p:cNvSpPr>
              <a:spLocks noChangeArrowheads="1"/>
            </p:cNvSpPr>
            <p:nvPr userDrawn="1"/>
          </p:nvSpPr>
          <p:spPr bwMode="auto">
            <a:xfrm>
              <a:off x="5849586"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48" name="Rectangle 42"/>
            <p:cNvSpPr>
              <a:spLocks noChangeArrowheads="1"/>
            </p:cNvSpPr>
            <p:nvPr userDrawn="1"/>
          </p:nvSpPr>
          <p:spPr bwMode="auto">
            <a:xfrm>
              <a:off x="5666078" y="6081597"/>
              <a:ext cx="74467"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49" name="Rectangle 43"/>
            <p:cNvSpPr>
              <a:spLocks noChangeArrowheads="1"/>
            </p:cNvSpPr>
            <p:nvPr userDrawn="1"/>
          </p:nvSpPr>
          <p:spPr bwMode="auto">
            <a:xfrm>
              <a:off x="5666078" y="6081597"/>
              <a:ext cx="7446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50" name="Rectangle 44"/>
            <p:cNvSpPr>
              <a:spLocks noChangeArrowheads="1"/>
            </p:cNvSpPr>
            <p:nvPr userDrawn="1"/>
          </p:nvSpPr>
          <p:spPr bwMode="auto">
            <a:xfrm>
              <a:off x="5479912" y="6081597"/>
              <a:ext cx="79786"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51" name="Rectangle 45"/>
            <p:cNvSpPr>
              <a:spLocks noChangeArrowheads="1"/>
            </p:cNvSpPr>
            <p:nvPr userDrawn="1"/>
          </p:nvSpPr>
          <p:spPr bwMode="auto">
            <a:xfrm>
              <a:off x="5479912" y="6081597"/>
              <a:ext cx="79786"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52" name="Freeform 46"/>
            <p:cNvSpPr>
              <a:spLocks/>
            </p:cNvSpPr>
            <p:nvPr userDrawn="1"/>
          </p:nvSpPr>
          <p:spPr bwMode="auto">
            <a:xfrm>
              <a:off x="5479912" y="5935325"/>
              <a:ext cx="159571" cy="146274"/>
            </a:xfrm>
            <a:custGeom>
              <a:avLst/>
              <a:gdLst>
                <a:gd name="T0" fmla="*/ 0 w 60"/>
                <a:gd name="T1" fmla="*/ 55 h 55"/>
                <a:gd name="T2" fmla="*/ 30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30" y="55"/>
                  </a:lnTo>
                  <a:lnTo>
                    <a:pt x="60" y="0"/>
                  </a:lnTo>
                  <a:lnTo>
                    <a:pt x="31"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53" name="Freeform 47"/>
            <p:cNvSpPr>
              <a:spLocks/>
            </p:cNvSpPr>
            <p:nvPr userDrawn="1"/>
          </p:nvSpPr>
          <p:spPr bwMode="auto">
            <a:xfrm>
              <a:off x="5479912" y="5935325"/>
              <a:ext cx="159571" cy="146274"/>
            </a:xfrm>
            <a:custGeom>
              <a:avLst/>
              <a:gdLst>
                <a:gd name="T0" fmla="*/ 0 w 60"/>
                <a:gd name="T1" fmla="*/ 55 h 55"/>
                <a:gd name="T2" fmla="*/ 30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30" y="55"/>
                  </a:lnTo>
                  <a:lnTo>
                    <a:pt x="60" y="0"/>
                  </a:lnTo>
                  <a:lnTo>
                    <a:pt x="31"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54" name="Freeform 48"/>
            <p:cNvSpPr>
              <a:spLocks/>
            </p:cNvSpPr>
            <p:nvPr userDrawn="1"/>
          </p:nvSpPr>
          <p:spPr bwMode="auto">
            <a:xfrm>
              <a:off x="5666078"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55" name="Freeform 49"/>
            <p:cNvSpPr>
              <a:spLocks/>
            </p:cNvSpPr>
            <p:nvPr userDrawn="1"/>
          </p:nvSpPr>
          <p:spPr bwMode="auto">
            <a:xfrm>
              <a:off x="5666078"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56" name="Freeform 50"/>
            <p:cNvSpPr>
              <a:spLocks/>
            </p:cNvSpPr>
            <p:nvPr userDrawn="1"/>
          </p:nvSpPr>
          <p:spPr bwMode="auto">
            <a:xfrm>
              <a:off x="5849586" y="5935325"/>
              <a:ext cx="159571" cy="146274"/>
            </a:xfrm>
            <a:custGeom>
              <a:avLst/>
              <a:gdLst>
                <a:gd name="T0" fmla="*/ 0 w 60"/>
                <a:gd name="T1" fmla="*/ 55 h 55"/>
                <a:gd name="T2" fmla="*/ 29 w 60"/>
                <a:gd name="T3" fmla="*/ 55 h 55"/>
                <a:gd name="T4" fmla="*/ 60 w 60"/>
                <a:gd name="T5" fmla="*/ 0 h 55"/>
                <a:gd name="T6" fmla="*/ 32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9" y="55"/>
                  </a:lnTo>
                  <a:lnTo>
                    <a:pt x="60" y="0"/>
                  </a:lnTo>
                  <a:lnTo>
                    <a:pt x="32"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57" name="Freeform 51"/>
            <p:cNvSpPr>
              <a:spLocks/>
            </p:cNvSpPr>
            <p:nvPr userDrawn="1"/>
          </p:nvSpPr>
          <p:spPr bwMode="auto">
            <a:xfrm>
              <a:off x="5849586" y="5935325"/>
              <a:ext cx="159571" cy="146274"/>
            </a:xfrm>
            <a:custGeom>
              <a:avLst/>
              <a:gdLst>
                <a:gd name="T0" fmla="*/ 0 w 60"/>
                <a:gd name="T1" fmla="*/ 55 h 55"/>
                <a:gd name="T2" fmla="*/ 29 w 60"/>
                <a:gd name="T3" fmla="*/ 55 h 55"/>
                <a:gd name="T4" fmla="*/ 60 w 60"/>
                <a:gd name="T5" fmla="*/ 0 h 55"/>
                <a:gd name="T6" fmla="*/ 32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9" y="55"/>
                  </a:lnTo>
                  <a:lnTo>
                    <a:pt x="60" y="0"/>
                  </a:lnTo>
                  <a:lnTo>
                    <a:pt x="32"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58" name="Freeform 52"/>
            <p:cNvSpPr>
              <a:spLocks/>
            </p:cNvSpPr>
            <p:nvPr userDrawn="1"/>
          </p:nvSpPr>
          <p:spPr bwMode="auto">
            <a:xfrm>
              <a:off x="6035753"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59" name="Freeform 53"/>
            <p:cNvSpPr>
              <a:spLocks/>
            </p:cNvSpPr>
            <p:nvPr userDrawn="1"/>
          </p:nvSpPr>
          <p:spPr bwMode="auto">
            <a:xfrm>
              <a:off x="6035753"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60" name="Rectangle 54"/>
            <p:cNvSpPr>
              <a:spLocks noChangeArrowheads="1"/>
            </p:cNvSpPr>
            <p:nvPr userDrawn="1"/>
          </p:nvSpPr>
          <p:spPr bwMode="auto">
            <a:xfrm>
              <a:off x="7914618" y="2455771"/>
              <a:ext cx="589620" cy="3921421"/>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sz="1836"/>
            </a:p>
          </p:txBody>
        </p:sp>
        <p:sp>
          <p:nvSpPr>
            <p:cNvPr id="61" name="Freeform 55"/>
            <p:cNvSpPr>
              <a:spLocks/>
            </p:cNvSpPr>
            <p:nvPr userDrawn="1"/>
          </p:nvSpPr>
          <p:spPr bwMode="auto">
            <a:xfrm>
              <a:off x="6910734" y="2459497"/>
              <a:ext cx="1005299" cy="3904012"/>
            </a:xfrm>
            <a:custGeom>
              <a:avLst/>
              <a:gdLst>
                <a:gd name="T0" fmla="*/ 378 w 378"/>
                <a:gd name="T1" fmla="*/ 1081 h 1129"/>
                <a:gd name="T2" fmla="*/ 378 w 378"/>
                <a:gd name="T3" fmla="*/ 0 h 1129"/>
                <a:gd name="T4" fmla="*/ 0 w 378"/>
                <a:gd name="T5" fmla="*/ 0 h 1129"/>
                <a:gd name="T6" fmla="*/ 0 w 378"/>
                <a:gd name="T7" fmla="*/ 1081 h 1129"/>
                <a:gd name="T8" fmla="*/ 0 w 378"/>
                <a:gd name="T9" fmla="*/ 1092 h 1129"/>
                <a:gd name="T10" fmla="*/ 0 w 378"/>
                <a:gd name="T11" fmla="*/ 1129 h 1129"/>
                <a:gd name="T12" fmla="*/ 378 w 378"/>
                <a:gd name="T13" fmla="*/ 1129 h 1129"/>
                <a:gd name="T14" fmla="*/ 378 w 378"/>
                <a:gd name="T15" fmla="*/ 1081 h 1129"/>
                <a:gd name="T16" fmla="*/ 378 w 378"/>
                <a:gd name="T17" fmla="*/ 1081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8" h="1129">
                  <a:moveTo>
                    <a:pt x="378" y="1081"/>
                  </a:moveTo>
                  <a:lnTo>
                    <a:pt x="378" y="0"/>
                  </a:lnTo>
                  <a:lnTo>
                    <a:pt x="0" y="0"/>
                  </a:lnTo>
                  <a:lnTo>
                    <a:pt x="0" y="1081"/>
                  </a:lnTo>
                  <a:lnTo>
                    <a:pt x="0" y="1092"/>
                  </a:lnTo>
                  <a:lnTo>
                    <a:pt x="0" y="1129"/>
                  </a:lnTo>
                  <a:lnTo>
                    <a:pt x="378" y="1129"/>
                  </a:lnTo>
                  <a:lnTo>
                    <a:pt x="378" y="1081"/>
                  </a:lnTo>
                  <a:lnTo>
                    <a:pt x="378" y="108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sz="1836"/>
            </a:p>
          </p:txBody>
        </p:sp>
        <p:sp>
          <p:nvSpPr>
            <p:cNvPr id="66" name="Freeform 60"/>
            <p:cNvSpPr>
              <a:spLocks/>
            </p:cNvSpPr>
            <p:nvPr userDrawn="1"/>
          </p:nvSpPr>
          <p:spPr bwMode="auto">
            <a:xfrm>
              <a:off x="7025094" y="1959672"/>
              <a:ext cx="936151" cy="337760"/>
            </a:xfrm>
            <a:custGeom>
              <a:avLst/>
              <a:gdLst>
                <a:gd name="T0" fmla="*/ 77 w 352"/>
                <a:gd name="T1" fmla="*/ 0 h 127"/>
                <a:gd name="T2" fmla="*/ 352 w 352"/>
                <a:gd name="T3" fmla="*/ 0 h 127"/>
                <a:gd name="T4" fmla="*/ 352 w 352"/>
                <a:gd name="T5" fmla="*/ 127 h 127"/>
                <a:gd name="T6" fmla="*/ 0 w 352"/>
                <a:gd name="T7" fmla="*/ 127 h 127"/>
                <a:gd name="T8" fmla="*/ 77 w 352"/>
                <a:gd name="T9" fmla="*/ 0 h 127"/>
              </a:gdLst>
              <a:ahLst/>
              <a:cxnLst>
                <a:cxn ang="0">
                  <a:pos x="T0" y="T1"/>
                </a:cxn>
                <a:cxn ang="0">
                  <a:pos x="T2" y="T3"/>
                </a:cxn>
                <a:cxn ang="0">
                  <a:pos x="T4" y="T5"/>
                </a:cxn>
                <a:cxn ang="0">
                  <a:pos x="T6" y="T7"/>
                </a:cxn>
                <a:cxn ang="0">
                  <a:pos x="T8" y="T9"/>
                </a:cxn>
              </a:cxnLst>
              <a:rect l="0" t="0" r="r" b="b"/>
              <a:pathLst>
                <a:path w="352" h="127">
                  <a:moveTo>
                    <a:pt x="77" y="0"/>
                  </a:moveTo>
                  <a:lnTo>
                    <a:pt x="352" y="0"/>
                  </a:lnTo>
                  <a:lnTo>
                    <a:pt x="352" y="127"/>
                  </a:lnTo>
                  <a:lnTo>
                    <a:pt x="0" y="127"/>
                  </a:lnTo>
                  <a:lnTo>
                    <a:pt x="77"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67" name="Freeform 61"/>
            <p:cNvSpPr>
              <a:spLocks/>
            </p:cNvSpPr>
            <p:nvPr userDrawn="1"/>
          </p:nvSpPr>
          <p:spPr bwMode="auto">
            <a:xfrm>
              <a:off x="7961315" y="1959674"/>
              <a:ext cx="393609" cy="347026"/>
            </a:xfrm>
            <a:custGeom>
              <a:avLst/>
              <a:gdLst>
                <a:gd name="T0" fmla="*/ 0 w 148"/>
                <a:gd name="T1" fmla="*/ 0 h 127"/>
                <a:gd name="T2" fmla="*/ 70 w 148"/>
                <a:gd name="T3" fmla="*/ 0 h 127"/>
                <a:gd name="T4" fmla="*/ 148 w 148"/>
                <a:gd name="T5" fmla="*/ 127 h 127"/>
                <a:gd name="T6" fmla="*/ 0 w 148"/>
                <a:gd name="T7" fmla="*/ 127 h 127"/>
                <a:gd name="T8" fmla="*/ 0 w 148"/>
                <a:gd name="T9" fmla="*/ 0 h 127"/>
              </a:gdLst>
              <a:ahLst/>
              <a:cxnLst>
                <a:cxn ang="0">
                  <a:pos x="T0" y="T1"/>
                </a:cxn>
                <a:cxn ang="0">
                  <a:pos x="T2" y="T3"/>
                </a:cxn>
                <a:cxn ang="0">
                  <a:pos x="T4" y="T5"/>
                </a:cxn>
                <a:cxn ang="0">
                  <a:pos x="T6" y="T7"/>
                </a:cxn>
                <a:cxn ang="0">
                  <a:pos x="T8" y="T9"/>
                </a:cxn>
              </a:cxnLst>
              <a:rect l="0" t="0" r="r" b="b"/>
              <a:pathLst>
                <a:path w="148" h="127">
                  <a:moveTo>
                    <a:pt x="0" y="0"/>
                  </a:moveTo>
                  <a:lnTo>
                    <a:pt x="70" y="0"/>
                  </a:lnTo>
                  <a:lnTo>
                    <a:pt x="148" y="127"/>
                  </a:lnTo>
                  <a:lnTo>
                    <a:pt x="0" y="127"/>
                  </a:lnTo>
                  <a:lnTo>
                    <a:pt x="0" y="0"/>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sz="1836"/>
            </a:p>
          </p:txBody>
        </p:sp>
        <p:sp>
          <p:nvSpPr>
            <p:cNvPr id="68" name="Freeform 62"/>
            <p:cNvSpPr>
              <a:spLocks/>
            </p:cNvSpPr>
            <p:nvPr userDrawn="1"/>
          </p:nvSpPr>
          <p:spPr bwMode="auto">
            <a:xfrm>
              <a:off x="6841587" y="2277587"/>
              <a:ext cx="1106361" cy="183508"/>
            </a:xfrm>
            <a:custGeom>
              <a:avLst/>
              <a:gdLst>
                <a:gd name="T0" fmla="*/ 285 w 285"/>
                <a:gd name="T1" fmla="*/ 0 h 48"/>
                <a:gd name="T2" fmla="*/ 15 w 285"/>
                <a:gd name="T3" fmla="*/ 0 h 48"/>
                <a:gd name="T4" fmla="*/ 0 w 285"/>
                <a:gd name="T5" fmla="*/ 15 h 48"/>
                <a:gd name="T6" fmla="*/ 0 w 285"/>
                <a:gd name="T7" fmla="*/ 33 h 48"/>
                <a:gd name="T8" fmla="*/ 15 w 285"/>
                <a:gd name="T9" fmla="*/ 48 h 48"/>
                <a:gd name="T10" fmla="*/ 285 w 285"/>
                <a:gd name="T11" fmla="*/ 48 h 48"/>
                <a:gd name="T12" fmla="*/ 285 w 285"/>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85" h="48">
                  <a:moveTo>
                    <a:pt x="285" y="0"/>
                  </a:moveTo>
                  <a:cubicBezTo>
                    <a:pt x="15" y="0"/>
                    <a:pt x="15" y="0"/>
                    <a:pt x="15" y="0"/>
                  </a:cubicBezTo>
                  <a:cubicBezTo>
                    <a:pt x="7" y="0"/>
                    <a:pt x="0" y="6"/>
                    <a:pt x="0" y="15"/>
                  </a:cubicBezTo>
                  <a:cubicBezTo>
                    <a:pt x="0" y="33"/>
                    <a:pt x="0" y="33"/>
                    <a:pt x="0" y="33"/>
                  </a:cubicBezTo>
                  <a:cubicBezTo>
                    <a:pt x="0" y="41"/>
                    <a:pt x="7" y="48"/>
                    <a:pt x="15" y="48"/>
                  </a:cubicBezTo>
                  <a:cubicBezTo>
                    <a:pt x="285" y="48"/>
                    <a:pt x="285" y="48"/>
                    <a:pt x="285" y="48"/>
                  </a:cubicBezTo>
                  <a:lnTo>
                    <a:pt x="285" y="0"/>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sz="1836"/>
            </a:p>
          </p:txBody>
        </p:sp>
        <p:sp>
          <p:nvSpPr>
            <p:cNvPr id="69" name="Freeform 63"/>
            <p:cNvSpPr>
              <a:spLocks/>
            </p:cNvSpPr>
            <p:nvPr userDrawn="1"/>
          </p:nvSpPr>
          <p:spPr bwMode="auto">
            <a:xfrm>
              <a:off x="7927493" y="2277587"/>
              <a:ext cx="609031" cy="183508"/>
            </a:xfrm>
            <a:custGeom>
              <a:avLst/>
              <a:gdLst>
                <a:gd name="T0" fmla="*/ 142 w 157"/>
                <a:gd name="T1" fmla="*/ 0 h 48"/>
                <a:gd name="T2" fmla="*/ 0 w 157"/>
                <a:gd name="T3" fmla="*/ 0 h 48"/>
                <a:gd name="T4" fmla="*/ 0 w 157"/>
                <a:gd name="T5" fmla="*/ 48 h 48"/>
                <a:gd name="T6" fmla="*/ 142 w 157"/>
                <a:gd name="T7" fmla="*/ 48 h 48"/>
                <a:gd name="T8" fmla="*/ 157 w 157"/>
                <a:gd name="T9" fmla="*/ 33 h 48"/>
                <a:gd name="T10" fmla="*/ 157 w 157"/>
                <a:gd name="T11" fmla="*/ 15 h 48"/>
                <a:gd name="T12" fmla="*/ 142 w 157"/>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157" h="48">
                  <a:moveTo>
                    <a:pt x="142" y="0"/>
                  </a:moveTo>
                  <a:cubicBezTo>
                    <a:pt x="0" y="0"/>
                    <a:pt x="0" y="0"/>
                    <a:pt x="0" y="0"/>
                  </a:cubicBezTo>
                  <a:cubicBezTo>
                    <a:pt x="0" y="48"/>
                    <a:pt x="0" y="48"/>
                    <a:pt x="0" y="48"/>
                  </a:cubicBezTo>
                  <a:cubicBezTo>
                    <a:pt x="142" y="48"/>
                    <a:pt x="142" y="48"/>
                    <a:pt x="142" y="48"/>
                  </a:cubicBezTo>
                  <a:cubicBezTo>
                    <a:pt x="151" y="48"/>
                    <a:pt x="157" y="41"/>
                    <a:pt x="157" y="33"/>
                  </a:cubicBezTo>
                  <a:cubicBezTo>
                    <a:pt x="157" y="15"/>
                    <a:pt x="157" y="15"/>
                    <a:pt x="157" y="15"/>
                  </a:cubicBezTo>
                  <a:cubicBezTo>
                    <a:pt x="157" y="6"/>
                    <a:pt x="151" y="0"/>
                    <a:pt x="142"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sz="1836"/>
            </a:p>
          </p:txBody>
        </p:sp>
        <p:sp>
          <p:nvSpPr>
            <p:cNvPr id="70" name="Freeform 64"/>
            <p:cNvSpPr>
              <a:spLocks/>
            </p:cNvSpPr>
            <p:nvPr userDrawn="1"/>
          </p:nvSpPr>
          <p:spPr bwMode="auto">
            <a:xfrm>
              <a:off x="7025094"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71" name="Freeform 65"/>
            <p:cNvSpPr>
              <a:spLocks/>
            </p:cNvSpPr>
            <p:nvPr userDrawn="1"/>
          </p:nvSpPr>
          <p:spPr bwMode="auto">
            <a:xfrm>
              <a:off x="7237856"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72" name="Freeform 66"/>
            <p:cNvSpPr>
              <a:spLocks/>
            </p:cNvSpPr>
            <p:nvPr userDrawn="1"/>
          </p:nvSpPr>
          <p:spPr bwMode="auto">
            <a:xfrm>
              <a:off x="7450618"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73" name="Freeform 67"/>
            <p:cNvSpPr>
              <a:spLocks/>
            </p:cNvSpPr>
            <p:nvPr userDrawn="1"/>
          </p:nvSpPr>
          <p:spPr bwMode="auto">
            <a:xfrm>
              <a:off x="7663379"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00" name="Rectangle 94"/>
            <p:cNvSpPr>
              <a:spLocks noChangeArrowheads="1"/>
            </p:cNvSpPr>
            <p:nvPr userDrawn="1"/>
          </p:nvSpPr>
          <p:spPr bwMode="auto">
            <a:xfrm>
              <a:off x="7025094" y="5751817"/>
              <a:ext cx="143614" cy="51328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01" name="Rectangle 95"/>
            <p:cNvSpPr>
              <a:spLocks noChangeArrowheads="1"/>
            </p:cNvSpPr>
            <p:nvPr userDrawn="1"/>
          </p:nvSpPr>
          <p:spPr bwMode="auto">
            <a:xfrm>
              <a:off x="7663379" y="5751817"/>
              <a:ext cx="143614" cy="51328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02" name="Rectangle 96"/>
            <p:cNvSpPr>
              <a:spLocks noChangeArrowheads="1"/>
            </p:cNvSpPr>
            <p:nvPr userDrawn="1"/>
          </p:nvSpPr>
          <p:spPr bwMode="auto">
            <a:xfrm>
              <a:off x="7237856" y="5751817"/>
              <a:ext cx="356376" cy="51328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03" name="Freeform 97"/>
            <p:cNvSpPr>
              <a:spLocks/>
            </p:cNvSpPr>
            <p:nvPr userDrawn="1"/>
          </p:nvSpPr>
          <p:spPr bwMode="auto">
            <a:xfrm>
              <a:off x="7025094" y="1959674"/>
              <a:ext cx="936151" cy="337760"/>
            </a:xfrm>
            <a:custGeom>
              <a:avLst/>
              <a:gdLst>
                <a:gd name="T0" fmla="*/ 77 w 352"/>
                <a:gd name="T1" fmla="*/ 0 h 127"/>
                <a:gd name="T2" fmla="*/ 352 w 352"/>
                <a:gd name="T3" fmla="*/ 0 h 127"/>
                <a:gd name="T4" fmla="*/ 352 w 352"/>
                <a:gd name="T5" fmla="*/ 127 h 127"/>
                <a:gd name="T6" fmla="*/ 0 w 352"/>
                <a:gd name="T7" fmla="*/ 127 h 127"/>
                <a:gd name="T8" fmla="*/ 77 w 352"/>
                <a:gd name="T9" fmla="*/ 0 h 127"/>
              </a:gdLst>
              <a:ahLst/>
              <a:cxnLst>
                <a:cxn ang="0">
                  <a:pos x="T0" y="T1"/>
                </a:cxn>
                <a:cxn ang="0">
                  <a:pos x="T2" y="T3"/>
                </a:cxn>
                <a:cxn ang="0">
                  <a:pos x="T4" y="T5"/>
                </a:cxn>
                <a:cxn ang="0">
                  <a:pos x="T6" y="T7"/>
                </a:cxn>
                <a:cxn ang="0">
                  <a:pos x="T8" y="T9"/>
                </a:cxn>
              </a:cxnLst>
              <a:rect l="0" t="0" r="r" b="b"/>
              <a:pathLst>
                <a:path w="352" h="127">
                  <a:moveTo>
                    <a:pt x="77" y="0"/>
                  </a:moveTo>
                  <a:lnTo>
                    <a:pt x="352" y="0"/>
                  </a:lnTo>
                  <a:lnTo>
                    <a:pt x="352" y="127"/>
                  </a:lnTo>
                  <a:lnTo>
                    <a:pt x="0" y="127"/>
                  </a:lnTo>
                  <a:lnTo>
                    <a:pt x="77" y="0"/>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grpSp>
          <p:nvGrpSpPr>
            <p:cNvPr id="150" name="Group 149"/>
            <p:cNvGrpSpPr/>
            <p:nvPr userDrawn="1"/>
          </p:nvGrpSpPr>
          <p:grpSpPr>
            <a:xfrm>
              <a:off x="8451957" y="5113799"/>
              <a:ext cx="1646765" cy="1249707"/>
              <a:chOff x="8389428" y="5057683"/>
              <a:chExt cx="1720711" cy="1305824"/>
            </a:xfrm>
          </p:grpSpPr>
          <p:sp>
            <p:nvSpPr>
              <p:cNvPr id="104" name="Rectangle 98"/>
              <p:cNvSpPr>
                <a:spLocks noChangeArrowheads="1"/>
              </p:cNvSpPr>
              <p:nvPr userDrawn="1"/>
            </p:nvSpPr>
            <p:spPr bwMode="auto">
              <a:xfrm>
                <a:off x="9461216" y="5310336"/>
                <a:ext cx="582436" cy="1053170"/>
              </a:xfrm>
              <a:prstGeom prst="rect">
                <a:avLst/>
              </a:prstGeom>
              <a:solidFill>
                <a:schemeClr val="accent2">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05" name="Rectangle 99"/>
              <p:cNvSpPr>
                <a:spLocks noChangeArrowheads="1"/>
              </p:cNvSpPr>
              <p:nvPr userDrawn="1"/>
            </p:nvSpPr>
            <p:spPr bwMode="auto">
              <a:xfrm>
                <a:off x="8458575" y="5310336"/>
                <a:ext cx="1002640" cy="105317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06" name="Rectangle 100"/>
              <p:cNvSpPr>
                <a:spLocks noChangeArrowheads="1"/>
              </p:cNvSpPr>
              <p:nvPr userDrawn="1"/>
            </p:nvSpPr>
            <p:spPr bwMode="auto">
              <a:xfrm>
                <a:off x="8998459" y="5555012"/>
                <a:ext cx="140955"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07" name="Rectangle 101"/>
              <p:cNvSpPr>
                <a:spLocks noChangeArrowheads="1"/>
              </p:cNvSpPr>
              <p:nvPr userDrawn="1"/>
            </p:nvSpPr>
            <p:spPr bwMode="auto">
              <a:xfrm>
                <a:off x="8783037"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08" name="Rectangle 102"/>
              <p:cNvSpPr>
                <a:spLocks noChangeArrowheads="1"/>
              </p:cNvSpPr>
              <p:nvPr userDrawn="1"/>
            </p:nvSpPr>
            <p:spPr bwMode="auto">
              <a:xfrm>
                <a:off x="9211221"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09" name="Rectangle 103"/>
              <p:cNvSpPr>
                <a:spLocks noChangeArrowheads="1"/>
              </p:cNvSpPr>
              <p:nvPr userDrawn="1"/>
            </p:nvSpPr>
            <p:spPr bwMode="auto">
              <a:xfrm>
                <a:off x="9211221"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0" name="Freeform 104"/>
              <p:cNvSpPr>
                <a:spLocks/>
              </p:cNvSpPr>
              <p:nvPr userDrawn="1"/>
            </p:nvSpPr>
            <p:spPr bwMode="auto">
              <a:xfrm>
                <a:off x="8389428" y="5310336"/>
                <a:ext cx="1122318" cy="127657"/>
              </a:xfrm>
              <a:custGeom>
                <a:avLst/>
                <a:gdLst>
                  <a:gd name="T0" fmla="*/ 0 w 290"/>
                  <a:gd name="T1" fmla="*/ 0 h 33"/>
                  <a:gd name="T2" fmla="*/ 0 w 290"/>
                  <a:gd name="T3" fmla="*/ 18 h 33"/>
                  <a:gd name="T4" fmla="*/ 15 w 290"/>
                  <a:gd name="T5" fmla="*/ 33 h 33"/>
                  <a:gd name="T6" fmla="*/ 280 w 290"/>
                  <a:gd name="T7" fmla="*/ 33 h 33"/>
                  <a:gd name="T8" fmla="*/ 290 w 290"/>
                  <a:gd name="T9" fmla="*/ 23 h 33"/>
                  <a:gd name="T10" fmla="*/ 290 w 290"/>
                  <a:gd name="T11" fmla="*/ 0 h 33"/>
                  <a:gd name="T12" fmla="*/ 0 w 29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290" h="33">
                    <a:moveTo>
                      <a:pt x="0" y="0"/>
                    </a:moveTo>
                    <a:cubicBezTo>
                      <a:pt x="0" y="18"/>
                      <a:pt x="0" y="18"/>
                      <a:pt x="0" y="18"/>
                    </a:cubicBezTo>
                    <a:cubicBezTo>
                      <a:pt x="0" y="26"/>
                      <a:pt x="7" y="33"/>
                      <a:pt x="15" y="33"/>
                    </a:cubicBezTo>
                    <a:cubicBezTo>
                      <a:pt x="280" y="33"/>
                      <a:pt x="280" y="33"/>
                      <a:pt x="280" y="33"/>
                    </a:cubicBezTo>
                    <a:cubicBezTo>
                      <a:pt x="285" y="33"/>
                      <a:pt x="290" y="28"/>
                      <a:pt x="290" y="23"/>
                    </a:cubicBezTo>
                    <a:cubicBezTo>
                      <a:pt x="290" y="0"/>
                      <a:pt x="290" y="0"/>
                      <a:pt x="290" y="0"/>
                    </a:cubicBez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1" name="Freeform 105"/>
              <p:cNvSpPr>
                <a:spLocks/>
              </p:cNvSpPr>
              <p:nvPr userDrawn="1"/>
            </p:nvSpPr>
            <p:spPr bwMode="auto">
              <a:xfrm>
                <a:off x="9594192" y="5310336"/>
                <a:ext cx="515947" cy="127657"/>
              </a:xfrm>
              <a:custGeom>
                <a:avLst/>
                <a:gdLst>
                  <a:gd name="T0" fmla="*/ 0 w 133"/>
                  <a:gd name="T1" fmla="*/ 0 h 33"/>
                  <a:gd name="T2" fmla="*/ 0 w 133"/>
                  <a:gd name="T3" fmla="*/ 33 h 33"/>
                  <a:gd name="T4" fmla="*/ 117 w 133"/>
                  <a:gd name="T5" fmla="*/ 33 h 33"/>
                  <a:gd name="T6" fmla="*/ 133 w 133"/>
                  <a:gd name="T7" fmla="*/ 18 h 33"/>
                  <a:gd name="T8" fmla="*/ 133 w 133"/>
                  <a:gd name="T9" fmla="*/ 0 h 33"/>
                  <a:gd name="T10" fmla="*/ 0 w 133"/>
                  <a:gd name="T11" fmla="*/ 0 h 33"/>
                </a:gdLst>
                <a:ahLst/>
                <a:cxnLst>
                  <a:cxn ang="0">
                    <a:pos x="T0" y="T1"/>
                  </a:cxn>
                  <a:cxn ang="0">
                    <a:pos x="T2" y="T3"/>
                  </a:cxn>
                  <a:cxn ang="0">
                    <a:pos x="T4" y="T5"/>
                  </a:cxn>
                  <a:cxn ang="0">
                    <a:pos x="T6" y="T7"/>
                  </a:cxn>
                  <a:cxn ang="0">
                    <a:pos x="T8" y="T9"/>
                  </a:cxn>
                  <a:cxn ang="0">
                    <a:pos x="T10" y="T11"/>
                  </a:cxn>
                </a:cxnLst>
                <a:rect l="0" t="0" r="r" b="b"/>
                <a:pathLst>
                  <a:path w="133" h="33">
                    <a:moveTo>
                      <a:pt x="0" y="0"/>
                    </a:moveTo>
                    <a:cubicBezTo>
                      <a:pt x="0" y="33"/>
                      <a:pt x="0" y="33"/>
                      <a:pt x="0" y="33"/>
                    </a:cubicBezTo>
                    <a:cubicBezTo>
                      <a:pt x="117" y="33"/>
                      <a:pt x="117" y="33"/>
                      <a:pt x="117" y="33"/>
                    </a:cubicBezTo>
                    <a:cubicBezTo>
                      <a:pt x="126" y="33"/>
                      <a:pt x="133" y="26"/>
                      <a:pt x="133" y="18"/>
                    </a:cubicBezTo>
                    <a:cubicBezTo>
                      <a:pt x="133" y="0"/>
                      <a:pt x="133" y="0"/>
                      <a:pt x="133" y="0"/>
                    </a:cubicBezTo>
                    <a:lnTo>
                      <a:pt x="0" y="0"/>
                    </a:lnTo>
                    <a:close/>
                  </a:path>
                </a:pathLst>
              </a:custGeom>
              <a:solidFill>
                <a:schemeClr val="accent2">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2" name="Rectangle 106"/>
              <p:cNvSpPr>
                <a:spLocks noChangeArrowheads="1"/>
              </p:cNvSpPr>
              <p:nvPr userDrawn="1"/>
            </p:nvSpPr>
            <p:spPr bwMode="auto">
              <a:xfrm>
                <a:off x="8783037" y="5797030"/>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3" name="Rectangle 107"/>
              <p:cNvSpPr>
                <a:spLocks noChangeArrowheads="1"/>
              </p:cNvSpPr>
              <p:nvPr userDrawn="1"/>
            </p:nvSpPr>
            <p:spPr bwMode="auto">
              <a:xfrm>
                <a:off x="8998459" y="5797030"/>
                <a:ext cx="140955"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4" name="Rectangle 108"/>
              <p:cNvSpPr>
                <a:spLocks noChangeArrowheads="1"/>
              </p:cNvSpPr>
              <p:nvPr userDrawn="1"/>
            </p:nvSpPr>
            <p:spPr bwMode="auto">
              <a:xfrm>
                <a:off x="8570275"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5" name="Rectangle 109"/>
              <p:cNvSpPr>
                <a:spLocks noChangeArrowheads="1"/>
              </p:cNvSpPr>
              <p:nvPr userDrawn="1"/>
            </p:nvSpPr>
            <p:spPr bwMode="auto">
              <a:xfrm>
                <a:off x="8838888" y="6017769"/>
                <a:ext cx="247336" cy="34573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6" name="Rectangle 110"/>
              <p:cNvSpPr>
                <a:spLocks noChangeArrowheads="1"/>
              </p:cNvSpPr>
              <p:nvPr userDrawn="1"/>
            </p:nvSpPr>
            <p:spPr bwMode="auto">
              <a:xfrm>
                <a:off x="9211221" y="5797030"/>
                <a:ext cx="143614" cy="3936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7" name="Rectangle 111"/>
              <p:cNvSpPr>
                <a:spLocks noChangeArrowheads="1"/>
              </p:cNvSpPr>
              <p:nvPr userDrawn="1"/>
            </p:nvSpPr>
            <p:spPr bwMode="auto">
              <a:xfrm>
                <a:off x="8570275" y="5797030"/>
                <a:ext cx="143614" cy="3936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8" name="Freeform 112"/>
              <p:cNvSpPr>
                <a:spLocks/>
              </p:cNvSpPr>
              <p:nvPr userDrawn="1"/>
            </p:nvSpPr>
            <p:spPr bwMode="auto">
              <a:xfrm>
                <a:off x="8389428" y="5057683"/>
                <a:ext cx="1156892" cy="252655"/>
              </a:xfrm>
              <a:custGeom>
                <a:avLst/>
                <a:gdLst>
                  <a:gd name="T0" fmla="*/ 0 w 435"/>
                  <a:gd name="T1" fmla="*/ 95 h 95"/>
                  <a:gd name="T2" fmla="*/ 100 w 435"/>
                  <a:gd name="T3" fmla="*/ 0 h 95"/>
                  <a:gd name="T4" fmla="*/ 435 w 435"/>
                  <a:gd name="T5" fmla="*/ 0 h 95"/>
                  <a:gd name="T6" fmla="*/ 435 w 435"/>
                  <a:gd name="T7" fmla="*/ 95 h 95"/>
                  <a:gd name="T8" fmla="*/ 0 w 435"/>
                  <a:gd name="T9" fmla="*/ 95 h 95"/>
                </a:gdLst>
                <a:ahLst/>
                <a:cxnLst>
                  <a:cxn ang="0">
                    <a:pos x="T0" y="T1"/>
                  </a:cxn>
                  <a:cxn ang="0">
                    <a:pos x="T2" y="T3"/>
                  </a:cxn>
                  <a:cxn ang="0">
                    <a:pos x="T4" y="T5"/>
                  </a:cxn>
                  <a:cxn ang="0">
                    <a:pos x="T6" y="T7"/>
                  </a:cxn>
                  <a:cxn ang="0">
                    <a:pos x="T8" y="T9"/>
                  </a:cxn>
                </a:cxnLst>
                <a:rect l="0" t="0" r="r" b="b"/>
                <a:pathLst>
                  <a:path w="435" h="95">
                    <a:moveTo>
                      <a:pt x="0" y="95"/>
                    </a:moveTo>
                    <a:lnTo>
                      <a:pt x="100" y="0"/>
                    </a:lnTo>
                    <a:lnTo>
                      <a:pt x="435" y="0"/>
                    </a:lnTo>
                    <a:lnTo>
                      <a:pt x="435" y="95"/>
                    </a:lnTo>
                    <a:lnTo>
                      <a:pt x="0" y="95"/>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9" name="Freeform 113"/>
              <p:cNvSpPr>
                <a:spLocks/>
              </p:cNvSpPr>
              <p:nvPr userDrawn="1"/>
            </p:nvSpPr>
            <p:spPr bwMode="auto">
              <a:xfrm>
                <a:off x="8389428" y="5057683"/>
                <a:ext cx="1156892" cy="252655"/>
              </a:xfrm>
              <a:custGeom>
                <a:avLst/>
                <a:gdLst>
                  <a:gd name="T0" fmla="*/ 0 w 435"/>
                  <a:gd name="T1" fmla="*/ 95 h 95"/>
                  <a:gd name="T2" fmla="*/ 100 w 435"/>
                  <a:gd name="T3" fmla="*/ 0 h 95"/>
                  <a:gd name="T4" fmla="*/ 435 w 435"/>
                  <a:gd name="T5" fmla="*/ 0 h 95"/>
                  <a:gd name="T6" fmla="*/ 435 w 435"/>
                  <a:gd name="T7" fmla="*/ 95 h 95"/>
                  <a:gd name="T8" fmla="*/ 0 w 435"/>
                  <a:gd name="T9" fmla="*/ 95 h 95"/>
                </a:gdLst>
                <a:ahLst/>
                <a:cxnLst>
                  <a:cxn ang="0">
                    <a:pos x="T0" y="T1"/>
                  </a:cxn>
                  <a:cxn ang="0">
                    <a:pos x="T2" y="T3"/>
                  </a:cxn>
                  <a:cxn ang="0">
                    <a:pos x="T4" y="T5"/>
                  </a:cxn>
                  <a:cxn ang="0">
                    <a:pos x="T6" y="T7"/>
                  </a:cxn>
                  <a:cxn ang="0">
                    <a:pos x="T8" y="T9"/>
                  </a:cxn>
                </a:cxnLst>
                <a:rect l="0" t="0" r="r" b="b"/>
                <a:pathLst>
                  <a:path w="435" h="95">
                    <a:moveTo>
                      <a:pt x="0" y="95"/>
                    </a:moveTo>
                    <a:lnTo>
                      <a:pt x="100" y="0"/>
                    </a:lnTo>
                    <a:lnTo>
                      <a:pt x="435" y="0"/>
                    </a:lnTo>
                    <a:lnTo>
                      <a:pt x="435" y="95"/>
                    </a:lnTo>
                    <a:lnTo>
                      <a:pt x="0" y="95"/>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20" name="Freeform 114"/>
              <p:cNvSpPr>
                <a:spLocks/>
              </p:cNvSpPr>
              <p:nvPr userDrawn="1"/>
            </p:nvSpPr>
            <p:spPr bwMode="auto">
              <a:xfrm>
                <a:off x="9546320" y="5057683"/>
                <a:ext cx="563818" cy="252655"/>
              </a:xfrm>
              <a:custGeom>
                <a:avLst/>
                <a:gdLst>
                  <a:gd name="T0" fmla="*/ 0 w 212"/>
                  <a:gd name="T1" fmla="*/ 95 h 95"/>
                  <a:gd name="T2" fmla="*/ 0 w 212"/>
                  <a:gd name="T3" fmla="*/ 0 h 95"/>
                  <a:gd name="T4" fmla="*/ 111 w 212"/>
                  <a:gd name="T5" fmla="*/ 0 h 95"/>
                  <a:gd name="T6" fmla="*/ 212 w 212"/>
                  <a:gd name="T7" fmla="*/ 95 h 95"/>
                  <a:gd name="T8" fmla="*/ 0 w 212"/>
                  <a:gd name="T9" fmla="*/ 95 h 95"/>
                </a:gdLst>
                <a:ahLst/>
                <a:cxnLst>
                  <a:cxn ang="0">
                    <a:pos x="T0" y="T1"/>
                  </a:cxn>
                  <a:cxn ang="0">
                    <a:pos x="T2" y="T3"/>
                  </a:cxn>
                  <a:cxn ang="0">
                    <a:pos x="T4" y="T5"/>
                  </a:cxn>
                  <a:cxn ang="0">
                    <a:pos x="T6" y="T7"/>
                  </a:cxn>
                  <a:cxn ang="0">
                    <a:pos x="T8" y="T9"/>
                  </a:cxn>
                </a:cxnLst>
                <a:rect l="0" t="0" r="r" b="b"/>
                <a:pathLst>
                  <a:path w="212" h="95">
                    <a:moveTo>
                      <a:pt x="0" y="95"/>
                    </a:moveTo>
                    <a:lnTo>
                      <a:pt x="0" y="0"/>
                    </a:lnTo>
                    <a:lnTo>
                      <a:pt x="111" y="0"/>
                    </a:lnTo>
                    <a:lnTo>
                      <a:pt x="212" y="95"/>
                    </a:lnTo>
                    <a:lnTo>
                      <a:pt x="0" y="9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21" name="Freeform 115"/>
              <p:cNvSpPr>
                <a:spLocks/>
              </p:cNvSpPr>
              <p:nvPr userDrawn="1"/>
            </p:nvSpPr>
            <p:spPr bwMode="auto">
              <a:xfrm>
                <a:off x="9546320" y="5057683"/>
                <a:ext cx="563818" cy="252655"/>
              </a:xfrm>
              <a:custGeom>
                <a:avLst/>
                <a:gdLst>
                  <a:gd name="T0" fmla="*/ 111 w 212"/>
                  <a:gd name="T1" fmla="*/ 0 h 95"/>
                  <a:gd name="T2" fmla="*/ 0 w 212"/>
                  <a:gd name="T3" fmla="*/ 0 h 95"/>
                  <a:gd name="T4" fmla="*/ 0 w 212"/>
                  <a:gd name="T5" fmla="*/ 95 h 95"/>
                  <a:gd name="T6" fmla="*/ 212 w 212"/>
                  <a:gd name="T7" fmla="*/ 95 h 95"/>
                  <a:gd name="T8" fmla="*/ 111 w 212"/>
                  <a:gd name="T9" fmla="*/ 0 h 95"/>
                </a:gdLst>
                <a:ahLst/>
                <a:cxnLst>
                  <a:cxn ang="0">
                    <a:pos x="T0" y="T1"/>
                  </a:cxn>
                  <a:cxn ang="0">
                    <a:pos x="T2" y="T3"/>
                  </a:cxn>
                  <a:cxn ang="0">
                    <a:pos x="T4" y="T5"/>
                  </a:cxn>
                  <a:cxn ang="0">
                    <a:pos x="T6" y="T7"/>
                  </a:cxn>
                  <a:cxn ang="0">
                    <a:pos x="T8" y="T9"/>
                  </a:cxn>
                </a:cxnLst>
                <a:rect l="0" t="0" r="r" b="b"/>
                <a:pathLst>
                  <a:path w="212" h="95">
                    <a:moveTo>
                      <a:pt x="111" y="0"/>
                    </a:moveTo>
                    <a:lnTo>
                      <a:pt x="0" y="0"/>
                    </a:lnTo>
                    <a:lnTo>
                      <a:pt x="0" y="95"/>
                    </a:lnTo>
                    <a:lnTo>
                      <a:pt x="212" y="95"/>
                    </a:lnTo>
                    <a:lnTo>
                      <a:pt x="111" y="0"/>
                    </a:lnTo>
                    <a:close/>
                  </a:path>
                </a:pathLst>
              </a:custGeom>
              <a:solidFill>
                <a:schemeClr val="accent2">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grpSp>
        <p:grpSp>
          <p:nvGrpSpPr>
            <p:cNvPr id="149" name="Group 148"/>
            <p:cNvGrpSpPr/>
            <p:nvPr userDrawn="1"/>
          </p:nvGrpSpPr>
          <p:grpSpPr>
            <a:xfrm>
              <a:off x="8083127" y="641235"/>
              <a:ext cx="3968005" cy="3305784"/>
              <a:chOff x="8067627" y="1658816"/>
              <a:chExt cx="3968005" cy="3305784"/>
            </a:xfrm>
          </p:grpSpPr>
          <p:sp>
            <p:nvSpPr>
              <p:cNvPr id="122" name="Rectangle 116"/>
              <p:cNvSpPr>
                <a:spLocks noChangeArrowheads="1"/>
              </p:cNvSpPr>
              <p:nvPr userDrawn="1"/>
            </p:nvSpPr>
            <p:spPr bwMode="auto">
              <a:xfrm>
                <a:off x="8067627" y="4328974"/>
                <a:ext cx="305846" cy="635626"/>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23" name="Rectangle 117"/>
              <p:cNvSpPr>
                <a:spLocks noChangeArrowheads="1"/>
              </p:cNvSpPr>
              <p:nvPr userDrawn="1"/>
            </p:nvSpPr>
            <p:spPr bwMode="auto">
              <a:xfrm>
                <a:off x="11474472" y="2182741"/>
                <a:ext cx="2660" cy="2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24" name="Freeform 118"/>
              <p:cNvSpPr>
                <a:spLocks/>
              </p:cNvSpPr>
              <p:nvPr userDrawn="1"/>
            </p:nvSpPr>
            <p:spPr bwMode="auto">
              <a:xfrm>
                <a:off x="8860164" y="2653477"/>
                <a:ext cx="2287188" cy="2029215"/>
              </a:xfrm>
              <a:custGeom>
                <a:avLst/>
                <a:gdLst>
                  <a:gd name="T0" fmla="*/ 162 w 590"/>
                  <a:gd name="T1" fmla="*/ 526 h 526"/>
                  <a:gd name="T2" fmla="*/ 0 w 590"/>
                  <a:gd name="T3" fmla="*/ 526 h 526"/>
                  <a:gd name="T4" fmla="*/ 0 w 590"/>
                  <a:gd name="T5" fmla="*/ 514 h 526"/>
                  <a:gd name="T6" fmla="*/ 162 w 590"/>
                  <a:gd name="T7" fmla="*/ 514 h 526"/>
                  <a:gd name="T8" fmla="*/ 241 w 590"/>
                  <a:gd name="T9" fmla="*/ 434 h 526"/>
                  <a:gd name="T10" fmla="*/ 241 w 590"/>
                  <a:gd name="T11" fmla="*/ 283 h 526"/>
                  <a:gd name="T12" fmla="*/ 333 w 590"/>
                  <a:gd name="T13" fmla="*/ 192 h 526"/>
                  <a:gd name="T14" fmla="*/ 499 w 590"/>
                  <a:gd name="T15" fmla="*/ 192 h 526"/>
                  <a:gd name="T16" fmla="*/ 578 w 590"/>
                  <a:gd name="T17" fmla="*/ 112 h 526"/>
                  <a:gd name="T18" fmla="*/ 578 w 590"/>
                  <a:gd name="T19" fmla="*/ 0 h 526"/>
                  <a:gd name="T20" fmla="*/ 590 w 590"/>
                  <a:gd name="T21" fmla="*/ 0 h 526"/>
                  <a:gd name="T22" fmla="*/ 590 w 590"/>
                  <a:gd name="T23" fmla="*/ 112 h 526"/>
                  <a:gd name="T24" fmla="*/ 499 w 590"/>
                  <a:gd name="T25" fmla="*/ 204 h 526"/>
                  <a:gd name="T26" fmla="*/ 333 w 590"/>
                  <a:gd name="T27" fmla="*/ 204 h 526"/>
                  <a:gd name="T28" fmla="*/ 253 w 590"/>
                  <a:gd name="T29" fmla="*/ 283 h 526"/>
                  <a:gd name="T30" fmla="*/ 253 w 590"/>
                  <a:gd name="T31" fmla="*/ 434 h 526"/>
                  <a:gd name="T32" fmla="*/ 162 w 590"/>
                  <a:gd name="T33" fmla="*/ 52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 h="526">
                    <a:moveTo>
                      <a:pt x="162" y="526"/>
                    </a:moveTo>
                    <a:cubicBezTo>
                      <a:pt x="0" y="526"/>
                      <a:pt x="0" y="526"/>
                      <a:pt x="0" y="526"/>
                    </a:cubicBezTo>
                    <a:cubicBezTo>
                      <a:pt x="0" y="514"/>
                      <a:pt x="0" y="514"/>
                      <a:pt x="0" y="514"/>
                    </a:cubicBezTo>
                    <a:cubicBezTo>
                      <a:pt x="162" y="514"/>
                      <a:pt x="162" y="514"/>
                      <a:pt x="162" y="514"/>
                    </a:cubicBezTo>
                    <a:cubicBezTo>
                      <a:pt x="206" y="514"/>
                      <a:pt x="241" y="478"/>
                      <a:pt x="241" y="434"/>
                    </a:cubicBezTo>
                    <a:cubicBezTo>
                      <a:pt x="241" y="283"/>
                      <a:pt x="241" y="283"/>
                      <a:pt x="241" y="283"/>
                    </a:cubicBezTo>
                    <a:cubicBezTo>
                      <a:pt x="241" y="233"/>
                      <a:pt x="282" y="192"/>
                      <a:pt x="333" y="192"/>
                    </a:cubicBezTo>
                    <a:cubicBezTo>
                      <a:pt x="499" y="192"/>
                      <a:pt x="499" y="192"/>
                      <a:pt x="499" y="192"/>
                    </a:cubicBezTo>
                    <a:cubicBezTo>
                      <a:pt x="542" y="192"/>
                      <a:pt x="578" y="156"/>
                      <a:pt x="578" y="112"/>
                    </a:cubicBezTo>
                    <a:cubicBezTo>
                      <a:pt x="578" y="0"/>
                      <a:pt x="578" y="0"/>
                      <a:pt x="578" y="0"/>
                    </a:cubicBezTo>
                    <a:cubicBezTo>
                      <a:pt x="590" y="0"/>
                      <a:pt x="590" y="0"/>
                      <a:pt x="590" y="0"/>
                    </a:cubicBezTo>
                    <a:cubicBezTo>
                      <a:pt x="590" y="112"/>
                      <a:pt x="590" y="112"/>
                      <a:pt x="590" y="112"/>
                    </a:cubicBezTo>
                    <a:cubicBezTo>
                      <a:pt x="590" y="163"/>
                      <a:pt x="549" y="204"/>
                      <a:pt x="499" y="204"/>
                    </a:cubicBezTo>
                    <a:cubicBezTo>
                      <a:pt x="333" y="204"/>
                      <a:pt x="333" y="204"/>
                      <a:pt x="333" y="204"/>
                    </a:cubicBezTo>
                    <a:cubicBezTo>
                      <a:pt x="289" y="204"/>
                      <a:pt x="253" y="239"/>
                      <a:pt x="253" y="283"/>
                    </a:cubicBezTo>
                    <a:cubicBezTo>
                      <a:pt x="253" y="434"/>
                      <a:pt x="253" y="434"/>
                      <a:pt x="253" y="434"/>
                    </a:cubicBezTo>
                    <a:cubicBezTo>
                      <a:pt x="253" y="485"/>
                      <a:pt x="212" y="526"/>
                      <a:pt x="162" y="5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25" name="Freeform 119"/>
              <p:cNvSpPr>
                <a:spLocks/>
              </p:cNvSpPr>
              <p:nvPr userDrawn="1"/>
            </p:nvSpPr>
            <p:spPr bwMode="auto">
              <a:xfrm>
                <a:off x="10213859" y="1658816"/>
                <a:ext cx="1821773" cy="1021256"/>
              </a:xfrm>
              <a:custGeom>
                <a:avLst/>
                <a:gdLst>
                  <a:gd name="T0" fmla="*/ 194 w 470"/>
                  <a:gd name="T1" fmla="*/ 52 h 265"/>
                  <a:gd name="T2" fmla="*/ 283 w 470"/>
                  <a:gd name="T3" fmla="*/ 0 h 265"/>
                  <a:gd name="T4" fmla="*/ 386 w 470"/>
                  <a:gd name="T5" fmla="*/ 101 h 265"/>
                  <a:gd name="T6" fmla="*/ 387 w 470"/>
                  <a:gd name="T7" fmla="*/ 101 h 265"/>
                  <a:gd name="T8" fmla="*/ 470 w 470"/>
                  <a:gd name="T9" fmla="*/ 183 h 265"/>
                  <a:gd name="T10" fmla="*/ 387 w 470"/>
                  <a:gd name="T11" fmla="*/ 265 h 265"/>
                  <a:gd name="T12" fmla="*/ 66 w 470"/>
                  <a:gd name="T13" fmla="*/ 265 h 265"/>
                  <a:gd name="T14" fmla="*/ 0 w 470"/>
                  <a:gd name="T15" fmla="*/ 200 h 265"/>
                  <a:gd name="T16" fmla="*/ 64 w 470"/>
                  <a:gd name="T17" fmla="*/ 134 h 265"/>
                  <a:gd name="T18" fmla="*/ 63 w 470"/>
                  <a:gd name="T19" fmla="*/ 118 h 265"/>
                  <a:gd name="T20" fmla="*/ 145 w 470"/>
                  <a:gd name="T21" fmla="*/ 35 h 265"/>
                  <a:gd name="T22" fmla="*/ 194 w 470"/>
                  <a:gd name="T23" fmla="*/ 5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265">
                    <a:moveTo>
                      <a:pt x="194" y="52"/>
                    </a:moveTo>
                    <a:cubicBezTo>
                      <a:pt x="212" y="21"/>
                      <a:pt x="245" y="0"/>
                      <a:pt x="283" y="0"/>
                    </a:cubicBezTo>
                    <a:cubicBezTo>
                      <a:pt x="340" y="0"/>
                      <a:pt x="385" y="45"/>
                      <a:pt x="386" y="101"/>
                    </a:cubicBezTo>
                    <a:cubicBezTo>
                      <a:pt x="387" y="101"/>
                      <a:pt x="387" y="101"/>
                      <a:pt x="387" y="101"/>
                    </a:cubicBezTo>
                    <a:cubicBezTo>
                      <a:pt x="433" y="101"/>
                      <a:pt x="470" y="138"/>
                      <a:pt x="470" y="183"/>
                    </a:cubicBezTo>
                    <a:cubicBezTo>
                      <a:pt x="470" y="229"/>
                      <a:pt x="433" y="265"/>
                      <a:pt x="387" y="265"/>
                    </a:cubicBezTo>
                    <a:cubicBezTo>
                      <a:pt x="66" y="265"/>
                      <a:pt x="66" y="265"/>
                      <a:pt x="66" y="265"/>
                    </a:cubicBezTo>
                    <a:cubicBezTo>
                      <a:pt x="30" y="265"/>
                      <a:pt x="0" y="236"/>
                      <a:pt x="0" y="200"/>
                    </a:cubicBezTo>
                    <a:cubicBezTo>
                      <a:pt x="0" y="164"/>
                      <a:pt x="29" y="135"/>
                      <a:pt x="64" y="134"/>
                    </a:cubicBezTo>
                    <a:cubicBezTo>
                      <a:pt x="63" y="129"/>
                      <a:pt x="63" y="123"/>
                      <a:pt x="63" y="118"/>
                    </a:cubicBezTo>
                    <a:cubicBezTo>
                      <a:pt x="63" y="72"/>
                      <a:pt x="99" y="35"/>
                      <a:pt x="145" y="35"/>
                    </a:cubicBezTo>
                    <a:cubicBezTo>
                      <a:pt x="163" y="35"/>
                      <a:pt x="180" y="41"/>
                      <a:pt x="194" y="5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26" name="Freeform 120"/>
              <p:cNvSpPr>
                <a:spLocks/>
              </p:cNvSpPr>
              <p:nvPr userDrawn="1"/>
            </p:nvSpPr>
            <p:spPr bwMode="auto">
              <a:xfrm>
                <a:off x="10277688" y="2076360"/>
                <a:ext cx="1757944" cy="603712"/>
              </a:xfrm>
              <a:custGeom>
                <a:avLst/>
                <a:gdLst>
                  <a:gd name="T0" fmla="*/ 405 w 454"/>
                  <a:gd name="T1" fmla="*/ 0 h 157"/>
                  <a:gd name="T2" fmla="*/ 428 w 454"/>
                  <a:gd name="T3" fmla="*/ 57 h 157"/>
                  <a:gd name="T4" fmla="*/ 346 w 454"/>
                  <a:gd name="T5" fmla="*/ 139 h 157"/>
                  <a:gd name="T6" fmla="*/ 24 w 454"/>
                  <a:gd name="T7" fmla="*/ 139 h 157"/>
                  <a:gd name="T8" fmla="*/ 0 w 454"/>
                  <a:gd name="T9" fmla="*/ 135 h 157"/>
                  <a:gd name="T10" fmla="*/ 50 w 454"/>
                  <a:gd name="T11" fmla="*/ 157 h 157"/>
                  <a:gd name="T12" fmla="*/ 371 w 454"/>
                  <a:gd name="T13" fmla="*/ 157 h 157"/>
                  <a:gd name="T14" fmla="*/ 454 w 454"/>
                  <a:gd name="T15" fmla="*/ 75 h 157"/>
                  <a:gd name="T16" fmla="*/ 405 w 454"/>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 h="157">
                    <a:moveTo>
                      <a:pt x="405" y="0"/>
                    </a:moveTo>
                    <a:cubicBezTo>
                      <a:pt x="420" y="15"/>
                      <a:pt x="428" y="35"/>
                      <a:pt x="428" y="57"/>
                    </a:cubicBezTo>
                    <a:cubicBezTo>
                      <a:pt x="428" y="102"/>
                      <a:pt x="391" y="139"/>
                      <a:pt x="346" y="139"/>
                    </a:cubicBezTo>
                    <a:cubicBezTo>
                      <a:pt x="24" y="139"/>
                      <a:pt x="24" y="139"/>
                      <a:pt x="24" y="139"/>
                    </a:cubicBezTo>
                    <a:cubicBezTo>
                      <a:pt x="16" y="139"/>
                      <a:pt x="8" y="138"/>
                      <a:pt x="0" y="135"/>
                    </a:cubicBezTo>
                    <a:cubicBezTo>
                      <a:pt x="12" y="149"/>
                      <a:pt x="30" y="157"/>
                      <a:pt x="50" y="157"/>
                    </a:cubicBezTo>
                    <a:cubicBezTo>
                      <a:pt x="371" y="157"/>
                      <a:pt x="371" y="157"/>
                      <a:pt x="371" y="157"/>
                    </a:cubicBezTo>
                    <a:cubicBezTo>
                      <a:pt x="417" y="157"/>
                      <a:pt x="454" y="121"/>
                      <a:pt x="454" y="75"/>
                    </a:cubicBezTo>
                    <a:cubicBezTo>
                      <a:pt x="454" y="42"/>
                      <a:pt x="434" y="13"/>
                      <a:pt x="405"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27" name="Freeform 121"/>
              <p:cNvSpPr>
                <a:spLocks/>
              </p:cNvSpPr>
              <p:nvPr userDrawn="1"/>
            </p:nvSpPr>
            <p:spPr bwMode="auto">
              <a:xfrm>
                <a:off x="8219218" y="4560352"/>
                <a:ext cx="119679" cy="196804"/>
              </a:xfrm>
              <a:custGeom>
                <a:avLst/>
                <a:gdLst>
                  <a:gd name="T0" fmla="*/ 22 w 31"/>
                  <a:gd name="T1" fmla="*/ 0 h 51"/>
                  <a:gd name="T2" fmla="*/ 0 w 31"/>
                  <a:gd name="T3" fmla="*/ 0 h 51"/>
                  <a:gd name="T4" fmla="*/ 0 w 31"/>
                  <a:gd name="T5" fmla="*/ 51 h 51"/>
                  <a:gd name="T6" fmla="*/ 22 w 31"/>
                  <a:gd name="T7" fmla="*/ 51 h 51"/>
                  <a:gd name="T8" fmla="*/ 31 w 31"/>
                  <a:gd name="T9" fmla="*/ 43 h 51"/>
                  <a:gd name="T10" fmla="*/ 31 w 31"/>
                  <a:gd name="T11" fmla="*/ 9 h 51"/>
                  <a:gd name="T12" fmla="*/ 22 w 3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31" h="51">
                    <a:moveTo>
                      <a:pt x="22" y="0"/>
                    </a:moveTo>
                    <a:cubicBezTo>
                      <a:pt x="0" y="0"/>
                      <a:pt x="0" y="0"/>
                      <a:pt x="0" y="0"/>
                    </a:cubicBezTo>
                    <a:cubicBezTo>
                      <a:pt x="0" y="51"/>
                      <a:pt x="0" y="51"/>
                      <a:pt x="0" y="51"/>
                    </a:cubicBezTo>
                    <a:cubicBezTo>
                      <a:pt x="22" y="51"/>
                      <a:pt x="22" y="51"/>
                      <a:pt x="22" y="51"/>
                    </a:cubicBezTo>
                    <a:cubicBezTo>
                      <a:pt x="27" y="51"/>
                      <a:pt x="31" y="48"/>
                      <a:pt x="31" y="43"/>
                    </a:cubicBezTo>
                    <a:cubicBezTo>
                      <a:pt x="31" y="9"/>
                      <a:pt x="31" y="9"/>
                      <a:pt x="31" y="9"/>
                    </a:cubicBezTo>
                    <a:cubicBezTo>
                      <a:pt x="31" y="4"/>
                      <a:pt x="27" y="0"/>
                      <a:pt x="2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28" name="Freeform 122"/>
              <p:cNvSpPr>
                <a:spLocks/>
              </p:cNvSpPr>
              <p:nvPr userDrawn="1"/>
            </p:nvSpPr>
            <p:spPr bwMode="auto">
              <a:xfrm>
                <a:off x="8860164" y="4597585"/>
                <a:ext cx="101062" cy="119679"/>
              </a:xfrm>
              <a:custGeom>
                <a:avLst/>
                <a:gdLst>
                  <a:gd name="T0" fmla="*/ 11 w 26"/>
                  <a:gd name="T1" fmla="*/ 31 h 31"/>
                  <a:gd name="T2" fmla="*/ 26 w 26"/>
                  <a:gd name="T3" fmla="*/ 16 h 31"/>
                  <a:gd name="T4" fmla="*/ 11 w 26"/>
                  <a:gd name="T5" fmla="*/ 0 h 31"/>
                  <a:gd name="T6" fmla="*/ 0 w 26"/>
                  <a:gd name="T7" fmla="*/ 0 h 31"/>
                  <a:gd name="T8" fmla="*/ 0 w 26"/>
                  <a:gd name="T9" fmla="*/ 31 h 31"/>
                  <a:gd name="T10" fmla="*/ 11 w 26"/>
                  <a:gd name="T11" fmla="*/ 31 h 31"/>
                </a:gdLst>
                <a:ahLst/>
                <a:cxnLst>
                  <a:cxn ang="0">
                    <a:pos x="T0" y="T1"/>
                  </a:cxn>
                  <a:cxn ang="0">
                    <a:pos x="T2" y="T3"/>
                  </a:cxn>
                  <a:cxn ang="0">
                    <a:pos x="T4" y="T5"/>
                  </a:cxn>
                  <a:cxn ang="0">
                    <a:pos x="T6" y="T7"/>
                  </a:cxn>
                  <a:cxn ang="0">
                    <a:pos x="T8" y="T9"/>
                  </a:cxn>
                  <a:cxn ang="0">
                    <a:pos x="T10" y="T11"/>
                  </a:cxn>
                </a:cxnLst>
                <a:rect l="0" t="0" r="r" b="b"/>
                <a:pathLst>
                  <a:path w="26" h="31">
                    <a:moveTo>
                      <a:pt x="11" y="31"/>
                    </a:moveTo>
                    <a:cubicBezTo>
                      <a:pt x="19" y="31"/>
                      <a:pt x="26" y="24"/>
                      <a:pt x="26" y="16"/>
                    </a:cubicBezTo>
                    <a:cubicBezTo>
                      <a:pt x="26" y="7"/>
                      <a:pt x="19" y="0"/>
                      <a:pt x="11" y="0"/>
                    </a:cubicBezTo>
                    <a:cubicBezTo>
                      <a:pt x="0" y="0"/>
                      <a:pt x="0" y="0"/>
                      <a:pt x="0" y="0"/>
                    </a:cubicBezTo>
                    <a:cubicBezTo>
                      <a:pt x="0" y="31"/>
                      <a:pt x="0" y="31"/>
                      <a:pt x="0" y="31"/>
                    </a:cubicBezTo>
                    <a:lnTo>
                      <a:pt x="11" y="3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29" name="Freeform 123"/>
              <p:cNvSpPr>
                <a:spLocks/>
              </p:cNvSpPr>
              <p:nvPr userDrawn="1"/>
            </p:nvSpPr>
            <p:spPr bwMode="auto">
              <a:xfrm>
                <a:off x="8267090" y="4509822"/>
                <a:ext cx="598393" cy="295208"/>
              </a:xfrm>
              <a:custGeom>
                <a:avLst/>
                <a:gdLst>
                  <a:gd name="T0" fmla="*/ 154 w 154"/>
                  <a:gd name="T1" fmla="*/ 23 h 77"/>
                  <a:gd name="T2" fmla="*/ 121 w 154"/>
                  <a:gd name="T3" fmla="*/ 4 h 77"/>
                  <a:gd name="T4" fmla="*/ 105 w 154"/>
                  <a:gd name="T5" fmla="*/ 0 h 77"/>
                  <a:gd name="T6" fmla="*/ 8 w 154"/>
                  <a:gd name="T7" fmla="*/ 0 h 77"/>
                  <a:gd name="T8" fmla="*/ 0 w 154"/>
                  <a:gd name="T9" fmla="*/ 9 h 77"/>
                  <a:gd name="T10" fmla="*/ 0 w 154"/>
                  <a:gd name="T11" fmla="*/ 68 h 77"/>
                  <a:gd name="T12" fmla="*/ 8 w 154"/>
                  <a:gd name="T13" fmla="*/ 77 h 77"/>
                  <a:gd name="T14" fmla="*/ 105 w 154"/>
                  <a:gd name="T15" fmla="*/ 77 h 77"/>
                  <a:gd name="T16" fmla="*/ 121 w 154"/>
                  <a:gd name="T17" fmla="*/ 73 h 77"/>
                  <a:gd name="T18" fmla="*/ 154 w 154"/>
                  <a:gd name="T19" fmla="*/ 54 h 77"/>
                  <a:gd name="T20" fmla="*/ 154 w 154"/>
                  <a:gd name="T21" fmla="*/ 2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77">
                    <a:moveTo>
                      <a:pt x="154" y="23"/>
                    </a:moveTo>
                    <a:cubicBezTo>
                      <a:pt x="121" y="4"/>
                      <a:pt x="121" y="4"/>
                      <a:pt x="121" y="4"/>
                    </a:cubicBezTo>
                    <a:cubicBezTo>
                      <a:pt x="117" y="2"/>
                      <a:pt x="110" y="0"/>
                      <a:pt x="105" y="0"/>
                    </a:cubicBezTo>
                    <a:cubicBezTo>
                      <a:pt x="8" y="0"/>
                      <a:pt x="8" y="0"/>
                      <a:pt x="8" y="0"/>
                    </a:cubicBezTo>
                    <a:cubicBezTo>
                      <a:pt x="4" y="0"/>
                      <a:pt x="0" y="4"/>
                      <a:pt x="0" y="9"/>
                    </a:cubicBezTo>
                    <a:cubicBezTo>
                      <a:pt x="0" y="68"/>
                      <a:pt x="0" y="68"/>
                      <a:pt x="0" y="68"/>
                    </a:cubicBezTo>
                    <a:cubicBezTo>
                      <a:pt x="0" y="73"/>
                      <a:pt x="4" y="77"/>
                      <a:pt x="8" y="77"/>
                    </a:cubicBezTo>
                    <a:cubicBezTo>
                      <a:pt x="105" y="77"/>
                      <a:pt x="105" y="77"/>
                      <a:pt x="105" y="77"/>
                    </a:cubicBezTo>
                    <a:cubicBezTo>
                      <a:pt x="110" y="77"/>
                      <a:pt x="117" y="75"/>
                      <a:pt x="121" y="73"/>
                    </a:cubicBezTo>
                    <a:cubicBezTo>
                      <a:pt x="154" y="54"/>
                      <a:pt x="154" y="54"/>
                      <a:pt x="154" y="54"/>
                    </a:cubicBezTo>
                    <a:lnTo>
                      <a:pt x="15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30" name="Freeform 124"/>
              <p:cNvSpPr>
                <a:spLocks/>
              </p:cNvSpPr>
              <p:nvPr userDrawn="1"/>
            </p:nvSpPr>
            <p:spPr bwMode="auto">
              <a:xfrm>
                <a:off x="8267090" y="4512480"/>
                <a:ext cx="598393" cy="292547"/>
              </a:xfrm>
              <a:custGeom>
                <a:avLst/>
                <a:gdLst>
                  <a:gd name="T0" fmla="*/ 5 w 154"/>
                  <a:gd name="T1" fmla="*/ 0 h 76"/>
                  <a:gd name="T2" fmla="*/ 5 w 154"/>
                  <a:gd name="T3" fmla="*/ 59 h 76"/>
                  <a:gd name="T4" fmla="*/ 13 w 154"/>
                  <a:gd name="T5" fmla="*/ 67 h 76"/>
                  <a:gd name="T6" fmla="*/ 110 w 154"/>
                  <a:gd name="T7" fmla="*/ 67 h 76"/>
                  <a:gd name="T8" fmla="*/ 126 w 154"/>
                  <a:gd name="T9" fmla="*/ 64 h 76"/>
                  <a:gd name="T10" fmla="*/ 154 w 154"/>
                  <a:gd name="T11" fmla="*/ 47 h 76"/>
                  <a:gd name="T12" fmla="*/ 154 w 154"/>
                  <a:gd name="T13" fmla="*/ 53 h 76"/>
                  <a:gd name="T14" fmla="*/ 121 w 154"/>
                  <a:gd name="T15" fmla="*/ 72 h 76"/>
                  <a:gd name="T16" fmla="*/ 105 w 154"/>
                  <a:gd name="T17" fmla="*/ 76 h 76"/>
                  <a:gd name="T18" fmla="*/ 8 w 154"/>
                  <a:gd name="T19" fmla="*/ 76 h 76"/>
                  <a:gd name="T20" fmla="*/ 0 w 154"/>
                  <a:gd name="T21" fmla="*/ 67 h 76"/>
                  <a:gd name="T22" fmla="*/ 0 w 154"/>
                  <a:gd name="T23" fmla="*/ 8 h 76"/>
                  <a:gd name="T24" fmla="*/ 5 w 154"/>
                  <a:gd name="T2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76">
                    <a:moveTo>
                      <a:pt x="5" y="0"/>
                    </a:moveTo>
                    <a:cubicBezTo>
                      <a:pt x="5" y="59"/>
                      <a:pt x="5" y="59"/>
                      <a:pt x="5" y="59"/>
                    </a:cubicBezTo>
                    <a:cubicBezTo>
                      <a:pt x="5" y="64"/>
                      <a:pt x="9" y="67"/>
                      <a:pt x="13" y="67"/>
                    </a:cubicBezTo>
                    <a:cubicBezTo>
                      <a:pt x="110" y="67"/>
                      <a:pt x="110" y="67"/>
                      <a:pt x="110" y="67"/>
                    </a:cubicBezTo>
                    <a:cubicBezTo>
                      <a:pt x="115" y="67"/>
                      <a:pt x="122" y="66"/>
                      <a:pt x="126" y="64"/>
                    </a:cubicBezTo>
                    <a:cubicBezTo>
                      <a:pt x="154" y="47"/>
                      <a:pt x="154" y="47"/>
                      <a:pt x="154" y="47"/>
                    </a:cubicBezTo>
                    <a:cubicBezTo>
                      <a:pt x="154" y="53"/>
                      <a:pt x="154" y="53"/>
                      <a:pt x="154" y="53"/>
                    </a:cubicBezTo>
                    <a:cubicBezTo>
                      <a:pt x="121" y="72"/>
                      <a:pt x="121" y="72"/>
                      <a:pt x="121" y="72"/>
                    </a:cubicBezTo>
                    <a:cubicBezTo>
                      <a:pt x="117" y="74"/>
                      <a:pt x="110" y="76"/>
                      <a:pt x="105" y="76"/>
                    </a:cubicBezTo>
                    <a:cubicBezTo>
                      <a:pt x="8" y="76"/>
                      <a:pt x="8" y="76"/>
                      <a:pt x="8" y="76"/>
                    </a:cubicBezTo>
                    <a:cubicBezTo>
                      <a:pt x="4" y="76"/>
                      <a:pt x="0" y="72"/>
                      <a:pt x="0" y="67"/>
                    </a:cubicBezTo>
                    <a:cubicBezTo>
                      <a:pt x="0" y="8"/>
                      <a:pt x="0" y="8"/>
                      <a:pt x="0" y="8"/>
                    </a:cubicBezTo>
                    <a:cubicBezTo>
                      <a:pt x="0" y="5"/>
                      <a:pt x="2" y="2"/>
                      <a:pt x="5" y="0"/>
                    </a:cubicBezTo>
                    <a:close/>
                  </a:path>
                </a:pathLst>
              </a:custGeom>
              <a:solidFill>
                <a:srgbClr val="C8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31" name="Rectangle 125"/>
              <p:cNvSpPr>
                <a:spLocks noChangeArrowheads="1"/>
              </p:cNvSpPr>
              <p:nvPr userDrawn="1"/>
            </p:nvSpPr>
            <p:spPr bwMode="auto">
              <a:xfrm>
                <a:off x="8219218" y="4706626"/>
                <a:ext cx="47871" cy="5053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32" name="Freeform 126"/>
              <p:cNvSpPr>
                <a:spLocks/>
              </p:cNvSpPr>
              <p:nvPr userDrawn="1"/>
            </p:nvSpPr>
            <p:spPr bwMode="auto">
              <a:xfrm>
                <a:off x="8860164" y="4648117"/>
                <a:ext cx="101062" cy="69148"/>
              </a:xfrm>
              <a:custGeom>
                <a:avLst/>
                <a:gdLst>
                  <a:gd name="T0" fmla="*/ 26 w 26"/>
                  <a:gd name="T1" fmla="*/ 0 h 18"/>
                  <a:gd name="T2" fmla="*/ 26 w 26"/>
                  <a:gd name="T3" fmla="*/ 3 h 18"/>
                  <a:gd name="T4" fmla="*/ 11 w 26"/>
                  <a:gd name="T5" fmla="*/ 18 h 18"/>
                  <a:gd name="T6" fmla="*/ 0 w 26"/>
                  <a:gd name="T7" fmla="*/ 18 h 18"/>
                  <a:gd name="T8" fmla="*/ 0 w 26"/>
                  <a:gd name="T9" fmla="*/ 13 h 18"/>
                  <a:gd name="T10" fmla="*/ 11 w 26"/>
                  <a:gd name="T11" fmla="*/ 13 h 18"/>
                  <a:gd name="T12" fmla="*/ 26 w 2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6" h="18">
                    <a:moveTo>
                      <a:pt x="26" y="0"/>
                    </a:moveTo>
                    <a:cubicBezTo>
                      <a:pt x="26" y="1"/>
                      <a:pt x="26" y="2"/>
                      <a:pt x="26" y="3"/>
                    </a:cubicBezTo>
                    <a:cubicBezTo>
                      <a:pt x="26" y="11"/>
                      <a:pt x="19" y="18"/>
                      <a:pt x="11" y="18"/>
                    </a:cubicBezTo>
                    <a:cubicBezTo>
                      <a:pt x="0" y="18"/>
                      <a:pt x="0" y="18"/>
                      <a:pt x="0" y="18"/>
                    </a:cubicBezTo>
                    <a:cubicBezTo>
                      <a:pt x="0" y="13"/>
                      <a:pt x="0" y="13"/>
                      <a:pt x="0" y="13"/>
                    </a:cubicBezTo>
                    <a:cubicBezTo>
                      <a:pt x="11" y="13"/>
                      <a:pt x="11" y="13"/>
                      <a:pt x="11" y="13"/>
                    </a:cubicBezTo>
                    <a:cubicBezTo>
                      <a:pt x="19" y="13"/>
                      <a:pt x="25" y="7"/>
                      <a:pt x="26" y="0"/>
                    </a:cubicBez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grpSp>
        <p:sp>
          <p:nvSpPr>
            <p:cNvPr id="133" name="Freeform 127"/>
            <p:cNvSpPr>
              <a:spLocks/>
            </p:cNvSpPr>
            <p:nvPr userDrawn="1"/>
          </p:nvSpPr>
          <p:spPr bwMode="auto">
            <a:xfrm>
              <a:off x="6112878" y="5935325"/>
              <a:ext cx="93084" cy="215422"/>
            </a:xfrm>
            <a:custGeom>
              <a:avLst/>
              <a:gdLst>
                <a:gd name="T0" fmla="*/ 35 w 35"/>
                <a:gd name="T1" fmla="*/ 0 h 81"/>
                <a:gd name="T2" fmla="*/ 31 w 35"/>
                <a:gd name="T3" fmla="*/ 0 h 81"/>
                <a:gd name="T4" fmla="*/ 0 w 35"/>
                <a:gd name="T5" fmla="*/ 55 h 81"/>
                <a:gd name="T6" fmla="*/ 0 w 35"/>
                <a:gd name="T7" fmla="*/ 81 h 81"/>
                <a:gd name="T8" fmla="*/ 35 w 35"/>
                <a:gd name="T9" fmla="*/ 81 h 81"/>
                <a:gd name="T10" fmla="*/ 35 w 35"/>
                <a:gd name="T11" fmla="*/ 0 h 81"/>
              </a:gdLst>
              <a:ahLst/>
              <a:cxnLst>
                <a:cxn ang="0">
                  <a:pos x="T0" y="T1"/>
                </a:cxn>
                <a:cxn ang="0">
                  <a:pos x="T2" y="T3"/>
                </a:cxn>
                <a:cxn ang="0">
                  <a:pos x="T4" y="T5"/>
                </a:cxn>
                <a:cxn ang="0">
                  <a:pos x="T6" y="T7"/>
                </a:cxn>
                <a:cxn ang="0">
                  <a:pos x="T8" y="T9"/>
                </a:cxn>
                <a:cxn ang="0">
                  <a:pos x="T10" y="T11"/>
                </a:cxn>
              </a:cxnLst>
              <a:rect l="0" t="0" r="r" b="b"/>
              <a:pathLst>
                <a:path w="35" h="81">
                  <a:moveTo>
                    <a:pt x="35" y="0"/>
                  </a:moveTo>
                  <a:lnTo>
                    <a:pt x="31" y="0"/>
                  </a:lnTo>
                  <a:lnTo>
                    <a:pt x="0" y="55"/>
                  </a:lnTo>
                  <a:lnTo>
                    <a:pt x="0" y="81"/>
                  </a:lnTo>
                  <a:lnTo>
                    <a:pt x="35" y="81"/>
                  </a:lnTo>
                  <a:lnTo>
                    <a:pt x="35"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34" name="Freeform 128"/>
            <p:cNvSpPr>
              <a:spLocks/>
            </p:cNvSpPr>
            <p:nvPr userDrawn="1"/>
          </p:nvSpPr>
          <p:spPr bwMode="auto">
            <a:xfrm>
              <a:off x="6112878" y="5935325"/>
              <a:ext cx="93084" cy="215422"/>
            </a:xfrm>
            <a:custGeom>
              <a:avLst/>
              <a:gdLst>
                <a:gd name="T0" fmla="*/ 35 w 35"/>
                <a:gd name="T1" fmla="*/ 0 h 81"/>
                <a:gd name="T2" fmla="*/ 31 w 35"/>
                <a:gd name="T3" fmla="*/ 0 h 81"/>
                <a:gd name="T4" fmla="*/ 0 w 35"/>
                <a:gd name="T5" fmla="*/ 55 h 81"/>
                <a:gd name="T6" fmla="*/ 0 w 35"/>
                <a:gd name="T7" fmla="*/ 81 h 81"/>
                <a:gd name="T8" fmla="*/ 35 w 35"/>
                <a:gd name="T9" fmla="*/ 81 h 81"/>
                <a:gd name="T10" fmla="*/ 35 w 35"/>
                <a:gd name="T11" fmla="*/ 0 h 81"/>
              </a:gdLst>
              <a:ahLst/>
              <a:cxnLst>
                <a:cxn ang="0">
                  <a:pos x="T0" y="T1"/>
                </a:cxn>
                <a:cxn ang="0">
                  <a:pos x="T2" y="T3"/>
                </a:cxn>
                <a:cxn ang="0">
                  <a:pos x="T4" y="T5"/>
                </a:cxn>
                <a:cxn ang="0">
                  <a:pos x="T6" y="T7"/>
                </a:cxn>
                <a:cxn ang="0">
                  <a:pos x="T8" y="T9"/>
                </a:cxn>
                <a:cxn ang="0">
                  <a:pos x="T10" y="T11"/>
                </a:cxn>
              </a:cxnLst>
              <a:rect l="0" t="0" r="r" b="b"/>
              <a:pathLst>
                <a:path w="35" h="81">
                  <a:moveTo>
                    <a:pt x="35" y="0"/>
                  </a:moveTo>
                  <a:lnTo>
                    <a:pt x="31" y="0"/>
                  </a:lnTo>
                  <a:lnTo>
                    <a:pt x="0" y="55"/>
                  </a:lnTo>
                  <a:lnTo>
                    <a:pt x="0" y="81"/>
                  </a:lnTo>
                  <a:lnTo>
                    <a:pt x="35" y="81"/>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35" name="Freeform 129"/>
            <p:cNvSpPr>
              <a:spLocks/>
            </p:cNvSpPr>
            <p:nvPr userDrawn="1"/>
          </p:nvSpPr>
          <p:spPr bwMode="auto">
            <a:xfrm>
              <a:off x="5479912" y="6081597"/>
              <a:ext cx="632966" cy="69148"/>
            </a:xfrm>
            <a:custGeom>
              <a:avLst/>
              <a:gdLst>
                <a:gd name="T0" fmla="*/ 238 w 238"/>
                <a:gd name="T1" fmla="*/ 0 h 26"/>
                <a:gd name="T2" fmla="*/ 237 w 238"/>
                <a:gd name="T3" fmla="*/ 0 h 26"/>
                <a:gd name="T4" fmla="*/ 209 w 238"/>
                <a:gd name="T5" fmla="*/ 0 h 26"/>
                <a:gd name="T6" fmla="*/ 168 w 238"/>
                <a:gd name="T7" fmla="*/ 0 h 26"/>
                <a:gd name="T8" fmla="*/ 139 w 238"/>
                <a:gd name="T9" fmla="*/ 0 h 26"/>
                <a:gd name="T10" fmla="*/ 98 w 238"/>
                <a:gd name="T11" fmla="*/ 0 h 26"/>
                <a:gd name="T12" fmla="*/ 70 w 238"/>
                <a:gd name="T13" fmla="*/ 0 h 26"/>
                <a:gd name="T14" fmla="*/ 30 w 238"/>
                <a:gd name="T15" fmla="*/ 0 h 26"/>
                <a:gd name="T16" fmla="*/ 0 w 238"/>
                <a:gd name="T17" fmla="*/ 0 h 26"/>
                <a:gd name="T18" fmla="*/ 30 w 238"/>
                <a:gd name="T19" fmla="*/ 0 h 26"/>
                <a:gd name="T20" fmla="*/ 30 w 238"/>
                <a:gd name="T21" fmla="*/ 26 h 26"/>
                <a:gd name="T22" fmla="*/ 70 w 238"/>
                <a:gd name="T23" fmla="*/ 26 h 26"/>
                <a:gd name="T24" fmla="*/ 70 w 238"/>
                <a:gd name="T25" fmla="*/ 0 h 26"/>
                <a:gd name="T26" fmla="*/ 98 w 238"/>
                <a:gd name="T27" fmla="*/ 0 h 26"/>
                <a:gd name="T28" fmla="*/ 98 w 238"/>
                <a:gd name="T29" fmla="*/ 26 h 26"/>
                <a:gd name="T30" fmla="*/ 139 w 238"/>
                <a:gd name="T31" fmla="*/ 26 h 26"/>
                <a:gd name="T32" fmla="*/ 139 w 238"/>
                <a:gd name="T33" fmla="*/ 0 h 26"/>
                <a:gd name="T34" fmla="*/ 168 w 238"/>
                <a:gd name="T35" fmla="*/ 0 h 26"/>
                <a:gd name="T36" fmla="*/ 168 w 238"/>
                <a:gd name="T37" fmla="*/ 26 h 26"/>
                <a:gd name="T38" fmla="*/ 209 w 238"/>
                <a:gd name="T39" fmla="*/ 26 h 26"/>
                <a:gd name="T40" fmla="*/ 209 w 238"/>
                <a:gd name="T41" fmla="*/ 0 h 26"/>
                <a:gd name="T42" fmla="*/ 238 w 238"/>
                <a:gd name="T43" fmla="*/ 0 h 26"/>
                <a:gd name="T44" fmla="*/ 238 w 238"/>
                <a:gd name="T45" fmla="*/ 26 h 26"/>
                <a:gd name="T46" fmla="*/ 238 w 238"/>
                <a:gd name="T4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26">
                  <a:moveTo>
                    <a:pt x="238" y="0"/>
                  </a:moveTo>
                  <a:lnTo>
                    <a:pt x="237" y="0"/>
                  </a:lnTo>
                  <a:lnTo>
                    <a:pt x="209" y="0"/>
                  </a:lnTo>
                  <a:lnTo>
                    <a:pt x="168" y="0"/>
                  </a:lnTo>
                  <a:lnTo>
                    <a:pt x="139" y="0"/>
                  </a:lnTo>
                  <a:lnTo>
                    <a:pt x="98" y="0"/>
                  </a:lnTo>
                  <a:lnTo>
                    <a:pt x="70" y="0"/>
                  </a:lnTo>
                  <a:lnTo>
                    <a:pt x="30" y="0"/>
                  </a:lnTo>
                  <a:lnTo>
                    <a:pt x="0" y="0"/>
                  </a:lnTo>
                  <a:lnTo>
                    <a:pt x="30" y="0"/>
                  </a:lnTo>
                  <a:lnTo>
                    <a:pt x="30" y="26"/>
                  </a:lnTo>
                  <a:lnTo>
                    <a:pt x="70" y="26"/>
                  </a:lnTo>
                  <a:lnTo>
                    <a:pt x="70" y="0"/>
                  </a:lnTo>
                  <a:lnTo>
                    <a:pt x="98" y="0"/>
                  </a:lnTo>
                  <a:lnTo>
                    <a:pt x="98" y="26"/>
                  </a:lnTo>
                  <a:lnTo>
                    <a:pt x="139" y="26"/>
                  </a:lnTo>
                  <a:lnTo>
                    <a:pt x="139" y="0"/>
                  </a:lnTo>
                  <a:lnTo>
                    <a:pt x="168" y="0"/>
                  </a:lnTo>
                  <a:lnTo>
                    <a:pt x="168" y="26"/>
                  </a:lnTo>
                  <a:lnTo>
                    <a:pt x="209" y="26"/>
                  </a:lnTo>
                  <a:lnTo>
                    <a:pt x="209" y="0"/>
                  </a:lnTo>
                  <a:lnTo>
                    <a:pt x="238" y="0"/>
                  </a:lnTo>
                  <a:lnTo>
                    <a:pt x="238" y="26"/>
                  </a:lnTo>
                  <a:lnTo>
                    <a:pt x="238"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36" name="Freeform 130"/>
            <p:cNvSpPr>
              <a:spLocks/>
            </p:cNvSpPr>
            <p:nvPr userDrawn="1"/>
          </p:nvSpPr>
          <p:spPr bwMode="auto">
            <a:xfrm>
              <a:off x="5479912" y="6081597"/>
              <a:ext cx="632966" cy="69148"/>
            </a:xfrm>
            <a:custGeom>
              <a:avLst/>
              <a:gdLst>
                <a:gd name="T0" fmla="*/ 238 w 238"/>
                <a:gd name="T1" fmla="*/ 0 h 26"/>
                <a:gd name="T2" fmla="*/ 237 w 238"/>
                <a:gd name="T3" fmla="*/ 0 h 26"/>
                <a:gd name="T4" fmla="*/ 209 w 238"/>
                <a:gd name="T5" fmla="*/ 0 h 26"/>
                <a:gd name="T6" fmla="*/ 168 w 238"/>
                <a:gd name="T7" fmla="*/ 0 h 26"/>
                <a:gd name="T8" fmla="*/ 139 w 238"/>
                <a:gd name="T9" fmla="*/ 0 h 26"/>
                <a:gd name="T10" fmla="*/ 98 w 238"/>
                <a:gd name="T11" fmla="*/ 0 h 26"/>
                <a:gd name="T12" fmla="*/ 70 w 238"/>
                <a:gd name="T13" fmla="*/ 0 h 26"/>
                <a:gd name="T14" fmla="*/ 30 w 238"/>
                <a:gd name="T15" fmla="*/ 0 h 26"/>
                <a:gd name="T16" fmla="*/ 0 w 238"/>
                <a:gd name="T17" fmla="*/ 0 h 26"/>
                <a:gd name="T18" fmla="*/ 30 w 238"/>
                <a:gd name="T19" fmla="*/ 0 h 26"/>
                <a:gd name="T20" fmla="*/ 30 w 238"/>
                <a:gd name="T21" fmla="*/ 26 h 26"/>
                <a:gd name="T22" fmla="*/ 70 w 238"/>
                <a:gd name="T23" fmla="*/ 26 h 26"/>
                <a:gd name="T24" fmla="*/ 70 w 238"/>
                <a:gd name="T25" fmla="*/ 0 h 26"/>
                <a:gd name="T26" fmla="*/ 98 w 238"/>
                <a:gd name="T27" fmla="*/ 0 h 26"/>
                <a:gd name="T28" fmla="*/ 98 w 238"/>
                <a:gd name="T29" fmla="*/ 26 h 26"/>
                <a:gd name="T30" fmla="*/ 139 w 238"/>
                <a:gd name="T31" fmla="*/ 26 h 26"/>
                <a:gd name="T32" fmla="*/ 139 w 238"/>
                <a:gd name="T33" fmla="*/ 0 h 26"/>
                <a:gd name="T34" fmla="*/ 168 w 238"/>
                <a:gd name="T35" fmla="*/ 0 h 26"/>
                <a:gd name="T36" fmla="*/ 168 w 238"/>
                <a:gd name="T37" fmla="*/ 26 h 26"/>
                <a:gd name="T38" fmla="*/ 209 w 238"/>
                <a:gd name="T39" fmla="*/ 26 h 26"/>
                <a:gd name="T40" fmla="*/ 209 w 238"/>
                <a:gd name="T41" fmla="*/ 0 h 26"/>
                <a:gd name="T42" fmla="*/ 238 w 238"/>
                <a:gd name="T43" fmla="*/ 0 h 26"/>
                <a:gd name="T44" fmla="*/ 238 w 238"/>
                <a:gd name="T45" fmla="*/ 26 h 26"/>
                <a:gd name="T46" fmla="*/ 238 w 238"/>
                <a:gd name="T4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26">
                  <a:moveTo>
                    <a:pt x="238" y="0"/>
                  </a:moveTo>
                  <a:lnTo>
                    <a:pt x="237" y="0"/>
                  </a:lnTo>
                  <a:lnTo>
                    <a:pt x="209" y="0"/>
                  </a:lnTo>
                  <a:lnTo>
                    <a:pt x="168" y="0"/>
                  </a:lnTo>
                  <a:lnTo>
                    <a:pt x="139" y="0"/>
                  </a:lnTo>
                  <a:lnTo>
                    <a:pt x="98" y="0"/>
                  </a:lnTo>
                  <a:lnTo>
                    <a:pt x="70" y="0"/>
                  </a:lnTo>
                  <a:lnTo>
                    <a:pt x="30" y="0"/>
                  </a:lnTo>
                  <a:lnTo>
                    <a:pt x="0" y="0"/>
                  </a:lnTo>
                  <a:lnTo>
                    <a:pt x="30" y="0"/>
                  </a:lnTo>
                  <a:lnTo>
                    <a:pt x="30" y="26"/>
                  </a:lnTo>
                  <a:lnTo>
                    <a:pt x="70" y="26"/>
                  </a:lnTo>
                  <a:lnTo>
                    <a:pt x="70" y="0"/>
                  </a:lnTo>
                  <a:lnTo>
                    <a:pt x="98" y="0"/>
                  </a:lnTo>
                  <a:lnTo>
                    <a:pt x="98" y="26"/>
                  </a:lnTo>
                  <a:lnTo>
                    <a:pt x="139" y="26"/>
                  </a:lnTo>
                  <a:lnTo>
                    <a:pt x="139" y="0"/>
                  </a:lnTo>
                  <a:lnTo>
                    <a:pt x="168" y="0"/>
                  </a:lnTo>
                  <a:lnTo>
                    <a:pt x="168" y="26"/>
                  </a:lnTo>
                  <a:lnTo>
                    <a:pt x="209" y="26"/>
                  </a:lnTo>
                  <a:lnTo>
                    <a:pt x="209" y="0"/>
                  </a:lnTo>
                  <a:lnTo>
                    <a:pt x="238" y="0"/>
                  </a:lnTo>
                  <a:lnTo>
                    <a:pt x="238" y="26"/>
                  </a:lnTo>
                  <a:lnTo>
                    <a:pt x="2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37" name="Rectangle 131"/>
            <p:cNvSpPr>
              <a:spLocks noChangeArrowheads="1"/>
            </p:cNvSpPr>
            <p:nvPr userDrawn="1"/>
          </p:nvSpPr>
          <p:spPr bwMode="auto">
            <a:xfrm>
              <a:off x="6035753" y="6081597"/>
              <a:ext cx="77127"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38" name="Rectangle 132"/>
            <p:cNvSpPr>
              <a:spLocks noChangeArrowheads="1"/>
            </p:cNvSpPr>
            <p:nvPr userDrawn="1"/>
          </p:nvSpPr>
          <p:spPr bwMode="auto">
            <a:xfrm>
              <a:off x="6035753"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39" name="Rectangle 133"/>
            <p:cNvSpPr>
              <a:spLocks noChangeArrowheads="1"/>
            </p:cNvSpPr>
            <p:nvPr userDrawn="1"/>
          </p:nvSpPr>
          <p:spPr bwMode="auto">
            <a:xfrm>
              <a:off x="5849586" y="6081597"/>
              <a:ext cx="77127"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40" name="Rectangle 134"/>
            <p:cNvSpPr>
              <a:spLocks noChangeArrowheads="1"/>
            </p:cNvSpPr>
            <p:nvPr userDrawn="1"/>
          </p:nvSpPr>
          <p:spPr bwMode="auto">
            <a:xfrm>
              <a:off x="5849586"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41" name="Rectangle 135"/>
            <p:cNvSpPr>
              <a:spLocks noChangeArrowheads="1"/>
            </p:cNvSpPr>
            <p:nvPr userDrawn="1"/>
          </p:nvSpPr>
          <p:spPr bwMode="auto">
            <a:xfrm>
              <a:off x="5666078" y="6081597"/>
              <a:ext cx="74467"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42" name="Rectangle 136"/>
            <p:cNvSpPr>
              <a:spLocks noChangeArrowheads="1"/>
            </p:cNvSpPr>
            <p:nvPr userDrawn="1"/>
          </p:nvSpPr>
          <p:spPr bwMode="auto">
            <a:xfrm>
              <a:off x="5666078" y="6081597"/>
              <a:ext cx="7446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43" name="Rectangle 137"/>
            <p:cNvSpPr>
              <a:spLocks noChangeArrowheads="1"/>
            </p:cNvSpPr>
            <p:nvPr userDrawn="1"/>
          </p:nvSpPr>
          <p:spPr bwMode="auto">
            <a:xfrm>
              <a:off x="5479912" y="6081597"/>
              <a:ext cx="79786"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44" name="Rectangle 138"/>
            <p:cNvSpPr>
              <a:spLocks noChangeArrowheads="1"/>
            </p:cNvSpPr>
            <p:nvPr userDrawn="1"/>
          </p:nvSpPr>
          <p:spPr bwMode="auto">
            <a:xfrm>
              <a:off x="5479912" y="6081597"/>
              <a:ext cx="79786"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grpSp>
          <p:nvGrpSpPr>
            <p:cNvPr id="152" name="Group 151"/>
            <p:cNvGrpSpPr/>
            <p:nvPr userDrawn="1"/>
          </p:nvGrpSpPr>
          <p:grpSpPr>
            <a:xfrm>
              <a:off x="5567677" y="4366427"/>
              <a:ext cx="1135616" cy="428181"/>
              <a:chOff x="5567677" y="4882155"/>
              <a:chExt cx="1135616" cy="428181"/>
            </a:xfrm>
          </p:grpSpPr>
          <p:sp>
            <p:nvSpPr>
              <p:cNvPr id="153" name="Rectangle 22"/>
              <p:cNvSpPr>
                <a:spLocks noChangeArrowheads="1"/>
              </p:cNvSpPr>
              <p:nvPr userDrawn="1"/>
            </p:nvSpPr>
            <p:spPr bwMode="auto">
              <a:xfrm>
                <a:off x="5567677" y="5273103"/>
                <a:ext cx="1135616" cy="372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54" name="Freeform 24"/>
              <p:cNvSpPr>
                <a:spLocks/>
              </p:cNvSpPr>
              <p:nvPr userDrawn="1"/>
            </p:nvSpPr>
            <p:spPr bwMode="auto">
              <a:xfrm>
                <a:off x="5679377"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55" name="Freeform 25"/>
              <p:cNvSpPr>
                <a:spLocks/>
              </p:cNvSpPr>
              <p:nvPr userDrawn="1"/>
            </p:nvSpPr>
            <p:spPr bwMode="auto">
              <a:xfrm>
                <a:off x="6043730"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56" name="Freeform 26"/>
              <p:cNvSpPr>
                <a:spLocks/>
              </p:cNvSpPr>
              <p:nvPr userDrawn="1"/>
            </p:nvSpPr>
            <p:spPr bwMode="auto">
              <a:xfrm>
                <a:off x="6408086"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grpSp>
        <p:grpSp>
          <p:nvGrpSpPr>
            <p:cNvPr id="157" name="Group 156"/>
            <p:cNvGrpSpPr/>
            <p:nvPr userDrawn="1"/>
          </p:nvGrpSpPr>
          <p:grpSpPr>
            <a:xfrm>
              <a:off x="5567677" y="3879902"/>
              <a:ext cx="1135616" cy="428181"/>
              <a:chOff x="5567677" y="4882155"/>
              <a:chExt cx="1135616" cy="428181"/>
            </a:xfrm>
          </p:grpSpPr>
          <p:sp>
            <p:nvSpPr>
              <p:cNvPr id="158" name="Rectangle 22"/>
              <p:cNvSpPr>
                <a:spLocks noChangeArrowheads="1"/>
              </p:cNvSpPr>
              <p:nvPr userDrawn="1"/>
            </p:nvSpPr>
            <p:spPr bwMode="auto">
              <a:xfrm>
                <a:off x="5567677" y="5273103"/>
                <a:ext cx="1135616" cy="372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59" name="Freeform 24"/>
              <p:cNvSpPr>
                <a:spLocks/>
              </p:cNvSpPr>
              <p:nvPr userDrawn="1"/>
            </p:nvSpPr>
            <p:spPr bwMode="auto">
              <a:xfrm>
                <a:off x="5679377"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60" name="Freeform 25"/>
              <p:cNvSpPr>
                <a:spLocks/>
              </p:cNvSpPr>
              <p:nvPr userDrawn="1"/>
            </p:nvSpPr>
            <p:spPr bwMode="auto">
              <a:xfrm>
                <a:off x="6043730"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61" name="Freeform 26"/>
              <p:cNvSpPr>
                <a:spLocks/>
              </p:cNvSpPr>
              <p:nvPr userDrawn="1"/>
            </p:nvSpPr>
            <p:spPr bwMode="auto">
              <a:xfrm>
                <a:off x="6408086"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grpSp>
        <p:sp>
          <p:nvSpPr>
            <p:cNvPr id="63" name="Rectangle 57"/>
            <p:cNvSpPr>
              <a:spLocks noChangeArrowheads="1"/>
            </p:cNvSpPr>
            <p:nvPr userDrawn="1"/>
          </p:nvSpPr>
          <p:spPr bwMode="auto">
            <a:xfrm>
              <a:off x="7237856" y="4264976"/>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74" name="Rectangle 68"/>
            <p:cNvSpPr>
              <a:spLocks noChangeArrowheads="1"/>
            </p:cNvSpPr>
            <p:nvPr userDrawn="1"/>
          </p:nvSpPr>
          <p:spPr bwMode="auto">
            <a:xfrm>
              <a:off x="7248676" y="4514473"/>
              <a:ext cx="143614" cy="140955"/>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sz="1836"/>
            </a:p>
          </p:txBody>
        </p:sp>
        <p:sp>
          <p:nvSpPr>
            <p:cNvPr id="78" name="Rectangle 72"/>
            <p:cNvSpPr>
              <a:spLocks noChangeArrowheads="1"/>
            </p:cNvSpPr>
            <p:nvPr userDrawn="1"/>
          </p:nvSpPr>
          <p:spPr bwMode="auto">
            <a:xfrm>
              <a:off x="7237856" y="4758651"/>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82" name="Rectangle 76"/>
            <p:cNvSpPr>
              <a:spLocks noChangeArrowheads="1"/>
            </p:cNvSpPr>
            <p:nvPr userDrawn="1"/>
          </p:nvSpPr>
          <p:spPr bwMode="auto">
            <a:xfrm>
              <a:off x="7237856" y="500814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86" name="Rectangle 80"/>
            <p:cNvSpPr>
              <a:spLocks noChangeArrowheads="1"/>
            </p:cNvSpPr>
            <p:nvPr userDrawn="1"/>
          </p:nvSpPr>
          <p:spPr bwMode="auto">
            <a:xfrm>
              <a:off x="7237856" y="5257645"/>
              <a:ext cx="143614" cy="14361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90" name="Rectangle 84"/>
            <p:cNvSpPr>
              <a:spLocks noChangeArrowheads="1"/>
            </p:cNvSpPr>
            <p:nvPr userDrawn="1"/>
          </p:nvSpPr>
          <p:spPr bwMode="auto">
            <a:xfrm>
              <a:off x="7237856" y="5504482"/>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sz="1836"/>
            </a:p>
          </p:txBody>
        </p:sp>
        <p:sp>
          <p:nvSpPr>
            <p:cNvPr id="162" name="Rectangle 84"/>
            <p:cNvSpPr>
              <a:spLocks noChangeArrowheads="1"/>
            </p:cNvSpPr>
            <p:nvPr userDrawn="1"/>
          </p:nvSpPr>
          <p:spPr bwMode="auto">
            <a:xfrm>
              <a:off x="7248676" y="4015479"/>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sz="1836"/>
            </a:p>
          </p:txBody>
        </p:sp>
        <p:sp>
          <p:nvSpPr>
            <p:cNvPr id="166" name="Rectangle 84"/>
            <p:cNvSpPr>
              <a:spLocks noChangeArrowheads="1"/>
            </p:cNvSpPr>
            <p:nvPr userDrawn="1"/>
          </p:nvSpPr>
          <p:spPr bwMode="auto">
            <a:xfrm>
              <a:off x="7237856" y="3765982"/>
              <a:ext cx="143614" cy="1462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70" name="Rectangle 84"/>
            <p:cNvSpPr>
              <a:spLocks noChangeArrowheads="1"/>
            </p:cNvSpPr>
            <p:nvPr userDrawn="1"/>
          </p:nvSpPr>
          <p:spPr bwMode="auto">
            <a:xfrm>
              <a:off x="7248676" y="3516485"/>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sz="1836"/>
            </a:p>
          </p:txBody>
        </p:sp>
        <p:sp>
          <p:nvSpPr>
            <p:cNvPr id="174" name="Rectangle 84"/>
            <p:cNvSpPr>
              <a:spLocks noChangeArrowheads="1"/>
            </p:cNvSpPr>
            <p:nvPr userDrawn="1"/>
          </p:nvSpPr>
          <p:spPr bwMode="auto">
            <a:xfrm>
              <a:off x="7248676" y="3266988"/>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sz="1836"/>
            </a:p>
          </p:txBody>
        </p:sp>
        <p:sp>
          <p:nvSpPr>
            <p:cNvPr id="62" name="Rectangle 56"/>
            <p:cNvSpPr>
              <a:spLocks noChangeArrowheads="1"/>
            </p:cNvSpPr>
            <p:nvPr userDrawn="1"/>
          </p:nvSpPr>
          <p:spPr bwMode="auto">
            <a:xfrm>
              <a:off x="7450618" y="4264976"/>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75" name="Rectangle 69"/>
            <p:cNvSpPr>
              <a:spLocks noChangeArrowheads="1"/>
            </p:cNvSpPr>
            <p:nvPr userDrawn="1"/>
          </p:nvSpPr>
          <p:spPr bwMode="auto">
            <a:xfrm>
              <a:off x="7450618" y="4514473"/>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79" name="Rectangle 73"/>
            <p:cNvSpPr>
              <a:spLocks noChangeArrowheads="1"/>
            </p:cNvSpPr>
            <p:nvPr userDrawn="1"/>
          </p:nvSpPr>
          <p:spPr bwMode="auto">
            <a:xfrm>
              <a:off x="7450618" y="4758651"/>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83" name="Rectangle 77"/>
            <p:cNvSpPr>
              <a:spLocks noChangeArrowheads="1"/>
            </p:cNvSpPr>
            <p:nvPr userDrawn="1"/>
          </p:nvSpPr>
          <p:spPr bwMode="auto">
            <a:xfrm>
              <a:off x="7450618" y="5008148"/>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sz="1836"/>
            </a:p>
          </p:txBody>
        </p:sp>
        <p:sp>
          <p:nvSpPr>
            <p:cNvPr id="87" name="Rectangle 81"/>
            <p:cNvSpPr>
              <a:spLocks noChangeArrowheads="1"/>
            </p:cNvSpPr>
            <p:nvPr userDrawn="1"/>
          </p:nvSpPr>
          <p:spPr bwMode="auto">
            <a:xfrm>
              <a:off x="7450618" y="5257645"/>
              <a:ext cx="143614" cy="14361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91" name="Rectangle 85"/>
            <p:cNvSpPr>
              <a:spLocks noChangeArrowheads="1"/>
            </p:cNvSpPr>
            <p:nvPr userDrawn="1"/>
          </p:nvSpPr>
          <p:spPr bwMode="auto">
            <a:xfrm>
              <a:off x="7450618" y="55044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63" name="Rectangle 85"/>
            <p:cNvSpPr>
              <a:spLocks noChangeArrowheads="1"/>
            </p:cNvSpPr>
            <p:nvPr userDrawn="1"/>
          </p:nvSpPr>
          <p:spPr bwMode="auto">
            <a:xfrm>
              <a:off x="7450618" y="4015479"/>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67" name="Rectangle 85"/>
            <p:cNvSpPr>
              <a:spLocks noChangeArrowheads="1"/>
            </p:cNvSpPr>
            <p:nvPr userDrawn="1"/>
          </p:nvSpPr>
          <p:spPr bwMode="auto">
            <a:xfrm>
              <a:off x="7450618" y="37659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71" name="Rectangle 85"/>
            <p:cNvSpPr>
              <a:spLocks noChangeArrowheads="1"/>
            </p:cNvSpPr>
            <p:nvPr userDrawn="1"/>
          </p:nvSpPr>
          <p:spPr bwMode="auto">
            <a:xfrm>
              <a:off x="7450618" y="3516485"/>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75" name="Rectangle 85"/>
            <p:cNvSpPr>
              <a:spLocks noChangeArrowheads="1"/>
            </p:cNvSpPr>
            <p:nvPr userDrawn="1"/>
          </p:nvSpPr>
          <p:spPr bwMode="auto">
            <a:xfrm>
              <a:off x="7450618" y="326698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65" name="Rectangle 59"/>
            <p:cNvSpPr>
              <a:spLocks noChangeArrowheads="1"/>
            </p:cNvSpPr>
            <p:nvPr userDrawn="1"/>
          </p:nvSpPr>
          <p:spPr bwMode="auto">
            <a:xfrm>
              <a:off x="7663379" y="4264976"/>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77" name="Rectangle 71"/>
            <p:cNvSpPr>
              <a:spLocks noChangeArrowheads="1"/>
            </p:cNvSpPr>
            <p:nvPr userDrawn="1"/>
          </p:nvSpPr>
          <p:spPr bwMode="auto">
            <a:xfrm>
              <a:off x="7674199" y="4514473"/>
              <a:ext cx="143614" cy="140955"/>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sz="1836"/>
            </a:p>
          </p:txBody>
        </p:sp>
        <p:sp>
          <p:nvSpPr>
            <p:cNvPr id="81" name="Rectangle 75"/>
            <p:cNvSpPr>
              <a:spLocks noChangeArrowheads="1"/>
            </p:cNvSpPr>
            <p:nvPr userDrawn="1"/>
          </p:nvSpPr>
          <p:spPr bwMode="auto">
            <a:xfrm>
              <a:off x="7663379" y="4758651"/>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sz="1836"/>
            </a:p>
          </p:txBody>
        </p:sp>
        <p:sp>
          <p:nvSpPr>
            <p:cNvPr id="85" name="Rectangle 79"/>
            <p:cNvSpPr>
              <a:spLocks noChangeArrowheads="1"/>
            </p:cNvSpPr>
            <p:nvPr userDrawn="1"/>
          </p:nvSpPr>
          <p:spPr bwMode="auto">
            <a:xfrm>
              <a:off x="7663379" y="500814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89" name="Rectangle 83"/>
            <p:cNvSpPr>
              <a:spLocks noChangeArrowheads="1"/>
            </p:cNvSpPr>
            <p:nvPr userDrawn="1"/>
          </p:nvSpPr>
          <p:spPr bwMode="auto">
            <a:xfrm>
              <a:off x="7663379" y="5257645"/>
              <a:ext cx="143614" cy="14361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sz="1836"/>
            </a:p>
          </p:txBody>
        </p:sp>
        <p:sp>
          <p:nvSpPr>
            <p:cNvPr id="93" name="Rectangle 87"/>
            <p:cNvSpPr>
              <a:spLocks noChangeArrowheads="1"/>
            </p:cNvSpPr>
            <p:nvPr userDrawn="1"/>
          </p:nvSpPr>
          <p:spPr bwMode="auto">
            <a:xfrm>
              <a:off x="7663379" y="55044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64" name="Rectangle 87"/>
            <p:cNvSpPr>
              <a:spLocks noChangeArrowheads="1"/>
            </p:cNvSpPr>
            <p:nvPr userDrawn="1"/>
          </p:nvSpPr>
          <p:spPr bwMode="auto">
            <a:xfrm>
              <a:off x="7663379" y="4015479"/>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68" name="Rectangle 87"/>
            <p:cNvSpPr>
              <a:spLocks noChangeArrowheads="1"/>
            </p:cNvSpPr>
            <p:nvPr userDrawn="1"/>
          </p:nvSpPr>
          <p:spPr bwMode="auto">
            <a:xfrm>
              <a:off x="7663379" y="37659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72" name="Rectangle 87"/>
            <p:cNvSpPr>
              <a:spLocks noChangeArrowheads="1"/>
            </p:cNvSpPr>
            <p:nvPr userDrawn="1"/>
          </p:nvSpPr>
          <p:spPr bwMode="auto">
            <a:xfrm>
              <a:off x="7663379" y="3516485"/>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sz="1836"/>
            </a:p>
          </p:txBody>
        </p:sp>
        <p:sp>
          <p:nvSpPr>
            <p:cNvPr id="176" name="Rectangle 87"/>
            <p:cNvSpPr>
              <a:spLocks noChangeArrowheads="1"/>
            </p:cNvSpPr>
            <p:nvPr userDrawn="1"/>
          </p:nvSpPr>
          <p:spPr bwMode="auto">
            <a:xfrm>
              <a:off x="7663379" y="326698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94" name="Rectangle 88"/>
            <p:cNvSpPr>
              <a:spLocks noChangeArrowheads="1"/>
            </p:cNvSpPr>
            <p:nvPr userDrawn="1"/>
          </p:nvSpPr>
          <p:spPr bwMode="auto">
            <a:xfrm>
              <a:off x="7035914" y="4264976"/>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sz="1836"/>
            </a:p>
          </p:txBody>
        </p:sp>
        <p:sp>
          <p:nvSpPr>
            <p:cNvPr id="95" name="Rectangle 89"/>
            <p:cNvSpPr>
              <a:spLocks noChangeArrowheads="1"/>
            </p:cNvSpPr>
            <p:nvPr userDrawn="1"/>
          </p:nvSpPr>
          <p:spPr bwMode="auto">
            <a:xfrm>
              <a:off x="7025094" y="4514473"/>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96" name="Rectangle 90"/>
            <p:cNvSpPr>
              <a:spLocks noChangeArrowheads="1"/>
            </p:cNvSpPr>
            <p:nvPr userDrawn="1"/>
          </p:nvSpPr>
          <p:spPr bwMode="auto">
            <a:xfrm>
              <a:off x="7025094" y="4758651"/>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97" name="Rectangle 91"/>
            <p:cNvSpPr>
              <a:spLocks noChangeArrowheads="1"/>
            </p:cNvSpPr>
            <p:nvPr userDrawn="1"/>
          </p:nvSpPr>
          <p:spPr bwMode="auto">
            <a:xfrm>
              <a:off x="7025094" y="500814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98" name="Rectangle 92"/>
            <p:cNvSpPr>
              <a:spLocks noChangeArrowheads="1"/>
            </p:cNvSpPr>
            <p:nvPr userDrawn="1"/>
          </p:nvSpPr>
          <p:spPr bwMode="auto">
            <a:xfrm>
              <a:off x="7025094" y="5257645"/>
              <a:ext cx="143614" cy="14361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99" name="Rectangle 93"/>
            <p:cNvSpPr>
              <a:spLocks noChangeArrowheads="1"/>
            </p:cNvSpPr>
            <p:nvPr userDrawn="1"/>
          </p:nvSpPr>
          <p:spPr bwMode="auto">
            <a:xfrm>
              <a:off x="7025094" y="5504482"/>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sz="1836"/>
            </a:p>
          </p:txBody>
        </p:sp>
        <p:sp>
          <p:nvSpPr>
            <p:cNvPr id="165" name="Rectangle 93"/>
            <p:cNvSpPr>
              <a:spLocks noChangeArrowheads="1"/>
            </p:cNvSpPr>
            <p:nvPr userDrawn="1"/>
          </p:nvSpPr>
          <p:spPr bwMode="auto">
            <a:xfrm>
              <a:off x="7025094" y="4015479"/>
              <a:ext cx="143614" cy="1462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69" name="Rectangle 93"/>
            <p:cNvSpPr>
              <a:spLocks noChangeArrowheads="1"/>
            </p:cNvSpPr>
            <p:nvPr userDrawn="1"/>
          </p:nvSpPr>
          <p:spPr bwMode="auto">
            <a:xfrm>
              <a:off x="7035914" y="3765982"/>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sz="1836"/>
            </a:p>
          </p:txBody>
        </p:sp>
        <p:sp>
          <p:nvSpPr>
            <p:cNvPr id="173" name="Rectangle 93"/>
            <p:cNvSpPr>
              <a:spLocks noChangeArrowheads="1"/>
            </p:cNvSpPr>
            <p:nvPr userDrawn="1"/>
          </p:nvSpPr>
          <p:spPr bwMode="auto">
            <a:xfrm>
              <a:off x="7025094" y="3516485"/>
              <a:ext cx="143614" cy="1462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77" name="Rectangle 93"/>
            <p:cNvSpPr>
              <a:spLocks noChangeArrowheads="1"/>
            </p:cNvSpPr>
            <p:nvPr userDrawn="1"/>
          </p:nvSpPr>
          <p:spPr bwMode="auto">
            <a:xfrm>
              <a:off x="7035914" y="3266988"/>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sz="1836"/>
            </a:p>
          </p:txBody>
        </p:sp>
      </p:grpSp>
    </p:spTree>
    <p:extLst>
      <p:ext uri="{BB962C8B-B14F-4D97-AF65-F5344CB8AC3E}">
        <p14:creationId xmlns:p14="http://schemas.microsoft.com/office/powerpoint/2010/main" val="371758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667" y="2125678"/>
            <a:ext cx="9142769" cy="1828786"/>
          </a:xfrm>
          <a:noFill/>
        </p:spPr>
        <p:txBody>
          <a:bodyPr lIns="146304" tIns="91440" rIns="146304" bIns="91440" anchor="t" anchorCtr="0"/>
          <a:lstStyle>
            <a:lvl1pPr>
              <a:defRPr sz="5399"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666" y="3955786"/>
            <a:ext cx="7314204" cy="1828007"/>
          </a:xfrm>
          <a:noFill/>
        </p:spPr>
        <p:txBody>
          <a:bodyPr lIns="164592" tIns="109728" rIns="164592" bIns="109728">
            <a:noAutofit/>
          </a:bodyPr>
          <a:lstStyle>
            <a:lvl1pPr marL="0" indent="0">
              <a:spcBef>
                <a:spcPts val="0"/>
              </a:spcBef>
              <a:buNone/>
              <a:defRPr sz="3199"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68248" y="479425"/>
            <a:ext cx="1447944" cy="310896"/>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42515093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03" y="1212851"/>
            <a:ext cx="11885684"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267241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03" y="1212850"/>
            <a:ext cx="11885684" cy="2092881"/>
          </a:xfrm>
        </p:spPr>
        <p:txBody>
          <a:bodyPr>
            <a:spAutoFit/>
          </a:bodyPr>
          <a:lstStyle>
            <a:lvl1pPr>
              <a:defRPr sz="399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2278570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05" y="1212849"/>
            <a:ext cx="54856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4587" y="1212849"/>
            <a:ext cx="54856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1085475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05" y="1212849"/>
            <a:ext cx="54856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4587" y="1212849"/>
            <a:ext cx="54856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958443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87147791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 y="1"/>
            <a:ext cx="12434888" cy="738536"/>
          </a:xfrm>
        </p:spPr>
        <p:txBody>
          <a:bodyPr/>
          <a:lstStyle>
            <a:lvl1pPr marL="0" indent="0">
              <a:buNone/>
              <a:defRPr/>
            </a:lvl1pPr>
          </a:lstStyle>
          <a:p>
            <a:endParaRPr lang="en-US" dirty="0"/>
          </a:p>
        </p:txBody>
      </p:sp>
      <p:sp>
        <p:nvSpPr>
          <p:cNvPr id="5" name="Title 4"/>
          <p:cNvSpPr>
            <a:spLocks noGrp="1"/>
          </p:cNvSpPr>
          <p:nvPr>
            <p:ph type="title"/>
          </p:nvPr>
        </p:nvSpPr>
        <p:spPr>
          <a:xfrm>
            <a:off x="274285" y="307612"/>
            <a:ext cx="5486018" cy="917575"/>
          </a:xfrm>
        </p:spPr>
        <p:txBody>
          <a:bodyPr/>
          <a:lstStyle>
            <a:lvl1pPr>
              <a:defRPr sz="5999">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502564868"/>
      </p:ext>
    </p:extLst>
  </p:cSld>
  <p:clrMapOvr>
    <a:masterClrMapping/>
  </p:clrMapOvr>
  <p:transition>
    <p:fade/>
  </p:transition>
  <p:extLst mod="1">
    <p:ext uri="{DCECCB84-F9BA-43D5-87BE-67443E8EF086}">
      <p15:sldGuideLst xmlns:p15="http://schemas.microsoft.com/office/powerpoint/2012/main">
        <p15:guide id="1" orient="horz" pos="4104" userDrawn="1">
          <p15:clr>
            <a:srgbClr val="C35EA4"/>
          </p15:clr>
        </p15:guide>
        <p15:guide id="2" pos="288" userDrawn="1">
          <p15:clr>
            <a:srgbClr val="C35EA4"/>
          </p15:clr>
        </p15:guide>
        <p15:guide id="3" orient="horz" pos="302" userDrawn="1">
          <p15:clr>
            <a:srgbClr val="C35EA4"/>
          </p15:clr>
        </p15:guide>
        <p15:guide id="4" pos="7545"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03" y="2125677"/>
            <a:ext cx="10055528" cy="1181862"/>
          </a:xfrm>
          <a:noFill/>
        </p:spPr>
        <p:txBody>
          <a:bodyPr tIns="91440" bIns="91440" anchor="t" anchorCtr="0">
            <a:spAutoFit/>
          </a:bodyPr>
          <a:lstStyle>
            <a:lvl1pPr>
              <a:defRPr sz="7198"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04" y="3954463"/>
            <a:ext cx="10057118" cy="738664"/>
          </a:xfrm>
          <a:noFill/>
        </p:spPr>
        <p:txBody>
          <a:bodyPr lIns="182880" tIns="146304" rIns="182880" bIns="146304">
            <a:sp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920918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04" y="2125677"/>
            <a:ext cx="10055528" cy="1181862"/>
          </a:xfrm>
          <a:noFill/>
        </p:spPr>
        <p:txBody>
          <a:bodyPr tIns="91440" bIns="91440" anchor="t" anchorCtr="0">
            <a:spAutoFit/>
          </a:bodyPr>
          <a:lstStyle>
            <a:lvl1pPr>
              <a:defRPr lang="en-US" sz="7198"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662903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03" y="2125663"/>
            <a:ext cx="11885684"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5092628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03" y="2125663"/>
            <a:ext cx="11885684"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7490851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05" y="3072531"/>
            <a:ext cx="5485699" cy="849463"/>
          </a:xfrm>
        </p:spPr>
        <p:txBody>
          <a:bodyPr anchor="ctr">
            <a:spAutoFit/>
          </a:bodyPr>
          <a:lstStyle>
            <a:lvl1pPr>
              <a:defRPr sz="4799"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031" y="0"/>
            <a:ext cx="6215857"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120924204"/>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04" y="2740132"/>
            <a:ext cx="4891416" cy="1514261"/>
          </a:xfrm>
        </p:spPr>
        <p:txBody>
          <a:bodyPr wrap="square" anchor="ctr">
            <a:spAutoFit/>
          </a:bodyPr>
          <a:lstStyle>
            <a:lvl1pPr>
              <a:defRPr sz="4799"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440620" y="0"/>
            <a:ext cx="6994268" cy="6992587"/>
          </a:xfrm>
          <a:prstGeom prst="rect">
            <a:avLst/>
          </a:prstGeo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440620" y="1"/>
            <a:ext cx="6994268" cy="6995160"/>
          </a:xfrm>
          <a:prstGeom prst="rect">
            <a:avLst/>
          </a:prstGeom>
        </p:spPr>
      </p:pic>
    </p:spTree>
    <p:extLst>
      <p:ext uri="{BB962C8B-B14F-4D97-AF65-F5344CB8AC3E}">
        <p14:creationId xmlns:p14="http://schemas.microsoft.com/office/powerpoint/2010/main" val="275139365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260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664412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4888"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03" y="1221158"/>
            <a:ext cx="11885682" cy="1995931"/>
          </a:xfrm>
        </p:spPr>
        <p:txBody>
          <a:bodyPr/>
          <a:lstStyle>
            <a:lvl1pPr marL="0" indent="0">
              <a:buNone/>
              <a:defRPr sz="3299">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48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494"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40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795"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293204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68248" y="479425"/>
            <a:ext cx="1447944" cy="310896"/>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sp>
        <p:nvSpPr>
          <p:cNvPr id="8" name="Text Box 3"/>
          <p:cNvSpPr txBox="1">
            <a:spLocks noChangeArrowheads="1"/>
          </p:cNvSpPr>
          <p:nvPr userDrawn="1"/>
        </p:nvSpPr>
        <p:spPr bwMode="blackWhite">
          <a:xfrm>
            <a:off x="274604" y="6220609"/>
            <a:ext cx="4571416" cy="477054"/>
          </a:xfrm>
          <a:prstGeom prst="rect">
            <a:avLst/>
          </a:prstGeom>
          <a:noFill/>
          <a:ln w="12700">
            <a:noFill/>
            <a:miter lim="800000"/>
            <a:headEnd type="none" w="sm" len="sm"/>
            <a:tailEnd type="none" w="sm" len="sm"/>
          </a:ln>
          <a:effectLst/>
        </p:spPr>
        <p:txBody>
          <a:bodyPr vert="horz" wrap="square" lIns="182854" tIns="182854" rIns="182854" bIns="182854"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037213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 y="1"/>
            <a:ext cx="12434888" cy="738536"/>
          </a:xfrm>
        </p:spPr>
        <p:txBody>
          <a:bodyPr/>
          <a:lstStyle/>
          <a:p>
            <a:endParaRPr lang="en-US" dirty="0"/>
          </a:p>
        </p:txBody>
      </p:sp>
      <p:sp>
        <p:nvSpPr>
          <p:cNvPr id="2" name="Title 1"/>
          <p:cNvSpPr>
            <a:spLocks noGrp="1"/>
          </p:cNvSpPr>
          <p:nvPr>
            <p:ph type="title"/>
          </p:nvPr>
        </p:nvSpPr>
        <p:spPr>
          <a:xfrm>
            <a:off x="274286" y="1211263"/>
            <a:ext cx="4571735" cy="4572000"/>
          </a:xfrm>
        </p:spPr>
        <p:txBody>
          <a:bodyPr/>
          <a:lstStyle>
            <a:lvl1pPr>
              <a:defRPr sz="4799"/>
            </a:lvl1pPr>
          </a:lstStyle>
          <a:p>
            <a:r>
              <a:rPr lang="en-US" dirty="0"/>
              <a:t>Click to edit Master title style</a:t>
            </a:r>
          </a:p>
        </p:txBody>
      </p:sp>
    </p:spTree>
    <p:extLst>
      <p:ext uri="{BB962C8B-B14F-4D97-AF65-F5344CB8AC3E}">
        <p14:creationId xmlns:p14="http://schemas.microsoft.com/office/powerpoint/2010/main" val="64878785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03" y="1212851"/>
            <a:ext cx="11885684"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4889"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297321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 y="-1"/>
            <a:ext cx="12434888" cy="738664"/>
          </a:xfrm>
        </p:spPr>
        <p:txBody>
          <a:bodyPr/>
          <a:lstStyle>
            <a:lvl1pPr marL="0" indent="0">
              <a:buNone/>
              <a:defRPr/>
            </a:lvl1pPr>
          </a:lstStyle>
          <a:p>
            <a:endParaRPr lang="en-US" dirty="0"/>
          </a:p>
        </p:txBody>
      </p:sp>
      <p:sp>
        <p:nvSpPr>
          <p:cNvPr id="5" name="Title 4"/>
          <p:cNvSpPr>
            <a:spLocks noGrp="1"/>
          </p:cNvSpPr>
          <p:nvPr>
            <p:ph type="title"/>
          </p:nvPr>
        </p:nvSpPr>
        <p:spPr>
          <a:xfrm>
            <a:off x="274285" y="307611"/>
            <a:ext cx="5486018" cy="917575"/>
          </a:xfrm>
        </p:spPr>
        <p:txBody>
          <a:bodyPr/>
          <a:lstStyle>
            <a:lvl1pPr>
              <a:defRPr sz="5999">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925996714"/>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5">
          <p15:clr>
            <a:srgbClr val="C35E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 y="1"/>
            <a:ext cx="12434888" cy="738664"/>
          </a:xfrm>
        </p:spPr>
        <p:txBody>
          <a:bodyPr/>
          <a:lstStyle/>
          <a:p>
            <a:endParaRPr lang="en-US" dirty="0"/>
          </a:p>
        </p:txBody>
      </p:sp>
      <p:sp>
        <p:nvSpPr>
          <p:cNvPr id="2" name="Title 1"/>
          <p:cNvSpPr>
            <a:spLocks noGrp="1"/>
          </p:cNvSpPr>
          <p:nvPr>
            <p:ph type="title"/>
          </p:nvPr>
        </p:nvSpPr>
        <p:spPr>
          <a:xfrm>
            <a:off x="274286" y="1211263"/>
            <a:ext cx="4571735" cy="4572000"/>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244729712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2863508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153784770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298" y="1759883"/>
            <a:ext cx="3474296" cy="3474760"/>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931735" y="1211263"/>
            <a:ext cx="548561"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6" tIns="146286" rIns="182856" bIns="146286" numCol="1" spcCol="0" rtlCol="0" fromWordArt="0" anchor="t" anchorCtr="0" forceAA="0" compatLnSpc="1">
            <a:prstTxWarp prst="textNoShape">
              <a:avLst/>
            </a:prstTxWarp>
            <a:noAutofit/>
          </a:bodyPr>
          <a:lstStyle/>
          <a:p>
            <a:pPr algn="ctr" defTabSz="932325"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954592" y="5234643"/>
            <a:ext cx="548561"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6" tIns="146286" rIns="182856" bIns="146286" numCol="1" spcCol="0" rtlCol="0" fromWordArt="0" anchor="t" anchorCtr="0" forceAA="0" compatLnSpc="1">
            <a:prstTxWarp prst="textNoShape">
              <a:avLst/>
            </a:prstTxWarp>
            <a:noAutofit/>
          </a:bodyPr>
          <a:lstStyle/>
          <a:p>
            <a:pPr algn="ctr" defTabSz="932325"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931735" y="5234643"/>
            <a:ext cx="548561"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6" tIns="146286" rIns="182856" bIns="146286" numCol="1" spcCol="0" rtlCol="0" fromWordArt="0" anchor="t" anchorCtr="0" forceAA="0" compatLnSpc="1">
            <a:prstTxWarp prst="textNoShape">
              <a:avLst/>
            </a:prstTxWarp>
            <a:noAutofit/>
          </a:bodyPr>
          <a:lstStyle/>
          <a:p>
            <a:pPr algn="ctr" defTabSz="932325"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954592" y="1211263"/>
            <a:ext cx="548561"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6" tIns="146286" rIns="182856" bIns="146286" numCol="1" spcCol="0" rtlCol="0" fromWordArt="0" anchor="t" anchorCtr="0" forceAA="0" compatLnSpc="1">
            <a:prstTxWarp prst="textNoShape">
              <a:avLst/>
            </a:prstTxWarp>
            <a:noAutofit/>
          </a:bodyPr>
          <a:lstStyle/>
          <a:p>
            <a:pPr algn="ctr" defTabSz="932325"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4490792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9306" y="4137022"/>
            <a:ext cx="2742850" cy="2560671"/>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13" indent="0">
              <a:buFontTx/>
              <a:buNone/>
              <a:defRPr/>
            </a:lvl2pPr>
            <a:lvl3pPr marL="571354" indent="0">
              <a:buFontTx/>
              <a:buNone/>
              <a:defRPr/>
            </a:lvl3pPr>
            <a:lvl4pPr marL="799895" indent="0">
              <a:buFontTx/>
              <a:buNone/>
              <a:defRPr/>
            </a:lvl4pPr>
            <a:lvl5pPr marL="1028436"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231" y="4137024"/>
            <a:ext cx="2742565"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13" indent="0">
              <a:buFontTx/>
              <a:buNone/>
              <a:defRPr/>
            </a:lvl2pPr>
            <a:lvl3pPr marL="571354" indent="0">
              <a:buFontTx/>
              <a:buNone/>
              <a:defRPr/>
            </a:lvl3pPr>
            <a:lvl4pPr marL="799895" indent="0">
              <a:buFontTx/>
              <a:buNone/>
              <a:defRPr/>
            </a:lvl4pPr>
            <a:lvl5pPr marL="1028436"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3511" y="4137024"/>
            <a:ext cx="2742565"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13" indent="0">
              <a:buFontTx/>
              <a:buNone/>
              <a:defRPr/>
            </a:lvl2pPr>
            <a:lvl3pPr marL="571354" indent="0">
              <a:buFontTx/>
              <a:buNone/>
              <a:defRPr/>
            </a:lvl3pPr>
            <a:lvl4pPr marL="799895" indent="0">
              <a:buFontTx/>
              <a:buNone/>
              <a:defRPr/>
            </a:lvl4pPr>
            <a:lvl5pPr marL="1028436"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8870" y="4137024"/>
            <a:ext cx="2742565"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13" indent="0">
              <a:buFontTx/>
              <a:buNone/>
              <a:defRPr/>
            </a:lvl2pPr>
            <a:lvl3pPr marL="571354" indent="0">
              <a:buFontTx/>
              <a:buNone/>
              <a:defRPr/>
            </a:lvl3pPr>
            <a:lvl4pPr marL="799895" indent="0">
              <a:buFontTx/>
              <a:buNone/>
              <a:defRPr/>
            </a:lvl4pPr>
            <a:lvl5pPr marL="1028436"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06" y="1274472"/>
            <a:ext cx="274285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13" indent="0">
              <a:buFontTx/>
              <a:buNone/>
              <a:defRPr/>
            </a:lvl2pPr>
            <a:lvl3pPr marL="571354" indent="0">
              <a:buFontTx/>
              <a:buNone/>
              <a:defRPr/>
            </a:lvl3pPr>
            <a:lvl4pPr marL="799895" indent="0">
              <a:buFontTx/>
              <a:buNone/>
              <a:defRPr/>
            </a:lvl4pPr>
            <a:lvl5pPr marL="1028436"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147" y="1274472"/>
            <a:ext cx="2742565"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13" indent="0">
              <a:buFontTx/>
              <a:buNone/>
              <a:defRPr/>
            </a:lvl2pPr>
            <a:lvl3pPr marL="571354" indent="0">
              <a:buFontTx/>
              <a:buNone/>
              <a:defRPr/>
            </a:lvl3pPr>
            <a:lvl4pPr marL="799895" indent="0">
              <a:buFontTx/>
              <a:buNone/>
              <a:defRPr/>
            </a:lvl4pPr>
            <a:lvl5pPr marL="1028436"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8701" y="1274472"/>
            <a:ext cx="2742565"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13" indent="0">
              <a:buFontTx/>
              <a:buNone/>
              <a:defRPr/>
            </a:lvl2pPr>
            <a:lvl3pPr marL="571354" indent="0">
              <a:buFontTx/>
              <a:buNone/>
              <a:defRPr/>
            </a:lvl3pPr>
            <a:lvl4pPr marL="799895" indent="0">
              <a:buFontTx/>
              <a:buNone/>
              <a:defRPr/>
            </a:lvl4pPr>
            <a:lvl5pPr marL="1028436"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3256" y="1274472"/>
            <a:ext cx="2742565"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13" indent="0">
              <a:buFontTx/>
              <a:buNone/>
              <a:defRPr/>
            </a:lvl2pPr>
            <a:lvl3pPr marL="571354" indent="0">
              <a:buFontTx/>
              <a:buNone/>
              <a:defRPr/>
            </a:lvl3pPr>
            <a:lvl4pPr marL="799895" indent="0">
              <a:buFontTx/>
              <a:buNone/>
              <a:defRPr/>
            </a:lvl4pPr>
            <a:lvl5pPr marL="1028436"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64051499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288" y="296898"/>
            <a:ext cx="11924179" cy="1828766"/>
          </a:xfrm>
        </p:spPr>
        <p:txBody>
          <a:bodyPr/>
          <a:lstStyle>
            <a:lvl1pPr>
              <a:defRPr sz="5799">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05" y="2597166"/>
            <a:ext cx="7314266" cy="517065"/>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357581340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286" y="296902"/>
            <a:ext cx="11723678" cy="914365"/>
          </a:xfrm>
        </p:spPr>
        <p:txBody>
          <a:bodyPr/>
          <a:lstStyle>
            <a:lvl1pPr>
              <a:defRPr sz="5799">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03" y="1697066"/>
            <a:ext cx="10971400" cy="189898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224912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285" y="296898"/>
            <a:ext cx="11563278" cy="1828766"/>
          </a:xfrm>
        </p:spPr>
        <p:txBody>
          <a:bodyPr/>
          <a:lstStyle>
            <a:lvl1pPr>
              <a:defRPr sz="5799">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05" y="2597166"/>
            <a:ext cx="7314266" cy="517065"/>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2958811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9894102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286" y="296902"/>
            <a:ext cx="10264032" cy="914365"/>
          </a:xfrm>
        </p:spPr>
        <p:txBody>
          <a:bodyPr/>
          <a:lstStyle>
            <a:lvl1pPr>
              <a:defRPr sz="5799">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03" y="1697066"/>
            <a:ext cx="10971400" cy="189898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5167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05" y="1697039"/>
            <a:ext cx="9142833"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409253131"/>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05" y="1697039"/>
            <a:ext cx="9142833"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64693703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288" y="296897"/>
            <a:ext cx="9143151" cy="5486366"/>
          </a:xfrm>
        </p:spPr>
        <p:txBody>
          <a:bodyPr/>
          <a:lstStyle>
            <a:lvl1pPr>
              <a:defRPr sz="4800">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28079396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9368480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03" y="1209973"/>
            <a:ext cx="10055529" cy="2751698"/>
          </a:xfrm>
          <a:noFill/>
        </p:spPr>
        <p:txBody>
          <a:bodyPr tIns="91440" bIns="91440" anchor="t" anchorCtr="0"/>
          <a:lstStyle>
            <a:lvl1pPr>
              <a:defRPr sz="7198"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05" y="3954461"/>
            <a:ext cx="10057117"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893725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03" y="1209973"/>
            <a:ext cx="10055529" cy="2751698"/>
          </a:xfrm>
          <a:noFill/>
        </p:spPr>
        <p:txBody>
          <a:bodyPr tIns="91440" bIns="91440" anchor="t" anchorCtr="0"/>
          <a:lstStyle>
            <a:lvl1pPr>
              <a:defRPr sz="7198"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7203745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03" y="2125666"/>
            <a:ext cx="11885683" cy="1831975"/>
          </a:xfrm>
          <a:noFill/>
        </p:spPr>
        <p:txBody>
          <a:bodyPr tIns="91440" bIns="91440" anchor="t" anchorCtr="0"/>
          <a:lstStyle>
            <a:lvl1pPr>
              <a:defRPr sz="87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4328241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03" y="1212850"/>
            <a:ext cx="11885683" cy="2443746"/>
          </a:xfrm>
          <a:prstGeom prst="rect">
            <a:avLst/>
          </a:prstGeom>
        </p:spPr>
        <p:txBody>
          <a:bodyPr/>
          <a:lstStyle>
            <a:lvl1pPr marL="290467" indent="-290467">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10" indent="-280944">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77" indent="-29046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41" indent="-22856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004" indent="-22856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4889"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9424407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74784" y="276986"/>
            <a:ext cx="6399797" cy="654538"/>
          </a:xfrm>
          <a:prstGeom prst="rect">
            <a:avLst/>
          </a:prstGeom>
        </p:spPr>
        <p:txBody>
          <a:bodyPr lIns="182880" tIns="146304" rIns="182880" bIns="146304" anchor="t" anchorCtr="0">
            <a:noAutofit/>
          </a:bodyPr>
          <a:lstStyle>
            <a:lvl1pPr marL="0" indent="0">
              <a:lnSpc>
                <a:spcPts val="2800"/>
              </a:lnSpc>
              <a:spcBef>
                <a:spcPts val="0"/>
              </a:spcBef>
              <a:buFontTx/>
              <a:buNone/>
              <a:defRPr sz="2400">
                <a:gradFill>
                  <a:gsLst>
                    <a:gs pos="46903">
                      <a:schemeClr val="tx1"/>
                    </a:gs>
                    <a:gs pos="83000">
                      <a:schemeClr val="tx1"/>
                    </a:gs>
                  </a:gsLst>
                  <a:lin ang="5400000" scaled="0"/>
                </a:gradFill>
                <a:latin typeface="+mj-lt"/>
              </a:defRPr>
            </a:lvl1pPr>
            <a:lvl2pPr marL="342813" indent="0">
              <a:buFontTx/>
              <a:buNone/>
              <a:defRPr sz="2400">
                <a:latin typeface="Segoe Pro Light"/>
              </a:defRPr>
            </a:lvl2pPr>
            <a:lvl3pPr marL="571354" indent="0">
              <a:buFontTx/>
              <a:buNone/>
              <a:defRPr sz="2400">
                <a:latin typeface="Segoe Pro Light"/>
              </a:defRPr>
            </a:lvl3pPr>
            <a:lvl4pPr marL="799895" indent="0">
              <a:buFontTx/>
              <a:buNone/>
              <a:defRPr sz="2400">
                <a:latin typeface="Segoe Pro Light"/>
              </a:defRPr>
            </a:lvl4pPr>
            <a:lvl5pPr marL="1028436" indent="0">
              <a:buFontTx/>
              <a:buNone/>
              <a:defRPr sz="2400">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8010" y="4137022"/>
            <a:ext cx="2742850" cy="2560671"/>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22124">
                      <a:srgbClr val="FFFFFF"/>
                    </a:gs>
                    <a:gs pos="46903">
                      <a:srgbClr val="FFFFFF"/>
                    </a:gs>
                  </a:gsLst>
                  <a:lin ang="5400000" scaled="0"/>
                </a:gradFill>
                <a:latin typeface="+mn-lt"/>
                <a:cs typeface="Segoe Pro"/>
              </a:defRPr>
            </a:lvl1pPr>
            <a:lvl2pPr marL="342813" indent="0">
              <a:buFontTx/>
              <a:buNone/>
              <a:defRPr/>
            </a:lvl2pPr>
            <a:lvl3pPr marL="571354" indent="0">
              <a:buFontTx/>
              <a:buNone/>
              <a:defRPr/>
            </a:lvl3pPr>
            <a:lvl4pPr marL="799895" indent="0">
              <a:buFontTx/>
              <a:buNone/>
              <a:defRPr/>
            </a:lvl4pPr>
            <a:lvl5pPr marL="1028436" indent="0">
              <a:buFontTx/>
              <a:buNone/>
              <a:defRPr/>
            </a:lvl5pPr>
          </a:lstStyle>
          <a:p>
            <a:pPr lvl="0"/>
            <a:r>
              <a:rPr lang="en-US" dirty="0"/>
              <a:t>Click to edit </a:t>
            </a:r>
            <a:br>
              <a:rPr lang="en-US" dirty="0"/>
            </a:br>
            <a:r>
              <a:rPr lang="en-US" dirty="0"/>
              <a:t>Master text styles</a:t>
            </a:r>
          </a:p>
        </p:txBody>
      </p:sp>
      <p:sp>
        <p:nvSpPr>
          <p:cNvPr id="11" name="Text Placeholder 26"/>
          <p:cNvSpPr>
            <a:spLocks noGrp="1"/>
          </p:cNvSpPr>
          <p:nvPr>
            <p:ph type="body" sz="quarter" idx="39" hasCustomPrompt="1"/>
          </p:nvPr>
        </p:nvSpPr>
        <p:spPr>
          <a:xfrm>
            <a:off x="3142936" y="4137024"/>
            <a:ext cx="2742565"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22124">
                      <a:srgbClr val="FFFFFF"/>
                    </a:gs>
                    <a:gs pos="46903">
                      <a:srgbClr val="FFFFFF"/>
                    </a:gs>
                  </a:gsLst>
                  <a:lin ang="5400000" scaled="0"/>
                </a:gradFill>
                <a:latin typeface="+mn-lt"/>
                <a:cs typeface="Segoe Pro"/>
              </a:defRPr>
            </a:lvl1pPr>
            <a:lvl2pPr marL="342813" indent="0">
              <a:buFontTx/>
              <a:buNone/>
              <a:defRPr/>
            </a:lvl2pPr>
            <a:lvl3pPr marL="571354" indent="0">
              <a:buFontTx/>
              <a:buNone/>
              <a:defRPr/>
            </a:lvl3pPr>
            <a:lvl4pPr marL="799895" indent="0">
              <a:buFontTx/>
              <a:buNone/>
              <a:defRPr/>
            </a:lvl4pPr>
            <a:lvl5pPr marL="1028436" indent="0">
              <a:buFontTx/>
              <a:buNone/>
              <a:defRPr/>
            </a:lvl5pPr>
          </a:lstStyle>
          <a:p>
            <a:pPr lvl="0"/>
            <a:r>
              <a:rPr lang="en-US" dirty="0"/>
              <a:t>Click to edit </a:t>
            </a:r>
            <a:br>
              <a:rPr lang="en-US" dirty="0"/>
            </a:br>
            <a:r>
              <a:rPr lang="en-US" dirty="0"/>
              <a:t>Master text styles</a:t>
            </a:r>
          </a:p>
        </p:txBody>
      </p:sp>
      <p:sp>
        <p:nvSpPr>
          <p:cNvPr id="12" name="Text Placeholder 26"/>
          <p:cNvSpPr>
            <a:spLocks noGrp="1"/>
          </p:cNvSpPr>
          <p:nvPr>
            <p:ph type="body" sz="quarter" idx="41" hasCustomPrompt="1"/>
          </p:nvPr>
        </p:nvSpPr>
        <p:spPr>
          <a:xfrm>
            <a:off x="8872216" y="4137024"/>
            <a:ext cx="2742565"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22124">
                      <a:srgbClr val="FFFFFF"/>
                    </a:gs>
                    <a:gs pos="46903">
                      <a:srgbClr val="FFFFFF"/>
                    </a:gs>
                  </a:gsLst>
                  <a:lin ang="5400000" scaled="0"/>
                </a:gradFill>
                <a:latin typeface="+mn-lt"/>
                <a:cs typeface="Segoe Pro"/>
              </a:defRPr>
            </a:lvl1pPr>
            <a:lvl2pPr marL="342813" indent="0">
              <a:buFontTx/>
              <a:buNone/>
              <a:defRPr/>
            </a:lvl2pPr>
            <a:lvl3pPr marL="571354" indent="0">
              <a:buFontTx/>
              <a:buNone/>
              <a:defRPr/>
            </a:lvl3pPr>
            <a:lvl4pPr marL="799895" indent="0">
              <a:buFontTx/>
              <a:buNone/>
              <a:defRPr/>
            </a:lvl4pPr>
            <a:lvl5pPr marL="1028436" indent="0">
              <a:buFontTx/>
              <a:buNone/>
              <a:defRPr/>
            </a:lvl5pPr>
          </a:lstStyle>
          <a:p>
            <a:pPr lvl="0"/>
            <a:r>
              <a:rPr lang="en-US" dirty="0"/>
              <a:t>Click to edit </a:t>
            </a:r>
            <a:br>
              <a:rPr lang="en-US" dirty="0"/>
            </a:br>
            <a:r>
              <a:rPr lang="en-US" dirty="0"/>
              <a:t>Master text styles</a:t>
            </a:r>
          </a:p>
        </p:txBody>
      </p:sp>
      <p:sp>
        <p:nvSpPr>
          <p:cNvPr id="13" name="Text Placeholder 26"/>
          <p:cNvSpPr>
            <a:spLocks noGrp="1"/>
          </p:cNvSpPr>
          <p:nvPr>
            <p:ph type="body" sz="quarter" idx="42" hasCustomPrompt="1"/>
          </p:nvPr>
        </p:nvSpPr>
        <p:spPr>
          <a:xfrm>
            <a:off x="6007575" y="4137024"/>
            <a:ext cx="2742565"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22124">
                      <a:srgbClr val="FFFFFF"/>
                    </a:gs>
                    <a:gs pos="46903">
                      <a:srgbClr val="FFFFFF"/>
                    </a:gs>
                  </a:gsLst>
                  <a:lin ang="5400000" scaled="0"/>
                </a:gradFill>
                <a:latin typeface="+mn-lt"/>
                <a:cs typeface="Segoe Pro"/>
              </a:defRPr>
            </a:lvl1pPr>
            <a:lvl2pPr marL="342813" indent="0">
              <a:buFontTx/>
              <a:buNone/>
              <a:defRPr/>
            </a:lvl2pPr>
            <a:lvl3pPr marL="571354" indent="0">
              <a:buFontTx/>
              <a:buNone/>
              <a:defRPr/>
            </a:lvl3pPr>
            <a:lvl4pPr marL="799895" indent="0">
              <a:buFontTx/>
              <a:buNone/>
              <a:defRPr/>
            </a:lvl4pPr>
            <a:lvl5pPr marL="1028436" indent="0">
              <a:buFontTx/>
              <a:buNone/>
              <a:defRPr/>
            </a:lvl5pPr>
          </a:lstStyle>
          <a:p>
            <a:pPr lvl="0"/>
            <a:r>
              <a:rPr lang="en-US" dirty="0"/>
              <a:t>Click to edit </a:t>
            </a:r>
            <a:br>
              <a:rPr lang="en-US" dirty="0"/>
            </a:br>
            <a:r>
              <a:rPr lang="en-US" dirty="0"/>
              <a:t>Master text styles</a:t>
            </a:r>
          </a:p>
        </p:txBody>
      </p:sp>
      <p:sp>
        <p:nvSpPr>
          <p:cNvPr id="14" name="Text Placeholder 26"/>
          <p:cNvSpPr>
            <a:spLocks noGrp="1"/>
          </p:cNvSpPr>
          <p:nvPr>
            <p:ph type="body" sz="quarter" idx="29" hasCustomPrompt="1"/>
          </p:nvPr>
        </p:nvSpPr>
        <p:spPr>
          <a:xfrm>
            <a:off x="278010" y="1274472"/>
            <a:ext cx="2742850"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813" indent="0">
              <a:buFontTx/>
              <a:buNone/>
              <a:defRPr/>
            </a:lvl2pPr>
            <a:lvl3pPr marL="571354" indent="0">
              <a:buFontTx/>
              <a:buNone/>
              <a:defRPr/>
            </a:lvl3pPr>
            <a:lvl4pPr marL="799895" indent="0">
              <a:buFontTx/>
              <a:buNone/>
              <a:defRPr/>
            </a:lvl4pPr>
            <a:lvl5pPr marL="1028436" indent="0">
              <a:buFontTx/>
              <a:buNone/>
              <a:defRPr/>
            </a:lvl5pPr>
          </a:lstStyle>
          <a:p>
            <a:pPr lvl="0"/>
            <a:r>
              <a:rPr lang="en-US" dirty="0"/>
              <a:t>Click to edit </a:t>
            </a:r>
            <a:br>
              <a:rPr lang="en-US" dirty="0"/>
            </a:br>
            <a:r>
              <a:rPr lang="en-US" dirty="0"/>
              <a:t>Master text styles</a:t>
            </a:r>
          </a:p>
        </p:txBody>
      </p:sp>
      <p:sp>
        <p:nvSpPr>
          <p:cNvPr id="15" name="Text Placeholder 26"/>
          <p:cNvSpPr>
            <a:spLocks noGrp="1"/>
          </p:cNvSpPr>
          <p:nvPr>
            <p:ph type="body" sz="quarter" idx="30" hasCustomPrompt="1"/>
          </p:nvPr>
        </p:nvSpPr>
        <p:spPr>
          <a:xfrm>
            <a:off x="3142852" y="1274472"/>
            <a:ext cx="2742565"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813" indent="0">
              <a:buFontTx/>
              <a:buNone/>
              <a:defRPr/>
            </a:lvl2pPr>
            <a:lvl3pPr marL="571354" indent="0">
              <a:buFontTx/>
              <a:buNone/>
              <a:defRPr/>
            </a:lvl3pPr>
            <a:lvl4pPr marL="799895" indent="0">
              <a:buFontTx/>
              <a:buNone/>
              <a:defRPr/>
            </a:lvl4pPr>
            <a:lvl5pPr marL="1028436" indent="0">
              <a:buFontTx/>
              <a:buNone/>
              <a:defRPr/>
            </a:lvl5pPr>
          </a:lstStyle>
          <a:p>
            <a:pPr lvl="0"/>
            <a:r>
              <a:rPr lang="en-US" dirty="0"/>
              <a:t>Click to edit </a:t>
            </a:r>
            <a:br>
              <a:rPr lang="en-US" dirty="0"/>
            </a:br>
            <a:r>
              <a:rPr lang="en-US" dirty="0"/>
              <a:t>Master text styles</a:t>
            </a:r>
          </a:p>
        </p:txBody>
      </p:sp>
      <p:sp>
        <p:nvSpPr>
          <p:cNvPr id="16" name="Text Placeholder 26"/>
          <p:cNvSpPr>
            <a:spLocks noGrp="1"/>
          </p:cNvSpPr>
          <p:nvPr>
            <p:ph type="body" sz="quarter" idx="32" hasCustomPrompt="1"/>
          </p:nvPr>
        </p:nvSpPr>
        <p:spPr>
          <a:xfrm>
            <a:off x="6007406" y="1274472"/>
            <a:ext cx="2742565"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813" indent="0">
              <a:buFontTx/>
              <a:buNone/>
              <a:defRPr/>
            </a:lvl2pPr>
            <a:lvl3pPr marL="571354" indent="0">
              <a:buFontTx/>
              <a:buNone/>
              <a:defRPr/>
            </a:lvl3pPr>
            <a:lvl4pPr marL="799895" indent="0">
              <a:buFontTx/>
              <a:buNone/>
              <a:defRPr/>
            </a:lvl4pPr>
            <a:lvl5pPr marL="1028436" indent="0">
              <a:buFontTx/>
              <a:buNone/>
              <a:defRPr/>
            </a:lvl5pPr>
          </a:lstStyle>
          <a:p>
            <a:pPr lvl="0"/>
            <a:r>
              <a:rPr lang="en-US" dirty="0"/>
              <a:t>Click to edit </a:t>
            </a:r>
            <a:br>
              <a:rPr lang="en-US" dirty="0"/>
            </a:br>
            <a:r>
              <a:rPr lang="en-US" dirty="0"/>
              <a:t>Master text styles</a:t>
            </a:r>
          </a:p>
        </p:txBody>
      </p:sp>
      <p:sp>
        <p:nvSpPr>
          <p:cNvPr id="17" name="Text Placeholder 26"/>
          <p:cNvSpPr>
            <a:spLocks noGrp="1"/>
          </p:cNvSpPr>
          <p:nvPr>
            <p:ph type="body" sz="quarter" idx="33" hasCustomPrompt="1"/>
          </p:nvPr>
        </p:nvSpPr>
        <p:spPr>
          <a:xfrm>
            <a:off x="8871961" y="1274472"/>
            <a:ext cx="2742565"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813" indent="0">
              <a:buFontTx/>
              <a:buNone/>
              <a:defRPr/>
            </a:lvl2pPr>
            <a:lvl3pPr marL="571354" indent="0">
              <a:buFontTx/>
              <a:buNone/>
              <a:defRPr/>
            </a:lvl3pPr>
            <a:lvl4pPr marL="799895" indent="0">
              <a:buFontTx/>
              <a:buNone/>
              <a:defRPr/>
            </a:lvl4pPr>
            <a:lvl5pPr marL="1028436"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351166551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30893956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298" y="1759884"/>
            <a:ext cx="3474296" cy="3474760"/>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931735" y="1211263"/>
            <a:ext cx="548561"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32146"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954592" y="5234643"/>
            <a:ext cx="548561"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32146"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931735" y="5234643"/>
            <a:ext cx="548561"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32146"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954592" y="1211263"/>
            <a:ext cx="548561"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32146"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402758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9306" y="4137023"/>
            <a:ext cx="2742850" cy="2560671"/>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600"/>
              </a:spcAft>
              <a:buFontTx/>
              <a:buNone/>
              <a:defRPr sz="1199" b="0">
                <a:gradFill>
                  <a:gsLst>
                    <a:gs pos="15929">
                      <a:schemeClr val="tx1"/>
                    </a:gs>
                    <a:gs pos="41000">
                      <a:schemeClr val="tx1"/>
                    </a:gs>
                  </a:gsLst>
                  <a:lin ang="5400000" scaled="0"/>
                </a:gradFill>
                <a:latin typeface="+mn-lt"/>
                <a:cs typeface="Segoe Pro"/>
              </a:defRPr>
            </a:lvl1pPr>
            <a:lvl2pPr marL="342747" indent="0">
              <a:buFontTx/>
              <a:buNone/>
              <a:defRPr/>
            </a:lvl2pPr>
            <a:lvl3pPr marL="571244" indent="0">
              <a:buFontTx/>
              <a:buNone/>
              <a:defRPr/>
            </a:lvl3pPr>
            <a:lvl4pPr marL="799741" indent="0">
              <a:buFontTx/>
              <a:buNone/>
              <a:defRPr/>
            </a:lvl4pPr>
            <a:lvl5pPr marL="102823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231" y="4137025"/>
            <a:ext cx="2742565"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199" b="0">
                <a:gradFill>
                  <a:gsLst>
                    <a:gs pos="15929">
                      <a:schemeClr val="tx1"/>
                    </a:gs>
                    <a:gs pos="41000">
                      <a:schemeClr val="tx1"/>
                    </a:gs>
                  </a:gsLst>
                  <a:lin ang="5400000" scaled="0"/>
                </a:gradFill>
                <a:latin typeface="+mn-lt"/>
                <a:cs typeface="Segoe Pro"/>
              </a:defRPr>
            </a:lvl1pPr>
            <a:lvl2pPr marL="342747" indent="0">
              <a:buFontTx/>
              <a:buNone/>
              <a:defRPr/>
            </a:lvl2pPr>
            <a:lvl3pPr marL="571244" indent="0">
              <a:buFontTx/>
              <a:buNone/>
              <a:defRPr/>
            </a:lvl3pPr>
            <a:lvl4pPr marL="799741" indent="0">
              <a:buFontTx/>
              <a:buNone/>
              <a:defRPr/>
            </a:lvl4pPr>
            <a:lvl5pPr marL="102823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3511" y="4137025"/>
            <a:ext cx="2742565"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199" b="0">
                <a:gradFill>
                  <a:gsLst>
                    <a:gs pos="15929">
                      <a:schemeClr val="tx1"/>
                    </a:gs>
                    <a:gs pos="41000">
                      <a:schemeClr val="tx1"/>
                    </a:gs>
                  </a:gsLst>
                  <a:lin ang="5400000" scaled="0"/>
                </a:gradFill>
                <a:latin typeface="+mn-lt"/>
                <a:cs typeface="Segoe Pro"/>
              </a:defRPr>
            </a:lvl1pPr>
            <a:lvl2pPr marL="342747" indent="0">
              <a:buFontTx/>
              <a:buNone/>
              <a:defRPr/>
            </a:lvl2pPr>
            <a:lvl3pPr marL="571244" indent="0">
              <a:buFontTx/>
              <a:buNone/>
              <a:defRPr/>
            </a:lvl3pPr>
            <a:lvl4pPr marL="799741" indent="0">
              <a:buFontTx/>
              <a:buNone/>
              <a:defRPr/>
            </a:lvl4pPr>
            <a:lvl5pPr marL="102823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8870" y="4137025"/>
            <a:ext cx="2742565"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199" b="0">
                <a:gradFill>
                  <a:gsLst>
                    <a:gs pos="15929">
                      <a:schemeClr val="tx1"/>
                    </a:gs>
                    <a:gs pos="41000">
                      <a:schemeClr val="tx1"/>
                    </a:gs>
                  </a:gsLst>
                  <a:lin ang="5400000" scaled="0"/>
                </a:gradFill>
                <a:latin typeface="+mn-lt"/>
                <a:cs typeface="Segoe Pro"/>
              </a:defRPr>
            </a:lvl1pPr>
            <a:lvl2pPr marL="342747" indent="0">
              <a:buFontTx/>
              <a:buNone/>
              <a:defRPr/>
            </a:lvl2pPr>
            <a:lvl3pPr marL="571244" indent="0">
              <a:buFontTx/>
              <a:buNone/>
              <a:defRPr/>
            </a:lvl3pPr>
            <a:lvl4pPr marL="799741" indent="0">
              <a:buFontTx/>
              <a:buNone/>
              <a:defRPr/>
            </a:lvl4pPr>
            <a:lvl5pPr marL="102823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06" y="1274472"/>
            <a:ext cx="274285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747" indent="0">
              <a:buFontTx/>
              <a:buNone/>
              <a:defRPr/>
            </a:lvl2pPr>
            <a:lvl3pPr marL="571244" indent="0">
              <a:buFontTx/>
              <a:buNone/>
              <a:defRPr/>
            </a:lvl3pPr>
            <a:lvl4pPr marL="799741" indent="0">
              <a:buFontTx/>
              <a:buNone/>
              <a:defRPr/>
            </a:lvl4pPr>
            <a:lvl5pPr marL="102823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147" y="1274472"/>
            <a:ext cx="2742565"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747" indent="0">
              <a:buFontTx/>
              <a:buNone/>
              <a:defRPr/>
            </a:lvl2pPr>
            <a:lvl3pPr marL="571244" indent="0">
              <a:buFontTx/>
              <a:buNone/>
              <a:defRPr/>
            </a:lvl3pPr>
            <a:lvl4pPr marL="799741" indent="0">
              <a:buFontTx/>
              <a:buNone/>
              <a:defRPr/>
            </a:lvl4pPr>
            <a:lvl5pPr marL="102823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8701" y="1274472"/>
            <a:ext cx="2742565"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747" indent="0">
              <a:buFontTx/>
              <a:buNone/>
              <a:defRPr/>
            </a:lvl2pPr>
            <a:lvl3pPr marL="571244" indent="0">
              <a:buFontTx/>
              <a:buNone/>
              <a:defRPr/>
            </a:lvl3pPr>
            <a:lvl4pPr marL="799741" indent="0">
              <a:buFontTx/>
              <a:buNone/>
              <a:defRPr/>
            </a:lvl4pPr>
            <a:lvl5pPr marL="102823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3256" y="1274472"/>
            <a:ext cx="2742565"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747" indent="0">
              <a:buFontTx/>
              <a:buNone/>
              <a:defRPr/>
            </a:lvl2pPr>
            <a:lvl3pPr marL="571244" indent="0">
              <a:buFontTx/>
              <a:buNone/>
              <a:defRPr/>
            </a:lvl3pPr>
            <a:lvl4pPr marL="799741" indent="0">
              <a:buFontTx/>
              <a:buNone/>
              <a:defRPr/>
            </a:lvl4pPr>
            <a:lvl5pPr marL="102823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319775435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289" y="296899"/>
            <a:ext cx="11924179" cy="1828766"/>
          </a:xfrm>
        </p:spPr>
        <p:txBody>
          <a:bodyPr/>
          <a:lstStyle>
            <a:lvl1pPr>
              <a:defRPr sz="5799">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06" y="2597167"/>
            <a:ext cx="7314266" cy="517065"/>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26339534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image" Target="../media/image2.png"/><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image" Target="../media/image3.emf"/><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heme" Target="../theme/theme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theme" Target="../theme/theme4.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288" y="296902"/>
            <a:ext cx="11888047"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05" y="1212851"/>
            <a:ext cx="11885681" cy="2228174"/>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74605" y="6689365"/>
            <a:ext cx="3936498" cy="137160"/>
          </a:xfrm>
          <a:prstGeom prst="rect">
            <a:avLst/>
          </a:prstGeom>
        </p:spPr>
        <p:txBody>
          <a:bodyPr vert="horz" lIns="0" tIns="0" rIns="91440" bIns="0" rtlCol="0" anchor="ctr"/>
          <a:lstStyle>
            <a:lvl1pPr marL="0" algn="l" defTabSz="932415" rtl="0" eaLnBrk="1" latinLnBrk="0" hangingPunct="1">
              <a:defRPr lang="en-US" sz="900"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593623" y="6689365"/>
            <a:ext cx="566665" cy="137160"/>
          </a:xfrm>
          <a:prstGeom prst="rect">
            <a:avLst/>
          </a:prstGeom>
        </p:spPr>
        <p:txBody>
          <a:bodyPr vert="horz" lIns="91440" tIns="0" rIns="0" bIns="0" rtlCol="0" anchor="ctr"/>
          <a:lstStyle>
            <a:lvl1pPr algn="r">
              <a:defRPr lang="en-US" sz="900" b="0" kern="1200" smtClean="0">
                <a:gradFill>
                  <a:gsLst>
                    <a:gs pos="2239">
                      <a:schemeClr val="tx1"/>
                    </a:gs>
                    <a:gs pos="11940">
                      <a:schemeClr val="tx1"/>
                    </a:gs>
                  </a:gsLst>
                  <a:lin ang="5400000" scaled="0"/>
                </a:gradFill>
                <a:latin typeface="+mn-lt"/>
                <a:ea typeface="+mn-ea"/>
                <a:cs typeface="+mn-cs"/>
              </a:defRPr>
            </a:lvl1pPr>
          </a:lstStyle>
          <a:p>
            <a:pPr defTabSz="932415"/>
            <a:fld id="{27258FFF-F925-446B-8502-81C933981705}" type="slidenum">
              <a:rPr lang="en-US" smtClean="0">
                <a:gradFill>
                  <a:gsLst>
                    <a:gs pos="2239">
                      <a:srgbClr val="505050"/>
                    </a:gs>
                    <a:gs pos="11940">
                      <a:srgbClr val="505050"/>
                    </a:gs>
                  </a:gsLst>
                  <a:lin ang="5400000" scaled="0"/>
                </a:gradFill>
              </a:rPr>
              <a:pPr defTabSz="932415"/>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371327957"/>
      </p:ext>
    </p:extLst>
  </p:cSld>
  <p:clrMap bg1="lt1" tx1="dk1" bg2="lt2" tx2="dk2" accent1="accent1" accent2="accent2" accent3="accent3" accent4="accent4" accent5="accent5" accent6="accent6" hlink="hlink" folHlink="folHlink"/>
  <p:sldLayoutIdLst>
    <p:sldLayoutId id="2147484664" r:id="rId1"/>
    <p:sldLayoutId id="2147484665" r:id="rId2"/>
  </p:sldLayoutIdLst>
  <p:transition>
    <p:fade/>
  </p:transition>
  <p:hf sldNum="0" hdr="0" dt="0"/>
  <p:txStyles>
    <p:titleStyle>
      <a:lvl1pPr algn="l" defTabSz="932415" rtl="0" eaLnBrk="1" latinLnBrk="0" hangingPunct="1">
        <a:lnSpc>
          <a:spcPct val="90000"/>
        </a:lnSpc>
        <a:spcBef>
          <a:spcPct val="0"/>
        </a:spcBef>
        <a:buNone/>
        <a:defRPr lang="en-US" sz="5399" b="0" kern="1200" cap="none" spc="-10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79" marR="0" indent="-342779" algn="l" defTabSz="932415"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96" marR="0" indent="-241215" algn="l" defTabSz="932415"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20" marR="0" indent="-228521" algn="l" defTabSz="932415"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340" marR="0" indent="-228521" algn="l" defTabSz="932415"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6859" marR="0" indent="-228521" algn="l" defTabSz="932415"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143" indent="-233104" algn="l" defTabSz="93241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350" indent="-233104" algn="l" defTabSz="93241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558" indent="-233104" algn="l" defTabSz="93241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766" indent="-233104" algn="l" defTabSz="93241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415" rtl="0" eaLnBrk="1" latinLnBrk="0" hangingPunct="1">
        <a:defRPr sz="1800" kern="1200">
          <a:solidFill>
            <a:schemeClr val="tx1"/>
          </a:solidFill>
          <a:latin typeface="+mn-lt"/>
          <a:ea typeface="+mn-ea"/>
          <a:cs typeface="+mn-cs"/>
        </a:defRPr>
      </a:lvl1pPr>
      <a:lvl2pPr marL="466207" algn="l" defTabSz="932415" rtl="0" eaLnBrk="1" latinLnBrk="0" hangingPunct="1">
        <a:defRPr sz="1800" kern="1200">
          <a:solidFill>
            <a:schemeClr val="tx1"/>
          </a:solidFill>
          <a:latin typeface="+mn-lt"/>
          <a:ea typeface="+mn-ea"/>
          <a:cs typeface="+mn-cs"/>
        </a:defRPr>
      </a:lvl2pPr>
      <a:lvl3pPr marL="932415" algn="l" defTabSz="932415" rtl="0" eaLnBrk="1" latinLnBrk="0" hangingPunct="1">
        <a:defRPr sz="1800" kern="1200">
          <a:solidFill>
            <a:schemeClr val="tx1"/>
          </a:solidFill>
          <a:latin typeface="+mn-lt"/>
          <a:ea typeface="+mn-ea"/>
          <a:cs typeface="+mn-cs"/>
        </a:defRPr>
      </a:lvl3pPr>
      <a:lvl4pPr marL="1398622" algn="l" defTabSz="932415" rtl="0" eaLnBrk="1" latinLnBrk="0" hangingPunct="1">
        <a:defRPr sz="1800" kern="1200">
          <a:solidFill>
            <a:schemeClr val="tx1"/>
          </a:solidFill>
          <a:latin typeface="+mn-lt"/>
          <a:ea typeface="+mn-ea"/>
          <a:cs typeface="+mn-cs"/>
        </a:defRPr>
      </a:lvl4pPr>
      <a:lvl5pPr marL="1864831" algn="l" defTabSz="932415" rtl="0" eaLnBrk="1" latinLnBrk="0" hangingPunct="1">
        <a:defRPr sz="1800" kern="1200">
          <a:solidFill>
            <a:schemeClr val="tx1"/>
          </a:solidFill>
          <a:latin typeface="+mn-lt"/>
          <a:ea typeface="+mn-ea"/>
          <a:cs typeface="+mn-cs"/>
        </a:defRPr>
      </a:lvl5pPr>
      <a:lvl6pPr marL="2331039" algn="l" defTabSz="932415" rtl="0" eaLnBrk="1" latinLnBrk="0" hangingPunct="1">
        <a:defRPr sz="1800" kern="1200">
          <a:solidFill>
            <a:schemeClr val="tx1"/>
          </a:solidFill>
          <a:latin typeface="+mn-lt"/>
          <a:ea typeface="+mn-ea"/>
          <a:cs typeface="+mn-cs"/>
        </a:defRPr>
      </a:lvl6pPr>
      <a:lvl7pPr marL="2797246" algn="l" defTabSz="932415" rtl="0" eaLnBrk="1" latinLnBrk="0" hangingPunct="1">
        <a:defRPr sz="1800" kern="1200">
          <a:solidFill>
            <a:schemeClr val="tx1"/>
          </a:solidFill>
          <a:latin typeface="+mn-lt"/>
          <a:ea typeface="+mn-ea"/>
          <a:cs typeface="+mn-cs"/>
        </a:defRPr>
      </a:lvl7pPr>
      <a:lvl8pPr marL="3263453" algn="l" defTabSz="932415" rtl="0" eaLnBrk="1" latinLnBrk="0" hangingPunct="1">
        <a:defRPr sz="1800" kern="1200">
          <a:solidFill>
            <a:schemeClr val="tx1"/>
          </a:solidFill>
          <a:latin typeface="+mn-lt"/>
          <a:ea typeface="+mn-ea"/>
          <a:cs typeface="+mn-cs"/>
        </a:defRPr>
      </a:lvl8pPr>
      <a:lvl9pPr marL="3729663" algn="l" defTabSz="932415"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4" userDrawn="1">
          <p15:clr>
            <a:srgbClr val="A4A3A4"/>
          </p15:clr>
        </p15:guide>
        <p15:guide id="17" pos="4780" userDrawn="1">
          <p15:clr>
            <a:srgbClr val="A4A3A4"/>
          </p15:clr>
        </p15:guide>
        <p15:guide id="18" pos="5356" userDrawn="1">
          <p15:clr>
            <a:srgbClr val="A4A3A4"/>
          </p15:clr>
        </p15:guide>
        <p15:guide id="19" pos="5932" userDrawn="1">
          <p15:clr>
            <a:srgbClr val="A4A3A4"/>
          </p15:clr>
        </p15:guide>
        <p15:guide id="20" pos="6508" userDrawn="1">
          <p15:clr>
            <a:srgbClr val="A4A3A4"/>
          </p15:clr>
        </p15:guide>
        <p15:guide id="21" pos="7084" userDrawn="1">
          <p15:clr>
            <a:srgbClr val="A4A3A4"/>
          </p15:clr>
        </p15:guide>
        <p15:guide id="22" pos="7660"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289" y="296902"/>
            <a:ext cx="11771799"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09" y="1212851"/>
            <a:ext cx="11771479" cy="222817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1364384" y="5976040"/>
            <a:ext cx="934175" cy="934294"/>
          </a:xfrm>
          <a:prstGeom prst="rect">
            <a:avLst/>
          </a:prstGeom>
        </p:spPr>
      </p:pic>
      <p:sp>
        <p:nvSpPr>
          <p:cNvPr id="7" name="TextBox 6"/>
          <p:cNvSpPr txBox="1"/>
          <p:nvPr userDrawn="1"/>
        </p:nvSpPr>
        <p:spPr>
          <a:xfrm>
            <a:off x="3809346" y="6809957"/>
            <a:ext cx="4814611" cy="200754"/>
          </a:xfrm>
          <a:prstGeom prst="rect">
            <a:avLst/>
          </a:prstGeom>
          <a:noFill/>
        </p:spPr>
        <p:txBody>
          <a:bodyPr wrap="square" lIns="182831" tIns="146264" rIns="182831" bIns="146264" rtlCol="0" anchor="ctr">
            <a:noAutofit/>
          </a:bodyPr>
          <a:lstStyle/>
          <a:p>
            <a:pPr algn="ctr" defTabSz="932415">
              <a:lnSpc>
                <a:spcPct val="90000"/>
              </a:lnSpc>
              <a:spcAft>
                <a:spcPts val="600"/>
              </a:spcAft>
            </a:pPr>
            <a:r>
              <a:rPr lang="en-US" sz="1099"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1511266430"/>
      </p:ext>
    </p:extLst>
  </p:cSld>
  <p:clrMap bg1="dk1" tx1="lt1" bg2="dk2" tx2="lt2" accent1="accent1" accent2="accent2" accent3="accent3" accent4="accent4" accent5="accent5" accent6="accent6" hlink="hlink" folHlink="folHlink"/>
  <p:sldLayoutIdLst>
    <p:sldLayoutId id="2147484667" r:id="rId1"/>
    <p:sldLayoutId id="2147484668" r:id="rId2"/>
    <p:sldLayoutId id="2147484669" r:id="rId3"/>
    <p:sldLayoutId id="2147484670" r:id="rId4"/>
    <p:sldLayoutId id="2147484671" r:id="rId5"/>
    <p:sldLayoutId id="2147484672" r:id="rId6"/>
    <p:sldLayoutId id="2147484673" r:id="rId7"/>
    <p:sldLayoutId id="2147484674" r:id="rId8"/>
    <p:sldLayoutId id="2147484675" r:id="rId9"/>
    <p:sldLayoutId id="2147484676" r:id="rId10"/>
    <p:sldLayoutId id="2147484677" r:id="rId11"/>
    <p:sldLayoutId id="2147484678" r:id="rId12"/>
    <p:sldLayoutId id="2147484679" r:id="rId13"/>
    <p:sldLayoutId id="2147484680" r:id="rId14"/>
    <p:sldLayoutId id="2147484681" r:id="rId15"/>
    <p:sldLayoutId id="2147484682" r:id="rId16"/>
    <p:sldLayoutId id="2147484683" r:id="rId17"/>
    <p:sldLayoutId id="2147484684" r:id="rId18"/>
    <p:sldLayoutId id="2147484685" r:id="rId19"/>
  </p:sldLayoutIdLst>
  <p:transition>
    <p:fade/>
  </p:transition>
  <p:txStyles>
    <p:titleStyle>
      <a:lvl1pPr algn="l" defTabSz="932415" rtl="0" eaLnBrk="1" latinLnBrk="0" hangingPunct="1">
        <a:lnSpc>
          <a:spcPct val="90000"/>
        </a:lnSpc>
        <a:spcBef>
          <a:spcPct val="0"/>
        </a:spcBef>
        <a:buNone/>
        <a:defRPr lang="en-US" sz="5399" b="0" kern="1200" cap="none" spc="-101"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779" marR="0" indent="-342779" algn="l" defTabSz="932415"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96" marR="0" indent="-241215" algn="l" defTabSz="932415"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20" marR="0" indent="-228521" algn="l" defTabSz="932415"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340" marR="0" indent="-228521" algn="l" defTabSz="932415"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6859" marR="0" indent="-228521" algn="l" defTabSz="932415"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143" indent="-233104" algn="l" defTabSz="93241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350" indent="-233104" algn="l" defTabSz="93241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558" indent="-233104" algn="l" defTabSz="93241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766" indent="-233104" algn="l" defTabSz="93241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415" rtl="0" eaLnBrk="1" latinLnBrk="0" hangingPunct="1">
        <a:defRPr sz="1800" kern="1200">
          <a:solidFill>
            <a:schemeClr val="tx1"/>
          </a:solidFill>
          <a:latin typeface="+mn-lt"/>
          <a:ea typeface="+mn-ea"/>
          <a:cs typeface="+mn-cs"/>
        </a:defRPr>
      </a:lvl1pPr>
      <a:lvl2pPr marL="466207" algn="l" defTabSz="932415" rtl="0" eaLnBrk="1" latinLnBrk="0" hangingPunct="1">
        <a:defRPr sz="1800" kern="1200">
          <a:solidFill>
            <a:schemeClr val="tx1"/>
          </a:solidFill>
          <a:latin typeface="+mn-lt"/>
          <a:ea typeface="+mn-ea"/>
          <a:cs typeface="+mn-cs"/>
        </a:defRPr>
      </a:lvl2pPr>
      <a:lvl3pPr marL="932415" algn="l" defTabSz="932415" rtl="0" eaLnBrk="1" latinLnBrk="0" hangingPunct="1">
        <a:defRPr sz="1800" kern="1200">
          <a:solidFill>
            <a:schemeClr val="tx1"/>
          </a:solidFill>
          <a:latin typeface="+mn-lt"/>
          <a:ea typeface="+mn-ea"/>
          <a:cs typeface="+mn-cs"/>
        </a:defRPr>
      </a:lvl3pPr>
      <a:lvl4pPr marL="1398622" algn="l" defTabSz="932415" rtl="0" eaLnBrk="1" latinLnBrk="0" hangingPunct="1">
        <a:defRPr sz="1800" kern="1200">
          <a:solidFill>
            <a:schemeClr val="tx1"/>
          </a:solidFill>
          <a:latin typeface="+mn-lt"/>
          <a:ea typeface="+mn-ea"/>
          <a:cs typeface="+mn-cs"/>
        </a:defRPr>
      </a:lvl4pPr>
      <a:lvl5pPr marL="1864831" algn="l" defTabSz="932415" rtl="0" eaLnBrk="1" latinLnBrk="0" hangingPunct="1">
        <a:defRPr sz="1800" kern="1200">
          <a:solidFill>
            <a:schemeClr val="tx1"/>
          </a:solidFill>
          <a:latin typeface="+mn-lt"/>
          <a:ea typeface="+mn-ea"/>
          <a:cs typeface="+mn-cs"/>
        </a:defRPr>
      </a:lvl5pPr>
      <a:lvl6pPr marL="2331039" algn="l" defTabSz="932415" rtl="0" eaLnBrk="1" latinLnBrk="0" hangingPunct="1">
        <a:defRPr sz="1800" kern="1200">
          <a:solidFill>
            <a:schemeClr val="tx1"/>
          </a:solidFill>
          <a:latin typeface="+mn-lt"/>
          <a:ea typeface="+mn-ea"/>
          <a:cs typeface="+mn-cs"/>
        </a:defRPr>
      </a:lvl6pPr>
      <a:lvl7pPr marL="2797246" algn="l" defTabSz="932415" rtl="0" eaLnBrk="1" latinLnBrk="0" hangingPunct="1">
        <a:defRPr sz="1800" kern="1200">
          <a:solidFill>
            <a:schemeClr val="tx1"/>
          </a:solidFill>
          <a:latin typeface="+mn-lt"/>
          <a:ea typeface="+mn-ea"/>
          <a:cs typeface="+mn-cs"/>
        </a:defRPr>
      </a:lvl7pPr>
      <a:lvl8pPr marL="3263453" algn="l" defTabSz="932415" rtl="0" eaLnBrk="1" latinLnBrk="0" hangingPunct="1">
        <a:defRPr sz="1800" kern="1200">
          <a:solidFill>
            <a:schemeClr val="tx1"/>
          </a:solidFill>
          <a:latin typeface="+mn-lt"/>
          <a:ea typeface="+mn-ea"/>
          <a:cs typeface="+mn-cs"/>
        </a:defRPr>
      </a:lvl8pPr>
      <a:lvl9pPr marL="3729663" algn="l" defTabSz="932415"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4" userDrawn="1">
          <p15:clr>
            <a:srgbClr val="A4A3A4"/>
          </p15:clr>
        </p15:guide>
        <p15:guide id="17" pos="4780" userDrawn="1">
          <p15:clr>
            <a:srgbClr val="A4A3A4"/>
          </p15:clr>
        </p15:guide>
        <p15:guide id="18" pos="5356" userDrawn="1">
          <p15:clr>
            <a:srgbClr val="A4A3A4"/>
          </p15:clr>
        </p15:guide>
        <p15:guide id="19" pos="5932" userDrawn="1">
          <p15:clr>
            <a:srgbClr val="A4A3A4"/>
          </p15:clr>
        </p15:guide>
        <p15:guide id="20" pos="6508" userDrawn="1">
          <p15:clr>
            <a:srgbClr val="A4A3A4"/>
          </p15:clr>
        </p15:guide>
        <p15:guide id="21" pos="7084" userDrawn="1">
          <p15:clr>
            <a:srgbClr val="A4A3A4"/>
          </p15:clr>
        </p15:guide>
        <p15:guide id="22" pos="7660"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04" y="295275"/>
            <a:ext cx="11888047"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06" y="1212851"/>
            <a:ext cx="11885681"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1"/>
          <a:stretch>
            <a:fillRect/>
          </a:stretch>
        </p:blipFill>
        <p:spPr>
          <a:xfrm rot="5400000">
            <a:off x="9370154" y="3072354"/>
            <a:ext cx="6995160" cy="849817"/>
          </a:xfrm>
          <a:prstGeom prst="rect">
            <a:avLst/>
          </a:prstGeom>
        </p:spPr>
      </p:pic>
    </p:spTree>
    <p:extLst>
      <p:ext uri="{BB962C8B-B14F-4D97-AF65-F5344CB8AC3E}">
        <p14:creationId xmlns:p14="http://schemas.microsoft.com/office/powerpoint/2010/main" val="2390784033"/>
      </p:ext>
    </p:extLst>
  </p:cSld>
  <p:clrMap bg1="dk1" tx1="lt1" bg2="dk2" tx2="lt2" accent1="accent1" accent2="accent2" accent3="accent3" accent4="accent4" accent5="accent5" accent6="accent6" hlink="hlink" folHlink="folHlink"/>
  <p:sldLayoutIdLst>
    <p:sldLayoutId id="2147484693" r:id="rId1"/>
    <p:sldLayoutId id="2147484694" r:id="rId2"/>
    <p:sldLayoutId id="2147484695" r:id="rId3"/>
    <p:sldLayoutId id="2147484696" r:id="rId4"/>
    <p:sldLayoutId id="2147484697" r:id="rId5"/>
    <p:sldLayoutId id="2147484698" r:id="rId6"/>
    <p:sldLayoutId id="2147484699" r:id="rId7"/>
    <p:sldLayoutId id="2147484700" r:id="rId8"/>
    <p:sldLayoutId id="2147484701" r:id="rId9"/>
    <p:sldLayoutId id="2147484702" r:id="rId10"/>
    <p:sldLayoutId id="2147484703" r:id="rId11"/>
    <p:sldLayoutId id="2147484704" r:id="rId12"/>
    <p:sldLayoutId id="2147484705" r:id="rId13"/>
    <p:sldLayoutId id="2147484706" r:id="rId14"/>
    <p:sldLayoutId id="2147484707" r:id="rId15"/>
    <p:sldLayoutId id="2147484708" r:id="rId16"/>
    <p:sldLayoutId id="2147484709" r:id="rId17"/>
    <p:sldLayoutId id="2147484710" r:id="rId18"/>
    <p:sldLayoutId id="2147484711" r:id="rId19"/>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288" y="296901"/>
            <a:ext cx="11771799"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08" y="1212854"/>
            <a:ext cx="11771479"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3809346" y="6809957"/>
            <a:ext cx="4814611" cy="200754"/>
          </a:xfrm>
          <a:prstGeom prst="rect">
            <a:avLst/>
          </a:prstGeom>
          <a:noFill/>
        </p:spPr>
        <p:txBody>
          <a:bodyPr wrap="square" lIns="182856" tIns="146286" rIns="182856" bIns="146286" rtlCol="0" anchor="ctr">
            <a:noAutofit/>
          </a:bodyPr>
          <a:lstStyle/>
          <a:p>
            <a:pPr algn="ctr">
              <a:lnSpc>
                <a:spcPct val="90000"/>
              </a:lnSpc>
              <a:spcAft>
                <a:spcPts val="600"/>
              </a:spcAft>
            </a:pPr>
            <a:r>
              <a:rPr lang="en-US" sz="1100"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881462663"/>
      </p:ext>
    </p:extLst>
  </p:cSld>
  <p:clrMap bg1="dk1" tx1="lt1" bg2="dk2" tx2="lt2" accent1="accent1" accent2="accent2" accent3="accent3" accent4="accent4" accent5="accent5" accent6="accent6" hlink="hlink" folHlink="folHlink"/>
  <p:sldLayoutIdLst>
    <p:sldLayoutId id="2147484713" r:id="rId1"/>
    <p:sldLayoutId id="2147484714" r:id="rId2"/>
    <p:sldLayoutId id="2147484715" r:id="rId3"/>
    <p:sldLayoutId id="2147484716" r:id="rId4"/>
    <p:sldLayoutId id="2147484717" r:id="rId5"/>
    <p:sldLayoutId id="2147484718" r:id="rId6"/>
    <p:sldLayoutId id="2147484719" r:id="rId7"/>
    <p:sldLayoutId id="2147484720" r:id="rId8"/>
    <p:sldLayoutId id="2147484721" r:id="rId9"/>
    <p:sldLayoutId id="2147484722" r:id="rId10"/>
    <p:sldLayoutId id="2147484723" r:id="rId11"/>
    <p:sldLayoutId id="2147484724" r:id="rId12"/>
    <p:sldLayoutId id="2147484725" r:id="rId13"/>
    <p:sldLayoutId id="2147484726" r:id="rId14"/>
    <p:sldLayoutId id="2147484727" r:id="rId15"/>
    <p:sldLayoutId id="2147484728" r:id="rId16"/>
    <p:sldLayoutId id="2147484729" r:id="rId17"/>
    <p:sldLayoutId id="2147484730" r:id="rId18"/>
    <p:sldLayoutId id="2147484731" r:id="rId19"/>
  </p:sldLayoutIdLst>
  <p:transition>
    <p:fade/>
  </p:transition>
  <p:txStyles>
    <p:titleStyle>
      <a:lvl1pPr algn="l" defTabSz="932594" rtl="0" eaLnBrk="1" latinLnBrk="0" hangingPunct="1">
        <a:lnSpc>
          <a:spcPct val="90000"/>
        </a:lnSpc>
        <a:spcBef>
          <a:spcPct val="0"/>
        </a:spcBef>
        <a:buNone/>
        <a:defRPr lang="en-US" sz="5399" b="0" kern="1200" cap="none" spc="-101"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108" marR="0" indent="-241262"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73" marR="0" indent="-228564"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537" marR="0" indent="-228564" algn="l" defTabSz="93259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101" marR="0" indent="-228564" algn="l" defTabSz="93259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94" rtl="0" eaLnBrk="1" latinLnBrk="0" hangingPunct="1">
        <a:defRPr sz="1800" kern="1200">
          <a:solidFill>
            <a:schemeClr val="tx1"/>
          </a:solidFill>
          <a:latin typeface="+mn-lt"/>
          <a:ea typeface="+mn-ea"/>
          <a:cs typeface="+mn-cs"/>
        </a:defRPr>
      </a:lvl1pPr>
      <a:lvl2pPr marL="466298" algn="l" defTabSz="932594" rtl="0" eaLnBrk="1" latinLnBrk="0" hangingPunct="1">
        <a:defRPr sz="1800" kern="1200">
          <a:solidFill>
            <a:schemeClr val="tx1"/>
          </a:solidFill>
          <a:latin typeface="+mn-lt"/>
          <a:ea typeface="+mn-ea"/>
          <a:cs typeface="+mn-cs"/>
        </a:defRPr>
      </a:lvl2pPr>
      <a:lvl3pPr marL="932594" algn="l" defTabSz="932594" rtl="0" eaLnBrk="1" latinLnBrk="0" hangingPunct="1">
        <a:defRPr sz="1800" kern="1200">
          <a:solidFill>
            <a:schemeClr val="tx1"/>
          </a:solidFill>
          <a:latin typeface="+mn-lt"/>
          <a:ea typeface="+mn-ea"/>
          <a:cs typeface="+mn-cs"/>
        </a:defRPr>
      </a:lvl3pPr>
      <a:lvl4pPr marL="1398892" algn="l" defTabSz="932594" rtl="0" eaLnBrk="1" latinLnBrk="0" hangingPunct="1">
        <a:defRPr sz="1800" kern="1200">
          <a:solidFill>
            <a:schemeClr val="tx1"/>
          </a:solidFill>
          <a:latin typeface="+mn-lt"/>
          <a:ea typeface="+mn-ea"/>
          <a:cs typeface="+mn-cs"/>
        </a:defRPr>
      </a:lvl4pPr>
      <a:lvl5pPr marL="1865188" algn="l" defTabSz="932594" rtl="0" eaLnBrk="1" latinLnBrk="0" hangingPunct="1">
        <a:defRPr sz="1800" kern="1200">
          <a:solidFill>
            <a:schemeClr val="tx1"/>
          </a:solidFill>
          <a:latin typeface="+mn-lt"/>
          <a:ea typeface="+mn-ea"/>
          <a:cs typeface="+mn-cs"/>
        </a:defRPr>
      </a:lvl5pPr>
      <a:lvl6pPr marL="2331487" algn="l" defTabSz="932594" rtl="0" eaLnBrk="1" latinLnBrk="0" hangingPunct="1">
        <a:defRPr sz="1800" kern="1200">
          <a:solidFill>
            <a:schemeClr val="tx1"/>
          </a:solidFill>
          <a:latin typeface="+mn-lt"/>
          <a:ea typeface="+mn-ea"/>
          <a:cs typeface="+mn-cs"/>
        </a:defRPr>
      </a:lvl6pPr>
      <a:lvl7pPr marL="2797783" algn="l" defTabSz="932594" rtl="0" eaLnBrk="1" latinLnBrk="0" hangingPunct="1">
        <a:defRPr sz="1800" kern="1200">
          <a:solidFill>
            <a:schemeClr val="tx1"/>
          </a:solidFill>
          <a:latin typeface="+mn-lt"/>
          <a:ea typeface="+mn-ea"/>
          <a:cs typeface="+mn-cs"/>
        </a:defRPr>
      </a:lvl7pPr>
      <a:lvl8pPr marL="3264080" algn="l" defTabSz="932594" rtl="0" eaLnBrk="1" latinLnBrk="0" hangingPunct="1">
        <a:defRPr sz="1800" kern="1200">
          <a:solidFill>
            <a:schemeClr val="tx1"/>
          </a:solidFill>
          <a:latin typeface="+mn-lt"/>
          <a:ea typeface="+mn-ea"/>
          <a:cs typeface="+mn-cs"/>
        </a:defRPr>
      </a:lvl8pPr>
      <a:lvl9pPr marL="3730379" algn="l" defTabSz="93259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hyperlink" Target="https://webgroupa.azurewebsites.net/" TargetMode="External"/><Relationship Id="rId2" Type="http://schemas.openxmlformats.org/officeDocument/2006/relationships/notesSlide" Target="../notesSlides/notesSlide2.xml"/><Relationship Id="rId1" Type="http://schemas.openxmlformats.org/officeDocument/2006/relationships/slideLayout" Target="../slideLayouts/slideLayout4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webgroupb.azurewebsites.ne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radezheng/DB2DBDemo" TargetMode="External"/><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100" y="2119178"/>
            <a:ext cx="6351436" cy="1835285"/>
          </a:xfrm>
        </p:spPr>
        <p:txBody>
          <a:bodyPr/>
          <a:lstStyle/>
          <a:p>
            <a:r>
              <a:rPr lang="zh-CN" altLang="en-US" sz="4488" dirty="0"/>
              <a:t>跨云数据库同步</a:t>
            </a:r>
            <a:r>
              <a:rPr lang="en-US" altLang="zh-CN" sz="4488" dirty="0"/>
              <a:t>Demo</a:t>
            </a:r>
            <a:br>
              <a:rPr lang="en-US" altLang="zh-CN" sz="4488" dirty="0"/>
            </a:br>
            <a:r>
              <a:rPr lang="zh-CN" altLang="en-US" sz="4488" dirty="0"/>
              <a:t>基于</a:t>
            </a:r>
            <a:r>
              <a:rPr lang="en-US" altLang="zh-CN" sz="4488" dirty="0"/>
              <a:t>Azure</a:t>
            </a:r>
            <a:r>
              <a:rPr lang="en-US" sz="4488" dirty="0"/>
              <a:t> </a:t>
            </a:r>
          </a:p>
        </p:txBody>
      </p:sp>
      <p:sp>
        <p:nvSpPr>
          <p:cNvPr id="5" name="Text Placeholder 4"/>
          <p:cNvSpPr>
            <a:spLocks noGrp="1"/>
          </p:cNvSpPr>
          <p:nvPr>
            <p:ph type="body" sz="quarter" idx="14"/>
          </p:nvPr>
        </p:nvSpPr>
        <p:spPr>
          <a:xfrm>
            <a:off x="273015" y="3954464"/>
            <a:ext cx="4866544" cy="1610764"/>
          </a:xfrm>
        </p:spPr>
        <p:txBody>
          <a:bodyPr/>
          <a:lstStyle/>
          <a:p>
            <a:r>
              <a:rPr lang="en-US" altLang="zh-CN" dirty="0"/>
              <a:t>Rade Zheng</a:t>
            </a:r>
          </a:p>
          <a:p>
            <a:r>
              <a:rPr lang="en-US" dirty="0"/>
              <a:t>Microsoft OCP CSA Team</a:t>
            </a:r>
          </a:p>
        </p:txBody>
      </p:sp>
    </p:spTree>
    <p:extLst>
      <p:ext uri="{BB962C8B-B14F-4D97-AF65-F5344CB8AC3E}">
        <p14:creationId xmlns:p14="http://schemas.microsoft.com/office/powerpoint/2010/main" val="344754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141C-A9F5-4A02-A1F7-B246D74A4E32}"/>
              </a:ext>
            </a:extLst>
          </p:cNvPr>
          <p:cNvSpPr>
            <a:spLocks noGrp="1"/>
          </p:cNvSpPr>
          <p:nvPr>
            <p:ph type="title"/>
          </p:nvPr>
        </p:nvSpPr>
        <p:spPr>
          <a:xfrm>
            <a:off x="274288" y="296901"/>
            <a:ext cx="11771799" cy="917575"/>
          </a:xfrm>
        </p:spPr>
        <p:txBody>
          <a:bodyPr/>
          <a:lstStyle/>
          <a:p>
            <a:r>
              <a:rPr lang="en-US" altLang="zh-CN" dirty="0"/>
              <a:t>Demo</a:t>
            </a:r>
            <a:endParaRPr lang="zh-CN" altLang="en-US" dirty="0"/>
          </a:p>
        </p:txBody>
      </p:sp>
      <p:sp>
        <p:nvSpPr>
          <p:cNvPr id="3" name="文本框 2">
            <a:extLst>
              <a:ext uri="{FF2B5EF4-FFF2-40B4-BE49-F238E27FC236}">
                <a16:creationId xmlns:a16="http://schemas.microsoft.com/office/drawing/2014/main" id="{F974A2FD-E3F3-45A8-865A-4F48508B9218}"/>
              </a:ext>
            </a:extLst>
          </p:cNvPr>
          <p:cNvSpPr txBox="1"/>
          <p:nvPr/>
        </p:nvSpPr>
        <p:spPr>
          <a:xfrm>
            <a:off x="6548620" y="202301"/>
            <a:ext cx="5497467" cy="1855893"/>
          </a:xfrm>
          <a:prstGeom prst="rect">
            <a:avLst/>
          </a:prstGeom>
          <a:noFill/>
        </p:spPr>
        <p:txBody>
          <a:bodyPr wrap="none" lIns="182880" tIns="146304" rIns="182880" bIns="146304" rtlCol="0">
            <a:spAutoFit/>
          </a:bodyPr>
          <a:lstStyle/>
          <a:p>
            <a:pPr>
              <a:lnSpc>
                <a:spcPct val="90000"/>
              </a:lnSpc>
              <a:spcAft>
                <a:spcPts val="600"/>
              </a:spcAft>
            </a:pPr>
            <a:r>
              <a:rPr lang="zh-CN" altLang="en-US" sz="2400" dirty="0">
                <a:gradFill>
                  <a:gsLst>
                    <a:gs pos="2917">
                      <a:schemeClr val="tx1"/>
                    </a:gs>
                    <a:gs pos="30000">
                      <a:schemeClr val="tx1"/>
                    </a:gs>
                  </a:gsLst>
                  <a:lin ang="5400000" scaled="0"/>
                </a:gradFill>
              </a:rPr>
              <a:t>两个网站</a:t>
            </a:r>
            <a:r>
              <a:rPr lang="en-US" altLang="zh-CN" sz="2400" dirty="0">
                <a:gradFill>
                  <a:gsLst>
                    <a:gs pos="2917">
                      <a:schemeClr val="tx1"/>
                    </a:gs>
                    <a:gs pos="30000">
                      <a:schemeClr val="tx1"/>
                    </a:gs>
                  </a:gsLst>
                  <a:lin ang="5400000" scaled="0"/>
                </a:gradFill>
              </a:rPr>
              <a:t>, </a:t>
            </a:r>
            <a:r>
              <a:rPr lang="zh-CN" altLang="en-US" sz="2400" dirty="0">
                <a:gradFill>
                  <a:gsLst>
                    <a:gs pos="2917">
                      <a:schemeClr val="tx1"/>
                    </a:gs>
                    <a:gs pos="30000">
                      <a:schemeClr val="tx1"/>
                    </a:gs>
                  </a:gsLst>
                  <a:lin ang="5400000" scaled="0"/>
                </a:gradFill>
              </a:rPr>
              <a:t>代码一样，配置不同 </a:t>
            </a:r>
            <a:endParaRPr lang="en-US" altLang="zh-CN" sz="2400" dirty="0">
              <a:gradFill>
                <a:gsLst>
                  <a:gs pos="2917">
                    <a:schemeClr val="tx1"/>
                  </a:gs>
                  <a:gs pos="30000">
                    <a:schemeClr val="tx1"/>
                  </a:gs>
                </a:gsLst>
                <a:lin ang="5400000" scaled="0"/>
              </a:gradFill>
            </a:endParaRPr>
          </a:p>
          <a:p>
            <a:pPr>
              <a:lnSpc>
                <a:spcPct val="90000"/>
              </a:lnSpc>
              <a:spcAft>
                <a:spcPts val="600"/>
              </a:spcAft>
            </a:pPr>
            <a:r>
              <a:rPr lang="en-US" altLang="zh-CN" sz="2400" dirty="0">
                <a:gradFill>
                  <a:gsLst>
                    <a:gs pos="2917">
                      <a:schemeClr val="tx1"/>
                    </a:gs>
                    <a:gs pos="30000">
                      <a:schemeClr val="tx1"/>
                    </a:gs>
                  </a:gsLst>
                  <a:lin ang="5400000" scaled="0"/>
                </a:gradFill>
                <a:hlinkClick r:id="rId3"/>
              </a:rPr>
              <a:t>https://webgroup</a:t>
            </a:r>
            <a:r>
              <a:rPr lang="en-US" altLang="zh-CN" sz="2400" dirty="0">
                <a:solidFill>
                  <a:srgbClr val="FF0000"/>
                </a:solidFill>
                <a:hlinkClick r:id="rId3"/>
              </a:rPr>
              <a:t>A</a:t>
            </a:r>
            <a:r>
              <a:rPr lang="en-US" altLang="zh-CN" sz="2400" dirty="0">
                <a:gradFill>
                  <a:gsLst>
                    <a:gs pos="2917">
                      <a:schemeClr val="tx1"/>
                    </a:gs>
                    <a:gs pos="30000">
                      <a:schemeClr val="tx1"/>
                    </a:gs>
                  </a:gsLst>
                  <a:lin ang="5400000" scaled="0"/>
                </a:gradFill>
                <a:hlinkClick r:id="rId3"/>
              </a:rPr>
              <a:t>.azurewebsites.net/</a:t>
            </a:r>
            <a:endParaRPr lang="en-US" altLang="zh-CN" sz="2400" dirty="0">
              <a:gradFill>
                <a:gsLst>
                  <a:gs pos="2917">
                    <a:schemeClr val="tx1"/>
                  </a:gs>
                  <a:gs pos="30000">
                    <a:schemeClr val="tx1"/>
                  </a:gs>
                </a:gsLst>
                <a:lin ang="5400000" scaled="0"/>
              </a:gradFill>
            </a:endParaRPr>
          </a:p>
          <a:p>
            <a:pPr>
              <a:lnSpc>
                <a:spcPct val="90000"/>
              </a:lnSpc>
              <a:spcAft>
                <a:spcPts val="600"/>
              </a:spcAft>
            </a:pPr>
            <a:r>
              <a:rPr lang="en-US" altLang="zh-CN" sz="2400" dirty="0">
                <a:gradFill>
                  <a:gsLst>
                    <a:gs pos="2917">
                      <a:schemeClr val="tx1"/>
                    </a:gs>
                    <a:gs pos="30000">
                      <a:schemeClr val="tx1"/>
                    </a:gs>
                  </a:gsLst>
                  <a:lin ang="5400000" scaled="0"/>
                </a:gradFill>
                <a:hlinkClick r:id="rId4"/>
              </a:rPr>
              <a:t>https://webgroupB.azurewebsites.net/</a:t>
            </a:r>
            <a:endParaRPr lang="en-US" altLang="zh-CN" sz="2400" dirty="0">
              <a:gradFill>
                <a:gsLst>
                  <a:gs pos="2917">
                    <a:schemeClr val="tx1"/>
                  </a:gs>
                  <a:gs pos="30000">
                    <a:schemeClr val="tx1"/>
                  </a:gs>
                </a:gsLst>
                <a:lin ang="5400000" scaled="0"/>
              </a:gradFill>
            </a:endParaRPr>
          </a:p>
          <a:p>
            <a:pPr>
              <a:lnSpc>
                <a:spcPct val="90000"/>
              </a:lnSpc>
              <a:spcAft>
                <a:spcPts val="600"/>
              </a:spcAft>
            </a:pPr>
            <a:endParaRPr lang="zh-CN" altLang="en-US" sz="2400" dirty="0">
              <a:gradFill>
                <a:gsLst>
                  <a:gs pos="2917">
                    <a:schemeClr val="tx1"/>
                  </a:gs>
                  <a:gs pos="30000">
                    <a:schemeClr val="tx1"/>
                  </a:gs>
                </a:gsLst>
                <a:lin ang="5400000" scaled="0"/>
              </a:gradFill>
            </a:endParaRPr>
          </a:p>
        </p:txBody>
      </p:sp>
      <p:pic>
        <p:nvPicPr>
          <p:cNvPr id="4" name="图片 3">
            <a:extLst>
              <a:ext uri="{FF2B5EF4-FFF2-40B4-BE49-F238E27FC236}">
                <a16:creationId xmlns:a16="http://schemas.microsoft.com/office/drawing/2014/main" id="{BD81309C-002D-4404-B380-EECA940883FE}"/>
              </a:ext>
            </a:extLst>
          </p:cNvPr>
          <p:cNvPicPr>
            <a:picLocks noChangeAspect="1"/>
          </p:cNvPicPr>
          <p:nvPr/>
        </p:nvPicPr>
        <p:blipFill>
          <a:blip r:embed="rId5"/>
          <a:stretch>
            <a:fillRect/>
          </a:stretch>
        </p:blipFill>
        <p:spPr>
          <a:xfrm>
            <a:off x="274288" y="2540270"/>
            <a:ext cx="5837985" cy="4157353"/>
          </a:xfrm>
          <a:prstGeom prst="rect">
            <a:avLst/>
          </a:prstGeom>
        </p:spPr>
      </p:pic>
      <p:pic>
        <p:nvPicPr>
          <p:cNvPr id="5" name="图片 4">
            <a:extLst>
              <a:ext uri="{FF2B5EF4-FFF2-40B4-BE49-F238E27FC236}">
                <a16:creationId xmlns:a16="http://schemas.microsoft.com/office/drawing/2014/main" id="{A47B1BC8-F0D6-4985-A83C-5429562D2177}"/>
              </a:ext>
            </a:extLst>
          </p:cNvPr>
          <p:cNvPicPr>
            <a:picLocks noChangeAspect="1"/>
          </p:cNvPicPr>
          <p:nvPr/>
        </p:nvPicPr>
        <p:blipFill>
          <a:blip r:embed="rId6"/>
          <a:stretch>
            <a:fillRect/>
          </a:stretch>
        </p:blipFill>
        <p:spPr>
          <a:xfrm>
            <a:off x="6322616" y="2513818"/>
            <a:ext cx="5723471" cy="4183805"/>
          </a:xfrm>
          <a:prstGeom prst="rect">
            <a:avLst/>
          </a:prstGeom>
        </p:spPr>
      </p:pic>
      <p:sp>
        <p:nvSpPr>
          <p:cNvPr id="6" name="文本框 5">
            <a:extLst>
              <a:ext uri="{FF2B5EF4-FFF2-40B4-BE49-F238E27FC236}">
                <a16:creationId xmlns:a16="http://schemas.microsoft.com/office/drawing/2014/main" id="{F0DA3D30-F5AA-48EF-8537-EE5EA1C3B821}"/>
              </a:ext>
            </a:extLst>
          </p:cNvPr>
          <p:cNvSpPr txBox="1"/>
          <p:nvPr/>
        </p:nvSpPr>
        <p:spPr>
          <a:xfrm>
            <a:off x="4830945" y="4758117"/>
            <a:ext cx="979136" cy="627864"/>
          </a:xfrm>
          <a:prstGeom prst="rect">
            <a:avLst/>
          </a:prstGeom>
          <a:noFill/>
        </p:spPr>
        <p:txBody>
          <a:bodyPr wrap="square" lIns="182880" tIns="146304" rIns="182880" bIns="146304" rtlCol="0">
            <a:spAutoFit/>
          </a:bodyPr>
          <a:lstStyle/>
          <a:p>
            <a:pPr>
              <a:lnSpc>
                <a:spcPct val="90000"/>
              </a:lnSpc>
              <a:spcAft>
                <a:spcPts val="600"/>
              </a:spcAft>
            </a:pPr>
            <a:r>
              <a:rPr lang="zh-CN" altLang="en-US" sz="2400" dirty="0">
                <a:solidFill>
                  <a:schemeClr val="accent2"/>
                </a:solidFill>
              </a:rPr>
              <a:t>新建</a:t>
            </a:r>
          </a:p>
        </p:txBody>
      </p:sp>
      <p:sp>
        <p:nvSpPr>
          <p:cNvPr id="8" name="文本框 7">
            <a:extLst>
              <a:ext uri="{FF2B5EF4-FFF2-40B4-BE49-F238E27FC236}">
                <a16:creationId xmlns:a16="http://schemas.microsoft.com/office/drawing/2014/main" id="{6B241FBA-046D-46A3-A226-270B120CD05F}"/>
              </a:ext>
            </a:extLst>
          </p:cNvPr>
          <p:cNvSpPr txBox="1"/>
          <p:nvPr/>
        </p:nvSpPr>
        <p:spPr>
          <a:xfrm>
            <a:off x="2126856" y="4376443"/>
            <a:ext cx="979136" cy="627864"/>
          </a:xfrm>
          <a:prstGeom prst="rect">
            <a:avLst/>
          </a:prstGeom>
          <a:noFill/>
        </p:spPr>
        <p:txBody>
          <a:bodyPr wrap="square" lIns="182880" tIns="146304" rIns="182880" bIns="146304" rtlCol="0">
            <a:spAutoFit/>
          </a:bodyPr>
          <a:lstStyle/>
          <a:p>
            <a:pPr>
              <a:lnSpc>
                <a:spcPct val="90000"/>
              </a:lnSpc>
              <a:spcAft>
                <a:spcPts val="600"/>
              </a:spcAft>
            </a:pPr>
            <a:r>
              <a:rPr lang="zh-CN" altLang="en-US" sz="2400" dirty="0">
                <a:solidFill>
                  <a:schemeClr val="accent2"/>
                </a:solidFill>
              </a:rPr>
              <a:t>完成</a:t>
            </a:r>
          </a:p>
        </p:txBody>
      </p:sp>
    </p:spTree>
    <p:extLst>
      <p:ext uri="{BB962C8B-B14F-4D97-AF65-F5344CB8AC3E}">
        <p14:creationId xmlns:p14="http://schemas.microsoft.com/office/powerpoint/2010/main" val="533373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a:extLst>
              <a:ext uri="{FF2B5EF4-FFF2-40B4-BE49-F238E27FC236}">
                <a16:creationId xmlns:a16="http://schemas.microsoft.com/office/drawing/2014/main" id="{CD96E4BA-B775-4BB7-A7F9-C60922F779F5}"/>
              </a:ext>
            </a:extLst>
          </p:cNvPr>
          <p:cNvCxnSpPr/>
          <p:nvPr/>
        </p:nvCxnSpPr>
        <p:spPr>
          <a:xfrm>
            <a:off x="6160187" y="755688"/>
            <a:ext cx="57257" cy="601734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09E0141C-A9F5-4A02-A1F7-B246D74A4E32}"/>
              </a:ext>
            </a:extLst>
          </p:cNvPr>
          <p:cNvSpPr>
            <a:spLocks noGrp="1"/>
          </p:cNvSpPr>
          <p:nvPr>
            <p:ph type="title"/>
          </p:nvPr>
        </p:nvSpPr>
        <p:spPr>
          <a:xfrm>
            <a:off x="274288" y="296901"/>
            <a:ext cx="11771799" cy="917575"/>
          </a:xfrm>
        </p:spPr>
        <p:txBody>
          <a:bodyPr/>
          <a:lstStyle/>
          <a:p>
            <a:r>
              <a:rPr lang="zh-CN" altLang="en-US" dirty="0"/>
              <a:t>实现架构 </a:t>
            </a:r>
            <a:r>
              <a:rPr lang="en-US" altLang="zh-CN" dirty="0"/>
              <a:t>– </a:t>
            </a:r>
            <a:r>
              <a:rPr lang="zh-CN" altLang="en-US" sz="3200" dirty="0"/>
              <a:t>完全基于</a:t>
            </a:r>
            <a:r>
              <a:rPr lang="en-US" altLang="zh-CN" sz="3200" dirty="0"/>
              <a:t>Azure PaaS</a:t>
            </a:r>
            <a:endParaRPr lang="zh-CN" altLang="en-US" dirty="0"/>
          </a:p>
        </p:txBody>
      </p:sp>
      <p:sp>
        <p:nvSpPr>
          <p:cNvPr id="3" name="Content Placeholder 2">
            <a:extLst>
              <a:ext uri="{FF2B5EF4-FFF2-40B4-BE49-F238E27FC236}">
                <a16:creationId xmlns:a16="http://schemas.microsoft.com/office/drawing/2014/main" id="{E67B96AC-EBD0-49DE-B6AA-F160B5CE9128}"/>
              </a:ext>
            </a:extLst>
          </p:cNvPr>
          <p:cNvSpPr txBox="1">
            <a:spLocks/>
          </p:cNvSpPr>
          <p:nvPr/>
        </p:nvSpPr>
        <p:spPr>
          <a:xfrm>
            <a:off x="476524" y="1119070"/>
            <a:ext cx="11725986" cy="627864"/>
          </a:xfrm>
          <a:prstGeom prst="rect">
            <a:avLst/>
          </a:prstGeom>
        </p:spPr>
        <p:txBody>
          <a:bodyPr vert="horz" wrap="square" lIns="146304" tIns="91440" rIns="146304" bIns="91440" rtlCol="0">
            <a:spAutoFit/>
          </a:bodyPr>
          <a:lstStyle>
            <a:lvl1pPr marL="342779" marR="0" indent="-342779" algn="l" defTabSz="932415" rtl="0" eaLnBrk="1" fontAlgn="auto" latinLnBrk="0" hangingPunct="1">
              <a:lnSpc>
                <a:spcPct val="90000"/>
              </a:lnSpc>
              <a:spcBef>
                <a:spcPct val="20000"/>
              </a:spcBef>
              <a:spcAft>
                <a:spcPts val="0"/>
              </a:spcAft>
              <a:buClrTx/>
              <a:buSzPct val="90000"/>
              <a:buFont typeface="Arial" pitchFamily="34" charset="0"/>
              <a:buChar char="•"/>
              <a:tabLst/>
              <a:defRPr sz="2600" kern="1200" spc="0" baseline="0">
                <a:gradFill>
                  <a:gsLst>
                    <a:gs pos="1250">
                      <a:schemeClr val="tx1"/>
                    </a:gs>
                    <a:gs pos="100000">
                      <a:schemeClr val="tx1"/>
                    </a:gs>
                  </a:gsLst>
                  <a:lin ang="5400000" scaled="0"/>
                </a:gradFill>
                <a:latin typeface="+mn-lt"/>
                <a:ea typeface="+mn-ea"/>
                <a:cs typeface="+mn-cs"/>
              </a:defRPr>
            </a:lvl1pPr>
            <a:lvl2pPr marL="583996" marR="0" indent="-241215" algn="l" defTabSz="932415"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20" marR="0" indent="-228521" algn="l" defTabSz="932415"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40" marR="0" indent="-228521" algn="l" defTabSz="93241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859" marR="0" indent="-228521" algn="l" defTabSz="93241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143" indent="-233104" algn="l" defTabSz="93241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350" indent="-233104" algn="l" defTabSz="93241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558" indent="-233104" algn="l" defTabSz="93241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766" indent="-233104" algn="l" defTabSz="93241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altLang="zh-CN" sz="3200" dirty="0">
              <a:solidFill>
                <a:srgbClr val="FFFFFF"/>
              </a:solidFill>
            </a:endParaRPr>
          </a:p>
        </p:txBody>
      </p:sp>
      <p:sp>
        <p:nvSpPr>
          <p:cNvPr id="8" name="文本框 7">
            <a:extLst>
              <a:ext uri="{FF2B5EF4-FFF2-40B4-BE49-F238E27FC236}">
                <a16:creationId xmlns:a16="http://schemas.microsoft.com/office/drawing/2014/main" id="{FFD3E732-44F9-488E-9A37-21E2EB258AC5}"/>
              </a:ext>
            </a:extLst>
          </p:cNvPr>
          <p:cNvSpPr txBox="1"/>
          <p:nvPr/>
        </p:nvSpPr>
        <p:spPr>
          <a:xfrm>
            <a:off x="5154034" y="3372753"/>
            <a:ext cx="2370966" cy="627864"/>
          </a:xfrm>
          <a:prstGeom prst="rect">
            <a:avLst/>
          </a:prstGeom>
          <a:solidFill>
            <a:schemeClr val="bg2"/>
          </a:solidFill>
          <a:ln>
            <a:solidFill>
              <a:schemeClr val="tx1"/>
            </a:solidFill>
          </a:ln>
        </p:spPr>
        <p:txBody>
          <a:bodyPr wrap="square" lIns="182880" tIns="146304" rIns="182880" bIns="146304" rtlCol="0">
            <a:spAutoFit/>
          </a:bodyPr>
          <a:lstStyle/>
          <a:p>
            <a:pPr algn="ctr">
              <a:lnSpc>
                <a:spcPct val="90000"/>
              </a:lnSpc>
              <a:spcAft>
                <a:spcPts val="600"/>
              </a:spcAft>
            </a:pPr>
            <a:r>
              <a:rPr lang="en-US" altLang="zh-CN" sz="2400" dirty="0">
                <a:gradFill>
                  <a:gsLst>
                    <a:gs pos="2917">
                      <a:schemeClr val="tx1"/>
                    </a:gs>
                    <a:gs pos="30000">
                      <a:schemeClr val="tx1"/>
                    </a:gs>
                  </a:gsLst>
                  <a:lin ang="5400000" scaled="0"/>
                </a:gradFill>
              </a:rPr>
              <a:t>Event Hub</a:t>
            </a:r>
            <a:endParaRPr lang="zh-CN" altLang="en-US" sz="2400" dirty="0" err="1">
              <a:gradFill>
                <a:gsLst>
                  <a:gs pos="2917">
                    <a:schemeClr val="tx1"/>
                  </a:gs>
                  <a:gs pos="30000">
                    <a:schemeClr val="tx1"/>
                  </a:gs>
                </a:gsLst>
                <a:lin ang="5400000" scaled="0"/>
              </a:gradFill>
            </a:endParaRPr>
          </a:p>
        </p:txBody>
      </p:sp>
      <p:sp>
        <p:nvSpPr>
          <p:cNvPr id="9" name="文本框 8">
            <a:extLst>
              <a:ext uri="{FF2B5EF4-FFF2-40B4-BE49-F238E27FC236}">
                <a16:creationId xmlns:a16="http://schemas.microsoft.com/office/drawing/2014/main" id="{2B05996E-B409-4208-952C-D557466A1F91}"/>
              </a:ext>
            </a:extLst>
          </p:cNvPr>
          <p:cNvSpPr txBox="1"/>
          <p:nvPr/>
        </p:nvSpPr>
        <p:spPr>
          <a:xfrm>
            <a:off x="1247019" y="2191315"/>
            <a:ext cx="2370966" cy="926407"/>
          </a:xfrm>
          <a:prstGeom prst="rect">
            <a:avLst/>
          </a:prstGeom>
          <a:noFill/>
          <a:ln>
            <a:solidFill>
              <a:schemeClr val="tx1"/>
            </a:solidFill>
          </a:ln>
        </p:spPr>
        <p:txBody>
          <a:bodyPr wrap="square" lIns="182880" tIns="146304" rIns="182880" bIns="146304" rtlCol="0">
            <a:spAutoFit/>
          </a:bodyPr>
          <a:lstStyle/>
          <a:p>
            <a:pPr algn="ctr">
              <a:lnSpc>
                <a:spcPct val="90000"/>
              </a:lnSpc>
              <a:spcAft>
                <a:spcPts val="600"/>
              </a:spcAft>
            </a:pPr>
            <a:r>
              <a:rPr lang="en-US" altLang="zh-CN" sz="2400" dirty="0">
                <a:gradFill>
                  <a:gsLst>
                    <a:gs pos="2917">
                      <a:schemeClr val="tx1"/>
                    </a:gs>
                    <a:gs pos="30000">
                      <a:schemeClr val="tx1"/>
                    </a:gs>
                  </a:gsLst>
                  <a:lin ang="5400000" scaled="0"/>
                </a:gradFill>
              </a:rPr>
              <a:t>Web App A</a:t>
            </a:r>
          </a:p>
          <a:p>
            <a:pPr algn="ctr">
              <a:lnSpc>
                <a:spcPct val="90000"/>
              </a:lnSpc>
              <a:spcAft>
                <a:spcPts val="600"/>
              </a:spcAft>
            </a:pPr>
            <a:r>
              <a:rPr lang="en-US" altLang="zh-CN" sz="1400" dirty="0">
                <a:gradFill>
                  <a:gsLst>
                    <a:gs pos="2917">
                      <a:schemeClr val="tx1"/>
                    </a:gs>
                    <a:gs pos="30000">
                      <a:schemeClr val="tx1"/>
                    </a:gs>
                  </a:gsLst>
                  <a:lin ang="5400000" scaled="0"/>
                </a:gradFill>
              </a:rPr>
              <a:t>Node JS</a:t>
            </a:r>
            <a:endParaRPr lang="zh-CN" altLang="en-US" sz="1400" dirty="0" err="1">
              <a:gradFill>
                <a:gsLst>
                  <a:gs pos="2917">
                    <a:schemeClr val="tx1"/>
                  </a:gs>
                  <a:gs pos="30000">
                    <a:schemeClr val="tx1"/>
                  </a:gs>
                </a:gsLst>
                <a:lin ang="5400000" scaled="0"/>
              </a:gradFill>
            </a:endParaRPr>
          </a:p>
        </p:txBody>
      </p:sp>
      <p:sp>
        <p:nvSpPr>
          <p:cNvPr id="10" name="文本框 9">
            <a:extLst>
              <a:ext uri="{FF2B5EF4-FFF2-40B4-BE49-F238E27FC236}">
                <a16:creationId xmlns:a16="http://schemas.microsoft.com/office/drawing/2014/main" id="{20D05CFA-CCE4-46E0-93A0-E67D12869E2B}"/>
              </a:ext>
            </a:extLst>
          </p:cNvPr>
          <p:cNvSpPr txBox="1"/>
          <p:nvPr/>
        </p:nvSpPr>
        <p:spPr>
          <a:xfrm>
            <a:off x="9005932" y="2191315"/>
            <a:ext cx="2370966" cy="926407"/>
          </a:xfrm>
          <a:prstGeom prst="rect">
            <a:avLst/>
          </a:prstGeom>
          <a:noFill/>
          <a:ln>
            <a:solidFill>
              <a:schemeClr val="tx1"/>
            </a:solidFill>
          </a:ln>
        </p:spPr>
        <p:txBody>
          <a:bodyPr wrap="square" lIns="182880" tIns="146304" rIns="182880" bIns="146304" rtlCol="0">
            <a:spAutoFit/>
          </a:bodyPr>
          <a:lstStyle/>
          <a:p>
            <a:pPr algn="ctr">
              <a:lnSpc>
                <a:spcPct val="90000"/>
              </a:lnSpc>
              <a:spcAft>
                <a:spcPts val="600"/>
              </a:spcAft>
            </a:pPr>
            <a:r>
              <a:rPr lang="en-US" altLang="zh-CN" sz="2400" dirty="0">
                <a:gradFill>
                  <a:gsLst>
                    <a:gs pos="2917">
                      <a:schemeClr val="tx1"/>
                    </a:gs>
                    <a:gs pos="30000">
                      <a:schemeClr val="tx1"/>
                    </a:gs>
                  </a:gsLst>
                  <a:lin ang="5400000" scaled="0"/>
                </a:gradFill>
              </a:rPr>
              <a:t>Web App B</a:t>
            </a:r>
          </a:p>
          <a:p>
            <a:pPr algn="ctr">
              <a:lnSpc>
                <a:spcPct val="90000"/>
              </a:lnSpc>
              <a:spcAft>
                <a:spcPts val="600"/>
              </a:spcAft>
            </a:pPr>
            <a:r>
              <a:rPr lang="en-US" altLang="zh-CN" sz="1400" dirty="0">
                <a:gradFill>
                  <a:gsLst>
                    <a:gs pos="2917">
                      <a:schemeClr val="tx1"/>
                    </a:gs>
                    <a:gs pos="30000">
                      <a:schemeClr val="tx1"/>
                    </a:gs>
                  </a:gsLst>
                  <a:lin ang="5400000" scaled="0"/>
                </a:gradFill>
              </a:rPr>
              <a:t>Node JS</a:t>
            </a:r>
            <a:endParaRPr lang="zh-CN" altLang="en-US" sz="1400" dirty="0" err="1">
              <a:gradFill>
                <a:gsLst>
                  <a:gs pos="2917">
                    <a:schemeClr val="tx1"/>
                  </a:gs>
                  <a:gs pos="30000">
                    <a:schemeClr val="tx1"/>
                  </a:gs>
                </a:gsLst>
                <a:lin ang="5400000" scaled="0"/>
              </a:gradFill>
            </a:endParaRPr>
          </a:p>
        </p:txBody>
      </p:sp>
      <p:sp>
        <p:nvSpPr>
          <p:cNvPr id="11" name="文本框 10">
            <a:extLst>
              <a:ext uri="{FF2B5EF4-FFF2-40B4-BE49-F238E27FC236}">
                <a16:creationId xmlns:a16="http://schemas.microsoft.com/office/drawing/2014/main" id="{E956A4C4-0387-45D0-A61F-1BA5C19ECC34}"/>
              </a:ext>
            </a:extLst>
          </p:cNvPr>
          <p:cNvSpPr txBox="1"/>
          <p:nvPr/>
        </p:nvSpPr>
        <p:spPr>
          <a:xfrm>
            <a:off x="1247019" y="5875455"/>
            <a:ext cx="2370966" cy="627864"/>
          </a:xfrm>
          <a:prstGeom prst="rect">
            <a:avLst/>
          </a:prstGeom>
          <a:noFill/>
          <a:ln>
            <a:solidFill>
              <a:schemeClr val="tx1"/>
            </a:solidFill>
          </a:ln>
        </p:spPr>
        <p:txBody>
          <a:bodyPr wrap="square" lIns="182880" tIns="146304" rIns="182880" bIns="146304" rtlCol="0">
            <a:spAutoFit/>
          </a:bodyPr>
          <a:lstStyle/>
          <a:p>
            <a:pPr algn="ctr">
              <a:lnSpc>
                <a:spcPct val="90000"/>
              </a:lnSpc>
              <a:spcAft>
                <a:spcPts val="600"/>
              </a:spcAft>
            </a:pPr>
            <a:r>
              <a:rPr lang="en-US" altLang="zh-CN" sz="2400" dirty="0" err="1">
                <a:gradFill>
                  <a:gsLst>
                    <a:gs pos="2917">
                      <a:schemeClr val="tx1"/>
                    </a:gs>
                    <a:gs pos="30000">
                      <a:schemeClr val="tx1"/>
                    </a:gs>
                  </a:gsLst>
                  <a:lin ang="5400000" scaled="0"/>
                </a:gradFill>
              </a:rPr>
              <a:t>Mysql</a:t>
            </a:r>
            <a:r>
              <a:rPr lang="en-US" altLang="zh-CN" sz="2400" dirty="0">
                <a:gradFill>
                  <a:gsLst>
                    <a:gs pos="2917">
                      <a:schemeClr val="tx1"/>
                    </a:gs>
                    <a:gs pos="30000">
                      <a:schemeClr val="tx1"/>
                    </a:gs>
                  </a:gsLst>
                  <a:lin ang="5400000" scaled="0"/>
                </a:gradFill>
              </a:rPr>
              <a:t> A</a:t>
            </a:r>
            <a:endParaRPr lang="zh-CN" altLang="en-US" sz="2400" dirty="0" err="1">
              <a:gradFill>
                <a:gsLst>
                  <a:gs pos="2917">
                    <a:schemeClr val="tx1"/>
                  </a:gs>
                  <a:gs pos="30000">
                    <a:schemeClr val="tx1"/>
                  </a:gs>
                </a:gsLst>
                <a:lin ang="5400000" scaled="0"/>
              </a:gradFill>
            </a:endParaRPr>
          </a:p>
        </p:txBody>
      </p:sp>
      <p:sp>
        <p:nvSpPr>
          <p:cNvPr id="12" name="文本框 11">
            <a:extLst>
              <a:ext uri="{FF2B5EF4-FFF2-40B4-BE49-F238E27FC236}">
                <a16:creationId xmlns:a16="http://schemas.microsoft.com/office/drawing/2014/main" id="{F0773392-942A-438E-9EFE-1D89418FA29A}"/>
              </a:ext>
            </a:extLst>
          </p:cNvPr>
          <p:cNvSpPr txBox="1"/>
          <p:nvPr/>
        </p:nvSpPr>
        <p:spPr>
          <a:xfrm>
            <a:off x="9005932" y="5875455"/>
            <a:ext cx="2370966" cy="627864"/>
          </a:xfrm>
          <a:prstGeom prst="rect">
            <a:avLst/>
          </a:prstGeom>
          <a:noFill/>
          <a:ln>
            <a:solidFill>
              <a:schemeClr val="tx1"/>
            </a:solidFill>
          </a:ln>
        </p:spPr>
        <p:txBody>
          <a:bodyPr wrap="square" lIns="182880" tIns="146304" rIns="182880" bIns="146304" rtlCol="0">
            <a:spAutoFit/>
          </a:bodyPr>
          <a:lstStyle/>
          <a:p>
            <a:pPr algn="ctr">
              <a:lnSpc>
                <a:spcPct val="90000"/>
              </a:lnSpc>
              <a:spcAft>
                <a:spcPts val="600"/>
              </a:spcAft>
            </a:pPr>
            <a:r>
              <a:rPr lang="en-US" altLang="zh-CN" sz="2400" dirty="0" err="1">
                <a:gradFill>
                  <a:gsLst>
                    <a:gs pos="2917">
                      <a:schemeClr val="tx1"/>
                    </a:gs>
                    <a:gs pos="30000">
                      <a:schemeClr val="tx1"/>
                    </a:gs>
                  </a:gsLst>
                  <a:lin ang="5400000" scaled="0"/>
                </a:gradFill>
              </a:rPr>
              <a:t>Mysql</a:t>
            </a:r>
            <a:r>
              <a:rPr lang="en-US" altLang="zh-CN" sz="2400" dirty="0">
                <a:gradFill>
                  <a:gsLst>
                    <a:gs pos="2917">
                      <a:schemeClr val="tx1"/>
                    </a:gs>
                    <a:gs pos="30000">
                      <a:schemeClr val="tx1"/>
                    </a:gs>
                  </a:gsLst>
                  <a:lin ang="5400000" scaled="0"/>
                </a:gradFill>
              </a:rPr>
              <a:t> B</a:t>
            </a:r>
            <a:endParaRPr lang="zh-CN" altLang="en-US" sz="2400" dirty="0" err="1">
              <a:gradFill>
                <a:gsLst>
                  <a:gs pos="2917">
                    <a:schemeClr val="tx1"/>
                  </a:gs>
                  <a:gs pos="30000">
                    <a:schemeClr val="tx1"/>
                  </a:gs>
                </a:gsLst>
                <a:lin ang="5400000" scaled="0"/>
              </a:gradFill>
            </a:endParaRPr>
          </a:p>
        </p:txBody>
      </p:sp>
      <p:sp>
        <p:nvSpPr>
          <p:cNvPr id="13" name="文本框 12">
            <a:extLst>
              <a:ext uri="{FF2B5EF4-FFF2-40B4-BE49-F238E27FC236}">
                <a16:creationId xmlns:a16="http://schemas.microsoft.com/office/drawing/2014/main" id="{DCB3FD8A-7AC4-4FFA-A9B0-1E27FFAFADB5}"/>
              </a:ext>
            </a:extLst>
          </p:cNvPr>
          <p:cNvSpPr txBox="1"/>
          <p:nvPr/>
        </p:nvSpPr>
        <p:spPr>
          <a:xfrm>
            <a:off x="2783068" y="4489278"/>
            <a:ext cx="2370966" cy="926407"/>
          </a:xfrm>
          <a:prstGeom prst="rect">
            <a:avLst/>
          </a:prstGeom>
          <a:noFill/>
          <a:ln>
            <a:solidFill>
              <a:schemeClr val="tx1"/>
            </a:solidFill>
          </a:ln>
        </p:spPr>
        <p:txBody>
          <a:bodyPr wrap="square" lIns="182880" tIns="146304" rIns="182880" bIns="146304" rtlCol="0">
            <a:spAutoFit/>
          </a:bodyPr>
          <a:lstStyle/>
          <a:p>
            <a:pPr algn="ctr">
              <a:lnSpc>
                <a:spcPct val="90000"/>
              </a:lnSpc>
              <a:spcAft>
                <a:spcPts val="600"/>
              </a:spcAft>
            </a:pPr>
            <a:r>
              <a:rPr lang="en-US" altLang="zh-CN" sz="2400" dirty="0">
                <a:gradFill>
                  <a:gsLst>
                    <a:gs pos="2917">
                      <a:schemeClr val="tx1"/>
                    </a:gs>
                    <a:gs pos="30000">
                      <a:schemeClr val="tx1"/>
                    </a:gs>
                  </a:gsLst>
                  <a:lin ang="5400000" scaled="0"/>
                </a:gradFill>
              </a:rPr>
              <a:t>Receiver</a:t>
            </a:r>
          </a:p>
          <a:p>
            <a:pPr algn="ctr">
              <a:lnSpc>
                <a:spcPct val="90000"/>
              </a:lnSpc>
              <a:spcAft>
                <a:spcPts val="600"/>
              </a:spcAft>
            </a:pPr>
            <a:r>
              <a:rPr lang="en-US" altLang="zh-CN" sz="1600" dirty="0">
                <a:gradFill>
                  <a:gsLst>
                    <a:gs pos="2917">
                      <a:schemeClr val="tx1"/>
                    </a:gs>
                    <a:gs pos="30000">
                      <a:schemeClr val="tx1"/>
                    </a:gs>
                  </a:gsLst>
                  <a:lin ang="5400000" scaled="0"/>
                </a:gradFill>
              </a:rPr>
              <a:t>Java</a:t>
            </a:r>
            <a:endParaRPr lang="zh-CN" altLang="en-US" sz="1600" dirty="0" err="1">
              <a:gradFill>
                <a:gsLst>
                  <a:gs pos="2917">
                    <a:schemeClr val="tx1"/>
                  </a:gs>
                  <a:gs pos="30000">
                    <a:schemeClr val="tx1"/>
                  </a:gs>
                </a:gsLst>
                <a:lin ang="5400000" scaled="0"/>
              </a:gradFill>
            </a:endParaRPr>
          </a:p>
        </p:txBody>
      </p:sp>
      <p:sp>
        <p:nvSpPr>
          <p:cNvPr id="14" name="文本框 13">
            <a:extLst>
              <a:ext uri="{FF2B5EF4-FFF2-40B4-BE49-F238E27FC236}">
                <a16:creationId xmlns:a16="http://schemas.microsoft.com/office/drawing/2014/main" id="{28B1E91E-6C4E-4A1C-B830-798B55AC7F76}"/>
              </a:ext>
            </a:extLst>
          </p:cNvPr>
          <p:cNvSpPr txBox="1"/>
          <p:nvPr/>
        </p:nvSpPr>
        <p:spPr>
          <a:xfrm>
            <a:off x="7241869" y="4474785"/>
            <a:ext cx="2370966" cy="926407"/>
          </a:xfrm>
          <a:prstGeom prst="rect">
            <a:avLst/>
          </a:prstGeom>
          <a:noFill/>
          <a:ln>
            <a:solidFill>
              <a:schemeClr val="tx1"/>
            </a:solidFill>
          </a:ln>
        </p:spPr>
        <p:txBody>
          <a:bodyPr wrap="square" lIns="182880" tIns="146304" rIns="182880" bIns="146304" rtlCol="0">
            <a:spAutoFit/>
          </a:bodyPr>
          <a:lstStyle/>
          <a:p>
            <a:pPr algn="ctr">
              <a:lnSpc>
                <a:spcPct val="90000"/>
              </a:lnSpc>
              <a:spcAft>
                <a:spcPts val="600"/>
              </a:spcAft>
            </a:pPr>
            <a:r>
              <a:rPr lang="en-US" altLang="zh-CN" sz="2400" dirty="0">
                <a:gradFill>
                  <a:gsLst>
                    <a:gs pos="2917">
                      <a:schemeClr val="tx1"/>
                    </a:gs>
                    <a:gs pos="30000">
                      <a:schemeClr val="tx1"/>
                    </a:gs>
                  </a:gsLst>
                  <a:lin ang="5400000" scaled="0"/>
                </a:gradFill>
              </a:rPr>
              <a:t>Receiver</a:t>
            </a:r>
          </a:p>
          <a:p>
            <a:pPr algn="ctr">
              <a:lnSpc>
                <a:spcPct val="90000"/>
              </a:lnSpc>
              <a:spcAft>
                <a:spcPts val="600"/>
              </a:spcAft>
            </a:pPr>
            <a:r>
              <a:rPr lang="en-US" altLang="zh-CN" sz="1400" dirty="0">
                <a:gradFill>
                  <a:gsLst>
                    <a:gs pos="2917">
                      <a:schemeClr val="tx1"/>
                    </a:gs>
                    <a:gs pos="30000">
                      <a:schemeClr val="tx1"/>
                    </a:gs>
                  </a:gsLst>
                  <a:lin ang="5400000" scaled="0"/>
                </a:gradFill>
              </a:rPr>
              <a:t>Java</a:t>
            </a:r>
            <a:endParaRPr lang="zh-CN" altLang="en-US" sz="1400" dirty="0" err="1">
              <a:gradFill>
                <a:gsLst>
                  <a:gs pos="2917">
                    <a:schemeClr val="tx1"/>
                  </a:gs>
                  <a:gs pos="30000">
                    <a:schemeClr val="tx1"/>
                  </a:gs>
                </a:gsLst>
                <a:lin ang="5400000" scaled="0"/>
              </a:gradFill>
            </a:endParaRPr>
          </a:p>
        </p:txBody>
      </p:sp>
      <p:cxnSp>
        <p:nvCxnSpPr>
          <p:cNvPr id="16" name="直接箭头连接符 15">
            <a:extLst>
              <a:ext uri="{FF2B5EF4-FFF2-40B4-BE49-F238E27FC236}">
                <a16:creationId xmlns:a16="http://schemas.microsoft.com/office/drawing/2014/main" id="{E17C6FC9-D8EE-4EEE-AB61-D57913DB7474}"/>
              </a:ext>
            </a:extLst>
          </p:cNvPr>
          <p:cNvCxnSpPr>
            <a:stCxn id="9" idx="2"/>
            <a:endCxn id="11" idx="0"/>
          </p:cNvCxnSpPr>
          <p:nvPr/>
        </p:nvCxnSpPr>
        <p:spPr>
          <a:xfrm>
            <a:off x="2432502" y="3117722"/>
            <a:ext cx="0" cy="275773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DAD82A73-A454-4FE6-8015-A35691F1B5F9}"/>
              </a:ext>
            </a:extLst>
          </p:cNvPr>
          <p:cNvCxnSpPr>
            <a:stCxn id="10" idx="2"/>
            <a:endCxn id="12" idx="0"/>
          </p:cNvCxnSpPr>
          <p:nvPr/>
        </p:nvCxnSpPr>
        <p:spPr>
          <a:xfrm>
            <a:off x="10191415" y="3117722"/>
            <a:ext cx="0" cy="275773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B139D5DB-402C-44AC-9827-6D51059C085A}"/>
              </a:ext>
            </a:extLst>
          </p:cNvPr>
          <p:cNvCxnSpPr>
            <a:stCxn id="8" idx="1"/>
            <a:endCxn id="13" idx="0"/>
          </p:cNvCxnSpPr>
          <p:nvPr/>
        </p:nvCxnSpPr>
        <p:spPr>
          <a:xfrm flipH="1">
            <a:off x="3968551" y="3686685"/>
            <a:ext cx="1185483" cy="80259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65FB31FE-E0FD-449C-98B8-6CFA40B2A3C9}"/>
              </a:ext>
            </a:extLst>
          </p:cNvPr>
          <p:cNvCxnSpPr>
            <a:stCxn id="13" idx="2"/>
            <a:endCxn id="11" idx="0"/>
          </p:cNvCxnSpPr>
          <p:nvPr/>
        </p:nvCxnSpPr>
        <p:spPr>
          <a:xfrm flipH="1">
            <a:off x="2432502" y="5415685"/>
            <a:ext cx="1536049" cy="45977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225C3B35-0EDD-4A7D-8B22-10D783D876C2}"/>
              </a:ext>
            </a:extLst>
          </p:cNvPr>
          <p:cNvCxnSpPr>
            <a:stCxn id="8" idx="3"/>
            <a:endCxn id="14" idx="0"/>
          </p:cNvCxnSpPr>
          <p:nvPr/>
        </p:nvCxnSpPr>
        <p:spPr>
          <a:xfrm>
            <a:off x="7525000" y="3686685"/>
            <a:ext cx="902352" cy="7881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BE756D6F-1260-4D6E-BADE-EA339D34FB4B}"/>
              </a:ext>
            </a:extLst>
          </p:cNvPr>
          <p:cNvCxnSpPr>
            <a:stCxn id="14" idx="2"/>
            <a:endCxn id="12" idx="0"/>
          </p:cNvCxnSpPr>
          <p:nvPr/>
        </p:nvCxnSpPr>
        <p:spPr>
          <a:xfrm>
            <a:off x="8427352" y="5401192"/>
            <a:ext cx="1764063" cy="47426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4ADC45D9-62F3-424C-83FC-3C81ACD9BCA4}"/>
              </a:ext>
            </a:extLst>
          </p:cNvPr>
          <p:cNvCxnSpPr>
            <a:stCxn id="9" idx="3"/>
            <a:endCxn id="8" idx="1"/>
          </p:cNvCxnSpPr>
          <p:nvPr/>
        </p:nvCxnSpPr>
        <p:spPr>
          <a:xfrm>
            <a:off x="3617985" y="2654519"/>
            <a:ext cx="1536049" cy="103216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4CB2444B-224D-412F-A3EF-A399ED5FA06E}"/>
              </a:ext>
            </a:extLst>
          </p:cNvPr>
          <p:cNvCxnSpPr>
            <a:stCxn id="10" idx="1"/>
            <a:endCxn id="8" idx="3"/>
          </p:cNvCxnSpPr>
          <p:nvPr/>
        </p:nvCxnSpPr>
        <p:spPr>
          <a:xfrm flipH="1">
            <a:off x="7525000" y="2654519"/>
            <a:ext cx="1480932" cy="103216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9F79B2ED-7662-42E8-83D3-FDE77293CEDB}"/>
              </a:ext>
            </a:extLst>
          </p:cNvPr>
          <p:cNvSpPr txBox="1"/>
          <p:nvPr/>
        </p:nvSpPr>
        <p:spPr>
          <a:xfrm>
            <a:off x="5031961" y="5889853"/>
            <a:ext cx="2370966" cy="627864"/>
          </a:xfrm>
          <a:prstGeom prst="rect">
            <a:avLst/>
          </a:prstGeom>
          <a:solidFill>
            <a:schemeClr val="bg2"/>
          </a:solidFill>
          <a:ln>
            <a:solidFill>
              <a:schemeClr val="tx1"/>
            </a:solidFill>
          </a:ln>
        </p:spPr>
        <p:txBody>
          <a:bodyPr wrap="square" lIns="182880" tIns="146304" rIns="182880" bIns="146304" rtlCol="0">
            <a:spAutoFit/>
          </a:bodyPr>
          <a:lstStyle/>
          <a:p>
            <a:pPr algn="ctr">
              <a:lnSpc>
                <a:spcPct val="90000"/>
              </a:lnSpc>
              <a:spcAft>
                <a:spcPts val="600"/>
              </a:spcAft>
            </a:pPr>
            <a:r>
              <a:rPr lang="en-US" altLang="zh-CN" sz="2400" dirty="0">
                <a:gradFill>
                  <a:gsLst>
                    <a:gs pos="2917">
                      <a:schemeClr val="tx1"/>
                    </a:gs>
                    <a:gs pos="30000">
                      <a:schemeClr val="tx1"/>
                    </a:gs>
                  </a:gsLst>
                  <a:lin ang="5400000" scaled="0"/>
                </a:gradFill>
              </a:rPr>
              <a:t>Storage</a:t>
            </a:r>
            <a:endParaRPr lang="zh-CN" altLang="en-US" sz="2400" dirty="0" err="1">
              <a:gradFill>
                <a:gsLst>
                  <a:gs pos="2917">
                    <a:schemeClr val="tx1"/>
                  </a:gs>
                  <a:gs pos="30000">
                    <a:schemeClr val="tx1"/>
                  </a:gs>
                </a:gsLst>
                <a:lin ang="5400000" scaled="0"/>
              </a:gradFill>
            </a:endParaRPr>
          </a:p>
        </p:txBody>
      </p:sp>
      <p:cxnSp>
        <p:nvCxnSpPr>
          <p:cNvPr id="36" name="直接箭头连接符 35">
            <a:extLst>
              <a:ext uri="{FF2B5EF4-FFF2-40B4-BE49-F238E27FC236}">
                <a16:creationId xmlns:a16="http://schemas.microsoft.com/office/drawing/2014/main" id="{8171B94F-2FCB-43AF-A219-EAF51F96DCB2}"/>
              </a:ext>
            </a:extLst>
          </p:cNvPr>
          <p:cNvCxnSpPr>
            <a:stCxn id="13" idx="2"/>
            <a:endCxn id="34" idx="0"/>
          </p:cNvCxnSpPr>
          <p:nvPr/>
        </p:nvCxnSpPr>
        <p:spPr>
          <a:xfrm>
            <a:off x="3968551" y="5415685"/>
            <a:ext cx="2248893" cy="47416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3D8D0D84-991A-44B3-80CC-5DF90A31FF05}"/>
              </a:ext>
            </a:extLst>
          </p:cNvPr>
          <p:cNvCxnSpPr>
            <a:stCxn id="14" idx="2"/>
            <a:endCxn id="34" idx="0"/>
          </p:cNvCxnSpPr>
          <p:nvPr/>
        </p:nvCxnSpPr>
        <p:spPr>
          <a:xfrm flipH="1">
            <a:off x="6217444" y="5401192"/>
            <a:ext cx="2209908" cy="48866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751727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141C-A9F5-4A02-A1F7-B246D74A4E32}"/>
              </a:ext>
            </a:extLst>
          </p:cNvPr>
          <p:cNvSpPr>
            <a:spLocks noGrp="1"/>
          </p:cNvSpPr>
          <p:nvPr>
            <p:ph type="title"/>
          </p:nvPr>
        </p:nvSpPr>
        <p:spPr>
          <a:xfrm>
            <a:off x="274288" y="296901"/>
            <a:ext cx="13307705" cy="917575"/>
          </a:xfrm>
        </p:spPr>
        <p:txBody>
          <a:bodyPr/>
          <a:lstStyle/>
          <a:p>
            <a:r>
              <a:rPr lang="zh-CN" altLang="en-US" sz="5400" dirty="0">
                <a:solidFill>
                  <a:srgbClr val="FFFFFF"/>
                </a:solidFill>
                <a:latin typeface="Segoe UI"/>
              </a:rPr>
              <a:t>要点</a:t>
            </a:r>
            <a:endParaRPr lang="en-US" altLang="zh-CN" sz="5400" dirty="0">
              <a:solidFill>
                <a:srgbClr val="FFFFFF"/>
              </a:solidFill>
              <a:latin typeface="Segoe UI"/>
            </a:endParaRPr>
          </a:p>
        </p:txBody>
      </p:sp>
      <p:sp>
        <p:nvSpPr>
          <p:cNvPr id="3" name="Content Placeholder 2">
            <a:extLst>
              <a:ext uri="{FF2B5EF4-FFF2-40B4-BE49-F238E27FC236}">
                <a16:creationId xmlns:a16="http://schemas.microsoft.com/office/drawing/2014/main" id="{E67B96AC-EBD0-49DE-B6AA-F160B5CE9128}"/>
              </a:ext>
            </a:extLst>
          </p:cNvPr>
          <p:cNvSpPr txBox="1">
            <a:spLocks/>
          </p:cNvSpPr>
          <p:nvPr/>
        </p:nvSpPr>
        <p:spPr>
          <a:xfrm>
            <a:off x="476524" y="1119070"/>
            <a:ext cx="7408576" cy="6894195"/>
          </a:xfrm>
          <a:prstGeom prst="rect">
            <a:avLst/>
          </a:prstGeom>
        </p:spPr>
        <p:txBody>
          <a:bodyPr vert="horz" wrap="square" lIns="146304" tIns="91440" rIns="146304" bIns="91440" rtlCol="0">
            <a:spAutoFit/>
          </a:bodyPr>
          <a:lstStyle>
            <a:lvl1pPr marL="342779" marR="0" indent="-342779" algn="l" defTabSz="932415" rtl="0" eaLnBrk="1" fontAlgn="auto" latinLnBrk="0" hangingPunct="1">
              <a:lnSpc>
                <a:spcPct val="90000"/>
              </a:lnSpc>
              <a:spcBef>
                <a:spcPct val="20000"/>
              </a:spcBef>
              <a:spcAft>
                <a:spcPts val="0"/>
              </a:spcAft>
              <a:buClrTx/>
              <a:buSzPct val="90000"/>
              <a:buFont typeface="Arial" pitchFamily="34" charset="0"/>
              <a:buChar char="•"/>
              <a:tabLst/>
              <a:defRPr sz="2600" kern="1200" spc="0" baseline="0">
                <a:gradFill>
                  <a:gsLst>
                    <a:gs pos="1250">
                      <a:schemeClr val="tx1"/>
                    </a:gs>
                    <a:gs pos="100000">
                      <a:schemeClr val="tx1"/>
                    </a:gs>
                  </a:gsLst>
                  <a:lin ang="5400000" scaled="0"/>
                </a:gradFill>
                <a:latin typeface="+mn-lt"/>
                <a:ea typeface="+mn-ea"/>
                <a:cs typeface="+mn-cs"/>
              </a:defRPr>
            </a:lvl1pPr>
            <a:lvl2pPr marL="583996" marR="0" indent="-241215" algn="l" defTabSz="932415"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20" marR="0" indent="-228521" algn="l" defTabSz="932415"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40" marR="0" indent="-228521" algn="l" defTabSz="93241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859" marR="0" indent="-228521" algn="l" defTabSz="93241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143" indent="-233104" algn="l" defTabSz="93241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350" indent="-233104" algn="l" defTabSz="93241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558" indent="-233104" algn="l" defTabSz="93241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766" indent="-233104" algn="l" defTabSz="93241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dirty="0">
                <a:solidFill>
                  <a:srgbClr val="FFFFFF"/>
                </a:solidFill>
              </a:rPr>
              <a:t>A</a:t>
            </a:r>
            <a:r>
              <a:rPr lang="zh-CN" altLang="en-US" sz="2400" dirty="0">
                <a:solidFill>
                  <a:srgbClr val="FFFFFF"/>
                </a:solidFill>
              </a:rPr>
              <a:t>与</a:t>
            </a:r>
            <a:r>
              <a:rPr lang="en-US" altLang="zh-CN" sz="2400" dirty="0">
                <a:solidFill>
                  <a:srgbClr val="FFFFFF"/>
                </a:solidFill>
              </a:rPr>
              <a:t>B</a:t>
            </a:r>
            <a:r>
              <a:rPr lang="zh-CN" altLang="en-US" sz="2400" dirty="0">
                <a:solidFill>
                  <a:srgbClr val="FFFFFF"/>
                </a:solidFill>
              </a:rPr>
              <a:t>完全是同一套代码，两边只是</a:t>
            </a:r>
            <a:r>
              <a:rPr lang="en-US" altLang="zh-CN" sz="2400" dirty="0">
                <a:solidFill>
                  <a:srgbClr val="FFFFFF"/>
                </a:solidFill>
              </a:rPr>
              <a:t>WebApp</a:t>
            </a:r>
            <a:r>
              <a:rPr lang="zh-CN" altLang="en-US" sz="2400" dirty="0">
                <a:solidFill>
                  <a:srgbClr val="FFFFFF"/>
                </a:solidFill>
              </a:rPr>
              <a:t>的配置不同</a:t>
            </a:r>
            <a:endParaRPr lang="en-US" altLang="zh-CN" sz="2400" dirty="0">
              <a:solidFill>
                <a:srgbClr val="FFFFFF"/>
              </a:solidFill>
              <a:latin typeface="Segoe UI"/>
            </a:endParaRPr>
          </a:p>
          <a:p>
            <a:r>
              <a:rPr lang="en-US" altLang="zh-CN" sz="2400" dirty="0">
                <a:solidFill>
                  <a:srgbClr val="FFFFFF"/>
                </a:solidFill>
                <a:latin typeface="Segoe UI"/>
              </a:rPr>
              <a:t>WebApp</a:t>
            </a:r>
            <a:r>
              <a:rPr lang="zh-CN" altLang="en-US" sz="2400" dirty="0">
                <a:solidFill>
                  <a:srgbClr val="FFFFFF"/>
                </a:solidFill>
                <a:latin typeface="Segoe UI"/>
              </a:rPr>
              <a:t>先操作完本地</a:t>
            </a:r>
            <a:r>
              <a:rPr lang="en-US" altLang="zh-CN" sz="2400" dirty="0">
                <a:solidFill>
                  <a:srgbClr val="FFFFFF"/>
                </a:solidFill>
                <a:latin typeface="Segoe UI"/>
              </a:rPr>
              <a:t>DB, </a:t>
            </a:r>
            <a:r>
              <a:rPr lang="zh-CN" altLang="en-US" sz="2400" dirty="0">
                <a:solidFill>
                  <a:srgbClr val="FFFFFF"/>
                </a:solidFill>
                <a:latin typeface="Segoe UI"/>
              </a:rPr>
              <a:t>再将数据发送到</a:t>
            </a:r>
            <a:r>
              <a:rPr lang="en-US" altLang="zh-CN" sz="2400" dirty="0">
                <a:solidFill>
                  <a:srgbClr val="FFFFFF"/>
                </a:solidFill>
                <a:latin typeface="Segoe UI"/>
              </a:rPr>
              <a:t>Event Hub, </a:t>
            </a:r>
            <a:r>
              <a:rPr lang="zh-CN" altLang="en-US" sz="2400" dirty="0">
                <a:solidFill>
                  <a:srgbClr val="FFFFFF"/>
                </a:solidFill>
                <a:latin typeface="Segoe UI"/>
              </a:rPr>
              <a:t>同时带上发起方</a:t>
            </a:r>
            <a:r>
              <a:rPr lang="en-US" altLang="zh-CN" sz="2400" dirty="0">
                <a:solidFill>
                  <a:srgbClr val="FFFFFF"/>
                </a:solidFill>
                <a:latin typeface="Segoe UI"/>
              </a:rPr>
              <a:t>(from</a:t>
            </a:r>
            <a:r>
              <a:rPr lang="zh-CN" altLang="en-US" sz="2400" dirty="0">
                <a:solidFill>
                  <a:srgbClr val="FFFFFF"/>
                </a:solidFill>
                <a:latin typeface="Segoe UI"/>
              </a:rPr>
              <a:t>）和操作类型</a:t>
            </a:r>
            <a:r>
              <a:rPr lang="en-US" altLang="zh-CN" sz="2400" dirty="0">
                <a:solidFill>
                  <a:srgbClr val="FFFFFF"/>
                </a:solidFill>
                <a:latin typeface="Segoe UI"/>
              </a:rPr>
              <a:t>(Add/Delete/[Update])</a:t>
            </a:r>
          </a:p>
          <a:p>
            <a:r>
              <a:rPr lang="zh-CN" altLang="en-US" sz="2400" dirty="0">
                <a:solidFill>
                  <a:srgbClr val="FFFFFF"/>
                </a:solidFill>
                <a:latin typeface="Segoe UI"/>
              </a:rPr>
              <a:t>新增操作的唯一</a:t>
            </a:r>
            <a:r>
              <a:rPr lang="en-US" altLang="zh-CN" sz="2400" dirty="0">
                <a:solidFill>
                  <a:srgbClr val="FFFFFF"/>
                </a:solidFill>
                <a:latin typeface="Segoe UI"/>
              </a:rPr>
              <a:t>ID</a:t>
            </a:r>
            <a:r>
              <a:rPr lang="zh-CN" altLang="en-US" sz="2400" dirty="0">
                <a:solidFill>
                  <a:srgbClr val="FFFFFF"/>
                </a:solidFill>
                <a:latin typeface="Segoe UI"/>
              </a:rPr>
              <a:t>由</a:t>
            </a:r>
            <a:r>
              <a:rPr lang="en-US" altLang="zh-CN" sz="2400" dirty="0">
                <a:solidFill>
                  <a:srgbClr val="FFFFFF"/>
                </a:solidFill>
                <a:latin typeface="Segoe UI"/>
              </a:rPr>
              <a:t>WebApp</a:t>
            </a:r>
            <a:r>
              <a:rPr lang="zh-CN" altLang="en-US" sz="2400" dirty="0">
                <a:solidFill>
                  <a:srgbClr val="FFFFFF"/>
                </a:solidFill>
                <a:latin typeface="Segoe UI"/>
              </a:rPr>
              <a:t>生成，需保证两边不重复。如</a:t>
            </a:r>
            <a:r>
              <a:rPr lang="en-US" altLang="zh-CN" sz="2400" dirty="0">
                <a:solidFill>
                  <a:srgbClr val="FFFFFF"/>
                </a:solidFill>
                <a:latin typeface="Segoe UI"/>
              </a:rPr>
              <a:t>A</a:t>
            </a:r>
            <a:r>
              <a:rPr lang="zh-CN" altLang="en-US" sz="2400" dirty="0">
                <a:solidFill>
                  <a:srgbClr val="FFFFFF"/>
                </a:solidFill>
                <a:latin typeface="Segoe UI"/>
              </a:rPr>
              <a:t>生成的</a:t>
            </a:r>
            <a:r>
              <a:rPr lang="en-US" altLang="zh-CN" sz="2400" dirty="0">
                <a:solidFill>
                  <a:srgbClr val="FFFFFF"/>
                </a:solidFill>
                <a:latin typeface="Segoe UI"/>
              </a:rPr>
              <a:t>[</a:t>
            </a:r>
            <a:r>
              <a:rPr lang="en-US" altLang="zh-CN" sz="2400" dirty="0" err="1">
                <a:solidFill>
                  <a:srgbClr val="FFFFFF"/>
                </a:solidFill>
                <a:latin typeface="Segoe UI"/>
              </a:rPr>
              <a:t>A+Timestamp</a:t>
            </a:r>
            <a:r>
              <a:rPr lang="en-US" altLang="zh-CN" sz="2400" dirty="0">
                <a:solidFill>
                  <a:srgbClr val="FFFFFF"/>
                </a:solidFill>
                <a:latin typeface="Segoe UI"/>
              </a:rPr>
              <a:t>]</a:t>
            </a:r>
            <a:r>
              <a:rPr lang="zh-CN" altLang="en-US" sz="2400" dirty="0">
                <a:solidFill>
                  <a:srgbClr val="FFFFFF"/>
                </a:solidFill>
                <a:latin typeface="Segoe UI"/>
              </a:rPr>
              <a:t>，</a:t>
            </a:r>
            <a:r>
              <a:rPr lang="en-US" altLang="zh-CN" sz="2400" dirty="0">
                <a:solidFill>
                  <a:srgbClr val="FFFFFF"/>
                </a:solidFill>
                <a:latin typeface="Segoe UI"/>
              </a:rPr>
              <a:t>B</a:t>
            </a:r>
            <a:r>
              <a:rPr lang="zh-CN" altLang="en-US" sz="2400" dirty="0">
                <a:solidFill>
                  <a:srgbClr val="FFFFFF"/>
                </a:solidFill>
                <a:latin typeface="Segoe UI"/>
              </a:rPr>
              <a:t>生成的</a:t>
            </a:r>
            <a:r>
              <a:rPr lang="en-US" altLang="zh-CN" sz="2400" dirty="0">
                <a:solidFill>
                  <a:srgbClr val="FFFFFF"/>
                </a:solidFill>
                <a:latin typeface="Segoe UI"/>
              </a:rPr>
              <a:t>[B+ Timestamp]</a:t>
            </a:r>
          </a:p>
          <a:p>
            <a:r>
              <a:rPr lang="en-US" altLang="zh-CN" sz="2400" dirty="0" err="1">
                <a:solidFill>
                  <a:srgbClr val="FFFFFF"/>
                </a:solidFill>
                <a:latin typeface="Segoe UI"/>
              </a:rPr>
              <a:t>Eventhub</a:t>
            </a:r>
            <a:r>
              <a:rPr lang="zh-CN" altLang="en-US" sz="2400" dirty="0">
                <a:solidFill>
                  <a:srgbClr val="FFFFFF"/>
                </a:solidFill>
                <a:latin typeface="Segoe UI"/>
              </a:rPr>
              <a:t>带</a:t>
            </a:r>
            <a:r>
              <a:rPr lang="en-US" altLang="zh-CN" sz="2400" dirty="0">
                <a:solidFill>
                  <a:srgbClr val="FFFFFF"/>
                </a:solidFill>
                <a:latin typeface="Segoe UI"/>
              </a:rPr>
              <a:t>partition, </a:t>
            </a:r>
            <a:r>
              <a:rPr lang="zh-CN" altLang="en-US" sz="2400" dirty="0">
                <a:solidFill>
                  <a:srgbClr val="FFFFFF"/>
                </a:solidFill>
                <a:latin typeface="Segoe UI"/>
              </a:rPr>
              <a:t>顺序性只能在同一</a:t>
            </a:r>
            <a:r>
              <a:rPr lang="en-US" altLang="zh-CN" sz="2400" dirty="0">
                <a:solidFill>
                  <a:srgbClr val="FFFFFF"/>
                </a:solidFill>
                <a:latin typeface="Segoe UI"/>
              </a:rPr>
              <a:t>partition</a:t>
            </a:r>
            <a:r>
              <a:rPr lang="zh-CN" altLang="en-US" sz="2400" dirty="0">
                <a:solidFill>
                  <a:srgbClr val="FFFFFF"/>
                </a:solidFill>
                <a:latin typeface="Segoe UI"/>
              </a:rPr>
              <a:t>内，不同的表建议用不同的</a:t>
            </a:r>
            <a:r>
              <a:rPr lang="en-US" altLang="zh-CN" sz="2400" dirty="0">
                <a:solidFill>
                  <a:srgbClr val="FFFFFF"/>
                </a:solidFill>
                <a:latin typeface="Segoe UI"/>
              </a:rPr>
              <a:t>partition key.</a:t>
            </a:r>
          </a:p>
          <a:p>
            <a:r>
              <a:rPr lang="en-US" altLang="zh-CN" sz="2400" dirty="0">
                <a:solidFill>
                  <a:srgbClr val="FFFFFF"/>
                </a:solidFill>
                <a:latin typeface="Segoe UI"/>
              </a:rPr>
              <a:t>Receiver </a:t>
            </a:r>
            <a:r>
              <a:rPr lang="zh-CN" altLang="en-US" sz="2400" dirty="0">
                <a:solidFill>
                  <a:srgbClr val="FFFFFF"/>
                </a:solidFill>
                <a:latin typeface="Segoe UI"/>
              </a:rPr>
              <a:t>用</a:t>
            </a:r>
            <a:r>
              <a:rPr lang="en-US" altLang="zh-CN" sz="2400" dirty="0" err="1">
                <a:solidFill>
                  <a:srgbClr val="FFFFFF"/>
                </a:solidFill>
                <a:latin typeface="Segoe UI"/>
              </a:rPr>
              <a:t>Webjob</a:t>
            </a:r>
            <a:r>
              <a:rPr lang="zh-CN" altLang="en-US" sz="2400" dirty="0">
                <a:solidFill>
                  <a:srgbClr val="FFFFFF"/>
                </a:solidFill>
                <a:latin typeface="Segoe UI"/>
              </a:rPr>
              <a:t>运行，带不同的身份</a:t>
            </a:r>
            <a:r>
              <a:rPr lang="en-US" altLang="zh-CN" sz="2400" dirty="0">
                <a:solidFill>
                  <a:srgbClr val="FFFFFF"/>
                </a:solidFill>
                <a:latin typeface="Segoe UI"/>
              </a:rPr>
              <a:t>(</a:t>
            </a:r>
            <a:r>
              <a:rPr lang="zh-CN" altLang="en-US" sz="2400" dirty="0">
                <a:solidFill>
                  <a:srgbClr val="FFFFFF"/>
                </a:solidFill>
                <a:latin typeface="Segoe UI"/>
              </a:rPr>
              <a:t>通过</a:t>
            </a:r>
            <a:r>
              <a:rPr lang="en-US" altLang="zh-CN" sz="2400" dirty="0">
                <a:solidFill>
                  <a:srgbClr val="FFFFFF"/>
                </a:solidFill>
                <a:latin typeface="Segoe UI"/>
              </a:rPr>
              <a:t>Event hub </a:t>
            </a:r>
            <a:r>
              <a:rPr lang="en-US" altLang="zh-CN" sz="2400" dirty="0" err="1">
                <a:solidFill>
                  <a:srgbClr val="FFFFFF"/>
                </a:solidFill>
                <a:latin typeface="Segoe UI"/>
              </a:rPr>
              <a:t>ConsumerGroup</a:t>
            </a:r>
            <a:r>
              <a:rPr lang="en-US" altLang="zh-CN" sz="2400" dirty="0">
                <a:solidFill>
                  <a:srgbClr val="FFFFFF"/>
                </a:solidFill>
                <a:latin typeface="Segoe UI"/>
              </a:rPr>
              <a:t>), </a:t>
            </a:r>
            <a:r>
              <a:rPr lang="zh-CN" altLang="en-US" sz="2400" dirty="0">
                <a:solidFill>
                  <a:srgbClr val="FFFFFF"/>
                </a:solidFill>
                <a:latin typeface="Segoe UI"/>
              </a:rPr>
              <a:t>以记录取消息游标</a:t>
            </a:r>
            <a:r>
              <a:rPr lang="en-US" altLang="zh-CN" sz="2400" dirty="0">
                <a:solidFill>
                  <a:srgbClr val="FFFFFF"/>
                </a:solidFill>
                <a:latin typeface="Segoe UI"/>
              </a:rPr>
              <a:t>[Storage]</a:t>
            </a:r>
            <a:r>
              <a:rPr lang="zh-CN" altLang="en-US" sz="2400" dirty="0">
                <a:solidFill>
                  <a:srgbClr val="FFFFFF"/>
                </a:solidFill>
                <a:latin typeface="Segoe UI"/>
              </a:rPr>
              <a:t>。负载高时可横向扩展。</a:t>
            </a:r>
            <a:endParaRPr lang="en-US" altLang="zh-CN" sz="2400" dirty="0">
              <a:solidFill>
                <a:srgbClr val="FFFFFF"/>
              </a:solidFill>
              <a:latin typeface="Segoe UI"/>
            </a:endParaRPr>
          </a:p>
          <a:p>
            <a:r>
              <a:rPr lang="en-US" altLang="zh-CN" sz="2400" dirty="0" err="1">
                <a:solidFill>
                  <a:srgbClr val="FFFFFF"/>
                </a:solidFill>
                <a:latin typeface="Segoe UI"/>
              </a:rPr>
              <a:t>Eventhub</a:t>
            </a:r>
            <a:r>
              <a:rPr lang="zh-CN" altLang="en-US" sz="2400" dirty="0">
                <a:solidFill>
                  <a:srgbClr val="FFFFFF"/>
                </a:solidFill>
                <a:latin typeface="Segoe UI"/>
              </a:rPr>
              <a:t>的消息会持久化，</a:t>
            </a:r>
            <a:r>
              <a:rPr lang="en-US" altLang="zh-CN" sz="2400" dirty="0">
                <a:solidFill>
                  <a:srgbClr val="FFFFFF"/>
                </a:solidFill>
                <a:latin typeface="Segoe UI"/>
              </a:rPr>
              <a:t>Receiver</a:t>
            </a:r>
            <a:r>
              <a:rPr lang="zh-CN" altLang="en-US" sz="2400" dirty="0">
                <a:solidFill>
                  <a:srgbClr val="FFFFFF"/>
                </a:solidFill>
                <a:latin typeface="Segoe UI"/>
              </a:rPr>
              <a:t>有可能会重复操作消息。数据库设计要能容忍该情况。</a:t>
            </a:r>
            <a:endParaRPr lang="en-US" altLang="zh-CN" sz="2400" dirty="0">
              <a:solidFill>
                <a:srgbClr val="FFFFFF"/>
              </a:solidFill>
              <a:latin typeface="Segoe UI"/>
            </a:endParaRPr>
          </a:p>
          <a:p>
            <a:endParaRPr lang="en-US" altLang="zh-CN" sz="2400" dirty="0">
              <a:solidFill>
                <a:srgbClr val="FFFFFF"/>
              </a:solidFill>
              <a:latin typeface="Segoe UI"/>
            </a:endParaRPr>
          </a:p>
          <a:p>
            <a:endParaRPr lang="en-US" altLang="zh-CN" sz="2600" dirty="0">
              <a:solidFill>
                <a:srgbClr val="FFFFFF"/>
              </a:solidFill>
            </a:endParaRPr>
          </a:p>
          <a:p>
            <a:pPr lvl="1"/>
            <a:endParaRPr lang="en-US" altLang="zh-CN" sz="3000" dirty="0">
              <a:solidFill>
                <a:srgbClr val="FFFFFF"/>
              </a:solidFill>
              <a:latin typeface="Segoe UI"/>
            </a:endParaRPr>
          </a:p>
        </p:txBody>
      </p:sp>
      <p:pic>
        <p:nvPicPr>
          <p:cNvPr id="4" name="图片 3">
            <a:extLst>
              <a:ext uri="{FF2B5EF4-FFF2-40B4-BE49-F238E27FC236}">
                <a16:creationId xmlns:a16="http://schemas.microsoft.com/office/drawing/2014/main" id="{20B03197-CECC-449F-A9F4-583A7B687257}"/>
              </a:ext>
            </a:extLst>
          </p:cNvPr>
          <p:cNvPicPr>
            <a:picLocks noChangeAspect="1"/>
          </p:cNvPicPr>
          <p:nvPr/>
        </p:nvPicPr>
        <p:blipFill>
          <a:blip r:embed="rId3"/>
          <a:stretch>
            <a:fillRect/>
          </a:stretch>
        </p:blipFill>
        <p:spPr>
          <a:xfrm>
            <a:off x="7885100" y="1804899"/>
            <a:ext cx="4519646" cy="4786347"/>
          </a:xfrm>
          <a:prstGeom prst="rect">
            <a:avLst/>
          </a:prstGeom>
        </p:spPr>
      </p:pic>
    </p:spTree>
    <p:extLst>
      <p:ext uri="{BB962C8B-B14F-4D97-AF65-F5344CB8AC3E}">
        <p14:creationId xmlns:p14="http://schemas.microsoft.com/office/powerpoint/2010/main" val="304138577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141C-A9F5-4A02-A1F7-B246D74A4E32}"/>
              </a:ext>
            </a:extLst>
          </p:cNvPr>
          <p:cNvSpPr>
            <a:spLocks noGrp="1"/>
          </p:cNvSpPr>
          <p:nvPr>
            <p:ph type="title"/>
          </p:nvPr>
        </p:nvSpPr>
        <p:spPr>
          <a:xfrm>
            <a:off x="274288" y="296901"/>
            <a:ext cx="11771799" cy="917575"/>
          </a:xfrm>
        </p:spPr>
        <p:txBody>
          <a:bodyPr/>
          <a:lstStyle/>
          <a:p>
            <a:r>
              <a:rPr lang="zh-CN" altLang="en-US" dirty="0"/>
              <a:t>进一步架构参考</a:t>
            </a:r>
          </a:p>
        </p:txBody>
      </p:sp>
      <p:pic>
        <p:nvPicPr>
          <p:cNvPr id="4" name="图片 3">
            <a:extLst>
              <a:ext uri="{FF2B5EF4-FFF2-40B4-BE49-F238E27FC236}">
                <a16:creationId xmlns:a16="http://schemas.microsoft.com/office/drawing/2014/main" id="{03282AAA-1CDE-4AF0-974F-5DE68318EC08}"/>
              </a:ext>
            </a:extLst>
          </p:cNvPr>
          <p:cNvPicPr>
            <a:picLocks noChangeAspect="1"/>
          </p:cNvPicPr>
          <p:nvPr/>
        </p:nvPicPr>
        <p:blipFill>
          <a:blip r:embed="rId3"/>
          <a:stretch>
            <a:fillRect/>
          </a:stretch>
        </p:blipFill>
        <p:spPr>
          <a:xfrm>
            <a:off x="664642" y="2279337"/>
            <a:ext cx="11105603" cy="3830150"/>
          </a:xfrm>
          <a:prstGeom prst="rect">
            <a:avLst/>
          </a:prstGeom>
        </p:spPr>
      </p:pic>
      <p:sp>
        <p:nvSpPr>
          <p:cNvPr id="5" name="文本框 4">
            <a:extLst>
              <a:ext uri="{FF2B5EF4-FFF2-40B4-BE49-F238E27FC236}">
                <a16:creationId xmlns:a16="http://schemas.microsoft.com/office/drawing/2014/main" id="{82C1C55C-5A6E-4E68-BDE7-55B708978D8B}"/>
              </a:ext>
            </a:extLst>
          </p:cNvPr>
          <p:cNvSpPr txBox="1"/>
          <p:nvPr/>
        </p:nvSpPr>
        <p:spPr>
          <a:xfrm>
            <a:off x="801111" y="1651473"/>
            <a:ext cx="8650385" cy="627864"/>
          </a:xfrm>
          <a:prstGeom prst="rect">
            <a:avLst/>
          </a:prstGeom>
          <a:noFill/>
        </p:spPr>
        <p:txBody>
          <a:bodyPr wrap="square" lIns="182880" tIns="146304" rIns="182880" bIns="146304" rtlCol="0">
            <a:spAutoFit/>
          </a:bodyPr>
          <a:lstStyle/>
          <a:p>
            <a:pPr>
              <a:lnSpc>
                <a:spcPct val="90000"/>
              </a:lnSpc>
              <a:spcAft>
                <a:spcPts val="600"/>
              </a:spcAft>
            </a:pPr>
            <a:r>
              <a:rPr lang="zh-CN" altLang="en-US" sz="2400" dirty="0">
                <a:gradFill>
                  <a:gsLst>
                    <a:gs pos="2917">
                      <a:schemeClr val="tx1"/>
                    </a:gs>
                    <a:gs pos="30000">
                      <a:schemeClr val="tx1"/>
                    </a:gs>
                  </a:gsLst>
                  <a:lin ang="5400000" scaled="0"/>
                </a:gradFill>
              </a:rPr>
              <a:t>数据量大时可加上</a:t>
            </a:r>
            <a:r>
              <a:rPr lang="en-US" altLang="zh-CN" sz="2400" dirty="0" err="1">
                <a:gradFill>
                  <a:gsLst>
                    <a:gs pos="2917">
                      <a:schemeClr val="tx1"/>
                    </a:gs>
                    <a:gs pos="30000">
                      <a:schemeClr val="tx1"/>
                    </a:gs>
                  </a:gsLst>
                  <a:lin ang="5400000" scaled="0"/>
                </a:gradFill>
              </a:rPr>
              <a:t>Redis</a:t>
            </a:r>
            <a:r>
              <a:rPr lang="en-US" altLang="zh-CN" sz="2400" dirty="0">
                <a:gradFill>
                  <a:gsLst>
                    <a:gs pos="2917">
                      <a:schemeClr val="tx1"/>
                    </a:gs>
                    <a:gs pos="30000">
                      <a:schemeClr val="tx1"/>
                    </a:gs>
                  </a:gsLst>
                  <a:lin ang="5400000" scaled="0"/>
                </a:gradFill>
              </a:rPr>
              <a:t>, </a:t>
            </a:r>
            <a:r>
              <a:rPr lang="zh-CN" altLang="en-US" sz="2400" dirty="0">
                <a:gradFill>
                  <a:gsLst>
                    <a:gs pos="2917">
                      <a:schemeClr val="tx1"/>
                    </a:gs>
                    <a:gs pos="30000">
                      <a:schemeClr val="tx1"/>
                    </a:gs>
                  </a:gsLst>
                  <a:lin ang="5400000" scaled="0"/>
                </a:gradFill>
              </a:rPr>
              <a:t>作为缓冲，也可作为</a:t>
            </a:r>
            <a:r>
              <a:rPr lang="en-US" altLang="zh-CN" sz="2400" dirty="0">
                <a:gradFill>
                  <a:gsLst>
                    <a:gs pos="2917">
                      <a:schemeClr val="tx1"/>
                    </a:gs>
                    <a:gs pos="30000">
                      <a:schemeClr val="tx1"/>
                    </a:gs>
                  </a:gsLst>
                  <a:lin ang="5400000" scaled="0"/>
                </a:gradFill>
              </a:rPr>
              <a:t>ID</a:t>
            </a:r>
            <a:r>
              <a:rPr lang="zh-CN" altLang="en-US" sz="2400" dirty="0">
                <a:gradFill>
                  <a:gsLst>
                    <a:gs pos="2917">
                      <a:schemeClr val="tx1"/>
                    </a:gs>
                    <a:gs pos="30000">
                      <a:schemeClr val="tx1"/>
                    </a:gs>
                  </a:gsLst>
                  <a:lin ang="5400000" scaled="0"/>
                </a:gradFill>
              </a:rPr>
              <a:t>生成服务</a:t>
            </a:r>
          </a:p>
        </p:txBody>
      </p:sp>
    </p:spTree>
    <p:extLst>
      <p:ext uri="{BB962C8B-B14F-4D97-AF65-F5344CB8AC3E}">
        <p14:creationId xmlns:p14="http://schemas.microsoft.com/office/powerpoint/2010/main" val="57670885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F91921-6063-41D5-BC3A-B5CC9239BB8C}"/>
              </a:ext>
            </a:extLst>
          </p:cNvPr>
          <p:cNvSpPr>
            <a:spLocks noGrp="1"/>
          </p:cNvSpPr>
          <p:nvPr>
            <p:ph type="title"/>
          </p:nvPr>
        </p:nvSpPr>
        <p:spPr>
          <a:xfrm>
            <a:off x="4813920" y="3177666"/>
            <a:ext cx="11771799" cy="917575"/>
          </a:xfrm>
        </p:spPr>
        <p:txBody>
          <a:bodyPr/>
          <a:lstStyle/>
          <a:p>
            <a:r>
              <a:rPr lang="en-US" altLang="zh-CN" dirty="0"/>
              <a:t>Thank You</a:t>
            </a:r>
            <a:endParaRPr lang="zh-CN" altLang="en-US" dirty="0"/>
          </a:p>
        </p:txBody>
      </p:sp>
      <p:sp>
        <p:nvSpPr>
          <p:cNvPr id="3" name="文本框 2">
            <a:extLst>
              <a:ext uri="{FF2B5EF4-FFF2-40B4-BE49-F238E27FC236}">
                <a16:creationId xmlns:a16="http://schemas.microsoft.com/office/drawing/2014/main" id="{3B7BDD7D-32F1-4FF6-9EF1-2CD2FFDD52FC}"/>
              </a:ext>
            </a:extLst>
          </p:cNvPr>
          <p:cNvSpPr txBox="1"/>
          <p:nvPr/>
        </p:nvSpPr>
        <p:spPr>
          <a:xfrm>
            <a:off x="1015068" y="964734"/>
            <a:ext cx="6831037" cy="1855893"/>
          </a:xfrm>
          <a:prstGeom prst="rect">
            <a:avLst/>
          </a:prstGeom>
          <a:noFill/>
        </p:spPr>
        <p:txBody>
          <a:bodyPr wrap="none" lIns="182880" tIns="146304" rIns="182880" bIns="146304" rtlCol="0">
            <a:spAutoFit/>
          </a:bodyPr>
          <a:lstStyle/>
          <a:p>
            <a:pPr>
              <a:lnSpc>
                <a:spcPct val="90000"/>
              </a:lnSpc>
              <a:spcAft>
                <a:spcPts val="600"/>
              </a:spcAft>
            </a:pPr>
            <a:r>
              <a:rPr lang="zh-CN" altLang="en-US" sz="2400" dirty="0">
                <a:gradFill>
                  <a:gsLst>
                    <a:gs pos="2917">
                      <a:schemeClr val="tx1"/>
                    </a:gs>
                    <a:gs pos="30000">
                      <a:schemeClr val="tx1"/>
                    </a:gs>
                  </a:gsLst>
                  <a:lin ang="5400000" scaled="0"/>
                </a:gradFill>
              </a:rPr>
              <a:t>源码和部署步骤：</a:t>
            </a:r>
            <a:endParaRPr lang="en-US" altLang="zh-CN" sz="2400" dirty="0">
              <a:gradFill>
                <a:gsLst>
                  <a:gs pos="2917">
                    <a:schemeClr val="tx1"/>
                  </a:gs>
                  <a:gs pos="30000">
                    <a:schemeClr val="tx1"/>
                  </a:gs>
                </a:gsLst>
                <a:lin ang="5400000" scaled="0"/>
              </a:gradFill>
            </a:endParaRPr>
          </a:p>
          <a:p>
            <a:pPr>
              <a:lnSpc>
                <a:spcPct val="90000"/>
              </a:lnSpc>
              <a:spcAft>
                <a:spcPts val="600"/>
              </a:spcAft>
            </a:pPr>
            <a:r>
              <a:rPr lang="en-US" altLang="zh-CN" sz="2400" dirty="0">
                <a:gradFill>
                  <a:gsLst>
                    <a:gs pos="2917">
                      <a:schemeClr val="tx1"/>
                    </a:gs>
                    <a:gs pos="30000">
                      <a:schemeClr val="tx1"/>
                    </a:gs>
                  </a:gsLst>
                  <a:lin ang="5400000" scaled="0"/>
                </a:gradFill>
                <a:hlinkClick r:id="rId3"/>
              </a:rPr>
              <a:t>https://github.com/radezheng/nodeapp_db2db</a:t>
            </a:r>
          </a:p>
          <a:p>
            <a:pPr>
              <a:lnSpc>
                <a:spcPct val="90000"/>
              </a:lnSpc>
              <a:spcAft>
                <a:spcPts val="600"/>
              </a:spcAft>
            </a:pPr>
            <a:r>
              <a:rPr lang="en-US" altLang="zh-CN" sz="2400" dirty="0">
                <a:gradFill>
                  <a:gsLst>
                    <a:gs pos="2917">
                      <a:schemeClr val="tx1"/>
                    </a:gs>
                    <a:gs pos="30000">
                      <a:schemeClr val="tx1"/>
                    </a:gs>
                  </a:gsLst>
                  <a:lin ang="5400000" scaled="0"/>
                </a:gradFill>
                <a:hlinkClick r:id="rId3"/>
              </a:rPr>
              <a:t>https://github.com/radezheng/DB2DBDemo</a:t>
            </a:r>
            <a:endParaRPr lang="en-US" altLang="zh-CN" sz="2400" dirty="0">
              <a:gradFill>
                <a:gsLst>
                  <a:gs pos="2917">
                    <a:schemeClr val="tx1"/>
                  </a:gs>
                  <a:gs pos="30000">
                    <a:schemeClr val="tx1"/>
                  </a:gs>
                </a:gsLst>
                <a:lin ang="5400000" scaled="0"/>
              </a:gradFill>
            </a:endParaRPr>
          </a:p>
          <a:p>
            <a:pPr>
              <a:lnSpc>
                <a:spcPct val="90000"/>
              </a:lnSpc>
              <a:spcAft>
                <a:spcPts val="600"/>
              </a:spcAft>
            </a:pPr>
            <a:endParaRPr lang="zh-CN" alt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46875371"/>
      </p:ext>
    </p:extLst>
  </p:cSld>
  <p:clrMapOvr>
    <a:masterClrMapping/>
  </p:clrMapOvr>
  <p:transition>
    <p:fade/>
  </p:transition>
</p:sld>
</file>

<file path=ppt/theme/theme1.xml><?xml version="1.0" encoding="utf-8"?>
<a:theme xmlns:a="http://schemas.openxmlformats.org/drawingml/2006/main" name="1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3_Windows Azure">
  <a:themeElements>
    <a:clrScheme name="Custom 1">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5-50090_S4_Q3_FY17_Dark_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1_Windows Azure">
  <a:themeElements>
    <a:clrScheme name="Custom 1">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Azure Advisor Recommendations session presented by Manbeen Kohli &amp; Jan Kalis at the FY17 May C+E Boot Camp.  </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training materials</TermName>
          <TermId xmlns="http://schemas.microsoft.com/office/infopath/2007/PartnerControls">806588bc-f86d-4a67-aeb8-7206d3434c40</TermId>
        </TermInfo>
      </Terms>
    </hd9637eefc984b85b6097c6374e15725>
    <od9986d31974458fb3007746ec0bce5f xmlns="230e9df3-be65-4c73-a93b-d1236ebd677e">
      <Terms xmlns="http://schemas.microsoft.com/office/infopath/2007/PartnerControls"/>
    </od9986d31974458fb3007746ec0bce5f>
    <k20e0dfa74bf4e44818db03027b0ccd8 xmlns="230e9df3-be65-4c73-a93b-d1236ebd677e">
      <Terms xmlns="http://schemas.microsoft.com/office/infopath/2007/PartnerControls"/>
    </k20e0dfa74bf4e44818db03027b0ccd8>
    <Owner xmlns="230e9df3-be65-4c73-a93b-d1236ebd677e">
      <UserInfo>
        <DisplayName>Denise Alexander</DisplayName>
        <AccountId>86797</AccountId>
        <AccountType/>
      </UserInfo>
    </Owner>
    <PublishDate xmlns="230E9DF3-BE65-4C73-A93B-D1236EBD677E">2017-05-18T07:00:00+00:00</PublishDate>
    <k21a64daf20d4502b2796a1c6b8ce6c8 xmlns="230e9df3-be65-4c73-a93b-d1236ebd677e">
      <Terms xmlns="http://schemas.microsoft.com/office/infopath/2007/PartnerControls"/>
    </k21a64daf20d4502b2796a1c6b8ce6c8>
    <GenericHTML1 xmlns="230e9df3-be65-4c73-a93b-d1236ebd677e"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non-disclosure</TermName>
          <TermId xmlns="http://schemas.microsoft.com/office/infopath/2007/PartnerControls">bbbc96b5-28db-4fa8-9b87-269e6dfb4878</TermId>
        </TermInfo>
      </Terms>
    </ConfidentialityTaxHTField0>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Cloud and Enterprise Marketing Group</TermName>
          <TermId xmlns="http://schemas.microsoft.com/office/infopath/2007/PartnerControls">4f75e184-e5aa-4234-a07f-b032d60df254</TermId>
        </TermInfo>
        <TermInfo xmlns="http://schemas.microsoft.com/office/infopath/2007/PartnerControls">
          <TermName xmlns="http://schemas.microsoft.com/office/infopath/2007/PartnerControls">Worldwide Readiness</TermName>
          <TermId xmlns="http://schemas.microsoft.com/office/infopath/2007/PartnerControls">c6595b84-b463-470a-bb46-2a47364645be</TermId>
        </TermInfo>
      </Terms>
    </l3c3ea61849e4288a8acc49bb5388e8c>
    <Blog_x0020_Name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s>
    </eb54ac91059940029a3cc8a4ff5af673>
    <PublishingPageContent xmlns="http://schemas.microsoft.com/sharepoint/v3" xsi:nil="true"/>
    <ContentID xmlns="230e9df3-be65-4c73-a93b-d1236ebd677e" xsi:nil="true"/>
    <Coowner xmlns="230e9df3-be65-4c73-a93b-d1236ebd677e">
      <UserInfo>
        <DisplayName>i:0#.f|membership|hopero@microsoft.com</DisplayName>
        <AccountId>133</AccountId>
        <AccountType/>
      </UserInfo>
      <UserInfo>
        <DisplayName>i:0#.f|membership|v-danaja@microsoft.com</DisplayName>
        <AccountId>176</AccountId>
        <AccountType/>
      </UserInfo>
      <UserInfo>
        <DisplayName>i:0#.f|membership|v-anmarv@microsoft.com</DisplayName>
        <AccountId>45</AccountId>
        <AccountType/>
      </UserInfo>
    </Coowner>
    <ef109fd36bcf4bcd9dd945731030600b xmlns="230e9df3-be65-4c73-a93b-d1236ebd677e">
      <Terms xmlns="http://schemas.microsoft.com/office/infopath/2007/PartnerControls"/>
    </ef109fd36bcf4bcd9dd945731030600b>
    <ApplyWorkflowRules xmlns="230E9DF3-BE65-4C73-A93B-D1236EBD677E">Yes</ApplyWorkflowRules>
    <bf80e81150e248c48aa8cffdf0021a1f xmlns="230e9df3-be65-4c73-a93b-d1236ebd677e">
      <Terms xmlns="http://schemas.microsoft.com/office/infopath/2007/PartnerControls"/>
    </bf80e81150e248c48aa8cffdf0021a1f>
    <ec5b2ad5c27b45fb8a00a1f27c7ce1ae xmlns="230e9df3-be65-4c73-a93b-d1236ebd677e">
      <Terms xmlns="http://schemas.microsoft.com/office/infopath/2007/PartnerControls"/>
    </ec5b2ad5c27b45fb8a00a1f27c7ce1ae>
    <RatingCount xmlns="http://schemas.microsoft.com/sharepoint/v3" xsi:nil="true"/>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https://microsoft.sharepoint.com/sites/Infopedia_G01/SiteAssets/media/thumbnails/C+E%20University%20Boot%20Camp%20Image%203-2.png</Url>
      <Description>https://microsoft.sharepoint.com/sites/Infopedia_G01/SiteAssets/media/thumbnails/C+E%20University%20Boot%20Camp%20Image%203-2.png</Description>
    </Thumbnail1>
    <i0d941ee1e744ffea7aeee9924c91cbb xmlns="230e9df3-be65-4c73-a93b-d1236ebd677e">
      <Terms xmlns="http://schemas.microsoft.com/office/infopath/2007/PartnerControls"/>
    </i0d941ee1e744ffea7aeee9924c91cbb>
    <RoutingRuleDescription xmlns="http://schemas.microsoft.com/sharepoint/v3" xsi:nil="true"/>
    <PublishingExpirationDate xmlns="http://schemas.microsoft.com/sharepoint/v3" xsi:nil="true"/>
    <AverageRating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Azure Advisor</TermName>
          <TermId xmlns="http://schemas.microsoft.com/office/infopath/2007/PartnerControls">3ce42f0e-2e99-428c-85a1-12a8885d7d5a</TermId>
        </TermInfo>
      </Term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TermInfo xmlns="http://schemas.microsoft.com/office/infopath/2007/PartnerControls">
          <TermName xmlns="http://schemas.microsoft.com/office/infopath/2007/PartnerControls">bootcamps</TermName>
          <TermId xmlns="http://schemas.microsoft.com/office/infopath/2007/PartnerControls">0ea183c0-f07b-49e2-b1f5-acf06c0f66be</TermId>
        </TermInfo>
        <TermInfo xmlns="http://schemas.microsoft.com/office/infopath/2007/PartnerControls">
          <TermName xmlns="http://schemas.microsoft.com/office/infopath/2007/PartnerControls">Cloud Infrastructure Management</TermName>
          <TermId xmlns="http://schemas.microsoft.com/office/infopath/2007/PartnerControls">bf62fa1f-b2ce-4d25-abaa-82c31ee6dc31</TermId>
        </TermInfo>
      </Terms>
    </i1b478372f814787abd313030b81fcb2>
    <b4224c12c78d42ea9b214de0badf8358 xmlns="230e9df3-be65-4c73-a93b-d1236ebd677e">
      <Terms xmlns="http://schemas.microsoft.com/office/infopath/2007/PartnerControls"/>
    </b4224c12c78d42ea9b214de0badf8358>
    <TaxCatchAll xmlns="230e9df3-be65-4c73-a93b-d1236ebd677e">
      <Value>2073</Value>
      <Value>247</Value>
      <Value>42</Value>
      <Value>1886</Value>
      <Value>277</Value>
      <Value>21</Value>
      <Value>1448</Value>
      <Value>2008</Value>
      <Value>35</Value>
      <Value>34</Value>
    </TaxCatchAll>
    <mb88723863e1404388ba3733387d48df xmlns="230e9df3-be65-4c73-a93b-d1236ebd677e">
      <Terms xmlns="http://schemas.microsoft.com/office/infopath/2007/PartnerControls"/>
    </mb88723863e1404388ba3733387d48df>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May</TermName>
          <TermId xmlns="http://schemas.microsoft.com/office/infopath/2007/PartnerControls">e2584329-793c-4dcf-935d-75091e922f69</TermId>
        </TermInfo>
        <TermInfo xmlns="http://schemas.microsoft.com/office/infopath/2007/PartnerControls">
          <TermName xmlns="http://schemas.microsoft.com/office/infopath/2007/PartnerControls">training</TermName>
          <TermId xmlns="http://schemas.microsoft.com/office/infopath/2007/PartnerControls">398cec6a-f8c1-47b1-8ae4-159176a4df1b</TermId>
        </TermInfo>
      </Terms>
    </m6c7b4717b6346e6a075a59dd47eac69>
    <kf34bcdc8fc34e479d3f94c6210e8e27 xmlns="230e9df3-be65-4c73-a93b-d1236ebd677e">
      <Terms xmlns="http://schemas.microsoft.com/office/infopath/2007/PartnerControls"/>
    </kf34bcdc8fc34e479d3f94c6210e8e27>
    <GenericText2 xmlns="230e9df3-be65-4c73-a93b-d1236ebd677e" xsi:nil="true"/>
    <_dlc_DocId xmlns="230e9df3-be65-4c73-a93b-d1236ebd677e">G01KC-99682991-26400</_dlc_DocId>
    <_dlc_DocIdUrl xmlns="230e9df3-be65-4c73-a93b-d1236ebd677e">
      <Url>https://microsoft.sharepoint.com/sites/Infopedia_G01KC/_layouts/15/DocIdRedir.aspx?ID=G01KC-99682991-26400</Url>
      <Description>G01KC-99682991-26400</Description>
    </_dlc_DocIdUrl>
    <FolderExtensions xmlns="230e9df3-be65-4c73-a93b-d1236ebd677e" xsi:nil="true"/>
    <ga0c0bf70a6644469c61b3efa7025301 xmlns="230e9df3-be65-4c73-a93b-d1236ebd677e">
      <Terms xmlns="http://schemas.microsoft.com/office/infopath/2007/PartnerControls"/>
    </ga0c0bf70a6644469c61b3efa7025301>
    <ParentID1 xmlns="230e9df3-be65-4c73-a93b-d1236ebd677e">G01KC-1-26396</ParentID1>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SMSG KM Open Document" ma:contentTypeID="0x0101000E4CB7077FEE4FF7AE86D4A500EEC780030016C849C62B10EB41ACA8C7EEDEF40BB20099ECF64382448D48A56095091C66B1A9" ma:contentTypeVersion="10" ma:contentTypeDescription="" ma:contentTypeScope="" ma:versionID="b9caea47030edf77efb908a66d5798d4">
  <xsd:schema xmlns:xsd="http://www.w3.org/2001/XMLSchema" xmlns:xs="http://www.w3.org/2001/XMLSchema" xmlns:p="http://schemas.microsoft.com/office/2006/metadata/properties" xmlns:ns1="http://schemas.microsoft.com/sharepoint/v3" xmlns:ns2="230e9df3-be65-4c73-a93b-d1236ebd677e" xmlns:ns3="230E9DF3-BE65-4C73-A93B-D1236EBD677E" targetNamespace="http://schemas.microsoft.com/office/2006/metadata/properties" ma:root="true" ma:fieldsID="6c4fbceca26e6fef9c4cc66ece9483b2" ns1:_="" ns2:_="" ns3:_="">
    <xsd:import namespace="http://schemas.microsoft.com/sharepoint/v3"/>
    <xsd:import namespace="230e9df3-be65-4c73-a93b-d1236ebd677e"/>
    <xsd:import namespace="230E9DF3-BE65-4C73-A93B-D1236EBD677E"/>
    <xsd:element name="properties">
      <xsd:complexType>
        <xsd:sequence>
          <xsd:element name="documentManagement">
            <xsd:complexType>
              <xsd:all>
                <xsd:element ref="ns2:DocumentDescription" minOccurs="0"/>
                <xsd:element ref="ns2:Owner" minOccurs="0"/>
                <xsd:element ref="ns3:PublishDate" minOccurs="0"/>
                <xsd:element ref="ns1:PublishingPageContent" minOccurs="0"/>
                <xsd:element ref="ns2:Thumbnail1" minOccurs="0"/>
                <xsd:element ref="ns1:PublishingExpirationDate" minOccurs="0"/>
                <xsd:element ref="ns3:ApplyWorkflowRules" minOccurs="0"/>
                <xsd:element ref="ns2:ContentID" minOccurs="0"/>
                <xsd:element ref="ns2:Blog_x0020_Name" minOccurs="0"/>
                <xsd:element ref="ns2:Coowner" minOccurs="0"/>
                <xsd:element ref="ns1:RatingCount" minOccurs="0"/>
                <xsd:element ref="ns2:FolderExtensions" minOccurs="0"/>
                <xsd:element ref="ns2:ParentID1" minOccurs="0"/>
                <xsd:element ref="ns2:GenericText2" minOccurs="0"/>
                <xsd:element ref="ns2:GenericHTML1" minOccurs="0"/>
                <xsd:element ref="ns1:AverageRating" minOccurs="0"/>
                <xsd:element ref="ns2:bf80e81150e248c48aa8cffdf0021a1f" minOccurs="0"/>
                <xsd:element ref="ns2:od9986d31974458fb3007746ec0bce5f" minOccurs="0"/>
                <xsd:element ref="ns2:k21a64daf20d4502b2796a1c6b8ce6c8" minOccurs="0"/>
                <xsd:element ref="ns2:ef109fd36bcf4bcd9dd945731030600b" minOccurs="0"/>
                <xsd:element ref="ns2:hd9637eefc984b85b6097c6374e15725" minOccurs="0"/>
                <xsd:element ref="ns2:ga0c0bf70a6644469c61b3efa7025301" minOccurs="0"/>
                <xsd:element ref="ns2:i1b478372f814787abd313030b81fcb2" minOccurs="0"/>
                <xsd:element ref="ns2:i0d941ee1e744ffea7aeee9924c91cbb" minOccurs="0"/>
                <xsd:element ref="ns2:m6d26e40ac264097a006193f92232ece" minOccurs="0"/>
                <xsd:element ref="ns2:kf34bcdc8fc34e479d3f94c6210e8e27" minOccurs="0"/>
                <xsd:element ref="ns2:mb88723863e1404388ba3733387d48df" minOccurs="0"/>
                <xsd:element ref="ns2:TaxCatchAll" minOccurs="0"/>
                <xsd:element ref="ns2:k20e0dfa74bf4e44818db03027b0ccd8" minOccurs="0"/>
                <xsd:element ref="ns2:l3c3ea61849e4288a8acc49bb5388e8c" minOccurs="0"/>
                <xsd:element ref="ns2:ec5b2ad5c27b45fb8a00a1f27c7ce1ae" minOccurs="0"/>
                <xsd:element ref="ns2:TaxCatchAllLabel" minOccurs="0"/>
                <xsd:element ref="ns2:b60f8d2dbb984f349d80d8196897f4d3" minOccurs="0"/>
                <xsd:element ref="ns2:TaxKeywordTaxHTField" minOccurs="0"/>
                <xsd:element ref="ns2:m6c7b4717b6346e6a075a59dd47eac69" minOccurs="0"/>
                <xsd:element ref="ns2:ConfidentialityTaxHTField0" minOccurs="0"/>
                <xsd:element ref="ns2:b4224c12c78d42ea9b214de0badf8358" minOccurs="0"/>
                <xsd:element ref="ns2:_dlc_DocId" minOccurs="0"/>
                <xsd:element ref="ns1:RoutingRuleDescription" minOccurs="0"/>
                <xsd:element ref="ns1:ReportOwner" minOccurs="0"/>
                <xsd:element ref="ns2:_dlc_DocIdUrl" minOccurs="0"/>
                <xsd:element ref="ns2:_dlc_DocIdPersistId" minOccurs="0"/>
                <xsd:element ref="ns2:eb54ac91059940029a3cc8a4ff5af673"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PageContent" ma:index="8" nillable="true" ma:displayName="Page Content" ma:description="Page Content is a site column created by the Publishing feature. It is used on the Article Page Content Type as the content of the page." ma:internalName="PublishingPageContent">
      <xsd:simpleType>
        <xsd:restriction base="dms:Unknown"/>
      </xsd:simpleType>
    </xsd:element>
    <xsd:element name="PublishingExpirationDate" ma:index="13"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RatingCount" ma:index="31" nillable="true" ma:displayName="Number of Ratings" ma:decimals="0" ma:description="Number of ratings submitted" ma:internalName="RatingCount" ma:readOnly="true">
      <xsd:simpleType>
        <xsd:restriction base="dms:Number"/>
      </xsd:simpleType>
    </xsd:element>
    <xsd:element name="AverageRating" ma:index="38" nillable="true" ma:displayName="Rating (0-5)" ma:decimals="2" ma:description="Average value of all the ratings that have been submitted" ma:internalName="AverageRating" ma:readOnly="true">
      <xsd:simpleType>
        <xsd:restriction base="dms:Number"/>
      </xsd:simpleType>
    </xsd:element>
    <xsd:element name="RoutingRuleDescription" ma:index="67" nillable="true" ma:displayName="Description" ma:description="" ma:hidden="true" ma:internalName="RoutingRuleDescription" ma:readOnly="false">
      <xsd:simpleType>
        <xsd:restriction base="dms:Text">
          <xsd:maxLength value="255"/>
        </xsd:restriction>
      </xsd:simpleType>
    </xsd:element>
    <xsd:element name="ReportOwner" ma:index="68"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2"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3" nillable="true"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humbnail1" ma:index="9"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5" nillable="true" ma:displayName="ContentID" ma:indexed="true" ma:internalName="ContentID" ma:readOnly="false">
      <xsd:simpleType>
        <xsd:restriction base="dms:Text">
          <xsd:maxLength value="255"/>
        </xsd:restriction>
      </xsd:simpleType>
    </xsd:element>
    <xsd:element name="Blog_x0020_Name" ma:index="16" nillable="true" ma:displayName="Blog Name" ma:description="Title of an Infopedia Blog" ma:internalName="Blog_x0020_Name">
      <xsd:simpleType>
        <xsd:restriction base="dms:Text">
          <xsd:maxLength value="255"/>
        </xsd:restriction>
      </xsd:simpleType>
    </xsd:element>
    <xsd:element name="Coowner" ma:index="22"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FolderExtensions" ma:index="34" nillable="true" ma:displayName="Folder Extensions" ma:description="On-DocSet sub folder to support inactive documents views." ma:internalName="FolderExtensions">
      <xsd:simpleType>
        <xsd:restriction base="dms:Unknown"/>
      </xsd:simpleType>
    </xsd:element>
    <xsd:element name="ParentID1" ma:index="35" nillable="true" ma:displayName="ParentID" ma:description="Used to maintain the parent-child relationship within Document Set and Documents" ma:indexed="true" ma:internalName="ParentID1">
      <xsd:simpleType>
        <xsd:restriction base="dms:Text">
          <xsd:maxLength value="255"/>
        </xsd:restriction>
      </xsd:simpleType>
    </xsd:element>
    <xsd:element name="GenericText2" ma:index="36" nillable="true" ma:displayName="GenericText2" ma:description="Generic field for future features in implementation" ma:indexed="true" ma:internalName="GenericText2">
      <xsd:simpleType>
        <xsd:restriction base="dms:Text">
          <xsd:maxLength value="255"/>
        </xsd:restriction>
      </xsd:simpleType>
    </xsd:element>
    <xsd:element name="GenericHTML1" ma:index="37" nillable="true" ma:displayName="GenericHTML1" ma:description="Generic field for future features in implementation" ma:internalName="GenericHTML1">
      <xsd:simpleType>
        <xsd:restriction base="dms:Unknown"/>
      </xsd:simple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od9986d31974458fb3007746ec0bce5f" ma:index="40"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k21a64daf20d4502b2796a1c6b8ce6c8" ma:index="41"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ef109fd36bcf4bcd9dd945731030600b" ma:index="43"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hd9637eefc984b85b6097c6374e15725" ma:index="44"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ga0c0bf70a6644469c61b3efa7025301" ma:index="45" nillable="true" ma:taxonomy="true" ma:internalName="ga0c0bf70a6644469c61b3efa7025301" ma:taxonomyFieldName="ExperienceContentType" ma:displayName="Experience Content Type" ma:default="" ma:fieldId="{0a0c0bf7-0a66-4446-9c61-b3efa7025301}" ma:sspId="e385fb40-52d4-4fae-9c5b-3e8ff8a5878e" ma:termSetId="5ebd4bde-7300-4f6f-8671-0d8e806c9260" ma:anchorId="f79c226e-0a27-41a1-99b5-91ff9ea65615"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i0d941ee1e744ffea7aeee9924c91cbb" ma:index="49"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m6d26e40ac264097a006193f92232ece" ma:index="50"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kf34bcdc8fc34e479d3f94c6210e8e27" ma:index="51"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mb88723863e1404388ba3733387d48df" ma:index="53"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TaxCatchAll" ma:index="5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k20e0dfa74bf4e44818db03027b0ccd8" ma:index="55"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l3c3ea61849e4288a8acc49bb5388e8c" ma:index="57"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ec5b2ad5c27b45fb8a00a1f27c7ce1ae" ma:index="59"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TaxCatchAllLabel" ma:index="60"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60f8d2dbb984f349d80d8196897f4d3" ma:index="61"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TaxKeywordTaxHTField" ma:index="62" nillable="true" ma:taxonomy="true" ma:internalName="TaxKeywordTaxHTField" ma:taxonomyFieldName="TaxKeyword" ma:displayName="Enterprise Keywords" ma:readOnly="fals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m6c7b4717b6346e6a075a59dd47eac69" ma:index="63"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ConfidentialityTaxHTField0" ma:index="64"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b4224c12c78d42ea9b214de0badf8358" ma:index="65"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66" nillable="true" ma:displayName="Document ID Value" ma:description="The value of the document ID assigned to this item." ma:indexed="true" ma:internalName="_dlc_DocId" ma:readOnly="true">
      <xsd:simpleType>
        <xsd:restriction base="dms:Text"/>
      </xsd:simpleType>
    </xsd:element>
    <xsd:element name="_dlc_DocIdUrl" ma:index="6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0" nillable="true" ma:displayName="Persist ID" ma:description="Keep ID on add." ma:hidden="true" ma:internalName="_dlc_DocIdPersistId" ma:readOnly="true">
      <xsd:simpleType>
        <xsd:restriction base="dms:Boolean"/>
      </xsd:simpleType>
    </xsd:element>
    <xsd:element name="eb54ac91059940029a3cc8a4ff5af673" ma:index="71"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4" nillable="true" ma:displayName="PublishDate" ma:description="Used in Blog Posts, this date is used to specify the Blog Article Date." ma:format="DateOnly" ma:internalName="PublishDate">
      <xsd:simpleType>
        <xsd:restriction base="dms:DateTime"/>
      </xsd:simpleType>
    </xsd:element>
    <xsd:element name="ApplyWorkflowRules" ma:index="14"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230E9DF3-BE65-4C73-A93B-D1236EBD677E"/>
    <ds:schemaRef ds:uri="http://www.w3.org/XML/1998/namespace"/>
    <ds:schemaRef ds:uri="http://purl.org/dc/dcmitype/"/>
    <ds:schemaRef ds:uri="http://purl.org/dc/elements/1.1/"/>
    <ds:schemaRef ds:uri="http://schemas.microsoft.com/office/2006/metadata/properties"/>
    <ds:schemaRef ds:uri="http://schemas.microsoft.com/office/infopath/2007/PartnerControls"/>
    <ds:schemaRef ds:uri="http://purl.org/dc/terms/"/>
    <ds:schemaRef ds:uri="http://schemas.openxmlformats.org/package/2006/metadata/core-properties"/>
    <ds:schemaRef ds:uri="230e9df3-be65-4c73-a93b-d1236ebd677e"/>
    <ds:schemaRef ds:uri="http://schemas.microsoft.com/sharepoint/v3"/>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59FE7DAB-AE42-4F3D-ACB4-26BC390DFF9B}">
  <ds:schemaRefs>
    <ds:schemaRef ds:uri="http://schemas.microsoft.com/sharepoint/events"/>
  </ds:schemaRefs>
</ds:datastoreItem>
</file>

<file path=customXml/itemProps4.xml><?xml version="1.0" encoding="utf-8"?>
<ds:datastoreItem xmlns:ds="http://schemas.openxmlformats.org/officeDocument/2006/customXml" ds:itemID="{A4CF2C78-DF01-4395-881B-CCABE8A506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STB_Template_16-9_Sept2013_v12</Template>
  <TotalTime>12346</TotalTime>
  <Words>1024</Words>
  <Application>Microsoft Office PowerPoint</Application>
  <PresentationFormat>自定义</PresentationFormat>
  <Paragraphs>54</Paragraphs>
  <Slides>6</Slides>
  <Notes>6</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6</vt:i4>
      </vt:variant>
    </vt:vector>
  </HeadingPairs>
  <TitlesOfParts>
    <vt:vector size="19" baseType="lpstr">
      <vt:lpstr>Segoe Pro</vt:lpstr>
      <vt:lpstr>Segoe Pro Light</vt:lpstr>
      <vt:lpstr>宋体</vt:lpstr>
      <vt:lpstr>Arial</vt:lpstr>
      <vt:lpstr>Consolas</vt:lpstr>
      <vt:lpstr>Segoe UI</vt:lpstr>
      <vt:lpstr>Segoe UI Light</vt:lpstr>
      <vt:lpstr>Segoe UI Semilight</vt:lpstr>
      <vt:lpstr>Wingdings</vt:lpstr>
      <vt:lpstr>1_Server and Cloud 2013</vt:lpstr>
      <vt:lpstr>3_Windows Azure</vt:lpstr>
      <vt:lpstr>5-50090_S4_Q3_FY17_Dark_Template</vt:lpstr>
      <vt:lpstr>1_Windows Azure</vt:lpstr>
      <vt:lpstr>跨云数据库同步Demo 基于Azure </vt:lpstr>
      <vt:lpstr>Demo</vt:lpstr>
      <vt:lpstr>实现架构 – 完全基于Azure PaaS</vt:lpstr>
      <vt:lpstr>要点</vt:lpstr>
      <vt:lpstr>进一步架构参考</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Advisor Recommendations</dc:title>
  <dc:subject>Servers &amp; Tools Business</dc:subject>
  <dc:creator>Jonathan Hoffman</dc:creator>
  <cp:keywords>Azure Advisor</cp:keywords>
  <cp:lastModifiedBy>Rade Zheng</cp:lastModifiedBy>
  <cp:revision>441</cp:revision>
  <dcterms:created xsi:type="dcterms:W3CDTF">2013-10-14T18:44:32Z</dcterms:created>
  <dcterms:modified xsi:type="dcterms:W3CDTF">2018-03-06T08:38:28Z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0x0101000E4CB7077FEE4FF7AE86D4A500EEC780030016C849C62B10EB41ACA8C7EEDEF40BB20099ECF64382448D48A56095091C66B1A9</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DocVizMetadataToken">
    <vt:lpwstr>300x300x1</vt:lpwstr>
  </property>
  <property fmtid="{D5CDD505-2E9C-101B-9397-08002B2CF9AE}" pid="7" name="DocVizPreviewMetadata_Count">
    <vt:i4>21</vt:i4>
  </property>
  <property fmtid="{D5CDD505-2E9C-101B-9397-08002B2CF9AE}" pid="8" name="DocVizPreviewMetadata_0">
    <vt:lpwstr>300x300x1</vt:lpwstr>
  </property>
  <property fmtid="{D5CDD505-2E9C-101B-9397-08002B2CF9AE}" pid="9" name="MSIP_Label_f42aa342-8706-4288-bd11-ebb85995028c_Enabled">
    <vt:lpwstr>True</vt:lpwstr>
  </property>
  <property fmtid="{D5CDD505-2E9C-101B-9397-08002B2CF9AE}" pid="10" name="MSIP_Label_f42aa342-8706-4288-bd11-ebb85995028c_SiteId">
    <vt:lpwstr>72f988bf-86f1-41af-91ab-2d7cd011db47</vt:lpwstr>
  </property>
  <property fmtid="{D5CDD505-2E9C-101B-9397-08002B2CF9AE}" pid="11" name="MSIP_Label_f42aa342-8706-4288-bd11-ebb85995028c_Ref">
    <vt:lpwstr>https://api.informationprotection.azure.com/api/72f988bf-86f1-41af-91ab-2d7cd011db47</vt:lpwstr>
  </property>
  <property fmtid="{D5CDD505-2E9C-101B-9397-08002B2CF9AE}" pid="12" name="MSIP_Label_f42aa342-8706-4288-bd11-ebb85995028c_SetBy">
    <vt:lpwstr>makohli@microsoft.com</vt:lpwstr>
  </property>
  <property fmtid="{D5CDD505-2E9C-101B-9397-08002B2CF9AE}" pid="13" name="MSIP_Label_f42aa342-8706-4288-bd11-ebb85995028c_SetDate">
    <vt:lpwstr>2017-05-15T17:45:52.7039010-07:00</vt:lpwstr>
  </property>
  <property fmtid="{D5CDD505-2E9C-101B-9397-08002B2CF9AE}" pid="14" name="MSIP_Label_f42aa342-8706-4288-bd11-ebb85995028c_Name">
    <vt:lpwstr>General</vt:lpwstr>
  </property>
  <property fmtid="{D5CDD505-2E9C-101B-9397-08002B2CF9AE}" pid="15" name="MSIP_Label_f42aa342-8706-4288-bd11-ebb85995028c_Application">
    <vt:lpwstr>Microsoft Azure Information Protection</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2008;#Azure Advisor|3ce42f0e-2e99-428c-85a1-12a8885d7d5a</vt:lpwstr>
  </property>
  <property fmtid="{D5CDD505-2E9C-101B-9397-08002B2CF9AE}" pid="19" name="ParentID1">
    <vt:lpwstr>G01KC-1-26396</vt:lpwstr>
  </property>
  <property fmtid="{D5CDD505-2E9C-101B-9397-08002B2CF9AE}" pid="20" name="FolderExtensions">
    <vt:lpwstr/>
  </property>
  <property fmtid="{D5CDD505-2E9C-101B-9397-08002B2CF9AE}" pid="21" name="_dlc_policyId">
    <vt:lpwstr/>
  </property>
  <property fmtid="{D5CDD505-2E9C-101B-9397-08002B2CF9AE}" pid="22" name="ItemRetentionFormula">
    <vt:lpwstr/>
  </property>
  <property fmtid="{D5CDD505-2E9C-101B-9397-08002B2CF9AE}" pid="23" name="_dlc_DocIdItemGuid">
    <vt:lpwstr>dbe5d3bd-7551-413e-ac52-b34f286dc5b4</vt:lpwstr>
  </property>
  <property fmtid="{D5CDD505-2E9C-101B-9397-08002B2CF9AE}" pid="24" name="of67e5d4b76f4a9db8769983fda9cec0">
    <vt:lpwstr/>
  </property>
  <property fmtid="{D5CDD505-2E9C-101B-9397-08002B2CF9AE}" pid="25" name="NewsType">
    <vt:lpwstr/>
  </property>
  <property fmtid="{D5CDD505-2E9C-101B-9397-08002B2CF9AE}" pid="26" name="Update Parent Child Relation(1)0">
    <vt:lpwstr>, </vt:lpwstr>
  </property>
  <property fmtid="{D5CDD505-2E9C-101B-9397-08002B2CF9AE}" pid="27" name="Region">
    <vt:lpwstr/>
  </property>
  <property fmtid="{D5CDD505-2E9C-101B-9397-08002B2CF9AE}" pid="28" name="ODSWF1">
    <vt:lpwstr>, </vt:lpwstr>
  </property>
  <property fmtid="{D5CDD505-2E9C-101B-9397-08002B2CF9AE}" pid="29" name="ItemType">
    <vt:lpwstr>35;#training materials|806588bc-f86d-4a67-aeb8-7206d3434c40</vt:lpwstr>
  </property>
  <property fmtid="{D5CDD505-2E9C-101B-9397-08002B2CF9AE}" pid="30" name="Confidentiality">
    <vt:lpwstr>247;#non-disclosure|bbbc96b5-28db-4fa8-9b87-269e6dfb4878</vt:lpwstr>
  </property>
  <property fmtid="{D5CDD505-2E9C-101B-9397-08002B2CF9AE}" pid="31" name="ODSWF(1)0">
    <vt:lpwstr>, </vt:lpwstr>
  </property>
  <property fmtid="{D5CDD505-2E9C-101B-9397-08002B2CF9AE}" pid="32" name="Industries">
    <vt:lpwstr/>
  </property>
  <property fmtid="{D5CDD505-2E9C-101B-9397-08002B2CF9AE}" pid="33" name="MSProducts">
    <vt:lpwstr/>
  </property>
  <property fmtid="{D5CDD505-2E9C-101B-9397-08002B2CF9AE}" pid="34" name="Update Parent Child Relation(1)1">
    <vt:lpwstr>, </vt:lpwstr>
  </property>
  <property fmtid="{D5CDD505-2E9C-101B-9397-08002B2CF9AE}" pid="35" name="Competitors">
    <vt:lpwstr/>
  </property>
  <property fmtid="{D5CDD505-2E9C-101B-9397-08002B2CF9AE}" pid="36" name="SMSGDomain">
    <vt:lpwstr>21;#Cloud and Enterprise|adc2fe87-c79a-4ded-a449-3f86b954069d</vt:lpwstr>
  </property>
  <property fmtid="{D5CDD505-2E9C-101B-9397-08002B2CF9AE}" pid="37" name="ExperienceContentType">
    <vt:lpwstr/>
  </property>
  <property fmtid="{D5CDD505-2E9C-101B-9397-08002B2CF9AE}" pid="38" name="BusinessArchitecture">
    <vt:lpwstr/>
  </property>
  <property fmtid="{D5CDD505-2E9C-101B-9397-08002B2CF9AE}" pid="39" name="Products">
    <vt:lpwstr/>
  </property>
  <property fmtid="{D5CDD505-2E9C-101B-9397-08002B2CF9AE}" pid="40" name="ODSWF2">
    <vt:lpwstr>, </vt:lpwstr>
  </property>
  <property fmtid="{D5CDD505-2E9C-101B-9397-08002B2CF9AE}" pid="41" name="ODSWF(1)1">
    <vt:lpwstr>, </vt:lpwstr>
  </property>
  <property fmtid="{D5CDD505-2E9C-101B-9397-08002B2CF9AE}" pid="42" name="l6f004f21209409da86a713c0f24627d">
    <vt:lpwstr/>
  </property>
  <property fmtid="{D5CDD505-2E9C-101B-9397-08002B2CF9AE}" pid="43" name="MSProductsTaxHTField0">
    <vt:lpwstr/>
  </property>
  <property fmtid="{D5CDD505-2E9C-101B-9397-08002B2CF9AE}" pid="44" name="e8080b0481964c759b2c36ae49591b31">
    <vt:lpwstr/>
  </property>
  <property fmtid="{D5CDD505-2E9C-101B-9397-08002B2CF9AE}" pid="45" name="TechnicalLevel">
    <vt:lpwstr/>
  </property>
  <property fmtid="{D5CDD505-2E9C-101B-9397-08002B2CF9AE}" pid="46" name="Audiences">
    <vt:lpwstr/>
  </property>
  <property fmtid="{D5CDD505-2E9C-101B-9397-08002B2CF9AE}" pid="47" name="ldac8aee9d1f469e8cd8c3f8d6a615f2">
    <vt:lpwstr/>
  </property>
  <property fmtid="{D5CDD505-2E9C-101B-9397-08002B2CF9AE}" pid="48" name="EmployeeRole">
    <vt:lpwstr/>
  </property>
  <property fmtid="{D5CDD505-2E9C-101B-9397-08002B2CF9AE}" pid="49" name="NewsTopic">
    <vt:lpwstr/>
  </property>
  <property fmtid="{D5CDD505-2E9C-101B-9397-08002B2CF9AE}" pid="50" name="ODSWF2(1)">
    <vt:lpwstr>, </vt:lpwstr>
  </property>
  <property fmtid="{D5CDD505-2E9C-101B-9397-08002B2CF9AE}" pid="51" name="Roles">
    <vt:lpwstr/>
  </property>
  <property fmtid="{D5CDD505-2E9C-101B-9397-08002B2CF9AE}" pid="52" name="NewsSource">
    <vt:lpwstr/>
  </property>
  <property fmtid="{D5CDD505-2E9C-101B-9397-08002B2CF9AE}" pid="53" name="ODSWF2(1)0">
    <vt:lpwstr>, </vt:lpwstr>
  </property>
  <property fmtid="{D5CDD505-2E9C-101B-9397-08002B2CF9AE}" pid="54" name="SMSGTags">
    <vt:lpwstr/>
  </property>
  <property fmtid="{D5CDD505-2E9C-101B-9397-08002B2CF9AE}" pid="55" name="MSPhysicalGeography">
    <vt:lpwstr/>
  </property>
  <property fmtid="{D5CDD505-2E9C-101B-9397-08002B2CF9AE}" pid="56" name="EnterpriseDomainTags">
    <vt:lpwstr/>
  </property>
  <property fmtid="{D5CDD505-2E9C-101B-9397-08002B2CF9AE}" pid="57" name="j3562c58ee414e028925bc902cfc01a1">
    <vt:lpwstr/>
  </property>
  <property fmtid="{D5CDD505-2E9C-101B-9397-08002B2CF9AE}" pid="58" name="ODSWF(1)">
    <vt:lpwstr>, </vt:lpwstr>
  </property>
  <property fmtid="{D5CDD505-2E9C-101B-9397-08002B2CF9AE}" pid="59" name="Segments">
    <vt:lpwstr/>
  </property>
  <property fmtid="{D5CDD505-2E9C-101B-9397-08002B2CF9AE}" pid="60" name="Partners">
    <vt:lpwstr/>
  </property>
  <property fmtid="{D5CDD505-2E9C-101B-9397-08002B2CF9AE}" pid="61" name="ActivitiesAndPrograms">
    <vt:lpwstr>1448;#bootcamps|0ea183c0-f07b-49e2-b1f5-acf06c0f66be;#1886;#Cloud Infrastructure Management|bf62fa1f-b2ce-4d25-abaa-82c31ee6dc31</vt:lpwstr>
  </property>
  <property fmtid="{D5CDD505-2E9C-101B-9397-08002B2CF9AE}" pid="62" name="la4444b61d19467597d63190b69ac227">
    <vt:lpwstr/>
  </property>
  <property fmtid="{D5CDD505-2E9C-101B-9397-08002B2CF9AE}" pid="63" name="Topics">
    <vt:lpwstr>2073;#May|e2584329-793c-4dcf-935d-75091e922f69;#277;#training|398cec6a-f8c1-47b1-8ae4-159176a4df1b</vt:lpwstr>
  </property>
  <property fmtid="{D5CDD505-2E9C-101B-9397-08002B2CF9AE}" pid="64" name="Groups">
    <vt:lpwstr>42;#Cloud and Enterprise Marketing Group|4f75e184-e5aa-4234-a07f-b032d60df254;#34;#Worldwide Readiness|c6595b84-b463-470a-bb46-2a47364645be</vt:lpwstr>
  </property>
  <property fmtid="{D5CDD505-2E9C-101B-9397-08002B2CF9AE}" pid="65" name="Languages">
    <vt:lpwstr/>
  </property>
  <property fmtid="{D5CDD505-2E9C-101B-9397-08002B2CF9AE}" pid="66" name="_docset_NoMedatataSyncRequired">
    <vt:lpwstr>False</vt:lpwstr>
  </property>
</Properties>
</file>