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150258" y="138936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62705273"/>
              </p:ext>
            </p:extLst>
          </p:nvPr>
        </p:nvGraphicFramePr>
        <p:xfrm>
          <a:off x="-517194" y="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67277" y="980554"/>
            <a:ext cx="6337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(BIG 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Remodelar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Desenhar animações de pulo, corrida e </a:t>
            </a:r>
            <a:r>
              <a:rPr lang="pt-BR" strike="sngStrike" dirty="0" err="1" smtClean="0"/>
              <a:t>iddle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habilidades de correr mais rápido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programar joga bombas para ser coletável</a:t>
            </a:r>
          </a:p>
          <a:p>
            <a:r>
              <a:rPr lang="pt-BR" dirty="0" smtClean="0"/>
              <a:t>	</a:t>
            </a:r>
            <a:r>
              <a:rPr lang="pt-BR" strike="sngStrike" dirty="0" smtClean="0"/>
              <a:t>- tornar o raio amigável ao </a:t>
            </a:r>
            <a:r>
              <a:rPr lang="pt-BR" strike="sngStrike" dirty="0" err="1" smtClean="0"/>
              <a:t>tileset</a:t>
            </a:r>
            <a:r>
              <a:rPr lang="pt-BR" strike="sngStrike" dirty="0" smtClean="0"/>
              <a:t> 32x32</a:t>
            </a:r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 Adicionar contorno as vidas para que seja possível indicar quantas vidas se tem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67277" y="4337472"/>
            <a:ext cx="6337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dirty="0" err="1" smtClean="0">
                <a:sym typeface="Wingdings" panose="05000000000000000000" pitchFamily="2" charset="2"/>
              </a:rPr>
              <a:t>QuickRefactor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Concluir </a:t>
            </a:r>
            <a:r>
              <a:rPr lang="pt-BR" dirty="0" err="1" smtClean="0"/>
              <a:t>level</a:t>
            </a:r>
            <a:r>
              <a:rPr lang="pt-BR" dirty="0" smtClean="0"/>
              <a:t> 1 e carregar informações para próximo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animações slide, hit, </a:t>
            </a:r>
            <a:r>
              <a:rPr lang="pt-BR" dirty="0" err="1" smtClean="0"/>
              <a:t>death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Controles (não sei)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376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49</cp:revision>
  <dcterms:created xsi:type="dcterms:W3CDTF">2017-08-31T11:14:20Z</dcterms:created>
  <dcterms:modified xsi:type="dcterms:W3CDTF">2017-11-22T11:32:15Z</dcterms:modified>
</cp:coreProperties>
</file>