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e carregar informações para próximo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Desenhar animações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detail</a:t>
            </a:r>
            <a:r>
              <a:rPr lang="pt-BR" strike="sngStrike" dirty="0" smtClean="0"/>
              <a:t> in </a:t>
            </a:r>
            <a:r>
              <a:rPr lang="pt-BR" strike="sngStrike" dirty="0" err="1" smtClean="0"/>
              <a:t>existing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ones</a:t>
            </a:r>
            <a:r>
              <a:rPr lang="pt-BR" strike="sngStrike" dirty="0" smtClean="0"/>
              <a:t>(</a:t>
            </a:r>
            <a:r>
              <a:rPr lang="pt-BR" strike="sngStrike" dirty="0" err="1" smtClean="0"/>
              <a:t>jump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fall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wall</a:t>
            </a:r>
            <a:r>
              <a:rPr lang="pt-BR" strike="sngStrike" dirty="0" smtClean="0"/>
              <a:t> slide </a:t>
            </a:r>
            <a:r>
              <a:rPr lang="pt-BR" strike="sngStrike" dirty="0" err="1" smtClean="0"/>
              <a:t>run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walk</a:t>
            </a:r>
            <a:r>
              <a:rPr lang="pt-BR" strike="sngStrike" dirty="0" smtClean="0"/>
              <a:t>), </a:t>
            </a:r>
            <a:r>
              <a:rPr lang="pt-BR" strike="sngStrike" dirty="0" smtClean="0"/>
              <a:t>hit, </a:t>
            </a:r>
            <a:r>
              <a:rPr lang="pt-BR" strike="sngStrike" dirty="0" err="1" smtClean="0"/>
              <a:t>death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Controles – programar um </a:t>
            </a:r>
            <a:r>
              <a:rPr lang="pt-BR" dirty="0" err="1" smtClean="0"/>
              <a:t>dash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desenhar </a:t>
            </a:r>
            <a:r>
              <a:rPr lang="pt-BR" dirty="0" smtClean="0"/>
              <a:t>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</a:t>
            </a:r>
            <a:r>
              <a:rPr lang="pt-BR" dirty="0" smtClean="0"/>
              <a:t>jogo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menu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save</a:t>
            </a:r>
            <a:r>
              <a:rPr lang="pt-BR" dirty="0" smtClean="0"/>
              <a:t>/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logic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menus</a:t>
            </a: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452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67</cp:revision>
  <dcterms:created xsi:type="dcterms:W3CDTF">2017-08-31T11:14:20Z</dcterms:created>
  <dcterms:modified xsi:type="dcterms:W3CDTF">2017-12-20T19:04:47Z</dcterms:modified>
</cp:coreProperties>
</file>