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Controles/</a:t>
          </a:r>
        </a:p>
        <a:p>
          <a:r>
            <a:rPr lang="pt-BR" dirty="0" smtClean="0"/>
            <a:t>Habilidades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</a:p>
        <a:p>
          <a:r>
            <a:rPr lang="pt-BR" dirty="0" smtClean="0"/>
            <a:t> </a:t>
          </a:r>
          <a:r>
            <a:rPr lang="pt-BR" dirty="0" err="1" smtClean="0"/>
            <a:t>stage</a:t>
          </a:r>
          <a:r>
            <a:rPr lang="pt-BR" dirty="0" smtClean="0"/>
            <a:t> </a:t>
          </a:r>
          <a:r>
            <a:rPr lang="pt-BR" dirty="0" err="1" smtClean="0"/>
            <a:t>assets</a:t>
          </a:r>
          <a:endParaRPr lang="pt-BR" dirty="0" smtClean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6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 custLinFactNeighborX="5208" custLinFactNeighborY="905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4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5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3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1D1BDB8C-1F65-4A42-87F3-1384C38DF31F}" type="presParOf" srcId="{75C9DC9B-AB0A-495F-8372-5B0B9CC1786E}" destId="{11B3B5C0-DE0F-4653-9724-38A485F5C155}" srcOrd="4" destOrd="0" presId="urn:microsoft.com/office/officeart/2005/8/layout/cycle3"/>
    <dgm:cxn modelId="{6670B79D-9336-4847-8BEB-14A675F06D50}" type="presParOf" srcId="{75C9DC9B-AB0A-495F-8372-5B0B9CC1786E}" destId="{3AD4BDFD-7BF9-46C9-9579-978AA34A66E6}" srcOrd="5" destOrd="0" presId="urn:microsoft.com/office/officeart/2005/8/layout/cycle3"/>
    <dgm:cxn modelId="{E0E45DB8-110D-4819-A4AC-3A97FB7056D6}" type="presParOf" srcId="{75C9DC9B-AB0A-495F-8372-5B0B9CC1786E}" destId="{C26B5CE8-72F9-43AF-8825-44853FB9696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415047" y="184949"/>
          <a:ext cx="5084279" cy="5084279"/>
        </a:xfrm>
        <a:prstGeom prst="circularArrow">
          <a:avLst>
            <a:gd name="adj1" fmla="val 5274"/>
            <a:gd name="adj2" fmla="val 312630"/>
            <a:gd name="adj3" fmla="val 14279966"/>
            <a:gd name="adj4" fmla="val 170967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1754361" y="146203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Mundo</a:t>
          </a:r>
          <a:endParaRPr lang="pt-BR" sz="2000" kern="1200" dirty="0"/>
        </a:p>
      </dsp:txBody>
      <dsp:txXfrm>
        <a:off x="1800152" y="191994"/>
        <a:ext cx="1784489" cy="846453"/>
      </dsp:txXfrm>
    </dsp:sp>
    <dsp:sp modelId="{90D0D70D-D3A1-45A4-918B-982BB4D59ADC}">
      <dsp:nvSpPr>
        <dsp:cNvPr id="0" name=""/>
        <dsp:cNvSpPr/>
      </dsp:nvSpPr>
      <dsp:spPr>
        <a:xfrm>
          <a:off x="3573178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Personagem</a:t>
          </a:r>
          <a:endParaRPr lang="pt-BR" sz="2000" kern="1200" dirty="0"/>
        </a:p>
      </dsp:txBody>
      <dsp:txXfrm>
        <a:off x="3618969" y="1208983"/>
        <a:ext cx="1784489" cy="846453"/>
      </dsp:txXfrm>
    </dsp:sp>
    <dsp:sp modelId="{C8EC1AB9-E882-456E-A861-F133D58F334B}">
      <dsp:nvSpPr>
        <dsp:cNvPr id="0" name=""/>
        <dsp:cNvSpPr/>
      </dsp:nvSpPr>
      <dsp:spPr>
        <a:xfrm>
          <a:off x="3573178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Habilidades</a:t>
          </a:r>
          <a:endParaRPr lang="pt-BR" sz="2000" kern="1200" dirty="0"/>
        </a:p>
      </dsp:txBody>
      <dsp:txXfrm>
        <a:off x="3618969" y="3271571"/>
        <a:ext cx="1784489" cy="846453"/>
      </dsp:txXfrm>
    </dsp:sp>
    <dsp:sp modelId="{11B3B5C0-DE0F-4653-9724-38A485F5C155}">
      <dsp:nvSpPr>
        <dsp:cNvPr id="0" name=""/>
        <dsp:cNvSpPr/>
      </dsp:nvSpPr>
      <dsp:spPr>
        <a:xfrm>
          <a:off x="1786925" y="4257074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Perigos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 </a:t>
          </a:r>
          <a:r>
            <a:rPr lang="pt-BR" sz="2000" kern="1200" dirty="0" err="1" smtClean="0"/>
            <a:t>stage</a:t>
          </a:r>
          <a:r>
            <a:rPr lang="pt-BR" sz="2000" kern="1200" dirty="0" smtClean="0"/>
            <a:t> </a:t>
          </a:r>
          <a:r>
            <a:rPr lang="pt-BR" sz="2000" kern="1200" dirty="0" err="1" smtClean="0"/>
            <a:t>assets</a:t>
          </a:r>
          <a:endParaRPr lang="pt-BR" sz="2000" kern="1200" dirty="0" smtClean="0"/>
        </a:p>
      </dsp:txBody>
      <dsp:txXfrm>
        <a:off x="1832716" y="4302865"/>
        <a:ext cx="1784489" cy="846453"/>
      </dsp:txXfrm>
    </dsp:sp>
    <dsp:sp modelId="{3AD4BDFD-7BF9-46C9-9579-978AA34A66E6}">
      <dsp:nvSpPr>
        <dsp:cNvPr id="0" name=""/>
        <dsp:cNvSpPr/>
      </dsp:nvSpPr>
      <dsp:spPr>
        <a:xfrm>
          <a:off x="671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Inimigos</a:t>
          </a:r>
          <a:endParaRPr lang="pt-BR" sz="2000" kern="1200" dirty="0"/>
        </a:p>
      </dsp:txBody>
      <dsp:txXfrm>
        <a:off x="46462" y="3271571"/>
        <a:ext cx="1784489" cy="846453"/>
      </dsp:txXfrm>
    </dsp:sp>
    <dsp:sp modelId="{C26B5CE8-72F9-43AF-8825-44853FB96962}">
      <dsp:nvSpPr>
        <dsp:cNvPr id="0" name=""/>
        <dsp:cNvSpPr/>
      </dsp:nvSpPr>
      <dsp:spPr>
        <a:xfrm>
          <a:off x="671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Menus/UI</a:t>
          </a:r>
          <a:endParaRPr lang="pt-BR" sz="2000" kern="1200" dirty="0"/>
        </a:p>
      </dsp:txBody>
      <dsp:txXfrm>
        <a:off x="46462" y="1208983"/>
        <a:ext cx="1784489" cy="84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17/01/2018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15299629"/>
              </p:ext>
            </p:extLst>
          </p:nvPr>
        </p:nvGraphicFramePr>
        <p:xfrm>
          <a:off x="40701" y="75080"/>
          <a:ext cx="5449922" cy="532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29397" y="5840"/>
            <a:ext cx="16809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strike="sngStrike" dirty="0" smtClean="0"/>
              <a:t>Primeiro ciclo:</a:t>
            </a:r>
          </a:p>
          <a:p>
            <a:r>
              <a:rPr lang="pt-BR" sz="700" strike="sngStrike" dirty="0" smtClean="0"/>
              <a:t>-criar o mundo do jogo</a:t>
            </a:r>
          </a:p>
          <a:p>
            <a:r>
              <a:rPr lang="pt-BR" sz="700" strike="sngStrike" dirty="0" smtClean="0"/>
              <a:t>-criar um personagem</a:t>
            </a:r>
          </a:p>
          <a:p>
            <a:r>
              <a:rPr lang="pt-BR" sz="700" strike="sngStrike" dirty="0" smtClean="0"/>
              <a:t>- inserir controle horizontal</a:t>
            </a:r>
          </a:p>
          <a:p>
            <a:r>
              <a:rPr lang="pt-BR" sz="700" strike="sngStrike" dirty="0" smtClean="0"/>
              <a:t>- inserir pulo</a:t>
            </a:r>
          </a:p>
          <a:p>
            <a:r>
              <a:rPr lang="pt-BR" sz="700" strike="sngStrike" dirty="0" smtClean="0"/>
              <a:t>- fazer um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com buracos</a:t>
            </a:r>
          </a:p>
          <a:p>
            <a:r>
              <a:rPr lang="pt-BR" sz="700" strike="sngStrike" dirty="0" smtClean="0"/>
              <a:t>- criar menu de inicio</a:t>
            </a:r>
            <a:endParaRPr lang="pt-BR" sz="7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06323" y="923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80623" y="25749"/>
            <a:ext cx="212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Terceiro ciclo:</a:t>
            </a:r>
          </a:p>
          <a:p>
            <a:r>
              <a:rPr lang="pt-BR" sz="700" strike="sngStrike" dirty="0" smtClean="0"/>
              <a:t>-</a:t>
            </a:r>
            <a:r>
              <a:rPr lang="pt-BR" sz="700" strike="sngStrike" dirty="0" err="1" smtClean="0"/>
              <a:t>backgrund</a:t>
            </a:r>
            <a:r>
              <a:rPr lang="pt-BR" sz="700" strike="sngStrike" dirty="0" smtClean="0"/>
              <a:t> do primeiro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-animação </a:t>
            </a:r>
            <a:r>
              <a:rPr lang="pt-BR" sz="700" strike="sngStrike" dirty="0" err="1" smtClean="0"/>
              <a:t>idle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Melhorar percepção do pulo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/>
              <a:t>plataformas moveis</a:t>
            </a:r>
          </a:p>
          <a:p>
            <a:r>
              <a:rPr lang="pt-BR" sz="700" strike="sngStrike" dirty="0" smtClean="0"/>
              <a:t>- criar a IA do inimigo fazendo ele andar</a:t>
            </a:r>
          </a:p>
          <a:p>
            <a:r>
              <a:rPr lang="pt-BR" sz="700" strike="sngStrike" dirty="0" smtClean="0"/>
              <a:t>- game </a:t>
            </a:r>
            <a:r>
              <a:rPr lang="pt-BR" sz="700" strike="sngStrike" dirty="0" err="1" smtClean="0"/>
              <a:t>pad</a:t>
            </a:r>
            <a:r>
              <a:rPr lang="pt-BR" sz="700" strike="sngStrike" dirty="0" smtClean="0"/>
              <a:t> funcionar nos menus.</a:t>
            </a:r>
            <a:endParaRPr lang="pt-BR" sz="7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74920" y="3762"/>
            <a:ext cx="16768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Quarto ciclo</a:t>
            </a:r>
            <a:r>
              <a:rPr lang="pt-BR" sz="700" dirty="0" smtClean="0">
                <a:sym typeface="Wingdings" panose="05000000000000000000" pitchFamily="2" charset="2"/>
              </a:rPr>
              <a:t>: 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dirty="0" smtClean="0">
                <a:sym typeface="Wingdings" panose="05000000000000000000" pitchFamily="2" charset="2"/>
              </a:rPr>
              <a:t>)</a:t>
            </a:r>
            <a:endParaRPr lang="pt-BR" sz="700" dirty="0">
              <a:sym typeface="Wingdings" panose="05000000000000000000" pitchFamily="2" charset="2"/>
            </a:endParaRPr>
          </a:p>
          <a:p>
            <a:r>
              <a:rPr lang="pt-BR" sz="700" strike="sngStrike" dirty="0" smtClean="0"/>
              <a:t>-1st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Desing</a:t>
            </a:r>
            <a:endParaRPr lang="pt-BR" sz="700" strike="sngStrike" dirty="0" smtClean="0"/>
          </a:p>
          <a:p>
            <a:r>
              <a:rPr lang="pt-BR" sz="700" strike="sngStrike" dirty="0" smtClean="0"/>
              <a:t>- Corrigir dano e permitir </a:t>
            </a:r>
            <a:r>
              <a:rPr lang="pt-BR" sz="700" strike="sngStrike" dirty="0" err="1" smtClean="0"/>
              <a:t>crirar</a:t>
            </a:r>
            <a:r>
              <a:rPr lang="pt-BR" sz="700" strike="sngStrike" dirty="0" smtClean="0"/>
              <a:t> mecânica de matar o </a:t>
            </a:r>
            <a:r>
              <a:rPr lang="pt-BR" sz="700" strike="sngStrike" dirty="0" err="1" smtClean="0"/>
              <a:t>mik</a:t>
            </a:r>
            <a:r>
              <a:rPr lang="pt-BR" sz="700" dirty="0" smtClean="0"/>
              <a:t> </a:t>
            </a:r>
            <a:r>
              <a:rPr lang="pt-BR" sz="700" strike="sngStrike" dirty="0" smtClean="0"/>
              <a:t>Fazer o personagem saber que matou o </a:t>
            </a:r>
            <a:r>
              <a:rPr lang="pt-BR" sz="700" strike="sngStrike" dirty="0" err="1" smtClean="0"/>
              <a:t>mik</a:t>
            </a:r>
            <a:r>
              <a:rPr lang="pt-BR" sz="700" strike="sngStrike" dirty="0" smtClean="0"/>
              <a:t> (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pulo)</a:t>
            </a:r>
            <a:endParaRPr lang="pt-BR" sz="700" dirty="0" smtClean="0"/>
          </a:p>
          <a:p>
            <a:r>
              <a:rPr lang="pt-BR" sz="700" strike="sngStrike" dirty="0" smtClean="0"/>
              <a:t>- rever atrito no ar 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melhorado</a:t>
            </a:r>
          </a:p>
          <a:p>
            <a:r>
              <a:rPr lang="pt-BR" sz="700" strike="sngStrike" dirty="0" smtClean="0"/>
              <a:t>- criar </a:t>
            </a:r>
            <a:r>
              <a:rPr lang="pt-BR" sz="700" strike="sngStrike" dirty="0"/>
              <a:t>desenhos para </a:t>
            </a:r>
            <a:r>
              <a:rPr lang="pt-BR" sz="700" strike="sngStrike" dirty="0" smtClean="0"/>
              <a:t>choque</a:t>
            </a:r>
            <a:endParaRPr lang="pt-BR" sz="700" strike="sngStrike" dirty="0"/>
          </a:p>
          <a:p>
            <a:r>
              <a:rPr lang="pt-BR" sz="700" strike="sngStrike" dirty="0" smtClean="0"/>
              <a:t>- Mecânicas do  primeiro chefão</a:t>
            </a:r>
          </a:p>
          <a:p>
            <a:r>
              <a:rPr lang="pt-BR" sz="700" strike="sngStrike" dirty="0" smtClean="0"/>
              <a:t>- melhorar código dos corações e adicionar vidas</a:t>
            </a:r>
            <a:endParaRPr lang="pt-BR" sz="700" strike="sngStrike" dirty="0"/>
          </a:p>
        </p:txBody>
      </p:sp>
      <p:sp>
        <p:nvSpPr>
          <p:cNvPr id="9" name="CaixaDeTexto 8"/>
          <p:cNvSpPr txBox="1"/>
          <p:nvPr/>
        </p:nvSpPr>
        <p:spPr>
          <a:xfrm>
            <a:off x="9964918" y="923"/>
            <a:ext cx="2125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Quinto ciclo</a:t>
            </a:r>
            <a:r>
              <a:rPr lang="pt-BR" sz="700" dirty="0" smtClean="0">
                <a:sym typeface="Wingdings" panose="05000000000000000000" pitchFamily="2" charset="2"/>
              </a:rPr>
              <a:t>: </a:t>
            </a:r>
            <a:r>
              <a:rPr lang="pt-BR" sz="700" strike="sngStrike" dirty="0" smtClean="0">
                <a:sym typeface="Wingdings" panose="05000000000000000000" pitchFamily="2" charset="2"/>
              </a:rPr>
              <a:t>(BIG 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strike="sngStrike" dirty="0" smtClean="0">
                <a:sym typeface="Wingdings" panose="05000000000000000000" pitchFamily="2" charset="2"/>
              </a:rPr>
              <a:t>)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 smtClean="0"/>
              <a:t>Remodelar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1 com tiles simples ou copiados</a:t>
            </a:r>
          </a:p>
          <a:p>
            <a:r>
              <a:rPr lang="pt-BR" sz="700" strike="sngStrike" dirty="0" smtClean="0"/>
              <a:t>- Desenhar animações de pulo, corrida e </a:t>
            </a:r>
            <a:r>
              <a:rPr lang="pt-BR" sz="700" strike="sngStrike" dirty="0" err="1" smtClean="0"/>
              <a:t>iddle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habilidades de correr mais rápido</a:t>
            </a:r>
          </a:p>
          <a:p>
            <a:r>
              <a:rPr lang="pt-BR" sz="700" strike="sngStrike" dirty="0" smtClean="0"/>
              <a:t>- programar joga bombas para ser coletável</a:t>
            </a:r>
          </a:p>
          <a:p>
            <a:r>
              <a:rPr lang="pt-BR" sz="700" strike="sngStrike" dirty="0" smtClean="0"/>
              <a:t>- tornar o raio amigável ao </a:t>
            </a:r>
            <a:r>
              <a:rPr lang="pt-BR" sz="700" strike="sngStrike" dirty="0" err="1" smtClean="0"/>
              <a:t>tileset</a:t>
            </a:r>
            <a:r>
              <a:rPr lang="pt-BR" sz="700" strike="sngStrike" dirty="0" smtClean="0"/>
              <a:t> 32x32</a:t>
            </a:r>
          </a:p>
          <a:p>
            <a:r>
              <a:rPr lang="pt-BR" sz="700" strike="sngStrike" dirty="0" smtClean="0"/>
              <a:t>- animação </a:t>
            </a:r>
            <a:r>
              <a:rPr lang="pt-BR" sz="700" strike="sngStrike" dirty="0" err="1" smtClean="0"/>
              <a:t>mik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ser visível qual o botão selecionado mesmo com o </a:t>
            </a:r>
            <a:r>
              <a:rPr lang="pt-BR" sz="700" strike="sngStrike" dirty="0" err="1" smtClean="0"/>
              <a:t>gamepad</a:t>
            </a:r>
            <a:r>
              <a:rPr lang="pt-BR" sz="700" strike="sngStrike" dirty="0" smtClean="0"/>
              <a:t> (mouse já é de boa com a função </a:t>
            </a:r>
            <a:r>
              <a:rPr lang="pt-BR" sz="700" strike="sngStrike" dirty="0" err="1" smtClean="0"/>
              <a:t>hover</a:t>
            </a:r>
            <a:r>
              <a:rPr lang="pt-BR" sz="700" strike="sngStrike" dirty="0" smtClean="0"/>
              <a:t>). UI : vidas , espigas e bombas funcionando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664985" y="1170474"/>
            <a:ext cx="6337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Sexto ciclo</a:t>
            </a:r>
            <a:r>
              <a:rPr lang="pt-BR" dirty="0" smtClean="0">
                <a:sym typeface="Wingdings" panose="05000000000000000000" pitchFamily="2" charset="2"/>
              </a:rPr>
              <a:t>: </a:t>
            </a:r>
            <a:r>
              <a:rPr lang="pt-BR" strike="sngStrike" dirty="0" smtClean="0">
                <a:sym typeface="Wingdings" panose="05000000000000000000" pitchFamily="2" charset="2"/>
              </a:rPr>
              <a:t>(</a:t>
            </a:r>
            <a:r>
              <a:rPr lang="pt-BR" strike="sngStrike" dirty="0" err="1" smtClean="0">
                <a:sym typeface="Wingdings" panose="05000000000000000000" pitchFamily="2" charset="2"/>
              </a:rPr>
              <a:t>QuickRefactor</a:t>
            </a:r>
            <a:r>
              <a:rPr lang="pt-BR" strike="sngStrike" dirty="0" smtClean="0">
                <a:sym typeface="Wingdings" panose="05000000000000000000" pitchFamily="2" charset="2"/>
              </a:rPr>
              <a:t>)</a:t>
            </a:r>
            <a:endParaRPr lang="pt-BR" strike="sngStrike" dirty="0" smtClean="0"/>
          </a:p>
          <a:p>
            <a:r>
              <a:rPr lang="pt-BR" dirty="0" smtClean="0"/>
              <a:t>	- </a:t>
            </a:r>
            <a:r>
              <a:rPr lang="pt-BR" strike="sngStrike" dirty="0" smtClean="0"/>
              <a:t>Concluir </a:t>
            </a:r>
            <a:r>
              <a:rPr lang="pt-BR" strike="sngStrike" dirty="0" err="1" smtClean="0"/>
              <a:t>level</a:t>
            </a:r>
            <a:r>
              <a:rPr lang="pt-BR" strike="sngStrike" dirty="0" smtClean="0"/>
              <a:t> 1 e carregar informações para próximo </a:t>
            </a:r>
            <a:r>
              <a:rPr lang="pt-BR" strike="sngStrike" dirty="0" err="1" smtClean="0"/>
              <a:t>level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Desenhar animações </a:t>
            </a:r>
            <a:r>
              <a:rPr lang="pt-BR" strike="sngStrike" dirty="0" err="1" smtClean="0"/>
              <a:t>add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detail</a:t>
            </a:r>
            <a:r>
              <a:rPr lang="pt-BR" strike="sngStrike" dirty="0" smtClean="0"/>
              <a:t> in </a:t>
            </a:r>
            <a:r>
              <a:rPr lang="pt-BR" strike="sngStrike" dirty="0" err="1" smtClean="0"/>
              <a:t>existing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ones</a:t>
            </a:r>
            <a:r>
              <a:rPr lang="pt-BR" strike="sngStrike" dirty="0" smtClean="0"/>
              <a:t>(</a:t>
            </a:r>
            <a:r>
              <a:rPr lang="pt-BR" strike="sngStrike" dirty="0" err="1" smtClean="0"/>
              <a:t>jump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fall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wall</a:t>
            </a:r>
            <a:r>
              <a:rPr lang="pt-BR" strike="sngStrike" dirty="0" smtClean="0"/>
              <a:t> slide </a:t>
            </a:r>
            <a:r>
              <a:rPr lang="pt-BR" strike="sngStrike" dirty="0" err="1" smtClean="0"/>
              <a:t>run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walk</a:t>
            </a:r>
            <a:r>
              <a:rPr lang="pt-BR" strike="sngStrike" dirty="0" smtClean="0"/>
              <a:t>), hit, </a:t>
            </a:r>
            <a:r>
              <a:rPr lang="pt-BR" strike="sngStrike" dirty="0" err="1" smtClean="0"/>
              <a:t>death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Controles – programar um </a:t>
            </a:r>
            <a:r>
              <a:rPr lang="pt-BR" strike="sngStrike" dirty="0" err="1" smtClean="0"/>
              <a:t>dash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</a:t>
            </a:r>
            <a:r>
              <a:rPr lang="pt-BR" strike="sngStrike" dirty="0" err="1" smtClean="0"/>
              <a:t>spikes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keeps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damaging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if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inside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colision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area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dirty="0" smtClean="0"/>
              <a:t>- desenhar tela para inicio de jogo</a:t>
            </a:r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strike="sngStrike" dirty="0" err="1" smtClean="0"/>
              <a:t>add</a:t>
            </a:r>
            <a:r>
              <a:rPr lang="pt-BR" strike="sngStrike" dirty="0" smtClean="0"/>
              <a:t> menu </a:t>
            </a:r>
            <a:r>
              <a:rPr lang="pt-BR" strike="sngStrike" dirty="0" err="1" smtClean="0"/>
              <a:t>with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controls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save</a:t>
            </a:r>
            <a:r>
              <a:rPr lang="pt-BR" dirty="0" smtClean="0"/>
              <a:t>/</a:t>
            </a:r>
            <a:r>
              <a:rPr lang="pt-BR" dirty="0" err="1" smtClean="0"/>
              <a:t>load</a:t>
            </a:r>
            <a:r>
              <a:rPr lang="pt-BR" dirty="0" smtClean="0"/>
              <a:t> </a:t>
            </a:r>
            <a:r>
              <a:rPr lang="pt-BR" dirty="0" err="1" smtClean="0"/>
              <a:t>logic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menus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0" y="5269218"/>
            <a:ext cx="42134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Algumas regras: </a:t>
            </a:r>
          </a:p>
          <a:p>
            <a:r>
              <a:rPr lang="pt-BR" sz="900" dirty="0" smtClean="0"/>
              <a:t>Se aplica a protótipo...</a:t>
            </a:r>
          </a:p>
          <a:p>
            <a:r>
              <a:rPr lang="pt-BR" sz="900" dirty="0" smtClean="0"/>
              <a:t>É um lembrete se sempre passar por estas coisas</a:t>
            </a:r>
          </a:p>
          <a:p>
            <a:r>
              <a:rPr lang="pt-BR" sz="900" dirty="0" smtClean="0"/>
              <a:t>Descrição:</a:t>
            </a:r>
          </a:p>
          <a:p>
            <a:r>
              <a:rPr lang="pt-BR" sz="900" dirty="0" smtClean="0"/>
              <a:t>Mundo: </a:t>
            </a:r>
            <a:r>
              <a:rPr lang="pt-BR" sz="900" dirty="0" err="1" smtClean="0"/>
              <a:t>tileset</a:t>
            </a:r>
            <a:r>
              <a:rPr lang="pt-BR" sz="900" dirty="0" smtClean="0"/>
              <a:t>, desenhos, </a:t>
            </a:r>
            <a:r>
              <a:rPr lang="pt-BR" sz="900" dirty="0" err="1" smtClean="0"/>
              <a:t>level</a:t>
            </a:r>
            <a:r>
              <a:rPr lang="pt-BR" sz="900" dirty="0" smtClean="0"/>
              <a:t> </a:t>
            </a:r>
            <a:r>
              <a:rPr lang="pt-BR" sz="900" dirty="0" err="1" smtClean="0"/>
              <a:t>desing</a:t>
            </a:r>
            <a:r>
              <a:rPr lang="pt-BR" sz="900" dirty="0" smtClean="0"/>
              <a:t>, tema de cores, </a:t>
            </a:r>
            <a:r>
              <a:rPr lang="pt-BR" sz="900" dirty="0" err="1" smtClean="0"/>
              <a:t>etc</a:t>
            </a:r>
            <a:endParaRPr lang="pt-BR" sz="900" dirty="0" smtClean="0"/>
          </a:p>
          <a:p>
            <a:r>
              <a:rPr lang="pt-BR" sz="900" dirty="0" smtClean="0"/>
              <a:t>Personagem: são os personagens jogáveis e tudo que afeta eles</a:t>
            </a:r>
          </a:p>
          <a:p>
            <a:r>
              <a:rPr lang="pt-BR" sz="900" dirty="0" smtClean="0"/>
              <a:t>Controles: como serão os controles do personagem e suas habilidades</a:t>
            </a:r>
          </a:p>
          <a:p>
            <a:r>
              <a:rPr lang="pt-BR" sz="900" dirty="0" smtClean="0"/>
              <a:t>Perigos: é uma derivação do mundo, mas entra coisas que precisam de animação e programação especifica para interagir com o mundo</a:t>
            </a:r>
          </a:p>
          <a:p>
            <a:r>
              <a:rPr lang="pt-BR" sz="900" dirty="0" smtClean="0"/>
              <a:t>Inimigos: mesmo que os perigos, já que esses são ainda mais complexos</a:t>
            </a:r>
          </a:p>
          <a:p>
            <a:r>
              <a:rPr lang="pt-BR" sz="900" dirty="0" smtClean="0"/>
              <a:t>Menus e UI: Tem que ter e tem que ser bom</a:t>
            </a:r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452</Words>
  <Application>Microsoft Office PowerPoint</Application>
  <PresentationFormat>Widescreen</PresentationFormat>
  <Paragraphs>113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70</cp:revision>
  <dcterms:created xsi:type="dcterms:W3CDTF">2017-08-31T11:14:20Z</dcterms:created>
  <dcterms:modified xsi:type="dcterms:W3CDTF">2018-01-17T17:03:51Z</dcterms:modified>
</cp:coreProperties>
</file>