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61853631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</a:t>
            </a:r>
            <a:r>
              <a:rPr lang="pt-BR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Concluir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</a:t>
            </a:r>
            <a:r>
              <a:rPr lang="pt-BR" dirty="0" smtClean="0"/>
              <a:t>e carregar informações para próximo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animações slide, hit, </a:t>
            </a:r>
            <a:r>
              <a:rPr lang="pt-BR" dirty="0" err="1" smtClean="0"/>
              <a:t>death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Controles (não sei)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449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59</cp:revision>
  <dcterms:created xsi:type="dcterms:W3CDTF">2017-08-31T11:14:20Z</dcterms:created>
  <dcterms:modified xsi:type="dcterms:W3CDTF">2017-12-03T10:32:15Z</dcterms:modified>
</cp:coreProperties>
</file>