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F80A7-DEEB-4B19-BA0F-2C2ECF7C208E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9FB61-7148-42BD-973E-F9B227F646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10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9FB61-7148-42BD-973E-F9B227F6468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02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10A5-EA92-4507-832A-664479A1FD9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189-E3F8-485D-B012-6C67163B4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3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10A5-EA92-4507-832A-664479A1FD9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189-E3F8-485D-B012-6C67163B4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8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10A5-EA92-4507-832A-664479A1FD9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189-E3F8-485D-B012-6C67163B4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3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10A5-EA92-4507-832A-664479A1FD9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189-E3F8-485D-B012-6C67163B4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8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10A5-EA92-4507-832A-664479A1FD9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189-E3F8-485D-B012-6C67163B4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19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10A5-EA92-4507-832A-664479A1FD9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189-E3F8-485D-B012-6C67163B4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44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10A5-EA92-4507-832A-664479A1FD9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189-E3F8-485D-B012-6C67163B4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50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10A5-EA92-4507-832A-664479A1FD9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189-E3F8-485D-B012-6C67163B4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07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10A5-EA92-4507-832A-664479A1FD9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189-E3F8-485D-B012-6C67163B4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53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10A5-EA92-4507-832A-664479A1FD9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189-E3F8-485D-B012-6C67163B4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3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10A5-EA92-4507-832A-664479A1FD9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189-E3F8-485D-B012-6C67163B4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33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10A5-EA92-4507-832A-664479A1FD98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2189-E3F8-485D-B012-6C67163B4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8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luxograma: Processo 173"/>
          <p:cNvSpPr/>
          <p:nvPr/>
        </p:nvSpPr>
        <p:spPr>
          <a:xfrm>
            <a:off x="4789166" y="3744688"/>
            <a:ext cx="7402834" cy="3213461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3064326" y="583473"/>
            <a:ext cx="1463040" cy="7141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 Menu</a:t>
            </a:r>
            <a:endParaRPr lang="pt-BR" dirty="0"/>
          </a:p>
          <a:p>
            <a:pPr algn="ctr"/>
            <a:r>
              <a:rPr lang="pt-BR" dirty="0" err="1" smtClean="0"/>
              <a:t>Widget</a:t>
            </a:r>
            <a:endParaRPr lang="pt-BR" dirty="0" smtClean="0"/>
          </a:p>
        </p:txBody>
      </p:sp>
      <p:sp>
        <p:nvSpPr>
          <p:cNvPr id="5" name="Fluxograma: Processo 4"/>
          <p:cNvSpPr/>
          <p:nvPr/>
        </p:nvSpPr>
        <p:spPr>
          <a:xfrm>
            <a:off x="5050967" y="1079861"/>
            <a:ext cx="1776548" cy="4354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Start Game Button</a:t>
            </a:r>
            <a:endParaRPr lang="pt-BR" dirty="0"/>
          </a:p>
        </p:txBody>
      </p:sp>
      <p:sp>
        <p:nvSpPr>
          <p:cNvPr id="6" name="Fluxograma: Processo 5"/>
          <p:cNvSpPr/>
          <p:nvPr/>
        </p:nvSpPr>
        <p:spPr>
          <a:xfrm>
            <a:off x="1336764" y="583474"/>
            <a:ext cx="1463040" cy="714103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BeginPlay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cxnSp>
        <p:nvCxnSpPr>
          <p:cNvPr id="8" name="Conector de seta reta 7"/>
          <p:cNvCxnSpPr>
            <a:stCxn id="6" idx="3"/>
            <a:endCxn id="4" idx="1"/>
          </p:cNvCxnSpPr>
          <p:nvPr/>
        </p:nvCxnSpPr>
        <p:spPr>
          <a:xfrm flipV="1">
            <a:off x="2799804" y="940525"/>
            <a:ext cx="2645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Processo 8"/>
          <p:cNvSpPr/>
          <p:nvPr/>
        </p:nvSpPr>
        <p:spPr>
          <a:xfrm>
            <a:off x="5050967" y="217714"/>
            <a:ext cx="1776548" cy="4354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Quit</a:t>
            </a:r>
            <a:r>
              <a:rPr lang="pt-BR" dirty="0" smtClean="0"/>
              <a:t> Game Button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3"/>
            <a:endCxn id="5" idx="1"/>
          </p:cNvCxnSpPr>
          <p:nvPr/>
        </p:nvCxnSpPr>
        <p:spPr>
          <a:xfrm>
            <a:off x="4527366" y="940525"/>
            <a:ext cx="523601" cy="35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3"/>
            <a:endCxn id="9" idx="1"/>
          </p:cNvCxnSpPr>
          <p:nvPr/>
        </p:nvCxnSpPr>
        <p:spPr>
          <a:xfrm flipV="1">
            <a:off x="4527366" y="435429"/>
            <a:ext cx="523601" cy="50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xograma: Processo 13"/>
          <p:cNvSpPr/>
          <p:nvPr/>
        </p:nvSpPr>
        <p:spPr>
          <a:xfrm>
            <a:off x="7683132" y="217714"/>
            <a:ext cx="1776548" cy="43542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Leaves</a:t>
            </a:r>
            <a:r>
              <a:rPr lang="pt-BR" dirty="0" smtClean="0"/>
              <a:t> Game</a:t>
            </a:r>
            <a:endParaRPr lang="pt-BR" dirty="0"/>
          </a:p>
        </p:txBody>
      </p:sp>
      <p:cxnSp>
        <p:nvCxnSpPr>
          <p:cNvPr id="19" name="Conector de seta reta 18"/>
          <p:cNvCxnSpPr>
            <a:stCxn id="9" idx="3"/>
            <a:endCxn id="14" idx="1"/>
          </p:cNvCxnSpPr>
          <p:nvPr/>
        </p:nvCxnSpPr>
        <p:spPr>
          <a:xfrm>
            <a:off x="6827515" y="435429"/>
            <a:ext cx="85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5" idx="3"/>
            <a:endCxn id="24" idx="1"/>
          </p:cNvCxnSpPr>
          <p:nvPr/>
        </p:nvCxnSpPr>
        <p:spPr>
          <a:xfrm flipV="1">
            <a:off x="6827515" y="1297575"/>
            <a:ext cx="855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7683132" y="1079860"/>
            <a:ext cx="1776548" cy="43542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Open </a:t>
            </a:r>
            <a:r>
              <a:rPr lang="pt-BR" dirty="0" err="1" smtClean="0"/>
              <a:t>Level</a:t>
            </a:r>
            <a:r>
              <a:rPr lang="pt-BR" dirty="0" smtClean="0"/>
              <a:t> 1</a:t>
            </a:r>
            <a:endParaRPr lang="pt-BR" dirty="0"/>
          </a:p>
        </p:txBody>
      </p:sp>
      <p:cxnSp>
        <p:nvCxnSpPr>
          <p:cNvPr id="31" name="Conector de seta reta 30"/>
          <p:cNvCxnSpPr>
            <a:stCxn id="24" idx="2"/>
            <a:endCxn id="35" idx="0"/>
          </p:cNvCxnSpPr>
          <p:nvPr/>
        </p:nvCxnSpPr>
        <p:spPr>
          <a:xfrm>
            <a:off x="8571406" y="1515289"/>
            <a:ext cx="0" cy="37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xograma: Processo 34"/>
          <p:cNvSpPr/>
          <p:nvPr/>
        </p:nvSpPr>
        <p:spPr>
          <a:xfrm>
            <a:off x="7839886" y="1889760"/>
            <a:ext cx="1463040" cy="7141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Spawn Player </a:t>
            </a:r>
            <a:r>
              <a:rPr lang="pt-BR" dirty="0" err="1" smtClean="0"/>
              <a:t>Character</a:t>
            </a:r>
            <a:endParaRPr lang="pt-BR" dirty="0" smtClean="0"/>
          </a:p>
        </p:txBody>
      </p:sp>
      <p:cxnSp>
        <p:nvCxnSpPr>
          <p:cNvPr id="38" name="Conector de seta reta 37"/>
          <p:cNvCxnSpPr>
            <a:stCxn id="35" idx="2"/>
            <a:endCxn id="37" idx="0"/>
          </p:cNvCxnSpPr>
          <p:nvPr/>
        </p:nvCxnSpPr>
        <p:spPr>
          <a:xfrm>
            <a:off x="8571406" y="2603863"/>
            <a:ext cx="0" cy="37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37" idx="1"/>
            <a:endCxn id="45" idx="3"/>
          </p:cNvCxnSpPr>
          <p:nvPr/>
        </p:nvCxnSpPr>
        <p:spPr>
          <a:xfrm flipH="1" flipV="1">
            <a:off x="6610459" y="3361509"/>
            <a:ext cx="51477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xograma: Processo 44"/>
          <p:cNvSpPr/>
          <p:nvPr/>
        </p:nvSpPr>
        <p:spPr>
          <a:xfrm>
            <a:off x="5147419" y="3213464"/>
            <a:ext cx="1463040" cy="29609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Pause Game</a:t>
            </a:r>
          </a:p>
        </p:txBody>
      </p:sp>
      <p:cxnSp>
        <p:nvCxnSpPr>
          <p:cNvPr id="52" name="Conector de seta reta 51"/>
          <p:cNvCxnSpPr>
            <a:stCxn id="37" idx="2"/>
            <a:endCxn id="55" idx="0"/>
          </p:cNvCxnSpPr>
          <p:nvPr/>
        </p:nvCxnSpPr>
        <p:spPr>
          <a:xfrm flipH="1">
            <a:off x="8571405" y="3744688"/>
            <a:ext cx="1" cy="53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uxograma: Decisão 57"/>
          <p:cNvSpPr/>
          <p:nvPr/>
        </p:nvSpPr>
        <p:spPr>
          <a:xfrm>
            <a:off x="7125233" y="5529972"/>
            <a:ext cx="2892341" cy="7663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Victory</a:t>
            </a:r>
            <a:r>
              <a:rPr lang="pt-BR" dirty="0" smtClean="0"/>
              <a:t>?</a:t>
            </a:r>
            <a:endParaRPr lang="pt-BR" b="1" dirty="0"/>
          </a:p>
        </p:txBody>
      </p:sp>
      <p:sp>
        <p:nvSpPr>
          <p:cNvPr id="59" name="Fluxograma: Processo 58"/>
          <p:cNvSpPr/>
          <p:nvPr/>
        </p:nvSpPr>
        <p:spPr>
          <a:xfrm>
            <a:off x="4939109" y="4310746"/>
            <a:ext cx="1463040" cy="7141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Death</a:t>
            </a:r>
            <a:r>
              <a:rPr lang="pt-BR" dirty="0" smtClean="0"/>
              <a:t> </a:t>
            </a:r>
            <a:r>
              <a:rPr lang="pt-BR" dirty="0" err="1" smtClean="0"/>
              <a:t>Screen</a:t>
            </a:r>
            <a:endParaRPr lang="pt-BR" dirty="0" smtClean="0"/>
          </a:p>
          <a:p>
            <a:pPr algn="ctr"/>
            <a:r>
              <a:rPr lang="pt-BR" dirty="0" err="1" smtClean="0"/>
              <a:t>Widget</a:t>
            </a:r>
            <a:endParaRPr lang="pt-BR" dirty="0" smtClean="0"/>
          </a:p>
        </p:txBody>
      </p:sp>
      <p:cxnSp>
        <p:nvCxnSpPr>
          <p:cNvPr id="60" name="Conector de seta reta 59"/>
          <p:cNvCxnSpPr>
            <a:stCxn id="55" idx="1"/>
            <a:endCxn id="59" idx="3"/>
          </p:cNvCxnSpPr>
          <p:nvPr/>
        </p:nvCxnSpPr>
        <p:spPr>
          <a:xfrm flipH="1">
            <a:off x="6402149" y="4667798"/>
            <a:ext cx="723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o 71"/>
          <p:cNvGrpSpPr/>
          <p:nvPr/>
        </p:nvGrpSpPr>
        <p:grpSpPr>
          <a:xfrm>
            <a:off x="6976218" y="2978334"/>
            <a:ext cx="3041358" cy="1046839"/>
            <a:chOff x="6018276" y="3100254"/>
            <a:chExt cx="3041358" cy="1046839"/>
          </a:xfrm>
        </p:grpSpPr>
        <p:sp>
          <p:nvSpPr>
            <p:cNvPr id="37" name="Fluxograma: Decisão 36"/>
            <p:cNvSpPr/>
            <p:nvPr/>
          </p:nvSpPr>
          <p:spPr>
            <a:xfrm>
              <a:off x="6167293" y="3100254"/>
              <a:ext cx="2892341" cy="76635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Press Pause Button?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018276" y="3203728"/>
              <a:ext cx="278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7571833" y="3777761"/>
              <a:ext cx="278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N</a:t>
              </a:r>
              <a:endParaRPr lang="pt-BR" dirty="0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6976218" y="4284621"/>
            <a:ext cx="3041357" cy="1046839"/>
            <a:chOff x="6018276" y="4406541"/>
            <a:chExt cx="3041357" cy="1046839"/>
          </a:xfrm>
        </p:grpSpPr>
        <p:sp>
          <p:nvSpPr>
            <p:cNvPr id="55" name="Fluxograma: Decisão 54"/>
            <p:cNvSpPr/>
            <p:nvPr/>
          </p:nvSpPr>
          <p:spPr>
            <a:xfrm>
              <a:off x="6167292" y="4406541"/>
              <a:ext cx="2892341" cy="76635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Death</a:t>
              </a:r>
              <a:r>
                <a:rPr lang="pt-BR" dirty="0" smtClean="0"/>
                <a:t> ?</a:t>
              </a:r>
              <a:endParaRPr lang="pt-BR" b="1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6018276" y="4484836"/>
              <a:ext cx="278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7582854" y="5084048"/>
              <a:ext cx="278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N</a:t>
              </a:r>
              <a:endParaRPr lang="pt-BR" dirty="0"/>
            </a:p>
          </p:txBody>
        </p:sp>
      </p:grpSp>
      <p:cxnSp>
        <p:nvCxnSpPr>
          <p:cNvPr id="68" name="Conector de seta reta 67"/>
          <p:cNvCxnSpPr>
            <a:stCxn id="55" idx="2"/>
            <a:endCxn id="58" idx="0"/>
          </p:cNvCxnSpPr>
          <p:nvPr/>
        </p:nvCxnSpPr>
        <p:spPr>
          <a:xfrm flipH="1">
            <a:off x="8571404" y="5050975"/>
            <a:ext cx="1" cy="47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9895654" y="5568159"/>
            <a:ext cx="27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6985896" y="6172595"/>
            <a:ext cx="27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77" name="Conector angulado 76"/>
          <p:cNvCxnSpPr>
            <a:stCxn id="58" idx="2"/>
            <a:endCxn id="58" idx="1"/>
          </p:cNvCxnSpPr>
          <p:nvPr/>
        </p:nvCxnSpPr>
        <p:spPr>
          <a:xfrm rot="5400000" flipH="1">
            <a:off x="7656730" y="5381653"/>
            <a:ext cx="383177" cy="1446171"/>
          </a:xfrm>
          <a:prstGeom prst="bentConnector4">
            <a:avLst>
              <a:gd name="adj1" fmla="val -59659"/>
              <a:gd name="adj2" fmla="val 115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/>
          <p:cNvCxnSpPr>
            <a:stCxn id="58" idx="3"/>
            <a:endCxn id="91" idx="2"/>
          </p:cNvCxnSpPr>
          <p:nvPr/>
        </p:nvCxnSpPr>
        <p:spPr>
          <a:xfrm flipV="1">
            <a:off x="10017574" y="4275911"/>
            <a:ext cx="1162050" cy="1637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xograma: Processo 90"/>
          <p:cNvSpPr/>
          <p:nvPr/>
        </p:nvSpPr>
        <p:spPr>
          <a:xfrm>
            <a:off x="10291350" y="3840482"/>
            <a:ext cx="1776548" cy="43542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Open </a:t>
            </a:r>
            <a:r>
              <a:rPr lang="pt-BR" dirty="0" err="1" smtClean="0"/>
              <a:t>Level</a:t>
            </a:r>
            <a:r>
              <a:rPr lang="pt-BR" dirty="0" smtClean="0"/>
              <a:t> X + 1</a:t>
            </a:r>
            <a:endParaRPr lang="pt-BR" dirty="0"/>
          </a:p>
        </p:txBody>
      </p:sp>
      <p:cxnSp>
        <p:nvCxnSpPr>
          <p:cNvPr id="93" name="Conector angulado 92"/>
          <p:cNvCxnSpPr>
            <a:stCxn id="91" idx="0"/>
            <a:endCxn id="35" idx="3"/>
          </p:cNvCxnSpPr>
          <p:nvPr/>
        </p:nvCxnSpPr>
        <p:spPr>
          <a:xfrm rot="16200000" flipV="1">
            <a:off x="9444440" y="2105298"/>
            <a:ext cx="1593670" cy="1876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uxograma: Processo 97"/>
          <p:cNvSpPr/>
          <p:nvPr/>
        </p:nvSpPr>
        <p:spPr>
          <a:xfrm>
            <a:off x="3480961" y="2586446"/>
            <a:ext cx="956395" cy="15501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Open Pause Menu</a:t>
            </a:r>
            <a:endParaRPr lang="pt-BR" dirty="0"/>
          </a:p>
          <a:p>
            <a:pPr algn="ctr"/>
            <a:r>
              <a:rPr lang="pt-BR" dirty="0" err="1" smtClean="0"/>
              <a:t>Widget</a:t>
            </a:r>
            <a:endParaRPr lang="pt-BR" dirty="0" smtClean="0"/>
          </a:p>
        </p:txBody>
      </p:sp>
      <p:sp>
        <p:nvSpPr>
          <p:cNvPr id="105" name="Fluxograma: Processo 104"/>
          <p:cNvSpPr/>
          <p:nvPr/>
        </p:nvSpPr>
        <p:spPr>
          <a:xfrm>
            <a:off x="1179439" y="2497183"/>
            <a:ext cx="1776548" cy="4354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Quit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Menu Button</a:t>
            </a:r>
            <a:endParaRPr lang="pt-BR" dirty="0"/>
          </a:p>
        </p:txBody>
      </p:sp>
      <p:cxnSp>
        <p:nvCxnSpPr>
          <p:cNvPr id="120" name="Conector de seta reta 119"/>
          <p:cNvCxnSpPr>
            <a:stCxn id="105" idx="0"/>
            <a:endCxn id="6" idx="2"/>
          </p:cNvCxnSpPr>
          <p:nvPr/>
        </p:nvCxnSpPr>
        <p:spPr>
          <a:xfrm flipV="1">
            <a:off x="2067713" y="1297577"/>
            <a:ext cx="571" cy="119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xograma: Processo 122"/>
          <p:cNvSpPr/>
          <p:nvPr/>
        </p:nvSpPr>
        <p:spPr>
          <a:xfrm>
            <a:off x="1158594" y="3803863"/>
            <a:ext cx="1776548" cy="4354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Continue Button</a:t>
            </a:r>
            <a:endParaRPr lang="pt-BR" dirty="0"/>
          </a:p>
        </p:txBody>
      </p:sp>
      <p:sp>
        <p:nvSpPr>
          <p:cNvPr id="134" name="Fluxograma: Processo 133"/>
          <p:cNvSpPr/>
          <p:nvPr/>
        </p:nvSpPr>
        <p:spPr>
          <a:xfrm>
            <a:off x="1176312" y="5318399"/>
            <a:ext cx="1776548" cy="4354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Restart</a:t>
            </a:r>
            <a:r>
              <a:rPr lang="pt-BR" dirty="0" smtClean="0"/>
              <a:t> Button</a:t>
            </a:r>
            <a:endParaRPr lang="pt-BR" dirty="0"/>
          </a:p>
        </p:txBody>
      </p:sp>
      <p:sp>
        <p:nvSpPr>
          <p:cNvPr id="139" name="Fluxograma: Processo 138"/>
          <p:cNvSpPr/>
          <p:nvPr/>
        </p:nvSpPr>
        <p:spPr>
          <a:xfrm>
            <a:off x="1323281" y="4438859"/>
            <a:ext cx="1447173" cy="43542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UnPause</a:t>
            </a:r>
            <a:r>
              <a:rPr lang="pt-BR" dirty="0" smtClean="0"/>
              <a:t> Game</a:t>
            </a:r>
          </a:p>
        </p:txBody>
      </p:sp>
      <p:cxnSp>
        <p:nvCxnSpPr>
          <p:cNvPr id="141" name="Conector de seta reta 140"/>
          <p:cNvCxnSpPr>
            <a:stCxn id="123" idx="2"/>
            <a:endCxn id="139" idx="0"/>
          </p:cNvCxnSpPr>
          <p:nvPr/>
        </p:nvCxnSpPr>
        <p:spPr>
          <a:xfrm>
            <a:off x="2046868" y="4239292"/>
            <a:ext cx="0" cy="1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uxograma: Processo 143"/>
          <p:cNvSpPr/>
          <p:nvPr/>
        </p:nvSpPr>
        <p:spPr>
          <a:xfrm>
            <a:off x="1338192" y="6162429"/>
            <a:ext cx="1447173" cy="43542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Restart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</p:txBody>
      </p:sp>
      <p:cxnSp>
        <p:nvCxnSpPr>
          <p:cNvPr id="146" name="Conector de seta reta 145"/>
          <p:cNvCxnSpPr>
            <a:stCxn id="134" idx="2"/>
            <a:endCxn id="144" idx="0"/>
          </p:cNvCxnSpPr>
          <p:nvPr/>
        </p:nvCxnSpPr>
        <p:spPr>
          <a:xfrm flipH="1">
            <a:off x="2061779" y="5753828"/>
            <a:ext cx="2807" cy="40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do 149"/>
          <p:cNvCxnSpPr>
            <a:stCxn id="98" idx="1"/>
            <a:endCxn id="105" idx="3"/>
          </p:cNvCxnSpPr>
          <p:nvPr/>
        </p:nvCxnSpPr>
        <p:spPr>
          <a:xfrm rot="10800000">
            <a:off x="2955987" y="2714899"/>
            <a:ext cx="524974" cy="646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do 151"/>
          <p:cNvCxnSpPr>
            <a:stCxn id="98" idx="1"/>
            <a:endCxn id="123" idx="3"/>
          </p:cNvCxnSpPr>
          <p:nvPr/>
        </p:nvCxnSpPr>
        <p:spPr>
          <a:xfrm rot="10800000" flipV="1">
            <a:off x="2935143" y="3361508"/>
            <a:ext cx="545819" cy="660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do 154"/>
          <p:cNvCxnSpPr>
            <a:stCxn id="98" idx="1"/>
            <a:endCxn id="134" idx="3"/>
          </p:cNvCxnSpPr>
          <p:nvPr/>
        </p:nvCxnSpPr>
        <p:spPr>
          <a:xfrm rot="10800000" flipV="1">
            <a:off x="2952861" y="3361508"/>
            <a:ext cx="528101" cy="2174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/>
          <p:cNvCxnSpPr>
            <a:stCxn id="45" idx="1"/>
            <a:endCxn id="98" idx="3"/>
          </p:cNvCxnSpPr>
          <p:nvPr/>
        </p:nvCxnSpPr>
        <p:spPr>
          <a:xfrm flipH="1">
            <a:off x="4437356" y="3361509"/>
            <a:ext cx="71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luxograma: Processo 175"/>
          <p:cNvSpPr/>
          <p:nvPr/>
        </p:nvSpPr>
        <p:spPr>
          <a:xfrm>
            <a:off x="10720525" y="6225822"/>
            <a:ext cx="1463040" cy="71410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Amarelo falta fazer</a:t>
            </a:r>
          </a:p>
        </p:txBody>
      </p:sp>
    </p:spTree>
    <p:extLst>
      <p:ext uri="{BB962C8B-B14F-4D97-AF65-F5344CB8AC3E}">
        <p14:creationId xmlns:p14="http://schemas.microsoft.com/office/powerpoint/2010/main" val="1023326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64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5</cp:revision>
  <dcterms:created xsi:type="dcterms:W3CDTF">2017-09-08T11:49:44Z</dcterms:created>
  <dcterms:modified xsi:type="dcterms:W3CDTF">2017-09-08T13:07:41Z</dcterms:modified>
</cp:coreProperties>
</file>