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1235049" y="-17769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3151979" y="19685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Mundo</a:t>
          </a:r>
          <a:endParaRPr lang="pt-BR" sz="2300" kern="1200" dirty="0"/>
        </a:p>
      </dsp:txBody>
      <dsp:txXfrm>
        <a:off x="3194892" y="62598"/>
        <a:ext cx="1672330" cy="793252"/>
      </dsp:txXfrm>
    </dsp:sp>
    <dsp:sp modelId="{90D0D70D-D3A1-45A4-918B-982BB4D59ADC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Personagem</a:t>
          </a:r>
          <a:endParaRPr lang="pt-BR" sz="2300" kern="1200" dirty="0"/>
        </a:p>
      </dsp:txBody>
      <dsp:txXfrm>
        <a:off x="5092233" y="943976"/>
        <a:ext cx="1672330" cy="793252"/>
      </dsp:txXfrm>
    </dsp:sp>
    <dsp:sp modelId="{C8EC1AB9-E882-456E-A861-F133D58F334B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Controles</a:t>
          </a:r>
          <a:endParaRPr lang="pt-BR" sz="2300" kern="1200" dirty="0"/>
        </a:p>
      </dsp:txBody>
      <dsp:txXfrm>
        <a:off x="5552701" y="2961420"/>
        <a:ext cx="1672330" cy="793252"/>
      </dsp:txXfrm>
    </dsp:sp>
    <dsp:sp modelId="{51F19B06-1BC5-4226-97D5-B1E0478F73EB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Habilidades</a:t>
          </a:r>
          <a:endParaRPr lang="pt-BR" sz="2300" kern="1200" dirty="0"/>
        </a:p>
      </dsp:txBody>
      <dsp:txXfrm>
        <a:off x="4262497" y="4579285"/>
        <a:ext cx="1672330" cy="793252"/>
      </dsp:txXfrm>
    </dsp:sp>
    <dsp:sp modelId="{11B3B5C0-DE0F-4653-9724-38A485F5C155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Perigos</a:t>
          </a:r>
          <a:endParaRPr lang="pt-BR" sz="2300" kern="1200" dirty="0"/>
        </a:p>
      </dsp:txBody>
      <dsp:txXfrm>
        <a:off x="2193171" y="4579285"/>
        <a:ext cx="1672330" cy="793252"/>
      </dsp:txXfrm>
    </dsp:sp>
    <dsp:sp modelId="{3AD4BDFD-7BF9-46C9-9579-978AA34A66E6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Inimigos</a:t>
          </a:r>
          <a:endParaRPr lang="pt-BR" sz="2300" kern="1200" dirty="0"/>
        </a:p>
      </dsp:txBody>
      <dsp:txXfrm>
        <a:off x="902968" y="2961420"/>
        <a:ext cx="1672330" cy="793252"/>
      </dsp:txXfrm>
    </dsp:sp>
    <dsp:sp modelId="{C26B5CE8-72F9-43AF-8825-44853FB96962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Menus/UI</a:t>
          </a:r>
          <a:endParaRPr lang="pt-BR" sz="2300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27000491"/>
              </p:ext>
            </p:extLst>
          </p:nvPr>
        </p:nvGraphicFramePr>
        <p:xfrm>
          <a:off x="-768865" y="2253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16241" y="225396"/>
            <a:ext cx="6068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trike="sngStrike" dirty="0" smtClean="0"/>
              <a:t>Primeiro ciclo:</a:t>
            </a:r>
          </a:p>
          <a:p>
            <a:r>
              <a:rPr lang="pt-BR" strike="sngStrike" dirty="0" smtClean="0"/>
              <a:t>	-criar o mundo do jogo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-criar um personagem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inserir controle horizontal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inserir pulo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fazer um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com buracos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criar menu de inicio</a:t>
            </a:r>
            <a:endParaRPr lang="pt-BR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8521" y="2256721"/>
            <a:ext cx="6165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Segundo ciclo: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iluminação/ distancia de câmera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inserir figura do personagem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definir esquema de atrito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identificação de colisão com o chão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criar espetos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criar um inimigo</a:t>
            </a:r>
          </a:p>
          <a:p>
            <a:r>
              <a:rPr lang="pt-BR" strike="sngStrike" dirty="0" smtClean="0"/>
              <a:t>	- inserir controle de </a:t>
            </a:r>
            <a:r>
              <a:rPr lang="pt-BR" strike="sngStrike" dirty="0" err="1" smtClean="0"/>
              <a:t>gamepad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Fazer um UI com as vidas do personagem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00799" y="4709425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Terceiro ciclo:</a:t>
            </a:r>
          </a:p>
          <a:p>
            <a:r>
              <a:rPr lang="pt-BR" dirty="0" smtClean="0"/>
              <a:t>	</a:t>
            </a:r>
            <a:r>
              <a:rPr lang="pt-BR" strike="sngStrike" dirty="0" smtClean="0"/>
              <a:t>-</a:t>
            </a:r>
            <a:r>
              <a:rPr lang="pt-BR" strike="sngStrike" dirty="0" err="1" smtClean="0"/>
              <a:t>backgrund</a:t>
            </a:r>
            <a:r>
              <a:rPr lang="pt-BR" strike="sngStrike" dirty="0" smtClean="0"/>
              <a:t> do primeiro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-animação </a:t>
            </a:r>
            <a:r>
              <a:rPr lang="pt-BR" dirty="0" err="1" smtClean="0"/>
              <a:t>idle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Melhorar percepção do pulo</a:t>
            </a:r>
          </a:p>
          <a:p>
            <a:r>
              <a:rPr lang="pt-BR" dirty="0" smtClean="0"/>
              <a:t>	- ainda não tem uma habilidade definida então vamos programar e deixar pronto um pulo duplo</a:t>
            </a:r>
          </a:p>
          <a:p>
            <a:r>
              <a:rPr lang="pt-BR" dirty="0"/>
              <a:t>	</a:t>
            </a:r>
            <a:r>
              <a:rPr lang="pt-BR" dirty="0" smtClean="0"/>
              <a:t>- criar desenhos para espetos, fogo, choque</a:t>
            </a:r>
          </a:p>
          <a:p>
            <a:r>
              <a:rPr lang="pt-BR" dirty="0"/>
              <a:t>	</a:t>
            </a:r>
            <a:r>
              <a:rPr lang="pt-BR" dirty="0" smtClean="0"/>
              <a:t>-criar a IA do inimigo fazendo ele andar</a:t>
            </a:r>
          </a:p>
          <a:p>
            <a:r>
              <a:rPr lang="pt-BR" dirty="0"/>
              <a:t>	</a:t>
            </a:r>
            <a:r>
              <a:rPr lang="pt-BR" dirty="0" smtClean="0"/>
              <a:t>- fazer o controle por game </a:t>
            </a:r>
            <a:r>
              <a:rPr lang="pt-BR" dirty="0" err="1" smtClean="0"/>
              <a:t>pad</a:t>
            </a:r>
            <a:r>
              <a:rPr lang="pt-BR" dirty="0" smtClean="0"/>
              <a:t> e mouse funcionar nos menus.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91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20</cp:revision>
  <dcterms:created xsi:type="dcterms:W3CDTF">2017-08-31T11:14:20Z</dcterms:created>
  <dcterms:modified xsi:type="dcterms:W3CDTF">2017-09-19T13:11:24Z</dcterms:modified>
</cp:coreProperties>
</file>