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4025F-C13B-4F8A-805F-425004CEE48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785388E-A122-499C-B6C0-A42A7D5B9A56}">
      <dgm:prSet phldrT="[Texto]"/>
      <dgm:spPr/>
      <dgm:t>
        <a:bodyPr/>
        <a:lstStyle/>
        <a:p>
          <a:r>
            <a:rPr lang="pt-BR" dirty="0" smtClean="0"/>
            <a:t>Mundo</a:t>
          </a:r>
          <a:endParaRPr lang="pt-BR" dirty="0"/>
        </a:p>
      </dgm:t>
    </dgm:pt>
    <dgm:pt modelId="{6D74DFC6-D4DC-4883-8FE0-2A8BA0C3A017}" type="parTrans" cxnId="{B4C3854B-B692-4C28-8C89-7EE7F41FDFD7}">
      <dgm:prSet/>
      <dgm:spPr/>
      <dgm:t>
        <a:bodyPr/>
        <a:lstStyle/>
        <a:p>
          <a:endParaRPr lang="pt-BR"/>
        </a:p>
      </dgm:t>
    </dgm:pt>
    <dgm:pt modelId="{1F56803A-CBCA-4B80-9ED8-161886EDBA08}" type="sibTrans" cxnId="{B4C3854B-B692-4C28-8C89-7EE7F41FDFD7}">
      <dgm:prSet/>
      <dgm:spPr/>
      <dgm:t>
        <a:bodyPr/>
        <a:lstStyle/>
        <a:p>
          <a:endParaRPr lang="pt-BR"/>
        </a:p>
      </dgm:t>
    </dgm:pt>
    <dgm:pt modelId="{6EEF101B-6F3B-49DC-824B-EEDDECF26310}">
      <dgm:prSet phldrT="[Texto]"/>
      <dgm:spPr/>
      <dgm:t>
        <a:bodyPr/>
        <a:lstStyle/>
        <a:p>
          <a:r>
            <a:rPr lang="pt-BR" dirty="0" smtClean="0"/>
            <a:t>Personagem</a:t>
          </a:r>
          <a:endParaRPr lang="pt-BR" dirty="0"/>
        </a:p>
      </dgm:t>
    </dgm:pt>
    <dgm:pt modelId="{C5F42B02-F847-45B6-BD99-F78D44E3A7CD}" type="parTrans" cxnId="{CDF13F2F-844F-404B-BD98-E45F7DCD515C}">
      <dgm:prSet/>
      <dgm:spPr/>
      <dgm:t>
        <a:bodyPr/>
        <a:lstStyle/>
        <a:p>
          <a:endParaRPr lang="pt-BR"/>
        </a:p>
      </dgm:t>
    </dgm:pt>
    <dgm:pt modelId="{A30310E9-49F3-4827-8A03-DD0FDB1144A7}" type="sibTrans" cxnId="{CDF13F2F-844F-404B-BD98-E45F7DCD515C}">
      <dgm:prSet/>
      <dgm:spPr/>
      <dgm:t>
        <a:bodyPr/>
        <a:lstStyle/>
        <a:p>
          <a:endParaRPr lang="pt-BR"/>
        </a:p>
      </dgm:t>
    </dgm:pt>
    <dgm:pt modelId="{968E0B8A-7E15-45A8-BBBA-CFE119D6D5FC}">
      <dgm:prSet phldrT="[Texto]"/>
      <dgm:spPr/>
      <dgm:t>
        <a:bodyPr/>
        <a:lstStyle/>
        <a:p>
          <a:r>
            <a:rPr lang="pt-BR" dirty="0" smtClean="0"/>
            <a:t>Controles/</a:t>
          </a:r>
        </a:p>
        <a:p>
          <a:r>
            <a:rPr lang="pt-BR" dirty="0" smtClean="0"/>
            <a:t>Habilidades</a:t>
          </a:r>
          <a:endParaRPr lang="pt-BR" dirty="0"/>
        </a:p>
      </dgm:t>
    </dgm:pt>
    <dgm:pt modelId="{5C464371-E4C6-4993-9DE5-048602C4E19A}" type="parTrans" cxnId="{7AA12DCF-5E5F-4924-B192-E45258B93BC2}">
      <dgm:prSet/>
      <dgm:spPr/>
      <dgm:t>
        <a:bodyPr/>
        <a:lstStyle/>
        <a:p>
          <a:endParaRPr lang="pt-BR"/>
        </a:p>
      </dgm:t>
    </dgm:pt>
    <dgm:pt modelId="{C7DF748C-5BC6-4110-8AB1-8DF3AED4972D}" type="sibTrans" cxnId="{7AA12DCF-5E5F-4924-B192-E45258B93BC2}">
      <dgm:prSet/>
      <dgm:spPr/>
      <dgm:t>
        <a:bodyPr/>
        <a:lstStyle/>
        <a:p>
          <a:endParaRPr lang="pt-BR"/>
        </a:p>
      </dgm:t>
    </dgm:pt>
    <dgm:pt modelId="{2D3807B7-314D-41AB-89F1-5966B8510FCA}">
      <dgm:prSet phldrT="[Texto]"/>
      <dgm:spPr/>
      <dgm:t>
        <a:bodyPr/>
        <a:lstStyle/>
        <a:p>
          <a:r>
            <a:rPr lang="pt-BR" dirty="0" smtClean="0"/>
            <a:t>Inimigos</a:t>
          </a:r>
          <a:endParaRPr lang="pt-BR" dirty="0"/>
        </a:p>
      </dgm:t>
    </dgm:pt>
    <dgm:pt modelId="{20ED4997-443D-454E-8D44-2DF5120DFA27}" type="parTrans" cxnId="{F59219A1-9B15-4D84-8F7B-F3B602903821}">
      <dgm:prSet/>
      <dgm:spPr/>
      <dgm:t>
        <a:bodyPr/>
        <a:lstStyle/>
        <a:p>
          <a:endParaRPr lang="pt-BR"/>
        </a:p>
      </dgm:t>
    </dgm:pt>
    <dgm:pt modelId="{3920A26A-AAE9-4F2E-B332-4364B0F3D92F}" type="sibTrans" cxnId="{F59219A1-9B15-4D84-8F7B-F3B602903821}">
      <dgm:prSet/>
      <dgm:spPr/>
      <dgm:t>
        <a:bodyPr/>
        <a:lstStyle/>
        <a:p>
          <a:endParaRPr lang="pt-BR"/>
        </a:p>
      </dgm:t>
    </dgm:pt>
    <dgm:pt modelId="{A2E28061-1AFD-4C30-925A-506AE5D37D70}">
      <dgm:prSet phldrT="[Texto]"/>
      <dgm:spPr/>
      <dgm:t>
        <a:bodyPr/>
        <a:lstStyle/>
        <a:p>
          <a:r>
            <a:rPr lang="pt-BR" dirty="0" smtClean="0"/>
            <a:t>Perigos</a:t>
          </a:r>
          <a:endParaRPr lang="pt-BR" dirty="0"/>
        </a:p>
      </dgm:t>
    </dgm:pt>
    <dgm:pt modelId="{EF6B1EF0-D597-4276-B180-E5AEC0A7AC91}" type="parTrans" cxnId="{860814DB-E417-44BA-8CBB-BB5D34BD6DB4}">
      <dgm:prSet/>
      <dgm:spPr/>
      <dgm:t>
        <a:bodyPr/>
        <a:lstStyle/>
        <a:p>
          <a:endParaRPr lang="pt-BR"/>
        </a:p>
      </dgm:t>
    </dgm:pt>
    <dgm:pt modelId="{D4315060-EC90-404D-B29D-66DE2329E0D5}" type="sibTrans" cxnId="{860814DB-E417-44BA-8CBB-BB5D34BD6DB4}">
      <dgm:prSet/>
      <dgm:spPr/>
      <dgm:t>
        <a:bodyPr/>
        <a:lstStyle/>
        <a:p>
          <a:endParaRPr lang="pt-BR"/>
        </a:p>
      </dgm:t>
    </dgm:pt>
    <dgm:pt modelId="{FDF33EEA-AE88-4001-838E-B8F3675B2B1E}">
      <dgm:prSet phldrT="[Texto]"/>
      <dgm:spPr/>
      <dgm:t>
        <a:bodyPr/>
        <a:lstStyle/>
        <a:p>
          <a:r>
            <a:rPr lang="pt-BR" dirty="0" smtClean="0"/>
            <a:t>Menus/UI</a:t>
          </a:r>
          <a:endParaRPr lang="pt-BR" dirty="0"/>
        </a:p>
      </dgm:t>
    </dgm:pt>
    <dgm:pt modelId="{BC53C8F4-694A-4130-BC48-455E3D05596D}" type="parTrans" cxnId="{62FCD712-5A84-455D-9A01-79508A502451}">
      <dgm:prSet/>
      <dgm:spPr/>
      <dgm:t>
        <a:bodyPr/>
        <a:lstStyle/>
        <a:p>
          <a:endParaRPr lang="pt-BR"/>
        </a:p>
      </dgm:t>
    </dgm:pt>
    <dgm:pt modelId="{B93F05E5-91A0-4E42-B232-16884888C217}" type="sibTrans" cxnId="{62FCD712-5A84-455D-9A01-79508A502451}">
      <dgm:prSet/>
      <dgm:spPr/>
      <dgm:t>
        <a:bodyPr/>
        <a:lstStyle/>
        <a:p>
          <a:endParaRPr lang="pt-BR"/>
        </a:p>
      </dgm:t>
    </dgm:pt>
    <dgm:pt modelId="{682B830E-221E-428C-A5E6-0B1705A73F7D}" type="pres">
      <dgm:prSet presAssocID="{12A4025F-C13B-4F8A-805F-425004CEE4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5C9DC9B-AB0A-495F-8372-5B0B9CC1786E}" type="pres">
      <dgm:prSet presAssocID="{12A4025F-C13B-4F8A-805F-425004CEE48E}" presName="cycle" presStyleCnt="0"/>
      <dgm:spPr/>
    </dgm:pt>
    <dgm:pt modelId="{8C78B6F6-E209-409D-932C-90536873D262}" type="pres">
      <dgm:prSet presAssocID="{B785388E-A122-499C-B6C0-A42A7D5B9A56}" presName="nodeFirstNode" presStyleLbl="node1" presStyleIdx="0" presStyleCnt="6" custRadScaleRad="99319" custRadScaleInc="-1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52CCD2-62DF-4A79-86CF-16258AD5F186}" type="pres">
      <dgm:prSet presAssocID="{1F56803A-CBCA-4B80-9ED8-161886EDBA08}" presName="sibTransFirstNode" presStyleLbl="bgShp" presStyleIdx="0" presStyleCnt="1" custLinFactNeighborX="5208" custLinFactNeighborY="905"/>
      <dgm:spPr/>
      <dgm:t>
        <a:bodyPr/>
        <a:lstStyle/>
        <a:p>
          <a:endParaRPr lang="pt-BR"/>
        </a:p>
      </dgm:t>
    </dgm:pt>
    <dgm:pt modelId="{90D0D70D-D3A1-45A4-918B-982BB4D59ADC}" type="pres">
      <dgm:prSet presAssocID="{6EEF101B-6F3B-49DC-824B-EEDDECF26310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EC1AB9-E882-456E-A861-F133D58F334B}" type="pres">
      <dgm:prSet presAssocID="{968E0B8A-7E15-45A8-BBBA-CFE119D6D5FC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1B3B5C0-DE0F-4653-9724-38A485F5C155}" type="pres">
      <dgm:prSet presAssocID="{A2E28061-1AFD-4C30-925A-506AE5D37D70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AD4BDFD-7BF9-46C9-9579-978AA34A66E6}" type="pres">
      <dgm:prSet presAssocID="{2D3807B7-314D-41AB-89F1-5966B8510FCA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6B5CE8-72F9-43AF-8825-44853FB96962}" type="pres">
      <dgm:prSet presAssocID="{FDF33EEA-AE88-4001-838E-B8F3675B2B1E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AA12DCF-5E5F-4924-B192-E45258B93BC2}" srcId="{12A4025F-C13B-4F8A-805F-425004CEE48E}" destId="{968E0B8A-7E15-45A8-BBBA-CFE119D6D5FC}" srcOrd="2" destOrd="0" parTransId="{5C464371-E4C6-4993-9DE5-048602C4E19A}" sibTransId="{C7DF748C-5BC6-4110-8AB1-8DF3AED4972D}"/>
    <dgm:cxn modelId="{918EC4AB-F2AA-4E73-ACF9-6064FDAB7826}" type="presOf" srcId="{2D3807B7-314D-41AB-89F1-5966B8510FCA}" destId="{3AD4BDFD-7BF9-46C9-9579-978AA34A66E6}" srcOrd="0" destOrd="0" presId="urn:microsoft.com/office/officeart/2005/8/layout/cycle3"/>
    <dgm:cxn modelId="{B4C3854B-B692-4C28-8C89-7EE7F41FDFD7}" srcId="{12A4025F-C13B-4F8A-805F-425004CEE48E}" destId="{B785388E-A122-499C-B6C0-A42A7D5B9A56}" srcOrd="0" destOrd="0" parTransId="{6D74DFC6-D4DC-4883-8FE0-2A8BA0C3A017}" sibTransId="{1F56803A-CBCA-4B80-9ED8-161886EDBA08}"/>
    <dgm:cxn modelId="{E919E554-8FB5-41E8-BC2F-27D99D451498}" type="presOf" srcId="{6EEF101B-6F3B-49DC-824B-EEDDECF26310}" destId="{90D0D70D-D3A1-45A4-918B-982BB4D59ADC}" srcOrd="0" destOrd="0" presId="urn:microsoft.com/office/officeart/2005/8/layout/cycle3"/>
    <dgm:cxn modelId="{347B49D8-35F1-4981-9EB3-CB5AB1490777}" type="presOf" srcId="{FDF33EEA-AE88-4001-838E-B8F3675B2B1E}" destId="{C26B5CE8-72F9-43AF-8825-44853FB96962}" srcOrd="0" destOrd="0" presId="urn:microsoft.com/office/officeart/2005/8/layout/cycle3"/>
    <dgm:cxn modelId="{008D797E-B3CB-4559-A0CD-F8CB0935B497}" type="presOf" srcId="{B785388E-A122-499C-B6C0-A42A7D5B9A56}" destId="{8C78B6F6-E209-409D-932C-90536873D262}" srcOrd="0" destOrd="0" presId="urn:microsoft.com/office/officeart/2005/8/layout/cycle3"/>
    <dgm:cxn modelId="{CDF13F2F-844F-404B-BD98-E45F7DCD515C}" srcId="{12A4025F-C13B-4F8A-805F-425004CEE48E}" destId="{6EEF101B-6F3B-49DC-824B-EEDDECF26310}" srcOrd="1" destOrd="0" parTransId="{C5F42B02-F847-45B6-BD99-F78D44E3A7CD}" sibTransId="{A30310E9-49F3-4827-8A03-DD0FDB1144A7}"/>
    <dgm:cxn modelId="{B9422974-F6C9-46AC-AA78-795DE9ACC8AC}" type="presOf" srcId="{A2E28061-1AFD-4C30-925A-506AE5D37D70}" destId="{11B3B5C0-DE0F-4653-9724-38A485F5C155}" srcOrd="0" destOrd="0" presId="urn:microsoft.com/office/officeart/2005/8/layout/cycle3"/>
    <dgm:cxn modelId="{F59219A1-9B15-4D84-8F7B-F3B602903821}" srcId="{12A4025F-C13B-4F8A-805F-425004CEE48E}" destId="{2D3807B7-314D-41AB-89F1-5966B8510FCA}" srcOrd="4" destOrd="0" parTransId="{20ED4997-443D-454E-8D44-2DF5120DFA27}" sibTransId="{3920A26A-AAE9-4F2E-B332-4364B0F3D92F}"/>
    <dgm:cxn modelId="{C9E6FE68-3355-4C50-849E-F1A098652BC6}" type="presOf" srcId="{12A4025F-C13B-4F8A-805F-425004CEE48E}" destId="{682B830E-221E-428C-A5E6-0B1705A73F7D}" srcOrd="0" destOrd="0" presId="urn:microsoft.com/office/officeart/2005/8/layout/cycle3"/>
    <dgm:cxn modelId="{62FCD712-5A84-455D-9A01-79508A502451}" srcId="{12A4025F-C13B-4F8A-805F-425004CEE48E}" destId="{FDF33EEA-AE88-4001-838E-B8F3675B2B1E}" srcOrd="5" destOrd="0" parTransId="{BC53C8F4-694A-4130-BC48-455E3D05596D}" sibTransId="{B93F05E5-91A0-4E42-B232-16884888C217}"/>
    <dgm:cxn modelId="{CA2D96AE-68C8-4CCC-B1B6-77E7FD869F40}" type="presOf" srcId="{1F56803A-CBCA-4B80-9ED8-161886EDBA08}" destId="{F352CCD2-62DF-4A79-86CF-16258AD5F186}" srcOrd="0" destOrd="0" presId="urn:microsoft.com/office/officeart/2005/8/layout/cycle3"/>
    <dgm:cxn modelId="{16B69A08-1A86-4DCF-9D77-F42E2C8D703F}" type="presOf" srcId="{968E0B8A-7E15-45A8-BBBA-CFE119D6D5FC}" destId="{C8EC1AB9-E882-456E-A861-F133D58F334B}" srcOrd="0" destOrd="0" presId="urn:microsoft.com/office/officeart/2005/8/layout/cycle3"/>
    <dgm:cxn modelId="{860814DB-E417-44BA-8CBB-BB5D34BD6DB4}" srcId="{12A4025F-C13B-4F8A-805F-425004CEE48E}" destId="{A2E28061-1AFD-4C30-925A-506AE5D37D70}" srcOrd="3" destOrd="0" parTransId="{EF6B1EF0-D597-4276-B180-E5AEC0A7AC91}" sibTransId="{D4315060-EC90-404D-B29D-66DE2329E0D5}"/>
    <dgm:cxn modelId="{A87B62B1-1670-4B56-8C26-0B28DEC840ED}" type="presParOf" srcId="{682B830E-221E-428C-A5E6-0B1705A73F7D}" destId="{75C9DC9B-AB0A-495F-8372-5B0B9CC1786E}" srcOrd="0" destOrd="0" presId="urn:microsoft.com/office/officeart/2005/8/layout/cycle3"/>
    <dgm:cxn modelId="{BBA6E4CA-8D7C-438D-81D2-7F0CA5F76D21}" type="presParOf" srcId="{75C9DC9B-AB0A-495F-8372-5B0B9CC1786E}" destId="{8C78B6F6-E209-409D-932C-90536873D262}" srcOrd="0" destOrd="0" presId="urn:microsoft.com/office/officeart/2005/8/layout/cycle3"/>
    <dgm:cxn modelId="{B67C3263-40D2-46BB-A43D-7BB8E0708AFC}" type="presParOf" srcId="{75C9DC9B-AB0A-495F-8372-5B0B9CC1786E}" destId="{F352CCD2-62DF-4A79-86CF-16258AD5F186}" srcOrd="1" destOrd="0" presId="urn:microsoft.com/office/officeart/2005/8/layout/cycle3"/>
    <dgm:cxn modelId="{BAFE7595-2A6F-4FD8-8647-CC35BB459505}" type="presParOf" srcId="{75C9DC9B-AB0A-495F-8372-5B0B9CC1786E}" destId="{90D0D70D-D3A1-45A4-918B-982BB4D59ADC}" srcOrd="2" destOrd="0" presId="urn:microsoft.com/office/officeart/2005/8/layout/cycle3"/>
    <dgm:cxn modelId="{CBE1C326-3450-4AA2-8034-F3698295F49F}" type="presParOf" srcId="{75C9DC9B-AB0A-495F-8372-5B0B9CC1786E}" destId="{C8EC1AB9-E882-456E-A861-F133D58F334B}" srcOrd="3" destOrd="0" presId="urn:microsoft.com/office/officeart/2005/8/layout/cycle3"/>
    <dgm:cxn modelId="{1D1BDB8C-1F65-4A42-87F3-1384C38DF31F}" type="presParOf" srcId="{75C9DC9B-AB0A-495F-8372-5B0B9CC1786E}" destId="{11B3B5C0-DE0F-4653-9724-38A485F5C155}" srcOrd="4" destOrd="0" presId="urn:microsoft.com/office/officeart/2005/8/layout/cycle3"/>
    <dgm:cxn modelId="{6670B79D-9336-4847-8BEB-14A675F06D50}" type="presParOf" srcId="{75C9DC9B-AB0A-495F-8372-5B0B9CC1786E}" destId="{3AD4BDFD-7BF9-46C9-9579-978AA34A66E6}" srcOrd="5" destOrd="0" presId="urn:microsoft.com/office/officeart/2005/8/layout/cycle3"/>
    <dgm:cxn modelId="{E0E45DB8-110D-4819-A4AC-3A97FB7056D6}" type="presParOf" srcId="{75C9DC9B-AB0A-495F-8372-5B0B9CC1786E}" destId="{C26B5CE8-72F9-43AF-8825-44853FB96962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2CCD2-62DF-4A79-86CF-16258AD5F186}">
      <dsp:nvSpPr>
        <dsp:cNvPr id="0" name=""/>
        <dsp:cNvSpPr/>
      </dsp:nvSpPr>
      <dsp:spPr>
        <a:xfrm>
          <a:off x="415047" y="184949"/>
          <a:ext cx="5084279" cy="5084279"/>
        </a:xfrm>
        <a:prstGeom prst="circularArrow">
          <a:avLst>
            <a:gd name="adj1" fmla="val 5274"/>
            <a:gd name="adj2" fmla="val 312630"/>
            <a:gd name="adj3" fmla="val 14279966"/>
            <a:gd name="adj4" fmla="val 1709675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8B6F6-E209-409D-932C-90536873D262}">
      <dsp:nvSpPr>
        <dsp:cNvPr id="0" name=""/>
        <dsp:cNvSpPr/>
      </dsp:nvSpPr>
      <dsp:spPr>
        <a:xfrm>
          <a:off x="1754361" y="146203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Mundo</a:t>
          </a:r>
          <a:endParaRPr lang="pt-BR" sz="2000" kern="1200" dirty="0"/>
        </a:p>
      </dsp:txBody>
      <dsp:txXfrm>
        <a:off x="1800152" y="191994"/>
        <a:ext cx="1784489" cy="846453"/>
      </dsp:txXfrm>
    </dsp:sp>
    <dsp:sp modelId="{90D0D70D-D3A1-45A4-918B-982BB4D59ADC}">
      <dsp:nvSpPr>
        <dsp:cNvPr id="0" name=""/>
        <dsp:cNvSpPr/>
      </dsp:nvSpPr>
      <dsp:spPr>
        <a:xfrm>
          <a:off x="3573178" y="1163192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Personagem</a:t>
          </a:r>
          <a:endParaRPr lang="pt-BR" sz="2000" kern="1200" dirty="0"/>
        </a:p>
      </dsp:txBody>
      <dsp:txXfrm>
        <a:off x="3618969" y="1208983"/>
        <a:ext cx="1784489" cy="846453"/>
      </dsp:txXfrm>
    </dsp:sp>
    <dsp:sp modelId="{C8EC1AB9-E882-456E-A861-F133D58F334B}">
      <dsp:nvSpPr>
        <dsp:cNvPr id="0" name=""/>
        <dsp:cNvSpPr/>
      </dsp:nvSpPr>
      <dsp:spPr>
        <a:xfrm>
          <a:off x="3573178" y="3225780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Controles/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Habilidades</a:t>
          </a:r>
          <a:endParaRPr lang="pt-BR" sz="2000" kern="1200" dirty="0"/>
        </a:p>
      </dsp:txBody>
      <dsp:txXfrm>
        <a:off x="3618969" y="3271571"/>
        <a:ext cx="1784489" cy="846453"/>
      </dsp:txXfrm>
    </dsp:sp>
    <dsp:sp modelId="{11B3B5C0-DE0F-4653-9724-38A485F5C155}">
      <dsp:nvSpPr>
        <dsp:cNvPr id="0" name=""/>
        <dsp:cNvSpPr/>
      </dsp:nvSpPr>
      <dsp:spPr>
        <a:xfrm>
          <a:off x="1786925" y="4257074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Perigos</a:t>
          </a:r>
          <a:endParaRPr lang="pt-BR" sz="2000" kern="1200" dirty="0"/>
        </a:p>
      </dsp:txBody>
      <dsp:txXfrm>
        <a:off x="1832716" y="4302865"/>
        <a:ext cx="1784489" cy="846453"/>
      </dsp:txXfrm>
    </dsp:sp>
    <dsp:sp modelId="{3AD4BDFD-7BF9-46C9-9579-978AA34A66E6}">
      <dsp:nvSpPr>
        <dsp:cNvPr id="0" name=""/>
        <dsp:cNvSpPr/>
      </dsp:nvSpPr>
      <dsp:spPr>
        <a:xfrm>
          <a:off x="671" y="3225780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Inimigos</a:t>
          </a:r>
          <a:endParaRPr lang="pt-BR" sz="2000" kern="1200" dirty="0"/>
        </a:p>
      </dsp:txBody>
      <dsp:txXfrm>
        <a:off x="46462" y="3271571"/>
        <a:ext cx="1784489" cy="846453"/>
      </dsp:txXfrm>
    </dsp:sp>
    <dsp:sp modelId="{C26B5CE8-72F9-43AF-8825-44853FB96962}">
      <dsp:nvSpPr>
        <dsp:cNvPr id="0" name=""/>
        <dsp:cNvSpPr/>
      </dsp:nvSpPr>
      <dsp:spPr>
        <a:xfrm>
          <a:off x="671" y="1163192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Menus/UI</a:t>
          </a:r>
          <a:endParaRPr lang="pt-BR" sz="2000" kern="1200" dirty="0"/>
        </a:p>
      </dsp:txBody>
      <dsp:txXfrm>
        <a:off x="46462" y="1208983"/>
        <a:ext cx="1784489" cy="846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01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12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41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50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7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7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69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28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48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45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220F-AFE8-4CCC-95E1-E0424241E150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4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461853631"/>
              </p:ext>
            </p:extLst>
          </p:nvPr>
        </p:nvGraphicFramePr>
        <p:xfrm>
          <a:off x="40701" y="75080"/>
          <a:ext cx="5449922" cy="5327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329397" y="5840"/>
            <a:ext cx="168093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strike="sngStrike" dirty="0" smtClean="0"/>
              <a:t>Primeiro ciclo:</a:t>
            </a:r>
          </a:p>
          <a:p>
            <a:r>
              <a:rPr lang="pt-BR" sz="700" strike="sngStrike" dirty="0" smtClean="0"/>
              <a:t>-criar o mundo do jogo</a:t>
            </a:r>
          </a:p>
          <a:p>
            <a:r>
              <a:rPr lang="pt-BR" sz="700" strike="sngStrike" dirty="0" smtClean="0"/>
              <a:t>-criar um personagem</a:t>
            </a:r>
          </a:p>
          <a:p>
            <a:r>
              <a:rPr lang="pt-BR" sz="700" strike="sngStrike" dirty="0" smtClean="0"/>
              <a:t>- inserir controle horizontal</a:t>
            </a:r>
          </a:p>
          <a:p>
            <a:r>
              <a:rPr lang="pt-BR" sz="700" strike="sngStrike" dirty="0" smtClean="0"/>
              <a:t>- inserir pulo</a:t>
            </a:r>
          </a:p>
          <a:p>
            <a:r>
              <a:rPr lang="pt-BR" sz="700" strike="sngStrike" dirty="0" smtClean="0"/>
              <a:t>- fazer um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com buracos</a:t>
            </a:r>
          </a:p>
          <a:p>
            <a:r>
              <a:rPr lang="pt-BR" sz="700" strike="sngStrike" dirty="0" smtClean="0"/>
              <a:t>- criar menu de inicio</a:t>
            </a:r>
            <a:endParaRPr lang="pt-BR" sz="700" strike="sngStrike" dirty="0"/>
          </a:p>
        </p:txBody>
      </p:sp>
      <p:sp>
        <p:nvSpPr>
          <p:cNvPr id="6" name="CaixaDeTexto 5"/>
          <p:cNvSpPr txBox="1"/>
          <p:nvPr/>
        </p:nvSpPr>
        <p:spPr>
          <a:xfrm>
            <a:off x="5406323" y="923"/>
            <a:ext cx="17914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Segundo ciclo:</a:t>
            </a:r>
          </a:p>
          <a:p>
            <a:r>
              <a:rPr lang="pt-BR" sz="700" strike="sngStrike" dirty="0" smtClean="0"/>
              <a:t>- iluminação/ distancia de câmera</a:t>
            </a:r>
          </a:p>
          <a:p>
            <a:r>
              <a:rPr lang="pt-BR" sz="700" strike="sngStrike" dirty="0" smtClean="0"/>
              <a:t>- inserir figura do personagem</a:t>
            </a:r>
          </a:p>
          <a:p>
            <a:r>
              <a:rPr lang="pt-BR" sz="700" strike="sngStrike" dirty="0" smtClean="0"/>
              <a:t>- definir esquema de atrito</a:t>
            </a:r>
          </a:p>
          <a:p>
            <a:r>
              <a:rPr lang="pt-BR" sz="700" strike="sngStrike" dirty="0" smtClean="0"/>
              <a:t>- identificação de colisão com o chão</a:t>
            </a:r>
          </a:p>
          <a:p>
            <a:r>
              <a:rPr lang="pt-BR" sz="700" strike="sngStrike" dirty="0" smtClean="0"/>
              <a:t>- criar espetos</a:t>
            </a:r>
          </a:p>
          <a:p>
            <a:r>
              <a:rPr lang="pt-BR" sz="700" strike="sngStrike" dirty="0" smtClean="0"/>
              <a:t>- criar um inimigo</a:t>
            </a:r>
          </a:p>
          <a:p>
            <a:r>
              <a:rPr lang="pt-BR" sz="700" strike="sngStrike" dirty="0" smtClean="0"/>
              <a:t>- inserir controle de </a:t>
            </a:r>
            <a:r>
              <a:rPr lang="pt-BR" sz="700" strike="sngStrike" dirty="0" err="1" smtClean="0"/>
              <a:t>gamepad</a:t>
            </a:r>
            <a:endParaRPr lang="pt-BR" sz="700" strike="sngStrike" dirty="0" smtClean="0"/>
          </a:p>
          <a:p>
            <a:r>
              <a:rPr lang="pt-BR" sz="700" strike="sngStrike" dirty="0" smtClean="0"/>
              <a:t>- Fazer um UI com as vidas do personagem</a:t>
            </a:r>
            <a:endParaRPr lang="pt-BR" sz="700" dirty="0" smtClean="0"/>
          </a:p>
          <a:p>
            <a:r>
              <a:rPr lang="pt-BR" sz="500" dirty="0" smtClean="0"/>
              <a:t>	</a:t>
            </a:r>
            <a:endParaRPr lang="pt-BR" sz="5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980623" y="25749"/>
            <a:ext cx="2125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Terceiro ciclo:</a:t>
            </a:r>
          </a:p>
          <a:p>
            <a:r>
              <a:rPr lang="pt-BR" sz="700" strike="sngStrike" dirty="0" smtClean="0"/>
              <a:t>-</a:t>
            </a:r>
            <a:r>
              <a:rPr lang="pt-BR" sz="700" strike="sngStrike" dirty="0" err="1" smtClean="0"/>
              <a:t>backgrund</a:t>
            </a:r>
            <a:r>
              <a:rPr lang="pt-BR" sz="700" strike="sngStrike" dirty="0" smtClean="0"/>
              <a:t> do primeiro </a:t>
            </a:r>
            <a:r>
              <a:rPr lang="pt-BR" sz="700" strike="sngStrike" dirty="0" err="1" smtClean="0"/>
              <a:t>level</a:t>
            </a:r>
            <a:endParaRPr lang="pt-BR" sz="700" strike="sngStrike" dirty="0" smtClean="0"/>
          </a:p>
          <a:p>
            <a:r>
              <a:rPr lang="pt-BR" sz="700" strike="sngStrike" dirty="0" smtClean="0"/>
              <a:t>-animação </a:t>
            </a:r>
            <a:r>
              <a:rPr lang="pt-BR" sz="700" strike="sngStrike" dirty="0" err="1" smtClean="0"/>
              <a:t>idle</a:t>
            </a:r>
            <a:endParaRPr lang="pt-BR" sz="700" strike="sngStrike" dirty="0" smtClean="0"/>
          </a:p>
          <a:p>
            <a:r>
              <a:rPr lang="pt-BR" sz="700" strike="sngStrike" dirty="0" smtClean="0"/>
              <a:t>- Melhorar percepção do pulo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err="1" smtClean="0"/>
              <a:t>wall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jump</a:t>
            </a:r>
            <a:endParaRPr lang="pt-BR" sz="700" strike="sngStrike" dirty="0" smtClean="0"/>
          </a:p>
          <a:p>
            <a:r>
              <a:rPr lang="pt-BR" sz="700" dirty="0" smtClean="0"/>
              <a:t>- </a:t>
            </a:r>
            <a:r>
              <a:rPr lang="pt-BR" sz="700" strike="sngStrike" dirty="0"/>
              <a:t>plataformas moveis</a:t>
            </a:r>
          </a:p>
          <a:p>
            <a:r>
              <a:rPr lang="pt-BR" sz="700" strike="sngStrike" dirty="0" smtClean="0"/>
              <a:t>- criar a IA do inimigo fazendo ele andar</a:t>
            </a:r>
          </a:p>
          <a:p>
            <a:r>
              <a:rPr lang="pt-BR" sz="700" strike="sngStrike" dirty="0" smtClean="0"/>
              <a:t>- game </a:t>
            </a:r>
            <a:r>
              <a:rPr lang="pt-BR" sz="700" strike="sngStrike" dirty="0" err="1" smtClean="0"/>
              <a:t>pad</a:t>
            </a:r>
            <a:r>
              <a:rPr lang="pt-BR" sz="700" strike="sngStrike" dirty="0" smtClean="0"/>
              <a:t> funcionar nos menus.</a:t>
            </a:r>
            <a:endParaRPr lang="pt-BR" sz="700" strike="sngStrike" dirty="0"/>
          </a:p>
        </p:txBody>
      </p:sp>
      <p:sp>
        <p:nvSpPr>
          <p:cNvPr id="8" name="CaixaDeTexto 7"/>
          <p:cNvSpPr txBox="1"/>
          <p:nvPr/>
        </p:nvSpPr>
        <p:spPr>
          <a:xfrm>
            <a:off x="8474920" y="3762"/>
            <a:ext cx="167685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Quarto ciclo</a:t>
            </a:r>
            <a:r>
              <a:rPr lang="pt-BR" sz="700" dirty="0" smtClean="0">
                <a:sym typeface="Wingdings" panose="05000000000000000000" pitchFamily="2" charset="2"/>
              </a:rPr>
              <a:t>: (</a:t>
            </a:r>
            <a:r>
              <a:rPr lang="pt-BR" sz="700" strike="sngStrike" dirty="0" err="1" smtClean="0">
                <a:sym typeface="Wingdings" panose="05000000000000000000" pitchFamily="2" charset="2"/>
              </a:rPr>
              <a:t>refactor</a:t>
            </a:r>
            <a:r>
              <a:rPr lang="pt-BR" sz="700" dirty="0" smtClean="0">
                <a:sym typeface="Wingdings" panose="05000000000000000000" pitchFamily="2" charset="2"/>
              </a:rPr>
              <a:t>)</a:t>
            </a:r>
            <a:endParaRPr lang="pt-BR" sz="700" dirty="0">
              <a:sym typeface="Wingdings" panose="05000000000000000000" pitchFamily="2" charset="2"/>
            </a:endParaRPr>
          </a:p>
          <a:p>
            <a:r>
              <a:rPr lang="pt-BR" sz="700" strike="sngStrike" dirty="0" smtClean="0"/>
              <a:t>-1st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Desing</a:t>
            </a:r>
            <a:endParaRPr lang="pt-BR" sz="700" strike="sngStrike" dirty="0" smtClean="0"/>
          </a:p>
          <a:p>
            <a:r>
              <a:rPr lang="pt-BR" sz="700" strike="sngStrike" dirty="0" smtClean="0"/>
              <a:t>- Corrigir dano e permitir </a:t>
            </a:r>
            <a:r>
              <a:rPr lang="pt-BR" sz="700" strike="sngStrike" dirty="0" err="1" smtClean="0"/>
              <a:t>crirar</a:t>
            </a:r>
            <a:r>
              <a:rPr lang="pt-BR" sz="700" strike="sngStrike" dirty="0" smtClean="0"/>
              <a:t> mecânica de matar o </a:t>
            </a:r>
            <a:r>
              <a:rPr lang="pt-BR" sz="700" strike="sngStrike" dirty="0" err="1" smtClean="0"/>
              <a:t>mik</a:t>
            </a:r>
            <a:r>
              <a:rPr lang="pt-BR" sz="700" dirty="0" smtClean="0"/>
              <a:t> </a:t>
            </a:r>
            <a:r>
              <a:rPr lang="pt-BR" sz="700" strike="sngStrike" dirty="0" smtClean="0"/>
              <a:t>Fazer o personagem saber que matou o </a:t>
            </a:r>
            <a:r>
              <a:rPr lang="pt-BR" sz="700" strike="sngStrike" dirty="0" err="1" smtClean="0"/>
              <a:t>mik</a:t>
            </a:r>
            <a:r>
              <a:rPr lang="pt-BR" sz="700" strike="sngStrike" dirty="0" smtClean="0"/>
              <a:t> (</a:t>
            </a:r>
            <a:r>
              <a:rPr lang="pt-BR" sz="700" strike="sngStrike" dirty="0" err="1" smtClean="0"/>
              <a:t>add</a:t>
            </a:r>
            <a:r>
              <a:rPr lang="pt-BR" sz="700" strike="sngStrike" dirty="0" smtClean="0"/>
              <a:t> pulo)</a:t>
            </a:r>
            <a:endParaRPr lang="pt-BR" sz="700" dirty="0" smtClean="0"/>
          </a:p>
          <a:p>
            <a:r>
              <a:rPr lang="pt-BR" sz="700" strike="sngStrike" dirty="0" smtClean="0"/>
              <a:t>- rever atrito no ar 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err="1" smtClean="0"/>
              <a:t>wall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jump</a:t>
            </a:r>
            <a:r>
              <a:rPr lang="pt-BR" sz="700" strike="sngStrike" dirty="0" smtClean="0"/>
              <a:t> melhorado</a:t>
            </a:r>
          </a:p>
          <a:p>
            <a:r>
              <a:rPr lang="pt-BR" sz="700" strike="sngStrike" dirty="0" smtClean="0"/>
              <a:t>- criar </a:t>
            </a:r>
            <a:r>
              <a:rPr lang="pt-BR" sz="700" strike="sngStrike" dirty="0"/>
              <a:t>desenhos para </a:t>
            </a:r>
            <a:r>
              <a:rPr lang="pt-BR" sz="700" strike="sngStrike" dirty="0" smtClean="0"/>
              <a:t>choque</a:t>
            </a:r>
            <a:endParaRPr lang="pt-BR" sz="700" strike="sngStrike" dirty="0"/>
          </a:p>
          <a:p>
            <a:r>
              <a:rPr lang="pt-BR" sz="700" strike="sngStrike" dirty="0" smtClean="0"/>
              <a:t>- Mecânicas do  primeiro chefão</a:t>
            </a:r>
          </a:p>
          <a:p>
            <a:r>
              <a:rPr lang="pt-BR" sz="700" strike="sngStrike" dirty="0" smtClean="0"/>
              <a:t>- melhorar código dos corações e adicionar vidas</a:t>
            </a:r>
            <a:endParaRPr lang="pt-BR" sz="700" strike="sngStrike" dirty="0"/>
          </a:p>
        </p:txBody>
      </p:sp>
      <p:sp>
        <p:nvSpPr>
          <p:cNvPr id="9" name="CaixaDeTexto 8"/>
          <p:cNvSpPr txBox="1"/>
          <p:nvPr/>
        </p:nvSpPr>
        <p:spPr>
          <a:xfrm>
            <a:off x="9964918" y="923"/>
            <a:ext cx="21253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Quinto ciclo</a:t>
            </a:r>
            <a:r>
              <a:rPr lang="pt-BR" sz="700" dirty="0" smtClean="0">
                <a:sym typeface="Wingdings" panose="05000000000000000000" pitchFamily="2" charset="2"/>
              </a:rPr>
              <a:t>: </a:t>
            </a:r>
            <a:r>
              <a:rPr lang="pt-BR" sz="700" strike="sngStrike" dirty="0" smtClean="0">
                <a:sym typeface="Wingdings" panose="05000000000000000000" pitchFamily="2" charset="2"/>
              </a:rPr>
              <a:t>(BIG </a:t>
            </a:r>
            <a:r>
              <a:rPr lang="pt-BR" sz="700" strike="sngStrike" dirty="0" err="1" smtClean="0">
                <a:sym typeface="Wingdings" panose="05000000000000000000" pitchFamily="2" charset="2"/>
              </a:rPr>
              <a:t>Refactor</a:t>
            </a:r>
            <a:r>
              <a:rPr lang="pt-BR" sz="700" strike="sngStrike" dirty="0" smtClean="0">
                <a:sym typeface="Wingdings" panose="05000000000000000000" pitchFamily="2" charset="2"/>
              </a:rPr>
              <a:t>)</a:t>
            </a:r>
            <a:endParaRPr lang="pt-BR" sz="700" strike="sngStrike" dirty="0" smtClean="0"/>
          </a:p>
          <a:p>
            <a:r>
              <a:rPr lang="pt-BR" sz="700" dirty="0" smtClean="0"/>
              <a:t>- </a:t>
            </a:r>
            <a:r>
              <a:rPr lang="pt-BR" sz="700" strike="sngStrike" dirty="0" smtClean="0"/>
              <a:t>Remodelar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1 com tiles simples ou copiados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smtClean="0"/>
              <a:t>Desenhar animações de pulo, corrida e </a:t>
            </a:r>
            <a:r>
              <a:rPr lang="pt-BR" sz="700" strike="sngStrike" dirty="0" err="1" smtClean="0"/>
              <a:t>iddle</a:t>
            </a:r>
            <a:endParaRPr lang="pt-BR" sz="700" strike="sngStrike" dirty="0" smtClean="0"/>
          </a:p>
          <a:p>
            <a:r>
              <a:rPr lang="pt-BR" sz="700" strike="sngStrike" dirty="0" smtClean="0"/>
              <a:t>- </a:t>
            </a:r>
            <a:r>
              <a:rPr lang="pt-BR" sz="700" strike="sngStrike" dirty="0" smtClean="0"/>
              <a:t>habilidades de correr mais rápido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smtClean="0"/>
              <a:t>programar joga bombas para ser coletável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smtClean="0"/>
              <a:t>tornar o raio amigável ao </a:t>
            </a:r>
            <a:r>
              <a:rPr lang="pt-BR" sz="700" strike="sngStrike" dirty="0" err="1" smtClean="0"/>
              <a:t>tileset</a:t>
            </a:r>
            <a:r>
              <a:rPr lang="pt-BR" sz="700" strike="sngStrike" dirty="0" smtClean="0"/>
              <a:t> 32x32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smtClean="0"/>
              <a:t>animação </a:t>
            </a:r>
            <a:r>
              <a:rPr lang="pt-BR" sz="700" strike="sngStrike" dirty="0" err="1" smtClean="0"/>
              <a:t>mik</a:t>
            </a:r>
            <a:endParaRPr lang="pt-BR" sz="700" strike="sngStrike" dirty="0" smtClean="0"/>
          </a:p>
          <a:p>
            <a:r>
              <a:rPr lang="pt-BR" sz="700" strike="sngStrike" dirty="0" smtClean="0"/>
              <a:t>- </a:t>
            </a:r>
            <a:r>
              <a:rPr lang="pt-BR" sz="700" strike="sngStrike" dirty="0" smtClean="0"/>
              <a:t>Fazer ser visível qual o botão selecionado mesmo com o </a:t>
            </a:r>
            <a:r>
              <a:rPr lang="pt-BR" sz="700" strike="sngStrike" dirty="0" err="1" smtClean="0"/>
              <a:t>gamepad</a:t>
            </a:r>
            <a:r>
              <a:rPr lang="pt-BR" sz="700" strike="sngStrike" dirty="0" smtClean="0"/>
              <a:t> (mouse já é de boa com a função </a:t>
            </a:r>
            <a:r>
              <a:rPr lang="pt-BR" sz="700" strike="sngStrike" dirty="0" err="1" smtClean="0"/>
              <a:t>hover</a:t>
            </a:r>
            <a:r>
              <a:rPr lang="pt-BR" sz="700" strike="sngStrike" dirty="0" smtClean="0"/>
              <a:t>). UI : vidas , espigas e bombas funcionando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664985" y="1170474"/>
            <a:ext cx="6337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Sexto ciclo</a:t>
            </a:r>
            <a:r>
              <a:rPr lang="pt-BR" dirty="0" smtClean="0">
                <a:sym typeface="Wingdings" panose="05000000000000000000" pitchFamily="2" charset="2"/>
              </a:rPr>
              <a:t>: (</a:t>
            </a:r>
            <a:r>
              <a:rPr lang="pt-BR" dirty="0" err="1" smtClean="0">
                <a:sym typeface="Wingdings" panose="05000000000000000000" pitchFamily="2" charset="2"/>
              </a:rPr>
              <a:t>QuickRefactor</a:t>
            </a:r>
            <a:r>
              <a:rPr lang="pt-BR" dirty="0" smtClean="0">
                <a:sym typeface="Wingdings" panose="05000000000000000000" pitchFamily="2" charset="2"/>
              </a:rPr>
              <a:t>)</a:t>
            </a:r>
            <a:endParaRPr lang="pt-BR" dirty="0" smtClean="0"/>
          </a:p>
          <a:p>
            <a:r>
              <a:rPr lang="pt-BR" dirty="0" smtClean="0"/>
              <a:t>	- Concluir </a:t>
            </a:r>
            <a:r>
              <a:rPr lang="pt-BR" dirty="0" err="1" smtClean="0"/>
              <a:t>level</a:t>
            </a:r>
            <a:r>
              <a:rPr lang="pt-BR" dirty="0" smtClean="0"/>
              <a:t> 1 e carregar informações para próximo </a:t>
            </a:r>
            <a:r>
              <a:rPr lang="pt-BR" dirty="0" err="1" smtClean="0"/>
              <a:t>level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Desenhar animações slide, hit, </a:t>
            </a:r>
            <a:r>
              <a:rPr lang="pt-BR" dirty="0" err="1" smtClean="0"/>
              <a:t>death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Controles (não sei)</a:t>
            </a:r>
          </a:p>
          <a:p>
            <a:r>
              <a:rPr lang="pt-BR" dirty="0"/>
              <a:t>	</a:t>
            </a:r>
            <a:r>
              <a:rPr lang="pt-BR" dirty="0" smtClean="0"/>
              <a:t>- desenhar animação de </a:t>
            </a:r>
            <a:r>
              <a:rPr lang="pt-BR" dirty="0" err="1" smtClean="0"/>
              <a:t>dazzling</a:t>
            </a:r>
            <a:r>
              <a:rPr lang="pt-BR" dirty="0" smtClean="0"/>
              <a:t> ao coletar coisas importantes</a:t>
            </a:r>
          </a:p>
          <a:p>
            <a:r>
              <a:rPr lang="pt-BR" dirty="0"/>
              <a:t>	</a:t>
            </a:r>
            <a:r>
              <a:rPr lang="pt-BR" dirty="0" smtClean="0"/>
              <a:t>- plataformas que caem com espetos embaixo</a:t>
            </a:r>
          </a:p>
          <a:p>
            <a:r>
              <a:rPr lang="pt-BR" dirty="0"/>
              <a:t>	</a:t>
            </a:r>
            <a:r>
              <a:rPr lang="pt-BR" dirty="0" smtClean="0"/>
              <a:t>- desenhar tela para inicio de jogo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0" y="5269218"/>
            <a:ext cx="421345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Algumas regras: </a:t>
            </a:r>
          </a:p>
          <a:p>
            <a:r>
              <a:rPr lang="pt-BR" sz="900" dirty="0" smtClean="0"/>
              <a:t>Se aplica a protótipo...</a:t>
            </a:r>
          </a:p>
          <a:p>
            <a:r>
              <a:rPr lang="pt-BR" sz="900" dirty="0" smtClean="0"/>
              <a:t>É um lembrete se sempre passar por estas coisas</a:t>
            </a:r>
          </a:p>
          <a:p>
            <a:r>
              <a:rPr lang="pt-BR" sz="900" dirty="0" smtClean="0"/>
              <a:t>Descrição:</a:t>
            </a:r>
          </a:p>
          <a:p>
            <a:r>
              <a:rPr lang="pt-BR" sz="900" dirty="0" smtClean="0"/>
              <a:t>Mundo: </a:t>
            </a:r>
            <a:r>
              <a:rPr lang="pt-BR" sz="900" dirty="0" err="1" smtClean="0"/>
              <a:t>tileset</a:t>
            </a:r>
            <a:r>
              <a:rPr lang="pt-BR" sz="900" dirty="0" smtClean="0"/>
              <a:t>, desenhos, </a:t>
            </a:r>
            <a:r>
              <a:rPr lang="pt-BR" sz="900" dirty="0" err="1" smtClean="0"/>
              <a:t>level</a:t>
            </a:r>
            <a:r>
              <a:rPr lang="pt-BR" sz="900" dirty="0" smtClean="0"/>
              <a:t> </a:t>
            </a:r>
            <a:r>
              <a:rPr lang="pt-BR" sz="900" dirty="0" err="1" smtClean="0"/>
              <a:t>desing</a:t>
            </a:r>
            <a:r>
              <a:rPr lang="pt-BR" sz="900" dirty="0" smtClean="0"/>
              <a:t>, tema de cores, </a:t>
            </a:r>
            <a:r>
              <a:rPr lang="pt-BR" sz="900" dirty="0" err="1" smtClean="0"/>
              <a:t>etc</a:t>
            </a:r>
            <a:endParaRPr lang="pt-BR" sz="900" dirty="0" smtClean="0"/>
          </a:p>
          <a:p>
            <a:r>
              <a:rPr lang="pt-BR" sz="900" dirty="0" smtClean="0"/>
              <a:t>Personagem: são os personagens jogáveis e tudo que afeta eles</a:t>
            </a:r>
          </a:p>
          <a:p>
            <a:r>
              <a:rPr lang="pt-BR" sz="900" dirty="0" smtClean="0"/>
              <a:t>Controles: como serão os controles do personagem e suas habilidades</a:t>
            </a:r>
          </a:p>
          <a:p>
            <a:r>
              <a:rPr lang="pt-BR" sz="900" dirty="0" smtClean="0"/>
              <a:t>Perigos: é uma derivação do mundo, mas entra coisas que precisam de animação e programação especifica para interagir com o mundo</a:t>
            </a:r>
          </a:p>
          <a:p>
            <a:r>
              <a:rPr lang="pt-BR" sz="900" dirty="0" smtClean="0"/>
              <a:t>Inimigos: mesmo que os perigos, já que esses são ainda mais complexos</a:t>
            </a:r>
          </a:p>
          <a:p>
            <a:r>
              <a:rPr lang="pt-BR" sz="900" dirty="0" smtClean="0"/>
              <a:t>Menus e UI: Tem que ter e tem que ser bom</a:t>
            </a:r>
          </a:p>
        </p:txBody>
      </p:sp>
    </p:spTree>
    <p:extLst>
      <p:ext uri="{BB962C8B-B14F-4D97-AF65-F5344CB8AC3E}">
        <p14:creationId xmlns:p14="http://schemas.microsoft.com/office/powerpoint/2010/main" val="40538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/>
          <p:cNvGrpSpPr/>
          <p:nvPr/>
        </p:nvGrpSpPr>
        <p:grpSpPr>
          <a:xfrm>
            <a:off x="0" y="-32655"/>
            <a:ext cx="5528109" cy="3432470"/>
            <a:chOff x="1029210" y="403655"/>
            <a:chExt cx="5528109" cy="3432470"/>
          </a:xfrm>
        </p:grpSpPr>
        <p:sp>
          <p:nvSpPr>
            <p:cNvPr id="4" name="Fluxograma: Processo 3"/>
            <p:cNvSpPr/>
            <p:nvPr/>
          </p:nvSpPr>
          <p:spPr>
            <a:xfrm>
              <a:off x="1029210" y="403655"/>
              <a:ext cx="5528109" cy="3432470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2000" dirty="0" smtClean="0"/>
                <a:t>Arte</a:t>
              </a:r>
              <a:endParaRPr lang="pt-BR" sz="1400" dirty="0" smtClean="0"/>
            </a:p>
          </p:txBody>
        </p:sp>
        <p:sp>
          <p:nvSpPr>
            <p:cNvPr id="5" name="Fluxograma: Processo 4"/>
            <p:cNvSpPr/>
            <p:nvPr/>
          </p:nvSpPr>
          <p:spPr>
            <a:xfrm>
              <a:off x="1252152" y="939114"/>
              <a:ext cx="1021492" cy="50532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Arte Conceito</a:t>
              </a:r>
            </a:p>
          </p:txBody>
        </p:sp>
        <p:sp>
          <p:nvSpPr>
            <p:cNvPr id="6" name="Fluxograma: Processo 5"/>
            <p:cNvSpPr/>
            <p:nvPr/>
          </p:nvSpPr>
          <p:spPr>
            <a:xfrm>
              <a:off x="1252152" y="169699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Texturas</a:t>
              </a:r>
            </a:p>
          </p:txBody>
        </p:sp>
        <p:sp>
          <p:nvSpPr>
            <p:cNvPr id="7" name="Fluxograma: Processo 6"/>
            <p:cNvSpPr/>
            <p:nvPr/>
          </p:nvSpPr>
          <p:spPr>
            <a:xfrm>
              <a:off x="2392805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11" name="Fluxograma: Processo 10"/>
            <p:cNvSpPr/>
            <p:nvPr/>
          </p:nvSpPr>
          <p:spPr>
            <a:xfrm>
              <a:off x="1235676" y="245487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Fontes</a:t>
              </a:r>
            </a:p>
          </p:txBody>
        </p:sp>
        <p:sp>
          <p:nvSpPr>
            <p:cNvPr id="12" name="Fluxograma: Processo 11"/>
            <p:cNvSpPr/>
            <p:nvPr/>
          </p:nvSpPr>
          <p:spPr>
            <a:xfrm>
              <a:off x="1235676" y="321275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Animação</a:t>
              </a:r>
            </a:p>
          </p:txBody>
        </p:sp>
        <p:sp>
          <p:nvSpPr>
            <p:cNvPr id="13" name="Fluxograma: Processo 12"/>
            <p:cNvSpPr/>
            <p:nvPr/>
          </p:nvSpPr>
          <p:spPr>
            <a:xfrm>
              <a:off x="2392805" y="1235203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14" name="Fluxograma: Processo 13"/>
            <p:cNvSpPr/>
            <p:nvPr/>
          </p:nvSpPr>
          <p:spPr>
            <a:xfrm>
              <a:off x="3754018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15" name="Fluxograma: Processo 14"/>
            <p:cNvSpPr/>
            <p:nvPr/>
          </p:nvSpPr>
          <p:spPr>
            <a:xfrm>
              <a:off x="3754018" y="1247222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 smtClean="0"/>
                <a:t>Level</a:t>
              </a:r>
              <a:r>
                <a:rPr lang="pt-BR" sz="1050" dirty="0" smtClean="0"/>
                <a:t> </a:t>
              </a:r>
              <a:r>
                <a:rPr lang="pt-BR" sz="1050" dirty="0" err="1" smtClean="0"/>
                <a:t>Art</a:t>
              </a:r>
              <a:endParaRPr lang="pt-BR" sz="1050" dirty="0" smtClean="0"/>
            </a:p>
          </p:txBody>
        </p:sp>
        <p:sp>
          <p:nvSpPr>
            <p:cNvPr id="16" name="Fluxograma: Processo 15"/>
            <p:cNvSpPr/>
            <p:nvPr/>
          </p:nvSpPr>
          <p:spPr>
            <a:xfrm>
              <a:off x="239280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 de </a:t>
              </a:r>
              <a:r>
                <a:rPr lang="pt-BR" sz="1050" dirty="0" err="1" smtClean="0"/>
                <a:t>level</a:t>
              </a:r>
              <a:endParaRPr lang="pt-BR" sz="1050" dirty="0" smtClean="0"/>
            </a:p>
          </p:txBody>
        </p:sp>
        <p:sp>
          <p:nvSpPr>
            <p:cNvPr id="17" name="Fluxograma: Processo 16"/>
            <p:cNvSpPr/>
            <p:nvPr/>
          </p:nvSpPr>
          <p:spPr>
            <a:xfrm>
              <a:off x="2409281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Plataformas</a:t>
              </a:r>
            </a:p>
          </p:txBody>
        </p:sp>
        <p:sp>
          <p:nvSpPr>
            <p:cNvPr id="18" name="Fluxograma: Processo 17"/>
            <p:cNvSpPr/>
            <p:nvPr/>
          </p:nvSpPr>
          <p:spPr>
            <a:xfrm>
              <a:off x="3754018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Coletáveis</a:t>
              </a:r>
            </a:p>
          </p:txBody>
        </p:sp>
        <p:sp>
          <p:nvSpPr>
            <p:cNvPr id="19" name="Fluxograma: Processo 18"/>
            <p:cNvSpPr/>
            <p:nvPr/>
          </p:nvSpPr>
          <p:spPr>
            <a:xfrm>
              <a:off x="3754018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Perigos</a:t>
              </a:r>
            </a:p>
          </p:txBody>
        </p:sp>
        <p:sp>
          <p:nvSpPr>
            <p:cNvPr id="20" name="Fluxograma: Processo 19"/>
            <p:cNvSpPr/>
            <p:nvPr/>
          </p:nvSpPr>
          <p:spPr>
            <a:xfrm>
              <a:off x="509875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1" name="Fluxograma: Processo 20"/>
            <p:cNvSpPr/>
            <p:nvPr/>
          </p:nvSpPr>
          <p:spPr>
            <a:xfrm>
              <a:off x="5098755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2" name="Fluxograma: Processo 21"/>
            <p:cNvSpPr/>
            <p:nvPr/>
          </p:nvSpPr>
          <p:spPr>
            <a:xfrm>
              <a:off x="2392805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3" name="Fluxograma: Processo 22"/>
            <p:cNvSpPr/>
            <p:nvPr/>
          </p:nvSpPr>
          <p:spPr>
            <a:xfrm>
              <a:off x="2409281" y="2742389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4" name="Fluxograma: Processo 23"/>
            <p:cNvSpPr/>
            <p:nvPr/>
          </p:nvSpPr>
          <p:spPr>
            <a:xfrm>
              <a:off x="3754018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Tela morte/vitória</a:t>
              </a:r>
            </a:p>
          </p:txBody>
        </p:sp>
        <p:sp>
          <p:nvSpPr>
            <p:cNvPr id="25" name="Fluxograma: Processo 24"/>
            <p:cNvSpPr/>
            <p:nvPr/>
          </p:nvSpPr>
          <p:spPr>
            <a:xfrm>
              <a:off x="3754018" y="276298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Números</a:t>
              </a:r>
            </a:p>
          </p:txBody>
        </p:sp>
        <p:sp>
          <p:nvSpPr>
            <p:cNvPr id="26" name="Fluxograma: Processo 25"/>
            <p:cNvSpPr/>
            <p:nvPr/>
          </p:nvSpPr>
          <p:spPr>
            <a:xfrm>
              <a:off x="2392805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27" name="Fluxograma: Processo 26"/>
            <p:cNvSpPr/>
            <p:nvPr/>
          </p:nvSpPr>
          <p:spPr>
            <a:xfrm>
              <a:off x="2409281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28" name="Fluxograma: Processo 27"/>
            <p:cNvSpPr/>
            <p:nvPr/>
          </p:nvSpPr>
          <p:spPr>
            <a:xfrm>
              <a:off x="3754018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29" name="Fluxograma: Processo 28"/>
            <p:cNvSpPr/>
            <p:nvPr/>
          </p:nvSpPr>
          <p:spPr>
            <a:xfrm>
              <a:off x="3754018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</a:t>
              </a:r>
            </a:p>
          </p:txBody>
        </p:sp>
      </p:grpSp>
      <p:sp>
        <p:nvSpPr>
          <p:cNvPr id="33" name="Fluxograma: Processo 32"/>
          <p:cNvSpPr/>
          <p:nvPr/>
        </p:nvSpPr>
        <p:spPr>
          <a:xfrm>
            <a:off x="0" y="3532111"/>
            <a:ext cx="5528109" cy="2035057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err="1" smtClean="0"/>
              <a:t>Level</a:t>
            </a:r>
            <a:r>
              <a:rPr lang="pt-BR" sz="2000" dirty="0" smtClean="0"/>
              <a:t> Design</a:t>
            </a:r>
            <a:endParaRPr lang="pt-BR" sz="1400" dirty="0" smtClean="0"/>
          </a:p>
        </p:txBody>
      </p:sp>
      <p:sp>
        <p:nvSpPr>
          <p:cNvPr id="58" name="Fluxograma: Processo 57"/>
          <p:cNvSpPr/>
          <p:nvPr/>
        </p:nvSpPr>
        <p:spPr>
          <a:xfrm>
            <a:off x="222942" y="4064167"/>
            <a:ext cx="1021492" cy="50532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Estatísticas</a:t>
            </a:r>
          </a:p>
        </p:txBody>
      </p:sp>
      <p:sp>
        <p:nvSpPr>
          <p:cNvPr id="59" name="Fluxograma: Processo 58"/>
          <p:cNvSpPr/>
          <p:nvPr/>
        </p:nvSpPr>
        <p:spPr>
          <a:xfrm>
            <a:off x="222942" y="4822047"/>
            <a:ext cx="1021492" cy="5053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Conceito</a:t>
            </a:r>
          </a:p>
        </p:txBody>
      </p:sp>
      <p:sp>
        <p:nvSpPr>
          <p:cNvPr id="60" name="Fluxograma: Processo 59"/>
          <p:cNvSpPr/>
          <p:nvPr/>
        </p:nvSpPr>
        <p:spPr>
          <a:xfrm>
            <a:off x="1363595" y="4058378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Tempo</a:t>
            </a:r>
          </a:p>
        </p:txBody>
      </p:sp>
      <p:sp>
        <p:nvSpPr>
          <p:cNvPr id="63" name="Fluxograma: Processo 62"/>
          <p:cNvSpPr/>
          <p:nvPr/>
        </p:nvSpPr>
        <p:spPr>
          <a:xfrm>
            <a:off x="1363595" y="4374770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64" name="Fluxograma: Processo 63"/>
          <p:cNvSpPr/>
          <p:nvPr/>
        </p:nvSpPr>
        <p:spPr>
          <a:xfrm>
            <a:off x="2715059" y="4058135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Chefões</a:t>
            </a:r>
          </a:p>
        </p:txBody>
      </p:sp>
      <p:sp>
        <p:nvSpPr>
          <p:cNvPr id="65" name="Fluxograma: Processo 64"/>
          <p:cNvSpPr/>
          <p:nvPr/>
        </p:nvSpPr>
        <p:spPr>
          <a:xfrm>
            <a:off x="2724808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Dificuldade</a:t>
            </a:r>
          </a:p>
        </p:txBody>
      </p:sp>
      <p:sp>
        <p:nvSpPr>
          <p:cNvPr id="66" name="Fluxograma: Processo 65"/>
          <p:cNvSpPr/>
          <p:nvPr/>
        </p:nvSpPr>
        <p:spPr>
          <a:xfrm>
            <a:off x="1363595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Scketch</a:t>
            </a:r>
            <a:endParaRPr lang="pt-BR" sz="1050" dirty="0" smtClean="0"/>
          </a:p>
        </p:txBody>
      </p:sp>
      <p:sp>
        <p:nvSpPr>
          <p:cNvPr id="68" name="Fluxograma: Processo 67"/>
          <p:cNvSpPr/>
          <p:nvPr/>
        </p:nvSpPr>
        <p:spPr>
          <a:xfrm>
            <a:off x="2724808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Testing</a:t>
            </a:r>
            <a:endParaRPr lang="pt-BR" sz="1050" dirty="0" smtClean="0"/>
          </a:p>
        </p:txBody>
      </p:sp>
      <p:sp>
        <p:nvSpPr>
          <p:cNvPr id="104" name="Fluxograma: Processo 103"/>
          <p:cNvSpPr/>
          <p:nvPr/>
        </p:nvSpPr>
        <p:spPr>
          <a:xfrm>
            <a:off x="4086021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Aprendizado</a:t>
            </a:r>
          </a:p>
        </p:txBody>
      </p:sp>
      <p:sp>
        <p:nvSpPr>
          <p:cNvPr id="105" name="Fluxograma: Processo 104"/>
          <p:cNvSpPr/>
          <p:nvPr/>
        </p:nvSpPr>
        <p:spPr>
          <a:xfrm>
            <a:off x="1363595" y="5109805"/>
            <a:ext cx="2642458" cy="21757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Repeat</a:t>
            </a:r>
            <a:endParaRPr lang="pt-BR" sz="1050" dirty="0" smtClean="0"/>
          </a:p>
        </p:txBody>
      </p:sp>
      <p:sp>
        <p:nvSpPr>
          <p:cNvPr id="106" name="Fluxograma: Processo 105"/>
          <p:cNvSpPr/>
          <p:nvPr/>
        </p:nvSpPr>
        <p:spPr>
          <a:xfrm>
            <a:off x="5914768" y="-37899"/>
            <a:ext cx="4843848" cy="205646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História</a:t>
            </a:r>
            <a:endParaRPr lang="pt-BR" sz="1400" dirty="0" smtClean="0"/>
          </a:p>
        </p:txBody>
      </p:sp>
      <p:sp>
        <p:nvSpPr>
          <p:cNvPr id="107" name="Fluxograma: Processo 106"/>
          <p:cNvSpPr/>
          <p:nvPr/>
        </p:nvSpPr>
        <p:spPr>
          <a:xfrm>
            <a:off x="6108877" y="346351"/>
            <a:ext cx="1021492" cy="50532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Arco do Herói</a:t>
            </a:r>
          </a:p>
        </p:txBody>
      </p:sp>
      <p:sp>
        <p:nvSpPr>
          <p:cNvPr id="108" name="Fluxograma: Processo 107"/>
          <p:cNvSpPr/>
          <p:nvPr/>
        </p:nvSpPr>
        <p:spPr>
          <a:xfrm>
            <a:off x="6108877" y="1104231"/>
            <a:ext cx="1021492" cy="50532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Contando a historia</a:t>
            </a:r>
          </a:p>
        </p:txBody>
      </p:sp>
      <p:sp>
        <p:nvSpPr>
          <p:cNvPr id="109" name="Fluxograma: Processo 108"/>
          <p:cNvSpPr/>
          <p:nvPr/>
        </p:nvSpPr>
        <p:spPr>
          <a:xfrm>
            <a:off x="7249530" y="340562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Resumida</a:t>
            </a:r>
          </a:p>
        </p:txBody>
      </p:sp>
      <p:sp>
        <p:nvSpPr>
          <p:cNvPr id="110" name="Fluxograma: Processo 109"/>
          <p:cNvSpPr/>
          <p:nvPr/>
        </p:nvSpPr>
        <p:spPr>
          <a:xfrm>
            <a:off x="7249530" y="656954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111" name="Fluxograma: Processo 110"/>
          <p:cNvSpPr/>
          <p:nvPr/>
        </p:nvSpPr>
        <p:spPr>
          <a:xfrm>
            <a:off x="8600994" y="340319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Detalhada</a:t>
            </a:r>
          </a:p>
        </p:txBody>
      </p:sp>
      <p:sp>
        <p:nvSpPr>
          <p:cNvPr id="112" name="Fluxograma: Processo 111"/>
          <p:cNvSpPr/>
          <p:nvPr/>
        </p:nvSpPr>
        <p:spPr>
          <a:xfrm>
            <a:off x="8610743" y="652540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Moral</a:t>
            </a:r>
          </a:p>
        </p:txBody>
      </p:sp>
      <p:sp>
        <p:nvSpPr>
          <p:cNvPr id="113" name="Fluxograma: Processo 112"/>
          <p:cNvSpPr/>
          <p:nvPr/>
        </p:nvSpPr>
        <p:spPr>
          <a:xfrm>
            <a:off x="7249530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Cenas sem jogo</a:t>
            </a:r>
          </a:p>
        </p:txBody>
      </p:sp>
      <p:sp>
        <p:nvSpPr>
          <p:cNvPr id="114" name="Fluxograma: Processo 113"/>
          <p:cNvSpPr/>
          <p:nvPr/>
        </p:nvSpPr>
        <p:spPr>
          <a:xfrm>
            <a:off x="8610743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Npc</a:t>
            </a:r>
            <a:r>
              <a:rPr lang="pt-BR" sz="1050" dirty="0" smtClean="0"/>
              <a:t> chat</a:t>
            </a:r>
          </a:p>
        </p:txBody>
      </p:sp>
      <p:sp>
        <p:nvSpPr>
          <p:cNvPr id="116" name="Fluxograma: Processo 115"/>
          <p:cNvSpPr/>
          <p:nvPr/>
        </p:nvSpPr>
        <p:spPr>
          <a:xfrm>
            <a:off x="7249530" y="1391989"/>
            <a:ext cx="2642458" cy="21757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Gameplay</a:t>
            </a:r>
            <a:r>
              <a:rPr lang="pt-BR" sz="1050" dirty="0" smtClean="0"/>
              <a:t> </a:t>
            </a:r>
            <a:r>
              <a:rPr lang="pt-BR" sz="1050" dirty="0" err="1" smtClean="0"/>
              <a:t>story</a:t>
            </a:r>
            <a:r>
              <a:rPr lang="pt-BR" sz="1050" dirty="0" smtClean="0"/>
              <a:t> </a:t>
            </a:r>
            <a:r>
              <a:rPr lang="pt-BR" sz="1050" dirty="0" err="1" smtClean="0"/>
              <a:t>telling</a:t>
            </a:r>
            <a:endParaRPr lang="pt-BR" sz="1050" dirty="0" smtClean="0"/>
          </a:p>
        </p:txBody>
      </p:sp>
      <p:sp>
        <p:nvSpPr>
          <p:cNvPr id="117" name="Fluxograma: Processo 116"/>
          <p:cNvSpPr/>
          <p:nvPr/>
        </p:nvSpPr>
        <p:spPr>
          <a:xfrm>
            <a:off x="5914768" y="216963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Musica/SFX</a:t>
            </a:r>
            <a:endParaRPr lang="pt-BR" sz="1400" dirty="0" smtClean="0"/>
          </a:p>
        </p:txBody>
      </p:sp>
      <p:sp>
        <p:nvSpPr>
          <p:cNvPr id="118" name="Fluxograma: Processo 117"/>
          <p:cNvSpPr/>
          <p:nvPr/>
        </p:nvSpPr>
        <p:spPr>
          <a:xfrm>
            <a:off x="5914768" y="292751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Programação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27507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3142</TotalTime>
  <Words>449</Words>
  <Application>Microsoft Office PowerPoint</Application>
  <PresentationFormat>Widescreen</PresentationFormat>
  <Paragraphs>111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Flávio Santos</dc:creator>
  <cp:lastModifiedBy>Flávio Santos</cp:lastModifiedBy>
  <cp:revision>55</cp:revision>
  <dcterms:created xsi:type="dcterms:W3CDTF">2017-08-31T11:14:20Z</dcterms:created>
  <dcterms:modified xsi:type="dcterms:W3CDTF">2017-11-28T10:34:26Z</dcterms:modified>
</cp:coreProperties>
</file>