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301411" y="335151"/>
          <a:ext cx="4790656" cy="4790656"/>
        </a:xfrm>
        <a:prstGeom prst="circularArrow">
          <a:avLst>
            <a:gd name="adj1" fmla="val 5544"/>
            <a:gd name="adj2" fmla="val 330680"/>
            <a:gd name="adj3" fmla="val 14542073"/>
            <a:gd name="adj4" fmla="val 1693520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964938" y="369945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Mundo</a:t>
          </a:r>
          <a:endParaRPr lang="pt-BR" sz="1900" kern="1200" dirty="0"/>
        </a:p>
      </dsp:txBody>
      <dsp:txXfrm>
        <a:off x="2000662" y="405669"/>
        <a:ext cx="1392154" cy="660353"/>
      </dsp:txXfrm>
    </dsp:sp>
    <dsp:sp modelId="{90D0D70D-D3A1-45A4-918B-982BB4D59ADC}">
      <dsp:nvSpPr>
        <dsp:cNvPr id="0" name=""/>
        <dsp:cNvSpPr/>
      </dsp:nvSpPr>
      <dsp:spPr>
        <a:xfrm>
          <a:off x="3590382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Personagem</a:t>
          </a:r>
          <a:endParaRPr lang="pt-BR" sz="1900" kern="1200" dirty="0"/>
        </a:p>
      </dsp:txBody>
      <dsp:txXfrm>
        <a:off x="3626106" y="1160742"/>
        <a:ext cx="1392154" cy="660353"/>
      </dsp:txXfrm>
    </dsp:sp>
    <dsp:sp modelId="{C8EC1AB9-E882-456E-A861-F133D58F334B}">
      <dsp:nvSpPr>
        <dsp:cNvPr id="0" name=""/>
        <dsp:cNvSpPr/>
      </dsp:nvSpPr>
      <dsp:spPr>
        <a:xfrm>
          <a:off x="3984863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Controles</a:t>
          </a:r>
          <a:endParaRPr lang="pt-BR" sz="1900" kern="1200" dirty="0"/>
        </a:p>
      </dsp:txBody>
      <dsp:txXfrm>
        <a:off x="4020587" y="2889077"/>
        <a:ext cx="1392154" cy="660353"/>
      </dsp:txXfrm>
    </dsp:sp>
    <dsp:sp modelId="{51F19B06-1BC5-4226-97D5-B1E0478F73EB}">
      <dsp:nvSpPr>
        <dsp:cNvPr id="0" name=""/>
        <dsp:cNvSpPr/>
      </dsp:nvSpPr>
      <dsp:spPr>
        <a:xfrm>
          <a:off x="2879551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Habilidades</a:t>
          </a:r>
          <a:endParaRPr lang="pt-BR" sz="1900" kern="1200" dirty="0"/>
        </a:p>
      </dsp:txBody>
      <dsp:txXfrm>
        <a:off x="2915275" y="4275095"/>
        <a:ext cx="1392154" cy="660353"/>
      </dsp:txXfrm>
    </dsp:sp>
    <dsp:sp modelId="{11B3B5C0-DE0F-4653-9724-38A485F5C155}">
      <dsp:nvSpPr>
        <dsp:cNvPr id="0" name=""/>
        <dsp:cNvSpPr/>
      </dsp:nvSpPr>
      <dsp:spPr>
        <a:xfrm>
          <a:off x="1106768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Perigos</a:t>
          </a:r>
          <a:endParaRPr lang="pt-BR" sz="1900" kern="1200" dirty="0"/>
        </a:p>
      </dsp:txBody>
      <dsp:txXfrm>
        <a:off x="1142492" y="4275095"/>
        <a:ext cx="1392154" cy="660353"/>
      </dsp:txXfrm>
    </dsp:sp>
    <dsp:sp modelId="{3AD4BDFD-7BF9-46C9-9579-978AA34A66E6}">
      <dsp:nvSpPr>
        <dsp:cNvPr id="0" name=""/>
        <dsp:cNvSpPr/>
      </dsp:nvSpPr>
      <dsp:spPr>
        <a:xfrm>
          <a:off x="1456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Inimigos</a:t>
          </a:r>
          <a:endParaRPr lang="pt-BR" sz="1900" kern="1200" dirty="0"/>
        </a:p>
      </dsp:txBody>
      <dsp:txXfrm>
        <a:off x="37180" y="2889077"/>
        <a:ext cx="1392154" cy="660353"/>
      </dsp:txXfrm>
    </dsp:sp>
    <dsp:sp modelId="{C26B5CE8-72F9-43AF-8825-44853FB96962}">
      <dsp:nvSpPr>
        <dsp:cNvPr id="0" name=""/>
        <dsp:cNvSpPr/>
      </dsp:nvSpPr>
      <dsp:spPr>
        <a:xfrm>
          <a:off x="395937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Menus/UI</a:t>
          </a:r>
          <a:endParaRPr lang="pt-BR" sz="1900" kern="1200" dirty="0"/>
        </a:p>
      </dsp:txBody>
      <dsp:txXfrm>
        <a:off x="431661" y="1160742"/>
        <a:ext cx="1392154" cy="660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36488203"/>
              </p:ext>
            </p:extLst>
          </p:nvPr>
        </p:nvGraphicFramePr>
        <p:xfrm>
          <a:off x="-517194" y="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33180" y="2084426"/>
            <a:ext cx="6337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ciclo</a:t>
            </a:r>
            <a:r>
              <a:rPr lang="pt-BR" dirty="0" smtClean="0">
                <a:sym typeface="Wingdings" panose="05000000000000000000" pitchFamily="2" charset="2"/>
              </a:rPr>
              <a:t>: (BIG </a:t>
            </a:r>
            <a:r>
              <a:rPr lang="pt-BR" dirty="0" err="1" smtClean="0">
                <a:sym typeface="Wingdings" panose="05000000000000000000" pitchFamily="2" charset="2"/>
              </a:rPr>
              <a:t>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Remodelar </a:t>
            </a:r>
            <a:r>
              <a:rPr lang="pt-BR" dirty="0" err="1" smtClean="0"/>
              <a:t>level</a:t>
            </a:r>
            <a:r>
              <a:rPr lang="pt-BR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animações de pulo, corrida e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habilidades de correr mais rápido</a:t>
            </a:r>
          </a:p>
          <a:p>
            <a:r>
              <a:rPr lang="pt-BR" dirty="0"/>
              <a:t>	</a:t>
            </a:r>
            <a:r>
              <a:rPr lang="pt-BR" dirty="0" smtClean="0"/>
              <a:t>- programar o </a:t>
            </a:r>
            <a:r>
              <a:rPr lang="pt-BR" dirty="0" err="1" smtClean="0"/>
              <a:t>wall</a:t>
            </a:r>
            <a:r>
              <a:rPr lang="pt-BR" dirty="0" smtClean="0"/>
              <a:t> </a:t>
            </a:r>
            <a:r>
              <a:rPr lang="pt-BR" dirty="0" err="1" smtClean="0"/>
              <a:t>jump</a:t>
            </a:r>
            <a:r>
              <a:rPr lang="pt-BR" dirty="0" smtClean="0"/>
              <a:t> para ser coletável, isso servirá para outras habilidades.</a:t>
            </a:r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 Adicionar contorno as vidas para que seja possível indicar quantas vidas se tem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265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40</cp:revision>
  <dcterms:created xsi:type="dcterms:W3CDTF">2017-08-31T11:14:20Z</dcterms:created>
  <dcterms:modified xsi:type="dcterms:W3CDTF">2017-10-26T10:12:05Z</dcterms:modified>
</cp:coreProperties>
</file>