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8891" y="-30976"/>
            <a:ext cx="19480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197299" y="-14467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17735" y="1241117"/>
            <a:ext cx="24082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Sexto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Concluir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e carregar informações para próximo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Desenhar animações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detail</a:t>
            </a:r>
            <a:r>
              <a:rPr lang="pt-BR" sz="700" strike="sngStrike" dirty="0" smtClean="0"/>
              <a:t> in </a:t>
            </a:r>
            <a:r>
              <a:rPr lang="pt-BR" sz="700" strike="sngStrike" dirty="0" err="1" smtClean="0"/>
              <a:t>existing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ones</a:t>
            </a:r>
            <a:r>
              <a:rPr lang="pt-BR" sz="700" strike="sngStrike" dirty="0" smtClean="0"/>
              <a:t>(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fall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slide </a:t>
            </a:r>
            <a:r>
              <a:rPr lang="pt-BR" sz="700" strike="sngStrike" dirty="0" err="1" smtClean="0"/>
              <a:t>run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walk</a:t>
            </a:r>
            <a:r>
              <a:rPr lang="pt-BR" sz="700" strike="sngStrike" dirty="0" smtClean="0"/>
              <a:t>), hit, </a:t>
            </a:r>
            <a:r>
              <a:rPr lang="pt-BR" sz="700" strike="sngStrike" dirty="0" err="1" smtClean="0"/>
              <a:t>death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Controles – programar um </a:t>
            </a:r>
            <a:r>
              <a:rPr lang="pt-BR" sz="700" strike="sngStrike" dirty="0" err="1" smtClean="0"/>
              <a:t>dash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spikes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keeps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damaging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if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inside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colision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area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desenhar tela para inicio de jogo</a:t>
            </a:r>
          </a:p>
          <a:p>
            <a:r>
              <a:rPr lang="pt-BR" sz="700" dirty="0" smtClean="0"/>
              <a:t>-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menu </a:t>
            </a:r>
            <a:r>
              <a:rPr lang="pt-BR" sz="700" strike="sngStrike" dirty="0" err="1" smtClean="0"/>
              <a:t>with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controls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save</a:t>
            </a:r>
            <a:r>
              <a:rPr lang="pt-BR" sz="700" strike="sngStrike" dirty="0" smtClean="0"/>
              <a:t>/</a:t>
            </a:r>
            <a:r>
              <a:rPr lang="pt-BR" sz="700" strike="sngStrike" dirty="0" err="1" smtClean="0"/>
              <a:t>load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logic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to</a:t>
            </a:r>
            <a:r>
              <a:rPr lang="pt-BR" sz="700" strike="sngStrike" dirty="0" smtClean="0"/>
              <a:t> menus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37363" y="2564207"/>
            <a:ext cx="6337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Sétimo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</a:t>
            </a:r>
            <a:r>
              <a:rPr lang="pt-BR" dirty="0" smtClean="0"/>
              <a:t>Aumentar o nível 1 e Concluir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smtClean="0"/>
              <a:t>2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desing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Animar o Dash	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Melhorar a Bomba (e o seu UI)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Fazer parede esmagadora (ver como fazer isso de se a colisão for menor que a área do personagem esmagar ele)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Programar a cobra criada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Mais detalhe no background do </a:t>
            </a:r>
            <a:r>
              <a:rPr lang="pt-BR" dirty="0" err="1" smtClean="0"/>
              <a:t>main</a:t>
            </a:r>
            <a:r>
              <a:rPr lang="pt-BR" dirty="0" smtClean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517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75</cp:revision>
  <dcterms:created xsi:type="dcterms:W3CDTF">2017-08-31T11:14:20Z</dcterms:created>
  <dcterms:modified xsi:type="dcterms:W3CDTF">2018-01-22T12:15:58Z</dcterms:modified>
</cp:coreProperties>
</file>