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</a:p>
        <a:p>
          <a:r>
            <a:rPr lang="pt-BR" dirty="0" smtClean="0"/>
            <a:t> </a:t>
          </a:r>
          <a:r>
            <a:rPr lang="pt-BR" dirty="0" err="1" smtClean="0"/>
            <a:t>stage</a:t>
          </a:r>
          <a:r>
            <a:rPr lang="pt-BR" dirty="0" smtClean="0"/>
            <a:t> </a:t>
          </a:r>
          <a:r>
            <a:rPr lang="pt-BR" dirty="0" err="1" smtClean="0"/>
            <a:t>assets</a:t>
          </a:r>
          <a:endParaRPr lang="pt-BR" dirty="0" smtClean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 custLinFactNeighborX="5208" custLinFactNeighborY="905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415047" y="184949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</a:t>
          </a:r>
          <a:r>
            <a:rPr lang="pt-BR" sz="2000" kern="1200" dirty="0" err="1" smtClean="0"/>
            <a:t>stage</a:t>
          </a:r>
          <a:r>
            <a:rPr lang="pt-BR" sz="2000" kern="1200" dirty="0" smtClean="0"/>
            <a:t> </a:t>
          </a:r>
          <a:r>
            <a:rPr lang="pt-BR" sz="2000" kern="1200" dirty="0" err="1" smtClean="0"/>
            <a:t>assets</a:t>
          </a:r>
          <a:endParaRPr lang="pt-BR" sz="2000" kern="1200" dirty="0" smtClean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22/01/2018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15299629"/>
              </p:ext>
            </p:extLst>
          </p:nvPr>
        </p:nvGraphicFramePr>
        <p:xfrm>
          <a:off x="40701" y="7508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4920" y="3762"/>
            <a:ext cx="16768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9964918" y="923"/>
            <a:ext cx="2125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Quinto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(BIG 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Remodelar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com tiles simples ou copiados</a:t>
            </a:r>
          </a:p>
          <a:p>
            <a:r>
              <a:rPr lang="pt-BR" sz="700" strike="sngStrike" dirty="0" smtClean="0"/>
              <a:t>- Desenhar animações de pulo, corrida e </a:t>
            </a:r>
            <a:r>
              <a:rPr lang="pt-BR" sz="700" strike="sngStrike" dirty="0" err="1" smtClean="0"/>
              <a:t>iddle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habilidades de correr mais rápido</a:t>
            </a:r>
          </a:p>
          <a:p>
            <a:r>
              <a:rPr lang="pt-BR" sz="700" strike="sngStrike" dirty="0" smtClean="0"/>
              <a:t>- programar joga bombas para ser coletável</a:t>
            </a:r>
          </a:p>
          <a:p>
            <a:r>
              <a:rPr lang="pt-BR" sz="700" strike="sngStrike" dirty="0" smtClean="0"/>
              <a:t>- tornar o raio amigável ao </a:t>
            </a:r>
            <a:r>
              <a:rPr lang="pt-BR" sz="700" strike="sngStrike" dirty="0" err="1" smtClean="0"/>
              <a:t>tileset</a:t>
            </a:r>
            <a:r>
              <a:rPr lang="pt-BR" sz="700" strike="sngStrike" dirty="0" smtClean="0"/>
              <a:t> 32x32</a:t>
            </a:r>
          </a:p>
          <a:p>
            <a:r>
              <a:rPr lang="pt-BR" sz="700" strike="sngStrike" dirty="0" smtClean="0"/>
              <a:t>- animação </a:t>
            </a:r>
            <a:r>
              <a:rPr lang="pt-BR" sz="700" strike="sngStrike" dirty="0" err="1" smtClean="0"/>
              <a:t>mik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ser visível qual o botão selecionado mesmo com o </a:t>
            </a:r>
            <a:r>
              <a:rPr lang="pt-BR" sz="700" strike="sngStrike" dirty="0" err="1" smtClean="0"/>
              <a:t>gamepad</a:t>
            </a:r>
            <a:r>
              <a:rPr lang="pt-BR" sz="700" strike="sngStrike" dirty="0" smtClean="0"/>
              <a:t> (mouse já é de boa com a função </a:t>
            </a:r>
            <a:r>
              <a:rPr lang="pt-BR" sz="700" strike="sngStrike" dirty="0" err="1" smtClean="0"/>
              <a:t>hover</a:t>
            </a:r>
            <a:r>
              <a:rPr lang="pt-BR" sz="700" strike="sngStrike" dirty="0" smtClean="0"/>
              <a:t>). UI : vidas , espigas e bombas funcionando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64985" y="1170474"/>
            <a:ext cx="6337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Sexto ciclo</a:t>
            </a:r>
            <a:r>
              <a:rPr lang="pt-BR" dirty="0" smtClean="0">
                <a:sym typeface="Wingdings" panose="05000000000000000000" pitchFamily="2" charset="2"/>
              </a:rPr>
              <a:t>: </a:t>
            </a:r>
            <a:r>
              <a:rPr lang="pt-BR" strike="sngStrike" dirty="0" smtClean="0">
                <a:sym typeface="Wingdings" panose="05000000000000000000" pitchFamily="2" charset="2"/>
              </a:rPr>
              <a:t>(</a:t>
            </a:r>
            <a:r>
              <a:rPr lang="pt-BR" strike="sngStrike" dirty="0" err="1" smtClean="0">
                <a:sym typeface="Wingdings" panose="05000000000000000000" pitchFamily="2" charset="2"/>
              </a:rPr>
              <a:t>QuickRefactor</a:t>
            </a:r>
            <a:r>
              <a:rPr lang="pt-BR" strike="sngStrike" dirty="0" smtClean="0">
                <a:sym typeface="Wingdings" panose="05000000000000000000" pitchFamily="2" charset="2"/>
              </a:rPr>
              <a:t>)</a:t>
            </a:r>
            <a:endParaRPr lang="pt-BR" strike="sngStrike" dirty="0" smtClean="0"/>
          </a:p>
          <a:p>
            <a:r>
              <a:rPr lang="pt-BR" dirty="0" smtClean="0"/>
              <a:t>	- </a:t>
            </a:r>
            <a:r>
              <a:rPr lang="pt-BR" strike="sngStrike" dirty="0" smtClean="0"/>
              <a:t>Concluir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1 e carregar informações para próximo </a:t>
            </a:r>
            <a:r>
              <a:rPr lang="pt-BR" strike="sngStrike" dirty="0" err="1" smtClean="0"/>
              <a:t>level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Desenhar animações </a:t>
            </a:r>
            <a:r>
              <a:rPr lang="pt-BR" strike="sngStrike" dirty="0" err="1" smtClean="0"/>
              <a:t>add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detail</a:t>
            </a:r>
            <a:r>
              <a:rPr lang="pt-BR" strike="sngStrike" dirty="0" smtClean="0"/>
              <a:t> in </a:t>
            </a:r>
            <a:r>
              <a:rPr lang="pt-BR" strike="sngStrike" dirty="0" err="1" smtClean="0"/>
              <a:t>existing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ones</a:t>
            </a:r>
            <a:r>
              <a:rPr lang="pt-BR" strike="sngStrike" dirty="0" smtClean="0"/>
              <a:t>(</a:t>
            </a:r>
            <a:r>
              <a:rPr lang="pt-BR" strike="sngStrike" dirty="0" err="1" smtClean="0"/>
              <a:t>jump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fall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wall</a:t>
            </a:r>
            <a:r>
              <a:rPr lang="pt-BR" strike="sngStrike" dirty="0" smtClean="0"/>
              <a:t> slide </a:t>
            </a:r>
            <a:r>
              <a:rPr lang="pt-BR" strike="sngStrike" dirty="0" err="1" smtClean="0"/>
              <a:t>run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walk</a:t>
            </a:r>
            <a:r>
              <a:rPr lang="pt-BR" strike="sngStrike" dirty="0" smtClean="0"/>
              <a:t>), hit, </a:t>
            </a:r>
            <a:r>
              <a:rPr lang="pt-BR" strike="sngStrike" dirty="0" err="1" smtClean="0"/>
              <a:t>death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Controles – programar um </a:t>
            </a:r>
            <a:r>
              <a:rPr lang="pt-BR" strike="sngStrike" dirty="0" err="1" smtClean="0"/>
              <a:t>dash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</a:t>
            </a:r>
            <a:r>
              <a:rPr lang="pt-BR" strike="sngStrike" dirty="0" err="1" smtClean="0"/>
              <a:t>spikes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keeps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damaging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if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inside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colision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area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desenhar tela para inicio de jogo</a:t>
            </a:r>
          </a:p>
          <a:p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strike="sngStrike" dirty="0" err="1" smtClean="0"/>
              <a:t>add</a:t>
            </a:r>
            <a:r>
              <a:rPr lang="pt-BR" strike="sngStrike" dirty="0" smtClean="0"/>
              <a:t> menu </a:t>
            </a:r>
            <a:r>
              <a:rPr lang="pt-BR" strike="sngStrike" dirty="0" err="1" smtClean="0"/>
              <a:t>with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controls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</a:t>
            </a:r>
            <a:r>
              <a:rPr lang="pt-BR" strike="sngStrike" dirty="0" err="1" smtClean="0"/>
              <a:t>add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save</a:t>
            </a:r>
            <a:r>
              <a:rPr lang="pt-BR" strike="sngStrike" dirty="0" smtClean="0"/>
              <a:t>/</a:t>
            </a:r>
            <a:r>
              <a:rPr lang="pt-BR" strike="sngStrike" dirty="0" err="1" smtClean="0"/>
              <a:t>load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logic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to</a:t>
            </a:r>
            <a:r>
              <a:rPr lang="pt-BR" strike="sngStrike" dirty="0" smtClean="0"/>
              <a:t> menus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452</Words>
  <Application>Microsoft Office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73</cp:revision>
  <dcterms:created xsi:type="dcterms:W3CDTF">2017-08-31T11:14:20Z</dcterms:created>
  <dcterms:modified xsi:type="dcterms:W3CDTF">2018-01-22T11:56:39Z</dcterms:modified>
</cp:coreProperties>
</file>