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946638" y="-17043"/>
          <a:ext cx="4886309" cy="4886309"/>
        </a:xfrm>
        <a:prstGeom prst="circularArrow">
          <a:avLst>
            <a:gd name="adj1" fmla="val 5544"/>
            <a:gd name="adj2" fmla="val 330680"/>
            <a:gd name="adj3" fmla="val 14517858"/>
            <a:gd name="adj4" fmla="val 1694904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2630294" y="16750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2667370" y="53826"/>
        <a:ext cx="1444845" cy="685346"/>
      </dsp:txXfrm>
    </dsp:sp>
    <dsp:sp modelId="{90D0D70D-D3A1-45A4-918B-982BB4D59ADC}">
      <dsp:nvSpPr>
        <dsp:cNvPr id="0" name=""/>
        <dsp:cNvSpPr/>
      </dsp:nvSpPr>
      <dsp:spPr>
        <a:xfrm>
          <a:off x="4288192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4325268" y="823975"/>
        <a:ext cx="1444845" cy="685346"/>
      </dsp:txXfrm>
    </dsp:sp>
    <dsp:sp modelId="{C8EC1AB9-E882-456E-A861-F133D58F334B}">
      <dsp:nvSpPr>
        <dsp:cNvPr id="0" name=""/>
        <dsp:cNvSpPr/>
      </dsp:nvSpPr>
      <dsp:spPr>
        <a:xfrm>
          <a:off x="4690550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</a:t>
          </a:r>
          <a:endParaRPr lang="pt-BR" sz="2000" kern="1200" dirty="0"/>
        </a:p>
      </dsp:txBody>
      <dsp:txXfrm>
        <a:off x="4727626" y="2586820"/>
        <a:ext cx="1444845" cy="685346"/>
      </dsp:txXfrm>
    </dsp:sp>
    <dsp:sp modelId="{51F19B06-1BC5-4226-97D5-B1E0478F73EB}">
      <dsp:nvSpPr>
        <dsp:cNvPr id="0" name=""/>
        <dsp:cNvSpPr/>
      </dsp:nvSpPr>
      <dsp:spPr>
        <a:xfrm>
          <a:off x="356316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00245" y="4000512"/>
        <a:ext cx="1444845" cy="685346"/>
      </dsp:txXfrm>
    </dsp:sp>
    <dsp:sp modelId="{11B3B5C0-DE0F-4653-9724-38A485F5C155}">
      <dsp:nvSpPr>
        <dsp:cNvPr id="0" name=""/>
        <dsp:cNvSpPr/>
      </dsp:nvSpPr>
      <dsp:spPr>
        <a:xfrm>
          <a:off x="175498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792065" y="4000512"/>
        <a:ext cx="1444845" cy="685346"/>
      </dsp:txXfrm>
    </dsp:sp>
    <dsp:sp modelId="{3AD4BDFD-7BF9-46C9-9579-978AA34A66E6}">
      <dsp:nvSpPr>
        <dsp:cNvPr id="0" name=""/>
        <dsp:cNvSpPr/>
      </dsp:nvSpPr>
      <dsp:spPr>
        <a:xfrm>
          <a:off x="627608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664684" y="2586820"/>
        <a:ext cx="1444845" cy="685346"/>
      </dsp:txXfrm>
    </dsp:sp>
    <dsp:sp modelId="{C26B5CE8-72F9-43AF-8825-44853FB96962}">
      <dsp:nvSpPr>
        <dsp:cNvPr id="0" name=""/>
        <dsp:cNvSpPr/>
      </dsp:nvSpPr>
      <dsp:spPr>
        <a:xfrm>
          <a:off x="1029966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1067042" y="823975"/>
        <a:ext cx="1444845" cy="68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18081489"/>
              </p:ext>
            </p:extLst>
          </p:nvPr>
        </p:nvGraphicFramePr>
        <p:xfrm>
          <a:off x="-517195" y="0"/>
          <a:ext cx="6837156" cy="472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18631" y="148453"/>
            <a:ext cx="16809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strike="sngStrike" dirty="0" smtClean="0"/>
              <a:t>Primeiro ciclo:</a:t>
            </a:r>
          </a:p>
          <a:p>
            <a:r>
              <a:rPr lang="pt-BR" sz="900" strike="sngStrike" dirty="0" smtClean="0"/>
              <a:t>-</a:t>
            </a:r>
            <a:r>
              <a:rPr lang="pt-BR" sz="900" strike="sngStrike" dirty="0" smtClean="0"/>
              <a:t>criar o mundo do jogo</a:t>
            </a:r>
          </a:p>
          <a:p>
            <a:r>
              <a:rPr lang="pt-BR" sz="900" strike="sngStrike" dirty="0" smtClean="0"/>
              <a:t>-</a:t>
            </a:r>
            <a:r>
              <a:rPr lang="pt-BR" sz="900" strike="sngStrike" dirty="0" smtClean="0"/>
              <a:t>criar um personagem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inserir controle horizontal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inserir pulo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fazer um </a:t>
            </a:r>
            <a:r>
              <a:rPr lang="pt-BR" sz="900" strike="sngStrike" dirty="0" err="1" smtClean="0"/>
              <a:t>level</a:t>
            </a:r>
            <a:r>
              <a:rPr lang="pt-BR" sz="900" strike="sngStrike" dirty="0" smtClean="0"/>
              <a:t> com buracos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criar menu de inicio</a:t>
            </a:r>
            <a:endParaRPr lang="pt-BR" sz="9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9565" y="109980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iluminação/ distancia de câmera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inserir figura do personagem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definir esquema de atrito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identificação de colisão com o chão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criar espetos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criar um inimigo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Fazer um UI com as vidas do </a:t>
            </a:r>
            <a:r>
              <a:rPr lang="pt-BR" sz="700" strike="sngStrike" dirty="0" smtClean="0"/>
              <a:t>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1351" y="1353229"/>
            <a:ext cx="588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Terceiro ciclo:</a:t>
            </a:r>
          </a:p>
          <a:p>
            <a:r>
              <a:rPr lang="pt-BR" dirty="0" smtClean="0"/>
              <a:t>	</a:t>
            </a:r>
            <a:r>
              <a:rPr lang="pt-BR" strike="sngStrike" dirty="0" smtClean="0"/>
              <a:t>-</a:t>
            </a:r>
            <a:r>
              <a:rPr lang="pt-BR" strike="sngStrike" dirty="0" err="1" smtClean="0"/>
              <a:t>backgrund</a:t>
            </a:r>
            <a:r>
              <a:rPr lang="pt-BR" strike="sngStrike" dirty="0" smtClean="0"/>
              <a:t> do primeiro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-animação </a:t>
            </a:r>
            <a:r>
              <a:rPr lang="pt-BR" strike="sngStrike" dirty="0" err="1" smtClean="0"/>
              <a:t>idle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Melhorar percepção do pulo</a:t>
            </a:r>
          </a:p>
          <a:p>
            <a:r>
              <a:rPr lang="pt-BR" dirty="0" smtClean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wall</a:t>
            </a:r>
            <a:r>
              <a:rPr lang="pt-BR" dirty="0" smtClean="0"/>
              <a:t> </a:t>
            </a:r>
            <a:r>
              <a:rPr lang="pt-BR" dirty="0" err="1" smtClean="0"/>
              <a:t>jump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criar desenhos para espetos, fogo, choque</a:t>
            </a:r>
          </a:p>
          <a:p>
            <a:r>
              <a:rPr lang="pt-BR" dirty="0"/>
              <a:t>	</a:t>
            </a:r>
            <a:r>
              <a:rPr lang="pt-BR" dirty="0" smtClean="0"/>
              <a:t>- criar </a:t>
            </a:r>
            <a:r>
              <a:rPr lang="pt-BR" dirty="0" smtClean="0"/>
              <a:t>a IA do inimigo fazendo ele andar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game </a:t>
            </a:r>
            <a:r>
              <a:rPr lang="pt-BR" dirty="0" err="1" smtClean="0"/>
              <a:t>pad</a:t>
            </a:r>
            <a:r>
              <a:rPr lang="pt-BR" dirty="0" smtClean="0"/>
              <a:t> </a:t>
            </a:r>
            <a:r>
              <a:rPr lang="pt-BR" dirty="0" smtClean="0"/>
              <a:t>funcionar </a:t>
            </a:r>
            <a:r>
              <a:rPr lang="pt-BR" dirty="0" smtClean="0"/>
              <a:t>nos menus.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04238" y="3675609"/>
            <a:ext cx="588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Quarto </a:t>
            </a:r>
            <a:r>
              <a:rPr lang="pt-BR" dirty="0" smtClean="0"/>
              <a:t>ciclo:</a:t>
            </a:r>
          </a:p>
          <a:p>
            <a:r>
              <a:rPr lang="pt-BR" dirty="0" smtClean="0"/>
              <a:t>	</a:t>
            </a:r>
            <a:r>
              <a:rPr lang="pt-BR" dirty="0" smtClean="0"/>
              <a:t>- 1st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err="1" smtClean="0"/>
              <a:t>Desing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walking</a:t>
            </a:r>
            <a:r>
              <a:rPr lang="pt-BR" dirty="0" smtClean="0"/>
              <a:t> // Melhorar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rever atrito no ar </a:t>
            </a:r>
            <a:endParaRPr lang="pt-BR" dirty="0" smtClean="0"/>
          </a:p>
          <a:p>
            <a:r>
              <a:rPr lang="pt-BR" dirty="0" smtClean="0"/>
              <a:t>	- </a:t>
            </a:r>
            <a:r>
              <a:rPr lang="pt-BR" dirty="0" smtClean="0"/>
              <a:t>Dash? (invulnerável?)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plataformas moveis</a:t>
            </a:r>
          </a:p>
          <a:p>
            <a:r>
              <a:rPr lang="pt-BR" dirty="0"/>
              <a:t>	</a:t>
            </a:r>
            <a:r>
              <a:rPr lang="pt-BR" dirty="0" smtClean="0"/>
              <a:t>- Mecânicas do  primeiro chefão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melhorar código dos corações e adicionar 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166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25</cp:revision>
  <dcterms:created xsi:type="dcterms:W3CDTF">2017-08-31T11:14:20Z</dcterms:created>
  <dcterms:modified xsi:type="dcterms:W3CDTF">2017-09-29T12:17:26Z</dcterms:modified>
</cp:coreProperties>
</file>