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F4B74A41-E636-488A-9BDE-2520F43B2570}">
      <dgm:prSet phldrT="[Texto]"/>
      <dgm:spPr/>
      <dgm:t>
        <a:bodyPr/>
        <a:lstStyle/>
        <a:p>
          <a:r>
            <a:rPr lang="pt-BR" dirty="0" smtClean="0"/>
            <a:t>Habilidades</a:t>
          </a:r>
          <a:endParaRPr lang="pt-BR" dirty="0"/>
        </a:p>
      </dgm:t>
    </dgm:pt>
    <dgm:pt modelId="{EDCE507E-4CDE-44DB-AE41-1A470861742F}" type="parTrans" cxnId="{787504A4-3FDB-468C-9817-A33B6A27EE17}">
      <dgm:prSet/>
      <dgm:spPr/>
      <dgm:t>
        <a:bodyPr/>
        <a:lstStyle/>
        <a:p>
          <a:endParaRPr lang="pt-BR"/>
        </a:p>
      </dgm:t>
    </dgm:pt>
    <dgm:pt modelId="{1B65DD5F-848F-415B-952D-C1F3C7C7635C}" type="sibTrans" cxnId="{787504A4-3FDB-468C-9817-A33B6A27EE17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7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F19B06-1BC5-4226-97D5-B1E0478F73EB}" type="pres">
      <dgm:prSet presAssocID="{F4B74A41-E636-488A-9BDE-2520F43B2570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787504A4-3FDB-468C-9817-A33B6A27EE17}" srcId="{12A4025F-C13B-4F8A-805F-425004CEE48E}" destId="{F4B74A41-E636-488A-9BDE-2520F43B2570}" srcOrd="3" destOrd="0" parTransId="{EDCE507E-4CDE-44DB-AE41-1A470861742F}" sibTransId="{1B65DD5F-848F-415B-952D-C1F3C7C7635C}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2A57AD5A-9D52-42AA-9501-103C646DEF3B}" type="presOf" srcId="{F4B74A41-E636-488A-9BDE-2520F43B2570}" destId="{51F19B06-1BC5-4226-97D5-B1E0478F73EB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5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6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4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3543215B-F52F-41F8-8826-7A3200D57C20}" type="presParOf" srcId="{75C9DC9B-AB0A-495F-8372-5B0B9CC1786E}" destId="{51F19B06-1BC5-4226-97D5-B1E0478F73EB}" srcOrd="4" destOrd="0" presId="urn:microsoft.com/office/officeart/2005/8/layout/cycle3"/>
    <dgm:cxn modelId="{1D1BDB8C-1F65-4A42-87F3-1384C38DF31F}" type="presParOf" srcId="{75C9DC9B-AB0A-495F-8372-5B0B9CC1786E}" destId="{11B3B5C0-DE0F-4653-9724-38A485F5C155}" srcOrd="5" destOrd="0" presId="urn:microsoft.com/office/officeart/2005/8/layout/cycle3"/>
    <dgm:cxn modelId="{6670B79D-9336-4847-8BEB-14A675F06D50}" type="presParOf" srcId="{75C9DC9B-AB0A-495F-8372-5B0B9CC1786E}" destId="{3AD4BDFD-7BF9-46C9-9579-978AA34A66E6}" srcOrd="6" destOrd="0" presId="urn:microsoft.com/office/officeart/2005/8/layout/cycle3"/>
    <dgm:cxn modelId="{E0E45DB8-110D-4819-A4AC-3A97FB7056D6}" type="presParOf" srcId="{75C9DC9B-AB0A-495F-8372-5B0B9CC1786E}" destId="{C26B5CE8-72F9-43AF-8825-44853FB96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946638" y="-17043"/>
          <a:ext cx="4886309" cy="4886309"/>
        </a:xfrm>
        <a:prstGeom prst="circularArrow">
          <a:avLst>
            <a:gd name="adj1" fmla="val 5544"/>
            <a:gd name="adj2" fmla="val 330680"/>
            <a:gd name="adj3" fmla="val 14517858"/>
            <a:gd name="adj4" fmla="val 1694904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2630294" y="16750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2667370" y="53826"/>
        <a:ext cx="1444845" cy="685346"/>
      </dsp:txXfrm>
    </dsp:sp>
    <dsp:sp modelId="{90D0D70D-D3A1-45A4-918B-982BB4D59ADC}">
      <dsp:nvSpPr>
        <dsp:cNvPr id="0" name=""/>
        <dsp:cNvSpPr/>
      </dsp:nvSpPr>
      <dsp:spPr>
        <a:xfrm>
          <a:off x="4288192" y="786899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4325268" y="823975"/>
        <a:ext cx="1444845" cy="685346"/>
      </dsp:txXfrm>
    </dsp:sp>
    <dsp:sp modelId="{C8EC1AB9-E882-456E-A861-F133D58F334B}">
      <dsp:nvSpPr>
        <dsp:cNvPr id="0" name=""/>
        <dsp:cNvSpPr/>
      </dsp:nvSpPr>
      <dsp:spPr>
        <a:xfrm>
          <a:off x="4690550" y="2549744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</a:t>
          </a:r>
          <a:endParaRPr lang="pt-BR" sz="2000" kern="1200" dirty="0"/>
        </a:p>
      </dsp:txBody>
      <dsp:txXfrm>
        <a:off x="4727626" y="2586820"/>
        <a:ext cx="1444845" cy="685346"/>
      </dsp:txXfrm>
    </dsp:sp>
    <dsp:sp modelId="{51F19B06-1BC5-4226-97D5-B1E0478F73EB}">
      <dsp:nvSpPr>
        <dsp:cNvPr id="0" name=""/>
        <dsp:cNvSpPr/>
      </dsp:nvSpPr>
      <dsp:spPr>
        <a:xfrm>
          <a:off x="3563169" y="3963436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00245" y="4000512"/>
        <a:ext cx="1444845" cy="685346"/>
      </dsp:txXfrm>
    </dsp:sp>
    <dsp:sp modelId="{11B3B5C0-DE0F-4653-9724-38A485F5C155}">
      <dsp:nvSpPr>
        <dsp:cNvPr id="0" name=""/>
        <dsp:cNvSpPr/>
      </dsp:nvSpPr>
      <dsp:spPr>
        <a:xfrm>
          <a:off x="1754989" y="3963436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  <a:endParaRPr lang="pt-BR" sz="2000" kern="1200" dirty="0"/>
        </a:p>
      </dsp:txBody>
      <dsp:txXfrm>
        <a:off x="1792065" y="4000512"/>
        <a:ext cx="1444845" cy="685346"/>
      </dsp:txXfrm>
    </dsp:sp>
    <dsp:sp modelId="{3AD4BDFD-7BF9-46C9-9579-978AA34A66E6}">
      <dsp:nvSpPr>
        <dsp:cNvPr id="0" name=""/>
        <dsp:cNvSpPr/>
      </dsp:nvSpPr>
      <dsp:spPr>
        <a:xfrm>
          <a:off x="627608" y="2549744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664684" y="2586820"/>
        <a:ext cx="1444845" cy="685346"/>
      </dsp:txXfrm>
    </dsp:sp>
    <dsp:sp modelId="{C26B5CE8-72F9-43AF-8825-44853FB96962}">
      <dsp:nvSpPr>
        <dsp:cNvPr id="0" name=""/>
        <dsp:cNvSpPr/>
      </dsp:nvSpPr>
      <dsp:spPr>
        <a:xfrm>
          <a:off x="1029966" y="786899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1067042" y="823975"/>
        <a:ext cx="1444845" cy="685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07/10/2017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918081489"/>
              </p:ext>
            </p:extLst>
          </p:nvPr>
        </p:nvGraphicFramePr>
        <p:xfrm>
          <a:off x="-517195" y="0"/>
          <a:ext cx="6837156" cy="472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218631" y="148453"/>
            <a:ext cx="16809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strike="sngStrike" dirty="0" smtClean="0"/>
              <a:t>Primeiro ciclo:</a:t>
            </a:r>
          </a:p>
          <a:p>
            <a:r>
              <a:rPr lang="pt-BR" sz="900" strike="sngStrike" dirty="0" smtClean="0"/>
              <a:t>-criar o mundo do jogo</a:t>
            </a:r>
          </a:p>
          <a:p>
            <a:r>
              <a:rPr lang="pt-BR" sz="900" strike="sngStrike" dirty="0" smtClean="0"/>
              <a:t>-criar um personagem</a:t>
            </a:r>
          </a:p>
          <a:p>
            <a:r>
              <a:rPr lang="pt-BR" sz="900" strike="sngStrike" dirty="0" smtClean="0"/>
              <a:t>- inserir controle horizontal</a:t>
            </a:r>
          </a:p>
          <a:p>
            <a:r>
              <a:rPr lang="pt-BR" sz="900" strike="sngStrike" dirty="0" smtClean="0"/>
              <a:t>- inserir pulo</a:t>
            </a:r>
          </a:p>
          <a:p>
            <a:r>
              <a:rPr lang="pt-BR" sz="900" strike="sngStrike" dirty="0" smtClean="0"/>
              <a:t>- fazer um </a:t>
            </a:r>
            <a:r>
              <a:rPr lang="pt-BR" sz="900" strike="sngStrike" dirty="0" err="1" smtClean="0"/>
              <a:t>level</a:t>
            </a:r>
            <a:r>
              <a:rPr lang="pt-BR" sz="900" strike="sngStrike" dirty="0" smtClean="0"/>
              <a:t> com buracos</a:t>
            </a:r>
          </a:p>
          <a:p>
            <a:r>
              <a:rPr lang="pt-BR" sz="900" strike="sngStrike" dirty="0" smtClean="0"/>
              <a:t>- criar menu de inicio</a:t>
            </a:r>
            <a:endParaRPr lang="pt-BR" sz="9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99565" y="109980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33256" y="25749"/>
            <a:ext cx="2125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Terceiro ciclo:</a:t>
            </a:r>
          </a:p>
          <a:p>
            <a:r>
              <a:rPr lang="pt-BR" sz="900" strike="sngStrike" dirty="0" smtClean="0"/>
              <a:t>-</a:t>
            </a:r>
            <a:r>
              <a:rPr lang="pt-BR" sz="900" strike="sngStrike" dirty="0" err="1" smtClean="0"/>
              <a:t>backgrund</a:t>
            </a:r>
            <a:r>
              <a:rPr lang="pt-BR" sz="900" strike="sngStrike" dirty="0" smtClean="0"/>
              <a:t> do primeiro </a:t>
            </a:r>
            <a:r>
              <a:rPr lang="pt-BR" sz="900" strike="sngStrike" dirty="0" err="1" smtClean="0"/>
              <a:t>level</a:t>
            </a:r>
            <a:endParaRPr lang="pt-BR" sz="900" strike="sngStrike" dirty="0" smtClean="0"/>
          </a:p>
          <a:p>
            <a:r>
              <a:rPr lang="pt-BR" sz="900" strike="sngStrike" dirty="0" smtClean="0"/>
              <a:t>-</a:t>
            </a:r>
            <a:r>
              <a:rPr lang="pt-BR" sz="900" strike="sngStrike" dirty="0" smtClean="0"/>
              <a:t>animação </a:t>
            </a:r>
            <a:r>
              <a:rPr lang="pt-BR" sz="900" strike="sngStrike" dirty="0" err="1" smtClean="0"/>
              <a:t>idle</a:t>
            </a:r>
            <a:endParaRPr lang="pt-BR" sz="900" strike="sngStrike" dirty="0" smtClean="0"/>
          </a:p>
          <a:p>
            <a:r>
              <a:rPr lang="pt-BR" sz="900" strike="sngStrike" dirty="0" smtClean="0"/>
              <a:t>- </a:t>
            </a:r>
            <a:r>
              <a:rPr lang="pt-BR" sz="900" strike="sngStrike" dirty="0" smtClean="0"/>
              <a:t>Melhorar percepção do pulo</a:t>
            </a:r>
          </a:p>
          <a:p>
            <a:r>
              <a:rPr lang="pt-BR" sz="900" strike="sngStrike" dirty="0" smtClean="0"/>
              <a:t>- </a:t>
            </a:r>
            <a:r>
              <a:rPr lang="pt-BR" sz="900" strike="sngStrike" dirty="0" err="1" smtClean="0"/>
              <a:t>wall</a:t>
            </a:r>
            <a:r>
              <a:rPr lang="pt-BR" sz="900" strike="sngStrike" dirty="0" smtClean="0"/>
              <a:t> </a:t>
            </a:r>
            <a:r>
              <a:rPr lang="pt-BR" sz="900" strike="sngStrike" dirty="0" err="1" smtClean="0"/>
              <a:t>jump</a:t>
            </a:r>
            <a:endParaRPr lang="pt-BR" sz="900" strike="sngStrike" dirty="0" smtClean="0"/>
          </a:p>
          <a:p>
            <a:r>
              <a:rPr lang="pt-BR" sz="900" dirty="0" smtClean="0"/>
              <a:t>- </a:t>
            </a:r>
            <a:r>
              <a:rPr lang="pt-BR" sz="900" strike="sngStrike" dirty="0"/>
              <a:t>plataformas moveis</a:t>
            </a:r>
          </a:p>
          <a:p>
            <a:r>
              <a:rPr lang="pt-BR" sz="900" strike="sngStrike" dirty="0" smtClean="0"/>
              <a:t>- </a:t>
            </a:r>
            <a:r>
              <a:rPr lang="pt-BR" sz="900" strike="sngStrike" dirty="0" smtClean="0"/>
              <a:t>criar a IA do inimigo fazendo ele andar</a:t>
            </a:r>
          </a:p>
          <a:p>
            <a:r>
              <a:rPr lang="pt-BR" sz="900" strike="sngStrike" dirty="0" smtClean="0"/>
              <a:t>- </a:t>
            </a:r>
            <a:r>
              <a:rPr lang="pt-BR" sz="900" strike="sngStrike" dirty="0" smtClean="0"/>
              <a:t>game </a:t>
            </a:r>
            <a:r>
              <a:rPr lang="pt-BR" sz="900" strike="sngStrike" dirty="0" err="1" smtClean="0"/>
              <a:t>pad</a:t>
            </a:r>
            <a:r>
              <a:rPr lang="pt-BR" sz="900" strike="sngStrike" dirty="0" smtClean="0"/>
              <a:t> funcionar nos menus.</a:t>
            </a:r>
            <a:endParaRPr lang="pt-BR" sz="9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49254" y="1210282"/>
            <a:ext cx="5883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Quarto ciclo</a:t>
            </a:r>
            <a:r>
              <a:rPr lang="pt-BR" dirty="0" smtClean="0">
                <a:sym typeface="Wingdings" panose="05000000000000000000" pitchFamily="2" charset="2"/>
              </a:rPr>
              <a:t>: (</a:t>
            </a:r>
            <a:r>
              <a:rPr lang="pt-BR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  <a:endParaRPr lang="pt-BR" dirty="0" smtClean="0"/>
          </a:p>
          <a:p>
            <a:r>
              <a:rPr lang="pt-BR" dirty="0" smtClean="0"/>
              <a:t>	</a:t>
            </a:r>
            <a:r>
              <a:rPr lang="pt-BR" strike="sngStrike" dirty="0" smtClean="0"/>
              <a:t>- 1st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Desing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</a:t>
            </a:r>
            <a:r>
              <a:rPr lang="pt-BR" strike="sngStrike" dirty="0" smtClean="0"/>
              <a:t>Corrigir dano e permitir </a:t>
            </a:r>
            <a:r>
              <a:rPr lang="pt-BR" strike="sngStrike" dirty="0" err="1" smtClean="0"/>
              <a:t>crirar</a:t>
            </a:r>
            <a:r>
              <a:rPr lang="pt-BR" strike="sngStrike" dirty="0" smtClean="0"/>
              <a:t> mecânica de matar o </a:t>
            </a:r>
            <a:r>
              <a:rPr lang="pt-BR" strike="sngStrike" dirty="0" err="1" smtClean="0"/>
              <a:t>mik</a:t>
            </a:r>
            <a:r>
              <a:rPr lang="pt-BR" strike="sngStrike" dirty="0" smtClean="0"/>
              <a:t> </a:t>
            </a:r>
            <a:r>
              <a:rPr lang="pt-BR" dirty="0" smtClean="0"/>
              <a:t>Fazer o personagem saber que matou o </a:t>
            </a:r>
            <a:r>
              <a:rPr lang="pt-BR" dirty="0" err="1" smtClean="0"/>
              <a:t>mik</a:t>
            </a:r>
            <a:r>
              <a:rPr lang="pt-BR" dirty="0" smtClean="0"/>
              <a:t> (</a:t>
            </a:r>
            <a:r>
              <a:rPr lang="pt-BR" dirty="0" err="1" smtClean="0"/>
              <a:t>add</a:t>
            </a:r>
            <a:r>
              <a:rPr lang="pt-BR" dirty="0" smtClean="0"/>
              <a:t> pulo)</a:t>
            </a:r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smtClean="0"/>
              <a:t>rever atrito no ar </a:t>
            </a:r>
          </a:p>
          <a:p>
            <a:r>
              <a:rPr lang="pt-BR" dirty="0" smtClean="0"/>
              <a:t>	- Dash? (invulnerável?)</a:t>
            </a:r>
          </a:p>
          <a:p>
            <a:r>
              <a:rPr lang="pt-BR" dirty="0"/>
              <a:t>	</a:t>
            </a:r>
            <a:r>
              <a:rPr lang="pt-BR" dirty="0" smtClean="0"/>
              <a:t>- criar </a:t>
            </a:r>
            <a:r>
              <a:rPr lang="pt-BR" dirty="0"/>
              <a:t>desenhos para espetos, fogo, choque</a:t>
            </a:r>
          </a:p>
          <a:p>
            <a:r>
              <a:rPr lang="pt-BR" dirty="0" smtClean="0"/>
              <a:t> </a:t>
            </a:r>
            <a:r>
              <a:rPr lang="pt-BR" dirty="0"/>
              <a:t>	</a:t>
            </a:r>
            <a:r>
              <a:rPr lang="pt-BR" dirty="0" smtClean="0"/>
              <a:t>- Mecânicas do  primeiro chefão</a:t>
            </a:r>
          </a:p>
          <a:p>
            <a:r>
              <a:rPr lang="pt-BR" dirty="0"/>
              <a:t>	</a:t>
            </a:r>
            <a:r>
              <a:rPr lang="pt-BR" dirty="0" smtClean="0"/>
              <a:t>- melhorar código dos corações e adicionar vidas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88617" y="3995678"/>
            <a:ext cx="5883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Quinto </a:t>
            </a:r>
            <a:r>
              <a:rPr lang="pt-BR" dirty="0" smtClean="0"/>
              <a:t>ciclo</a:t>
            </a:r>
            <a:r>
              <a:rPr lang="pt-BR" dirty="0" smtClean="0">
                <a:sym typeface="Wingdings" panose="05000000000000000000" pitchFamily="2" charset="2"/>
              </a:rPr>
              <a:t>:</a:t>
            </a:r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smtClean="0"/>
              <a:t>- Remodelar </a:t>
            </a:r>
            <a:r>
              <a:rPr lang="pt-BR" dirty="0" err="1" smtClean="0"/>
              <a:t>level</a:t>
            </a:r>
            <a:r>
              <a:rPr lang="pt-BR" dirty="0" smtClean="0"/>
              <a:t> 1 com tiles simples ou copiados</a:t>
            </a:r>
          </a:p>
          <a:p>
            <a:r>
              <a:rPr lang="pt-BR" dirty="0"/>
              <a:t>	</a:t>
            </a:r>
            <a:r>
              <a:rPr lang="pt-BR" dirty="0" smtClean="0"/>
              <a:t>- Montar animações de pulo corrida e </a:t>
            </a:r>
            <a:r>
              <a:rPr lang="pt-BR" dirty="0" err="1" smtClean="0"/>
              <a:t>iddle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-Wall </a:t>
            </a:r>
            <a:r>
              <a:rPr lang="pt-BR" dirty="0" err="1" smtClean="0"/>
              <a:t>jump</a:t>
            </a:r>
            <a:r>
              <a:rPr lang="pt-BR" dirty="0" smtClean="0"/>
              <a:t> – restringir o controle do player para que ele não sabote o próprio pulo na parede</a:t>
            </a:r>
          </a:p>
          <a:p>
            <a:r>
              <a:rPr lang="pt-BR" dirty="0"/>
              <a:t>	</a:t>
            </a:r>
            <a:r>
              <a:rPr lang="pt-BR" dirty="0" smtClean="0"/>
              <a:t>- programar o </a:t>
            </a:r>
            <a:r>
              <a:rPr lang="pt-BR" dirty="0" err="1" smtClean="0"/>
              <a:t>wall</a:t>
            </a:r>
            <a:r>
              <a:rPr lang="pt-BR" dirty="0" smtClean="0"/>
              <a:t> </a:t>
            </a:r>
            <a:r>
              <a:rPr lang="pt-BR" dirty="0" err="1" smtClean="0"/>
              <a:t>jump</a:t>
            </a:r>
            <a:r>
              <a:rPr lang="pt-BR" dirty="0" smtClean="0"/>
              <a:t> para ser coletável, isso servirá para outras habilidades.</a:t>
            </a:r>
          </a:p>
          <a:p>
            <a:r>
              <a:rPr lang="pt-BR" dirty="0"/>
              <a:t>	</a:t>
            </a:r>
            <a:r>
              <a:rPr lang="pt-BR" dirty="0" smtClean="0"/>
              <a:t>- animação </a:t>
            </a:r>
            <a:r>
              <a:rPr lang="pt-BR" dirty="0" err="1" smtClean="0"/>
              <a:t>mik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Fazer ser visível qual o botão selecionado mesmo com o </a:t>
            </a:r>
            <a:r>
              <a:rPr lang="pt-BR" dirty="0" err="1" smtClean="0"/>
              <a:t>gamepad</a:t>
            </a:r>
            <a:r>
              <a:rPr lang="pt-BR" dirty="0" smtClean="0"/>
              <a:t> (mouse já é de boa com a função </a:t>
            </a:r>
            <a:r>
              <a:rPr lang="pt-BR" dirty="0" err="1" smtClean="0"/>
              <a:t>hover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207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34</cp:revision>
  <dcterms:created xsi:type="dcterms:W3CDTF">2017-08-31T11:14:20Z</dcterms:created>
  <dcterms:modified xsi:type="dcterms:W3CDTF">2017-10-07T21:47:35Z</dcterms:modified>
</cp:coreProperties>
</file>