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ED05C-71D3-764E-A828-6A477128AC85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0D096-6107-1740-899D-A05BD1A74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0D096-6107-1740-899D-A05BD1A74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3A32-4FA6-6E73-BB84-473586DDA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2BD1-A154-EBC1-AAF3-CE794E8D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0A2B-3943-032B-83A9-7FCC9E67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3262-BFF9-2DF9-1843-29B72B8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104D-0474-A39A-7889-07A625D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6657-6710-7EBD-6BC6-B81CD8B9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C3A3-7809-5D72-7636-C27C3818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57D0-CEC2-410C-E7E2-82CC46E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9A48-7C0A-788D-9108-C0255B5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6B55-59FE-F650-A105-D83AE9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4DC9C-C473-E2E8-D79B-8BBDB7C8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55E1-F1F3-1600-B349-77E2CA16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3008-6356-AF2F-1BE9-6A4473C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C23C-F49C-8403-F5E1-2326E01F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E03-F362-9D58-CD6D-1786F1D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F76-4044-F48F-FBD3-C743BE5D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328D-CCFE-AA13-A088-1AEBAA90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D7A3-61DF-B76E-2F32-6C36A022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FECC-17BD-5C26-B0E9-D8B07EA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C539-31EE-E214-539A-B28E262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09DD-E8C4-7075-B2E0-834620C5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E2E0-EEDC-C50A-1721-5EEFEB62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B29A-C73A-D50A-F711-C7BE75F6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7A02-5D42-CC3F-9DA3-4D46CDDD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6209-10CB-2975-EA74-19C307D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D0C-27D3-66DC-87A6-CBCF148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ACD8-9FA2-C75B-FEB2-4710B0B37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E506-F953-86A4-8F7C-AE6D0500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0892-4F06-DFE2-4470-9901ACF8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2374-A0DD-6578-5BCC-724E854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69BA-8C89-523C-70EE-E58D2E51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F8B-0EEF-1906-AA14-22D8CB75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3A5B-C884-6E9D-6458-F94D9181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7EE-5EC6-D2E4-BFAC-64AFA7D9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93CB9-14DC-3435-670F-18BFBDBAB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B392-80F1-436C-EE53-64E49F8C3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D2FD2-7228-4B92-3D56-5B39DFE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89E2-51A4-27B6-3076-8708185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71338-4984-F56C-77D8-0AEA7A89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4A5-5BA5-99B6-54DB-2F4B8A1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C51B1-DB95-268C-CF4D-A607B6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7370-8435-8F98-333D-7E6E03C6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6196-C541-AF68-3051-3FA1FFCE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32892-3692-4994-ED3A-11CF91C4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BDF44-F8BD-12EF-DAD3-8850BF3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CA0F-73FB-A5FA-7C89-252C078B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1804-4E37-32E2-A56D-F878E2FD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8D7E-0320-B6E8-8930-9E08250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21FEF-F2BC-EE62-E54F-8DDD2A5F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5253-BE83-679B-95C9-D18E250D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0D18-BA4D-A0F4-6C69-D1DB363E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5D25-FB4D-FC98-3163-08446785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9E3-9874-CBEE-ED39-9E2DA28F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04A23-4882-739D-F9EC-CD51EA28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3D70-4196-5BFA-53DC-0E5D9395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AF9D-FDA2-3435-6EF5-4D1FE863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644A-ADD4-02B3-2937-C89AA6B1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422D-DDC0-1F90-5F42-54161241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8620-0146-E294-CC94-D75D1F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7D2E-79F3-D36B-7C0F-AE360B29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FD5C-9434-4916-9BE2-17D7973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A135-C281-A445-BCE4-7A84076579A3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2A8-2FA6-749C-AA7D-0259C8445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ECBE-D9AB-AACA-4B68-7125D70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AF051-90BF-9DFC-B865-9ADF4B556E42}"/>
              </a:ext>
            </a:extLst>
          </p:cNvPr>
          <p:cNvSpPr txBox="1"/>
          <p:nvPr/>
        </p:nvSpPr>
        <p:spPr>
          <a:xfrm>
            <a:off x="3067030" y="815869"/>
            <a:ext cx="2382300" cy="64633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Register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Upload course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EA99-C5F6-303A-B56A-63160E5F85D9}"/>
              </a:ext>
            </a:extLst>
          </p:cNvPr>
          <p:cNvSpPr txBox="1"/>
          <p:nvPr/>
        </p:nvSpPr>
        <p:spPr>
          <a:xfrm>
            <a:off x="3067030" y="1651178"/>
            <a:ext cx="2362552" cy="147732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Career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Opportunities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206D-8D19-C9CE-BEA0-DA3577524836}"/>
              </a:ext>
            </a:extLst>
          </p:cNvPr>
          <p:cNvSpPr txBox="1"/>
          <p:nvPr/>
        </p:nvSpPr>
        <p:spPr>
          <a:xfrm>
            <a:off x="3067030" y="3602533"/>
            <a:ext cx="236255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Degree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41147-F3E8-51E4-DB19-0E72E873C28C}"/>
              </a:ext>
            </a:extLst>
          </p:cNvPr>
          <p:cNvSpPr txBox="1"/>
          <p:nvPr/>
        </p:nvSpPr>
        <p:spPr>
          <a:xfrm>
            <a:off x="6212108" y="1651178"/>
            <a:ext cx="2362553" cy="17543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Career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Degree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87683-D64A-D42D-B00E-E5480C1D2141}"/>
              </a:ext>
            </a:extLst>
          </p:cNvPr>
          <p:cNvSpPr txBox="1"/>
          <p:nvPr/>
        </p:nvSpPr>
        <p:spPr>
          <a:xfrm>
            <a:off x="6212109" y="3602533"/>
            <a:ext cx="3240810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Engage with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Join communities of practice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D3398-CB3F-FF3F-45FF-2DEB264A21A7}"/>
              </a:ext>
            </a:extLst>
          </p:cNvPr>
          <p:cNvSpPr txBox="1"/>
          <p:nvPr/>
        </p:nvSpPr>
        <p:spPr>
          <a:xfrm>
            <a:off x="6212108" y="4491499"/>
            <a:ext cx="2362553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Achieve ICE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Level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F117B-5D87-4301-80DB-F9A8D95230A1}"/>
              </a:ext>
            </a:extLst>
          </p:cNvPr>
          <p:cNvSpPr txBox="1"/>
          <p:nvPr/>
        </p:nvSpPr>
        <p:spPr>
          <a:xfrm>
            <a:off x="9357192" y="232513"/>
            <a:ext cx="2207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Graduation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387DA-D249-EC46-A25F-6C200633CD3A}"/>
              </a:ext>
            </a:extLst>
          </p:cNvPr>
          <p:cNvSpPr txBox="1"/>
          <p:nvPr/>
        </p:nvSpPr>
        <p:spPr>
          <a:xfrm>
            <a:off x="9327084" y="951705"/>
            <a:ext cx="2207172" cy="36933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Alumni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690C2-A93E-4C27-F7CB-EA6105138E6D}"/>
              </a:ext>
            </a:extLst>
          </p:cNvPr>
          <p:cNvSpPr txBox="1"/>
          <p:nvPr/>
        </p:nvSpPr>
        <p:spPr>
          <a:xfrm>
            <a:off x="6202234" y="936369"/>
            <a:ext cx="2362553" cy="36933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Update course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6C4DB-C0E2-1643-219A-2FC7873968F0}"/>
              </a:ext>
            </a:extLst>
          </p:cNvPr>
          <p:cNvSpPr txBox="1"/>
          <p:nvPr/>
        </p:nvSpPr>
        <p:spPr>
          <a:xfrm>
            <a:off x="229670" y="215705"/>
            <a:ext cx="2207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</a:t>
            </a:r>
            <a:r>
              <a:rPr lang="en-US" b="1" dirty="0" err="1"/>
              <a:t>RadGrad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61F80F-C910-1A3A-B040-2F03261FBA9C}"/>
              </a:ext>
            </a:extLst>
          </p:cNvPr>
          <p:cNvSpPr txBox="1"/>
          <p:nvPr/>
        </p:nvSpPr>
        <p:spPr>
          <a:xfrm>
            <a:off x="3067030" y="215705"/>
            <a:ext cx="2207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Onboarding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7AA1A-DE20-58B6-E8F8-ED0970014B85}"/>
              </a:ext>
            </a:extLst>
          </p:cNvPr>
          <p:cNvSpPr txBox="1"/>
          <p:nvPr/>
        </p:nvSpPr>
        <p:spPr>
          <a:xfrm>
            <a:off x="6212111" y="195851"/>
            <a:ext cx="2207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Degree Program Use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FC620-ED54-2676-CA1A-450AEFA1A2EA}"/>
              </a:ext>
            </a:extLst>
          </p:cNvPr>
          <p:cNvSpPr txBox="1"/>
          <p:nvPr/>
        </p:nvSpPr>
        <p:spPr>
          <a:xfrm>
            <a:off x="45745" y="5565733"/>
            <a:ext cx="26555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Narrow, stereotyped view of computer science and students in major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01509-9CEC-E93D-865A-B4B6061B005E}"/>
              </a:ext>
            </a:extLst>
          </p:cNvPr>
          <p:cNvSpPr txBox="1"/>
          <p:nvPr/>
        </p:nvSpPr>
        <p:spPr>
          <a:xfrm>
            <a:off x="2979466" y="5580465"/>
            <a:ext cx="23823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New awareness of the breadth of discipline and possibilities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E10FA-ECDC-C376-D4D2-F955951D48E0}"/>
              </a:ext>
            </a:extLst>
          </p:cNvPr>
          <p:cNvSpPr txBox="1"/>
          <p:nvPr/>
        </p:nvSpPr>
        <p:spPr>
          <a:xfrm>
            <a:off x="6096000" y="5573100"/>
            <a:ext cx="247866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Engage with career paths and communities of interest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F94F7B-4578-5DE6-8BA6-EE5107CF5A61}"/>
              </a:ext>
            </a:extLst>
          </p:cNvPr>
          <p:cNvSpPr txBox="1"/>
          <p:nvPr/>
        </p:nvSpPr>
        <p:spPr>
          <a:xfrm>
            <a:off x="9337443" y="5565735"/>
            <a:ext cx="23823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Successful entry into a fulfilling professional position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052DD6-A49F-FE27-EA50-52060384F4C5}"/>
              </a:ext>
            </a:extLst>
          </p:cNvPr>
          <p:cNvCxnSpPr/>
          <p:nvPr/>
        </p:nvCxnSpPr>
        <p:spPr>
          <a:xfrm>
            <a:off x="142106" y="630193"/>
            <a:ext cx="117450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E127F3-A13B-6A65-76D3-EF103EAA1936}"/>
              </a:ext>
            </a:extLst>
          </p:cNvPr>
          <p:cNvCxnSpPr/>
          <p:nvPr/>
        </p:nvCxnSpPr>
        <p:spPr>
          <a:xfrm>
            <a:off x="142106" y="5392538"/>
            <a:ext cx="117450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2D24684-4CEE-67DD-3564-FB2D90CA7CAD}"/>
              </a:ext>
            </a:extLst>
          </p:cNvPr>
          <p:cNvSpPr/>
          <p:nvPr/>
        </p:nvSpPr>
        <p:spPr>
          <a:xfrm>
            <a:off x="2619631" y="250538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20F7B79-5451-C67F-0ACA-AC2784CAA956}"/>
              </a:ext>
            </a:extLst>
          </p:cNvPr>
          <p:cNvSpPr/>
          <p:nvPr/>
        </p:nvSpPr>
        <p:spPr>
          <a:xfrm>
            <a:off x="5720136" y="287142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634D591-337D-EFBD-27D0-616859BD5800}"/>
              </a:ext>
            </a:extLst>
          </p:cNvPr>
          <p:cNvSpPr/>
          <p:nvPr/>
        </p:nvSpPr>
        <p:spPr>
          <a:xfrm>
            <a:off x="9005611" y="271721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5759C969-64B3-04AB-E900-E68D0B0BDA59}"/>
              </a:ext>
            </a:extLst>
          </p:cNvPr>
          <p:cNvSpPr/>
          <p:nvPr/>
        </p:nvSpPr>
        <p:spPr>
          <a:xfrm>
            <a:off x="2672969" y="5898920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E540670-F056-5787-3E68-EEEE1F4058A4}"/>
              </a:ext>
            </a:extLst>
          </p:cNvPr>
          <p:cNvSpPr/>
          <p:nvPr/>
        </p:nvSpPr>
        <p:spPr>
          <a:xfrm>
            <a:off x="5639927" y="5898921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76C4BD6-60A3-753D-C928-C8EE1F58BA81}"/>
              </a:ext>
            </a:extLst>
          </p:cNvPr>
          <p:cNvSpPr/>
          <p:nvPr/>
        </p:nvSpPr>
        <p:spPr>
          <a:xfrm>
            <a:off x="8715685" y="5786443"/>
            <a:ext cx="274273" cy="2569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9B6ADB-95F2-5620-BF8E-16D5B16AE04D}"/>
              </a:ext>
            </a:extLst>
          </p:cNvPr>
          <p:cNvSpPr/>
          <p:nvPr/>
        </p:nvSpPr>
        <p:spPr>
          <a:xfrm>
            <a:off x="45745" y="73572"/>
            <a:ext cx="12100510" cy="6684580"/>
          </a:xfrm>
          <a:prstGeom prst="roundRect">
            <a:avLst>
              <a:gd name="adj" fmla="val 3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84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2022-06-21T17:39:19Z</dcterms:created>
  <dcterms:modified xsi:type="dcterms:W3CDTF">2022-06-21T20:32:03Z</dcterms:modified>
</cp:coreProperties>
</file>