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ED05C-71D3-764E-A828-6A477128AC85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0D096-6107-1740-899D-A05BD1A74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3A32-4FA6-6E73-BB84-473586DDA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2BD1-A154-EBC1-AAF3-CE794E8D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0A2B-3943-032B-83A9-7FCC9E67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3262-BFF9-2DF9-1843-29B72B85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E104D-0474-A39A-7889-07A625D3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6657-6710-7EBD-6BC6-B81CD8B9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8C3A3-7809-5D72-7636-C27C3818F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57D0-CEC2-410C-E7E2-82CC46E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9A48-7C0A-788D-9108-C0255B51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6B55-59FE-F650-A105-D83AE98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4DC9C-C473-E2E8-D79B-8BBDB7C8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655E1-F1F3-1600-B349-77E2CA16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3008-6356-AF2F-1BE9-6A4473C1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C23C-F49C-8403-F5E1-2326E01F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EE03-F362-9D58-CD6D-1786F1D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8F76-4044-F48F-FBD3-C743BE5D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328D-CCFE-AA13-A088-1AEBAA90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D7A3-61DF-B76E-2F32-6C36A022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FECC-17BD-5C26-B0E9-D8B07EA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C539-31EE-E214-539A-B28E262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09DD-E8C4-7075-B2E0-834620C5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E2E0-EEDC-C50A-1721-5EEFEB62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B29A-C73A-D50A-F711-C7BE75F6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7A02-5D42-CC3F-9DA3-4D46CDDD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6209-10CB-2975-EA74-19C307D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AD0C-27D3-66DC-87A6-CBCF1489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ACD8-9FA2-C75B-FEB2-4710B0B37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E506-F953-86A4-8F7C-AE6D0500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0892-4F06-DFE2-4470-9901ACF8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2374-A0DD-6578-5BCC-724E854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169BA-8C89-523C-70EE-E58D2E51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1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F8B-0EEF-1906-AA14-22D8CB75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3A5B-C884-6E9D-6458-F94D9181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C7EE-5EC6-D2E4-BFAC-64AFA7D96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93CB9-14DC-3435-670F-18BFBDBAB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B392-80F1-436C-EE53-64E49F8C3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D2FD2-7228-4B92-3D56-5B39DFE4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B89E2-51A4-27B6-3076-87081850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71338-4984-F56C-77D8-0AEA7A89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D4A5-5BA5-99B6-54DB-2F4B8A1D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C51B1-DB95-268C-CF4D-A607B6A0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7370-8435-8F98-333D-7E6E03C6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D6196-C541-AF68-3051-3FA1FFCE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32892-3692-4994-ED3A-11CF91C4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BDF44-F8BD-12EF-DAD3-8850BF3F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CA0F-73FB-A5FA-7C89-252C078B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1804-4E37-32E2-A56D-F878E2FD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8D7E-0320-B6E8-8930-9E08250D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21FEF-F2BC-EE62-E54F-8DDD2A5F1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A5253-BE83-679B-95C9-D18E250D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0D18-BA4D-A0F4-6C69-D1DB363E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5D25-FB4D-FC98-3163-08446785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A9E3-9874-CBEE-ED39-9E2DA28F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04A23-4882-739D-F9EC-CD51EA289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43D70-4196-5BFA-53DC-0E5D93957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AF9D-FDA2-3435-6EF5-4D1FE863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D644A-ADD4-02B3-2937-C89AA6B1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8422D-DDC0-1F90-5F42-54161241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A8620-0146-E294-CC94-D75D1FC7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A7D2E-79F3-D36B-7C0F-AE360B291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FD5C-9434-4916-9BE2-17D7973B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A135-C281-A445-BCE4-7A84076579A3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52A8-2FA6-749C-AA7D-0259C8445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ECBE-D9AB-AACA-4B68-7125D704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B6DB-3F73-4F45-9152-522993FE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4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6A18C-B95A-CBD2-8B1F-BB1FE4504D25}"/>
              </a:ext>
            </a:extLst>
          </p:cNvPr>
          <p:cNvSpPr txBox="1"/>
          <p:nvPr/>
        </p:nvSpPr>
        <p:spPr>
          <a:xfrm>
            <a:off x="437849" y="996578"/>
            <a:ext cx="321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impact of </a:t>
            </a:r>
            <a:r>
              <a:rPr lang="en-US" dirty="0" err="1"/>
              <a:t>RadGrad</a:t>
            </a:r>
            <a:r>
              <a:rPr lang="en-US" dirty="0"/>
              <a:t> on….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C53A1-917A-E47E-90CF-7BC4EAA91BB7}"/>
              </a:ext>
            </a:extLst>
          </p:cNvPr>
          <p:cNvSpPr txBox="1"/>
          <p:nvPr/>
        </p:nvSpPr>
        <p:spPr>
          <a:xfrm>
            <a:off x="5745207" y="959569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Engagement?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D49BB-D0CF-86AF-7C40-80340C23CF1C}"/>
              </a:ext>
            </a:extLst>
          </p:cNvPr>
          <p:cNvSpPr txBox="1"/>
          <p:nvPr/>
        </p:nvSpPr>
        <p:spPr>
          <a:xfrm>
            <a:off x="10183321" y="959569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52FA7-633C-5673-6EB5-4F8A18ACADE8}"/>
              </a:ext>
            </a:extLst>
          </p:cNvPr>
          <p:cNvSpPr txBox="1"/>
          <p:nvPr/>
        </p:nvSpPr>
        <p:spPr>
          <a:xfrm>
            <a:off x="7930171" y="959569"/>
            <a:ext cx="12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Retention?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6A340-836A-A666-8FCA-D25B2099E1F4}"/>
              </a:ext>
            </a:extLst>
          </p:cNvPr>
          <p:cNvSpPr txBox="1"/>
          <p:nvPr/>
        </p:nvSpPr>
        <p:spPr>
          <a:xfrm>
            <a:off x="4362169" y="1703406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Explorers?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7A54B-2144-3D01-AB19-6C59F7E4F96B}"/>
              </a:ext>
            </a:extLst>
          </p:cNvPr>
          <p:cNvSpPr txBox="1"/>
          <p:nvPr/>
        </p:nvSpPr>
        <p:spPr>
          <a:xfrm>
            <a:off x="3779510" y="2072738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 Planner?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5AA4A-1514-1A16-171F-78340C7C8DE3}"/>
              </a:ext>
            </a:extLst>
          </p:cNvPr>
          <p:cNvSpPr txBox="1"/>
          <p:nvPr/>
        </p:nvSpPr>
        <p:spPr>
          <a:xfrm>
            <a:off x="3624345" y="24546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Mechanics?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6AF32-3572-1244-37EC-19DA6764B0BB}"/>
              </a:ext>
            </a:extLst>
          </p:cNvPr>
          <p:cNvSpPr txBox="1"/>
          <p:nvPr/>
        </p:nvSpPr>
        <p:spPr>
          <a:xfrm>
            <a:off x="4469378" y="2876801"/>
            <a:ext cx="105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99CE6-C600-7F60-BEF4-D296F033E255}"/>
              </a:ext>
            </a:extLst>
          </p:cNvPr>
          <p:cNvSpPr txBox="1"/>
          <p:nvPr/>
        </p:nvSpPr>
        <p:spPr>
          <a:xfrm>
            <a:off x="536324" y="1703406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useful are…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A5B3B-EA02-5C99-5646-94C3F0D04979}"/>
              </a:ext>
            </a:extLst>
          </p:cNvPr>
          <p:cNvSpPr txBox="1"/>
          <p:nvPr/>
        </p:nvSpPr>
        <p:spPr>
          <a:xfrm>
            <a:off x="536324" y="3755474"/>
            <a:ext cx="14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RadGrad</a:t>
            </a:r>
            <a:r>
              <a:rPr lang="en-US" dirty="0"/>
              <a:t> is….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C57D3-E82A-B133-1F84-8E2899C92EED}"/>
              </a:ext>
            </a:extLst>
          </p:cNvPr>
          <p:cNvSpPr txBox="1"/>
          <p:nvPr/>
        </p:nvSpPr>
        <p:spPr>
          <a:xfrm>
            <a:off x="3909994" y="3755474"/>
            <a:ext cx="16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 designed?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A1A324-F69A-2AB1-A107-80819393E24E}"/>
              </a:ext>
            </a:extLst>
          </p:cNvPr>
          <p:cNvSpPr txBox="1"/>
          <p:nvPr/>
        </p:nvSpPr>
        <p:spPr>
          <a:xfrm>
            <a:off x="2575462" y="4223981"/>
            <a:ext cx="294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 for women and</a:t>
            </a:r>
            <a:br>
              <a:rPr lang="en-US" dirty="0"/>
            </a:br>
            <a:r>
              <a:rPr lang="en-US" dirty="0"/>
              <a:t>under-</a:t>
            </a:r>
            <a:r>
              <a:rPr lang="en-US" dirty="0" err="1"/>
              <a:t>rerepresented</a:t>
            </a:r>
            <a:r>
              <a:rPr lang="en-US" dirty="0"/>
              <a:t> groups?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DDADD-1D38-C1EC-2E8B-B11B50DED831}"/>
              </a:ext>
            </a:extLst>
          </p:cNvPr>
          <p:cNvSpPr txBox="1"/>
          <p:nvPr/>
        </p:nvSpPr>
        <p:spPr>
          <a:xfrm>
            <a:off x="2866213" y="4969487"/>
            <a:ext cx="255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Helpful for creating </a:t>
            </a:r>
          </a:p>
          <a:p>
            <a:r>
              <a:rPr lang="en-US" dirty="0"/>
              <a:t>communities of practice?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69F0DE-40A4-5A47-01CF-4ED7CA740629}"/>
              </a:ext>
            </a:extLst>
          </p:cNvPr>
          <p:cNvSpPr txBox="1"/>
          <p:nvPr/>
        </p:nvSpPr>
        <p:spPr>
          <a:xfrm>
            <a:off x="3135334" y="5725425"/>
            <a:ext cx="2293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Helpful to broadening </a:t>
            </a:r>
          </a:p>
          <a:p>
            <a:r>
              <a:rPr lang="en-US" dirty="0"/>
              <a:t>my perspective on CS?</a:t>
            </a:r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644F61AC-BB60-1BCB-CBC8-AF27F519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6043" y="2819396"/>
            <a:ext cx="369332" cy="369332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FD2C9B33-7C43-A4AC-87D1-42A29A77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724" y="1679868"/>
            <a:ext cx="369332" cy="369332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4338E45-6F84-B89A-34EC-1B94A626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670" y="2021490"/>
            <a:ext cx="369332" cy="36933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37E1B75-5101-9E7D-8BA0-0E458761A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4603" y="2450064"/>
            <a:ext cx="369332" cy="369332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F21A7233-F56B-D991-F473-79D9CA4EF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670" y="2793671"/>
            <a:ext cx="369332" cy="369332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0E440B4A-2964-242B-87AF-8B5D4D6E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6043" y="3747479"/>
            <a:ext cx="369332" cy="369332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A69BF09D-F53F-0F96-9DC4-9E4B45169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670" y="4179817"/>
            <a:ext cx="369332" cy="369332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E3EC71F6-0BDB-9F2B-CEA4-70B54DAF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1146" y="4116811"/>
            <a:ext cx="369332" cy="369332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FEC73251-8831-35E5-0C00-F359FF177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6043" y="5107986"/>
            <a:ext cx="369332" cy="369332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FCF20B53-B4EC-294E-3389-3C32635BA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670" y="5107986"/>
            <a:ext cx="369332" cy="369332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93EE729-B897-8C24-D059-B29CF8C4A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5297" y="5013053"/>
            <a:ext cx="369332" cy="369332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7A1C739F-4ADE-65D6-6A35-495148B62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2188" y="5863924"/>
            <a:ext cx="369332" cy="369332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1FC65207-F580-F6AB-B218-1B1BA8628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670" y="5725425"/>
            <a:ext cx="369332" cy="369332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9068DFE7-B5A1-CA51-E374-D6A97D42D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6440" y="5895862"/>
            <a:ext cx="369332" cy="36933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C0EBE2-431E-5869-AD39-D36E4D44A165}"/>
              </a:ext>
            </a:extLst>
          </p:cNvPr>
          <p:cNvCxnSpPr/>
          <p:nvPr/>
        </p:nvCxnSpPr>
        <p:spPr>
          <a:xfrm>
            <a:off x="536324" y="1481959"/>
            <a:ext cx="107519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2022-06-21T17:39:19Z</dcterms:created>
  <dcterms:modified xsi:type="dcterms:W3CDTF">2022-06-25T19:38:07Z</dcterms:modified>
</cp:coreProperties>
</file>