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A594-3288-42C5-8FD2-40EA80610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15D6C-80B1-409A-81BB-118D64189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07C29-FE39-4C41-88FA-738D64A9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D92-06D1-4822-A3ED-5DB7134CDF7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D69A-2F8A-40B0-9A1F-9CAFEA0C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64632-FE7B-4B51-A522-6C00D6C4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411-C0C9-4886-9D4B-C00E91D6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8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3A62-8C58-4210-8559-28899577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DD6FE-DC63-4FBA-BC4D-1DADCF2A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D71C1-B0A1-46B7-BF78-90437031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D92-06D1-4822-A3ED-5DB7134CDF7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E5F3-EE0B-42E8-B7D9-EE256082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A46F-AEF8-4889-8D85-7F977F1E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411-C0C9-4886-9D4B-C00E91D6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33CF5-9DA9-46C9-B51F-9A881F9C4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2AB65-E09F-4FB9-91CF-AEC896963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3BB97-DA63-478B-929B-1567522F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D92-06D1-4822-A3ED-5DB7134CDF7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74DD-F487-4DFD-9603-4C61D39D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2552-1C37-40C4-AC31-05C89EC3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411-C0C9-4886-9D4B-C00E91D6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470C-9AC5-4D2C-B93A-C332B70C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31A7-1C21-4B21-B561-90D4C8A5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4D0FB-C3AA-4A27-8DC3-BF34D2F5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D92-06D1-4822-A3ED-5DB7134CDF7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FD766-E985-40A0-85D7-6B7EE246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A68F-1E26-4CAF-9D82-5BBF364C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411-C0C9-4886-9D4B-C00E91D6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1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D391-2356-44D1-89DB-6B4C9DCE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8A514-7EA6-4D6C-AC07-C9F9315D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66DF8-746F-45E4-B594-12858319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D92-06D1-4822-A3ED-5DB7134CDF7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3B38-69C9-49BF-9473-6A49F21B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323DE-FA17-49F9-B197-DC2820D2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411-C0C9-4886-9D4B-C00E91D6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CCA7-C751-4510-A4AE-69EC90AA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3271-D76F-45D7-8A22-543FDDA3A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83ED9-26D2-4A6F-985B-32586E34C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7F69A-9D3C-41F4-AD9F-E288F1F5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D92-06D1-4822-A3ED-5DB7134CDF7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9ED3-A39D-4432-BB91-B718F91F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6305A-D9E3-4D1D-B137-8A5E9118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411-C0C9-4886-9D4B-C00E91D6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8315-B347-413D-9150-8362CF50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C390A-70D1-46F8-816D-C51C39FD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07DD2-9181-4A8C-AD6E-95C946BB1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5550-EDA3-407C-83F6-EA6066640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E7B1E-231D-4614-9DA8-D6A8DF947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B08E8-6AD5-4087-AD0F-C7E991BF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D92-06D1-4822-A3ED-5DB7134CDF7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4F942-4E96-4714-9785-6B3E8456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61F8B-535F-48AE-87DA-7C6621EF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411-C0C9-4886-9D4B-C00E91D6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FDE4-D446-441C-BA46-817BAD1A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96F60-DB82-4B05-9FF1-D0BC705A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D92-06D1-4822-A3ED-5DB7134CDF7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00179-DD27-4D29-93AE-BA275F3E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172A4-0404-4EB8-AC8C-0C8D9EC2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411-C0C9-4886-9D4B-C00E91D6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2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6A539-D1E6-4626-8646-C9D0A969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D92-06D1-4822-A3ED-5DB7134CDF7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DA6B0-8146-48C3-8CCF-BCA3CB66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1DD30-EF22-4100-80D0-BCB5C4BC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411-C0C9-4886-9D4B-C00E91D6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7E46-D69B-47BF-8AD3-6DF714DC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4D7B-D99E-4D39-9D40-DE512A34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1483E-93C1-498B-931B-B26EF0E6C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82243-9B7F-46E7-BC7A-724ED262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D92-06D1-4822-A3ED-5DB7134CDF7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0E465-8D10-4160-9AEA-469408FE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48565-0E6D-41B7-847B-ABE4D542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411-C0C9-4886-9D4B-C00E91D6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FE09-74DF-4E0A-B4AD-E2846EB5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7604B-B348-417B-8F4E-2EEE964E4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771F7-18A8-4FAA-85EF-26FC6471B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485F2-D094-4A1C-A8A8-37484E94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D92-06D1-4822-A3ED-5DB7134CDF7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AD93D-7CC8-4A04-8B28-9947EA2D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48887-6AB5-449A-9CCB-4D9825F1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3411-C0C9-4886-9D4B-C00E91D6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38331-69E6-43AF-B0F4-5F0CF3F5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D32EF-43C2-4A37-8DCD-C03DE62C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DF733-15C2-497D-AB2A-18B783168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81D92-06D1-4822-A3ED-5DB7134CDF7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DCB5-2233-4170-B8F3-F93701AA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70DD-A139-4C08-B7D4-74502B55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3411-C0C9-4886-9D4B-C00E91D6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0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77E72-C31B-4DBB-95E8-948DDEA57661}"/>
              </a:ext>
            </a:extLst>
          </p:cNvPr>
          <p:cNvSpPr txBox="1"/>
          <p:nvPr/>
        </p:nvSpPr>
        <p:spPr>
          <a:xfrm>
            <a:off x="5063295" y="202460"/>
            <a:ext cx="87395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err="1"/>
              <a:t>BaseCollection</a:t>
            </a:r>
            <a:endParaRPr lang="en-US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7D6AB0-0F43-4C98-84B1-E7DC213FEF0B}"/>
              </a:ext>
            </a:extLst>
          </p:cNvPr>
          <p:cNvSpPr txBox="1"/>
          <p:nvPr/>
        </p:nvSpPr>
        <p:spPr>
          <a:xfrm>
            <a:off x="3929557" y="6016215"/>
            <a:ext cx="8707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err="1"/>
              <a:t>UserCollection</a:t>
            </a:r>
            <a:endParaRPr lang="en-US" sz="900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F2B3E1E-AF24-4F2A-A440-DA4A4AC16E56}"/>
              </a:ext>
            </a:extLst>
          </p:cNvPr>
          <p:cNvCxnSpPr>
            <a:stCxn id="4" idx="1"/>
            <a:endCxn id="6" idx="0"/>
          </p:cNvCxnSpPr>
          <p:nvPr/>
        </p:nvCxnSpPr>
        <p:spPr>
          <a:xfrm rot="10800000" flipV="1">
            <a:off x="4332587" y="317876"/>
            <a:ext cx="730708" cy="136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A36BD70-211A-4F3D-A9AF-D0749A663B53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937252" y="317876"/>
            <a:ext cx="746737" cy="136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4EB3E18-7F37-494A-8A40-541154CC9418}"/>
              </a:ext>
            </a:extLst>
          </p:cNvPr>
          <p:cNvGrpSpPr/>
          <p:nvPr/>
        </p:nvGrpSpPr>
        <p:grpSpPr>
          <a:xfrm>
            <a:off x="6133197" y="454404"/>
            <a:ext cx="2312717" cy="6260415"/>
            <a:chOff x="6577814" y="454404"/>
            <a:chExt cx="2312717" cy="62604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7E0DF-DC28-48CC-98C4-3F49ABAA5EE5}"/>
                </a:ext>
              </a:extLst>
            </p:cNvPr>
            <p:cNvSpPr txBox="1"/>
            <p:nvPr/>
          </p:nvSpPr>
          <p:spPr>
            <a:xfrm>
              <a:off x="6577814" y="454404"/>
              <a:ext cx="1101584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BaseTypeCollection</a:t>
              </a:r>
              <a:endParaRPr lang="en-US" sz="9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D18C26-ED67-4626-A2C9-81C78AE4F3CF}"/>
                </a:ext>
              </a:extLst>
            </p:cNvPr>
            <p:cNvSpPr txBox="1"/>
            <p:nvPr/>
          </p:nvSpPr>
          <p:spPr>
            <a:xfrm>
              <a:off x="7423654" y="741527"/>
              <a:ext cx="124906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InterestTypeCollection</a:t>
              </a:r>
              <a:endParaRPr 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65A8CB-832C-4A63-825D-B5563B171F08}"/>
                </a:ext>
              </a:extLst>
            </p:cNvPr>
            <p:cNvSpPr txBox="1"/>
            <p:nvPr/>
          </p:nvSpPr>
          <p:spPr>
            <a:xfrm>
              <a:off x="7429875" y="1028650"/>
              <a:ext cx="146065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OpportunityTypeCollection</a:t>
              </a:r>
              <a:endParaRPr lang="en-US" sz="900" dirty="0"/>
            </a:p>
          </p:txBody>
        </p: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B5745A5F-30FF-4D61-B229-ACC6ADBDA748}"/>
                </a:ext>
              </a:extLst>
            </p:cNvPr>
            <p:cNvCxnSpPr>
              <a:stCxn id="8" idx="2"/>
              <a:endCxn id="32" idx="1"/>
            </p:cNvCxnSpPr>
            <p:nvPr/>
          </p:nvCxnSpPr>
          <p:spPr>
            <a:xfrm rot="16200000" flipH="1">
              <a:off x="7190277" y="623565"/>
              <a:ext cx="171707" cy="2950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B27E6FCA-370C-4961-9E46-83E7E8D2DE03}"/>
                </a:ext>
              </a:extLst>
            </p:cNvPr>
            <p:cNvCxnSpPr>
              <a:stCxn id="8" idx="2"/>
              <a:endCxn id="34" idx="1"/>
            </p:cNvCxnSpPr>
            <p:nvPr/>
          </p:nvCxnSpPr>
          <p:spPr>
            <a:xfrm rot="16200000" flipH="1">
              <a:off x="7049825" y="764016"/>
              <a:ext cx="458830" cy="3012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D4E878-1130-4E1C-8D94-DD22C85DDDAF}"/>
                </a:ext>
              </a:extLst>
            </p:cNvPr>
            <p:cNvSpPr txBox="1"/>
            <p:nvPr/>
          </p:nvSpPr>
          <p:spPr>
            <a:xfrm>
              <a:off x="6577814" y="4187003"/>
              <a:ext cx="1223412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IceSnapshotCollection</a:t>
              </a:r>
              <a:endParaRPr 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86BCF6-C4C6-4B25-A7E9-DA9B6813A571}"/>
                </a:ext>
              </a:extLst>
            </p:cNvPr>
            <p:cNvSpPr txBox="1"/>
            <p:nvPr/>
          </p:nvSpPr>
          <p:spPr>
            <a:xfrm>
              <a:off x="6577814" y="6196864"/>
              <a:ext cx="1386918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UserInteractionCollection</a:t>
              </a:r>
              <a:endParaRPr lang="en-US" sz="9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F7D36F-AEED-4AEF-9160-C51CD008623F}"/>
                </a:ext>
              </a:extLst>
            </p:cNvPr>
            <p:cNvSpPr txBox="1"/>
            <p:nvPr/>
          </p:nvSpPr>
          <p:spPr>
            <a:xfrm>
              <a:off x="6577814" y="1602896"/>
              <a:ext cx="1374094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CourseInstanceCollection</a:t>
              </a:r>
              <a:endParaRPr lang="en-US" sz="9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C2F538-B5D3-4120-95CB-1724EA9AEF7C}"/>
                </a:ext>
              </a:extLst>
            </p:cNvPr>
            <p:cNvSpPr txBox="1"/>
            <p:nvPr/>
          </p:nvSpPr>
          <p:spPr>
            <a:xfrm>
              <a:off x="6577814" y="1315773"/>
              <a:ext cx="1713931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AcademicYearInstanceCollection</a:t>
              </a:r>
              <a:endParaRPr lang="en-US" sz="9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CF5943-3288-43B7-8684-060F473E8433}"/>
                </a:ext>
              </a:extLst>
            </p:cNvPr>
            <p:cNvSpPr txBox="1"/>
            <p:nvPr/>
          </p:nvSpPr>
          <p:spPr>
            <a:xfrm>
              <a:off x="6577814" y="5335495"/>
              <a:ext cx="117211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PlanChoiceCollection</a:t>
              </a:r>
              <a:endParaRPr 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808049-7942-4F3C-8735-6D32CD2F5BC6}"/>
                </a:ext>
              </a:extLst>
            </p:cNvPr>
            <p:cNvSpPr txBox="1"/>
            <p:nvPr/>
          </p:nvSpPr>
          <p:spPr>
            <a:xfrm>
              <a:off x="6577814" y="1890019"/>
              <a:ext cx="1697901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FavoriteAcademicPlanCollection</a:t>
              </a:r>
              <a:endParaRPr lang="en-US" sz="9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90C74D-6FFD-41D5-9F7E-B1AB112BBCB3}"/>
                </a:ext>
              </a:extLst>
            </p:cNvPr>
            <p:cNvSpPr txBox="1"/>
            <p:nvPr/>
          </p:nvSpPr>
          <p:spPr>
            <a:xfrm>
              <a:off x="6577814" y="2177142"/>
              <a:ext cx="1564852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FavoriteCareerGoalCollection</a:t>
              </a:r>
              <a:endParaRPr lang="en-US" sz="9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E03FC6-48D9-4878-9943-EC168E212BB2}"/>
                </a:ext>
              </a:extLst>
            </p:cNvPr>
            <p:cNvSpPr txBox="1"/>
            <p:nvPr/>
          </p:nvSpPr>
          <p:spPr>
            <a:xfrm>
              <a:off x="6577814" y="2464265"/>
              <a:ext cx="136447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FavoriteCourseCollection</a:t>
              </a:r>
              <a:endParaRPr lang="en-US" sz="9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6322CD-CCBE-40CA-A931-05A2E81737F3}"/>
                </a:ext>
              </a:extLst>
            </p:cNvPr>
            <p:cNvSpPr txBox="1"/>
            <p:nvPr/>
          </p:nvSpPr>
          <p:spPr>
            <a:xfrm>
              <a:off x="6577814" y="2751388"/>
              <a:ext cx="1406154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FavoriteInterestCollection</a:t>
              </a:r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DFE7A8-BAB4-445E-B337-42D17A15A28B}"/>
                </a:ext>
              </a:extLst>
            </p:cNvPr>
            <p:cNvSpPr txBox="1"/>
            <p:nvPr/>
          </p:nvSpPr>
          <p:spPr>
            <a:xfrm>
              <a:off x="6577814" y="3038511"/>
              <a:ext cx="1617751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FavoriteOpportunityCollection</a:t>
              </a:r>
              <a:endParaRPr lang="en-US" sz="9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F04752-C79B-41B3-81C3-D016767FEFCA}"/>
                </a:ext>
              </a:extLst>
            </p:cNvPr>
            <p:cNvSpPr txBox="1"/>
            <p:nvPr/>
          </p:nvSpPr>
          <p:spPr>
            <a:xfrm>
              <a:off x="6577814" y="3325634"/>
              <a:ext cx="883575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FeedCollection</a:t>
              </a:r>
              <a:endParaRPr lang="en-US" sz="9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75F530A-32BE-486F-8C05-29DC339CBCCB}"/>
                </a:ext>
              </a:extLst>
            </p:cNvPr>
            <p:cNvSpPr txBox="1"/>
            <p:nvPr/>
          </p:nvSpPr>
          <p:spPr>
            <a:xfrm>
              <a:off x="6577814" y="3612757"/>
              <a:ext cx="149432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FeedbackInstanceCollection</a:t>
              </a:r>
              <a:endParaRPr lang="en-US" sz="9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F9EB2E3-8973-4C5D-88C1-3AF6809D5F09}"/>
                </a:ext>
              </a:extLst>
            </p:cNvPr>
            <p:cNvSpPr txBox="1"/>
            <p:nvPr/>
          </p:nvSpPr>
          <p:spPr>
            <a:xfrm>
              <a:off x="6577814" y="3899880"/>
              <a:ext cx="1285929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HelpMessageCollection</a:t>
              </a:r>
              <a:endParaRPr lang="en-US" sz="9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673B59-AA46-4551-B368-C3CBB143C43D}"/>
                </a:ext>
              </a:extLst>
            </p:cNvPr>
            <p:cNvSpPr txBox="1"/>
            <p:nvPr/>
          </p:nvSpPr>
          <p:spPr>
            <a:xfrm>
              <a:off x="6577814" y="4474126"/>
              <a:ext cx="1627369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OpportunityInstanceCollection</a:t>
              </a:r>
              <a:endParaRPr lang="en-US" sz="9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CE478B9-A9EC-4BFF-859E-A1B63854135D}"/>
                </a:ext>
              </a:extLst>
            </p:cNvPr>
            <p:cNvSpPr txBox="1"/>
            <p:nvPr/>
          </p:nvSpPr>
          <p:spPr>
            <a:xfrm>
              <a:off x="6577814" y="4761249"/>
              <a:ext cx="124745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PageInterestCollection</a:t>
              </a:r>
              <a:endParaRPr lang="en-US" sz="9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0B2687-35A3-46D4-9692-1C35B6F9BA68}"/>
                </a:ext>
              </a:extLst>
            </p:cNvPr>
            <p:cNvSpPr txBox="1"/>
            <p:nvPr/>
          </p:nvSpPr>
          <p:spPr>
            <a:xfrm>
              <a:off x="6577814" y="5048372"/>
              <a:ext cx="1914307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PageInterestDailySnapshotCollection</a:t>
              </a:r>
              <a:endParaRPr lang="en-US" sz="9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90F936F-D226-4685-8DB6-6203DC2AE53A}"/>
                </a:ext>
              </a:extLst>
            </p:cNvPr>
            <p:cNvSpPr txBox="1"/>
            <p:nvPr/>
          </p:nvSpPr>
          <p:spPr>
            <a:xfrm>
              <a:off x="6577814" y="5622618"/>
              <a:ext cx="1159292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PublicstatsCollection</a:t>
              </a:r>
              <a:endParaRPr lang="en-US" sz="9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38ABF2A-FB77-4389-9553-9E726575ECC1}"/>
                </a:ext>
              </a:extLst>
            </p:cNvPr>
            <p:cNvSpPr txBox="1"/>
            <p:nvPr/>
          </p:nvSpPr>
          <p:spPr>
            <a:xfrm>
              <a:off x="6577814" y="5909741"/>
              <a:ext cx="849913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SlugCollection</a:t>
              </a:r>
              <a:endParaRPr lang="en-US" sz="9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E1D39B6-DA90-4A15-8AEE-CCE0BDEC27C0}"/>
                </a:ext>
              </a:extLst>
            </p:cNvPr>
            <p:cNvSpPr txBox="1"/>
            <p:nvPr/>
          </p:nvSpPr>
          <p:spPr>
            <a:xfrm>
              <a:off x="6579756" y="6483987"/>
              <a:ext cx="1580882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VerificationRequestCollection</a:t>
              </a:r>
              <a:endParaRPr lang="en-US" sz="900" dirty="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8BF5DE7-D4F9-456F-BA76-0C66E3621C5B}"/>
              </a:ext>
            </a:extLst>
          </p:cNvPr>
          <p:cNvGrpSpPr/>
          <p:nvPr/>
        </p:nvGrpSpPr>
        <p:grpSpPr>
          <a:xfrm>
            <a:off x="1695918" y="454404"/>
            <a:ext cx="3171431" cy="5952090"/>
            <a:chOff x="1326802" y="454404"/>
            <a:chExt cx="3171431" cy="595209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CC8892-206F-4953-84EB-A9B5F032D531}"/>
                </a:ext>
              </a:extLst>
            </p:cNvPr>
            <p:cNvSpPr txBox="1"/>
            <p:nvPr/>
          </p:nvSpPr>
          <p:spPr>
            <a:xfrm>
              <a:off x="3428709" y="454404"/>
              <a:ext cx="1069524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BaseSlugCollection</a:t>
              </a:r>
              <a:endParaRPr 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8572F-D15C-42C0-9614-B27D566660EF}"/>
                </a:ext>
              </a:extLst>
            </p:cNvPr>
            <p:cNvSpPr txBox="1"/>
            <p:nvPr/>
          </p:nvSpPr>
          <p:spPr>
            <a:xfrm>
              <a:off x="2175644" y="782973"/>
              <a:ext cx="1358064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AcademicTermCollection</a:t>
              </a:r>
              <a:endParaRPr lang="en-US" sz="9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6A7BAA-5EE7-4D4F-92DD-15565097C9DF}"/>
                </a:ext>
              </a:extLst>
            </p:cNvPr>
            <p:cNvSpPr txBox="1"/>
            <p:nvPr/>
          </p:nvSpPr>
          <p:spPr>
            <a:xfrm>
              <a:off x="2371211" y="1100190"/>
              <a:ext cx="1180131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CareerGoalCollection</a:t>
              </a:r>
              <a:endParaRPr 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DAEB76-BD83-4F96-ABD9-26B58B4910BB}"/>
                </a:ext>
              </a:extLst>
            </p:cNvPr>
            <p:cNvSpPr txBox="1"/>
            <p:nvPr/>
          </p:nvSpPr>
          <p:spPr>
            <a:xfrm>
              <a:off x="2594028" y="1417407"/>
              <a:ext cx="979755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CourseCollection</a:t>
              </a:r>
              <a:endParaRPr 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BEC2D-C1AB-4B6D-B286-C2D083D4AE59}"/>
                </a:ext>
              </a:extLst>
            </p:cNvPr>
            <p:cNvSpPr txBox="1"/>
            <p:nvPr/>
          </p:nvSpPr>
          <p:spPr>
            <a:xfrm>
              <a:off x="2226940" y="1734624"/>
              <a:ext cx="131318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AcademicPlanCollection</a:t>
              </a:r>
              <a:endParaRPr 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39579C-C4EE-4BF6-9175-F9E6A39B36B9}"/>
                </a:ext>
              </a:extLst>
            </p:cNvPr>
            <p:cNvSpPr txBox="1"/>
            <p:nvPr/>
          </p:nvSpPr>
          <p:spPr>
            <a:xfrm>
              <a:off x="2182056" y="2051841"/>
              <a:ext cx="1351652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DesiredDegreeCollection</a:t>
              </a:r>
              <a:endParaRPr lang="en-US" sz="9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0ABFC0-7971-488A-8784-89208AB830A1}"/>
                </a:ext>
              </a:extLst>
            </p:cNvPr>
            <p:cNvSpPr txBox="1"/>
            <p:nvPr/>
          </p:nvSpPr>
          <p:spPr>
            <a:xfrm>
              <a:off x="2547541" y="2369058"/>
              <a:ext cx="1021433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InterestCollection</a:t>
              </a:r>
              <a:endParaRPr lang="en-US" sz="9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E95D7F-323B-4522-BB86-B2E6FF05E5E3}"/>
                </a:ext>
              </a:extLst>
            </p:cNvPr>
            <p:cNvSpPr txBox="1"/>
            <p:nvPr/>
          </p:nvSpPr>
          <p:spPr>
            <a:xfrm>
              <a:off x="2384035" y="2686275"/>
              <a:ext cx="117211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AdvisorLogCollection</a:t>
              </a:r>
              <a:endParaRPr lang="en-US" sz="9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44011D1-735C-4186-B391-E36C63493034}"/>
                </a:ext>
              </a:extLst>
            </p:cNvPr>
            <p:cNvSpPr txBox="1"/>
            <p:nvPr/>
          </p:nvSpPr>
          <p:spPr>
            <a:xfrm>
              <a:off x="2169232" y="3003492"/>
              <a:ext cx="136447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MentorAnswerCollection</a:t>
              </a:r>
              <a:endParaRPr lang="en-US" sz="9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9A7C0C-AC06-487B-BDB1-E6D6A9C549EA}"/>
                </a:ext>
              </a:extLst>
            </p:cNvPr>
            <p:cNvSpPr txBox="1"/>
            <p:nvPr/>
          </p:nvSpPr>
          <p:spPr>
            <a:xfrm>
              <a:off x="2085876" y="3320709"/>
              <a:ext cx="1439818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MentorQuestionCollection</a:t>
              </a:r>
              <a:endParaRPr lang="en-US" sz="9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3265A9-2A52-4473-B5E4-82D33F106677}"/>
                </a:ext>
              </a:extLst>
            </p:cNvPr>
            <p:cNvSpPr txBox="1"/>
            <p:nvPr/>
          </p:nvSpPr>
          <p:spPr>
            <a:xfrm>
              <a:off x="2316708" y="3637926"/>
              <a:ext cx="123303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OpportunityCollection</a:t>
              </a:r>
              <a:endParaRPr lang="en-US" sz="9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B4F552-ACE3-4E4A-B9BB-68EB667C68E3}"/>
                </a:ext>
              </a:extLst>
            </p:cNvPr>
            <p:cNvSpPr txBox="1"/>
            <p:nvPr/>
          </p:nvSpPr>
          <p:spPr>
            <a:xfrm>
              <a:off x="2581204" y="3955143"/>
              <a:ext cx="994183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ReviewCollection</a:t>
              </a:r>
              <a:endParaRPr lang="en-US" sz="9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302FB0-7E27-4258-8777-1377B5E6F7DE}"/>
                </a:ext>
              </a:extLst>
            </p:cNvPr>
            <p:cNvSpPr txBox="1"/>
            <p:nvPr/>
          </p:nvSpPr>
          <p:spPr>
            <a:xfrm>
              <a:off x="2610058" y="4272360"/>
              <a:ext cx="965329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TeaserCollection</a:t>
              </a:r>
              <a:endParaRPr lang="en-US" sz="9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74934F-9F19-4774-B241-78C30363EAE3}"/>
                </a:ext>
              </a:extLst>
            </p:cNvPr>
            <p:cNvSpPr txBox="1"/>
            <p:nvPr/>
          </p:nvSpPr>
          <p:spPr>
            <a:xfrm>
              <a:off x="2372814" y="4589577"/>
              <a:ext cx="1181734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BaseProfileCollection</a:t>
              </a:r>
              <a:endParaRPr lang="en-US" sz="9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CB5EBC7-208C-47A2-AFA5-552E20CCC293}"/>
                </a:ext>
              </a:extLst>
            </p:cNvPr>
            <p:cNvSpPr txBox="1"/>
            <p:nvPr/>
          </p:nvSpPr>
          <p:spPr>
            <a:xfrm>
              <a:off x="1398936" y="4906794"/>
              <a:ext cx="1271502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AdminProfileCollection</a:t>
              </a:r>
              <a:endParaRPr lang="en-US" sz="9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35EF502-A590-47BD-BD31-D09DD88504D6}"/>
                </a:ext>
              </a:extLst>
            </p:cNvPr>
            <p:cNvSpPr txBox="1"/>
            <p:nvPr/>
          </p:nvSpPr>
          <p:spPr>
            <a:xfrm>
              <a:off x="1366876" y="5224011"/>
              <a:ext cx="129715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FacultyProfileCollection</a:t>
              </a:r>
              <a:endParaRPr lang="en-US" sz="9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C2AFB4E-5CE8-426F-B38E-1DD771EF87C0}"/>
                </a:ext>
              </a:extLst>
            </p:cNvPr>
            <p:cNvSpPr txBox="1"/>
            <p:nvPr/>
          </p:nvSpPr>
          <p:spPr>
            <a:xfrm>
              <a:off x="1349244" y="5541228"/>
              <a:ext cx="131638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AdvisorProfileCollection</a:t>
              </a:r>
              <a:endParaRPr lang="en-US" sz="9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7930E13-9306-4B78-9CD9-8532F0AFEABF}"/>
                </a:ext>
              </a:extLst>
            </p:cNvPr>
            <p:cNvSpPr txBox="1"/>
            <p:nvPr/>
          </p:nvSpPr>
          <p:spPr>
            <a:xfrm>
              <a:off x="1342832" y="5858445"/>
              <a:ext cx="1319592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MentorProfileCollection</a:t>
              </a:r>
              <a:endParaRPr lang="en-US" sz="9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8FFC02-0333-45C7-9870-B64EFBB32225}"/>
                </a:ext>
              </a:extLst>
            </p:cNvPr>
            <p:cNvSpPr txBox="1"/>
            <p:nvPr/>
          </p:nvSpPr>
          <p:spPr>
            <a:xfrm>
              <a:off x="1326802" y="6175662"/>
              <a:ext cx="133241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StudentProfileCollection</a:t>
              </a:r>
              <a:endParaRPr lang="en-US" sz="900" dirty="0"/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71211072-F3CB-4E4D-8FF3-378491ABB7C9}"/>
                </a:ext>
              </a:extLst>
            </p:cNvPr>
            <p:cNvCxnSpPr>
              <a:stCxn id="6" idx="2"/>
              <a:endCxn id="10" idx="3"/>
            </p:cNvCxnSpPr>
            <p:nvPr/>
          </p:nvCxnSpPr>
          <p:spPr>
            <a:xfrm rot="5400000">
              <a:off x="3642014" y="576931"/>
              <a:ext cx="213153" cy="4297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9BF17E54-BDAF-4799-8C10-847D118B2DB0}"/>
                </a:ext>
              </a:extLst>
            </p:cNvPr>
            <p:cNvCxnSpPr>
              <a:cxnSpLocks/>
              <a:stCxn id="6" idx="2"/>
              <a:endCxn id="16" idx="3"/>
            </p:cNvCxnSpPr>
            <p:nvPr/>
          </p:nvCxnSpPr>
          <p:spPr>
            <a:xfrm rot="5400000">
              <a:off x="3492222" y="744357"/>
              <a:ext cx="530370" cy="4121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CB093D09-9794-4D65-B3E0-3E3EEA6F4E8B}"/>
                </a:ext>
              </a:extLst>
            </p:cNvPr>
            <p:cNvCxnSpPr>
              <a:cxnSpLocks/>
              <a:stCxn id="6" idx="2"/>
              <a:endCxn id="18" idx="3"/>
            </p:cNvCxnSpPr>
            <p:nvPr/>
          </p:nvCxnSpPr>
          <p:spPr>
            <a:xfrm rot="5400000">
              <a:off x="3344834" y="914185"/>
              <a:ext cx="847587" cy="389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08CADD40-09FD-4839-B197-2043722E9BCB}"/>
                </a:ext>
              </a:extLst>
            </p:cNvPr>
            <p:cNvCxnSpPr>
              <a:cxnSpLocks/>
              <a:stCxn id="6" idx="2"/>
              <a:endCxn id="22" idx="3"/>
            </p:cNvCxnSpPr>
            <p:nvPr/>
          </p:nvCxnSpPr>
          <p:spPr>
            <a:xfrm rot="5400000">
              <a:off x="3169394" y="1055963"/>
              <a:ext cx="1164804" cy="4233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51F730EB-AB7A-4BE6-A065-3232F94E663C}"/>
                </a:ext>
              </a:extLst>
            </p:cNvPr>
            <p:cNvCxnSpPr>
              <a:cxnSpLocks/>
              <a:stCxn id="6" idx="2"/>
              <a:endCxn id="26" idx="3"/>
            </p:cNvCxnSpPr>
            <p:nvPr/>
          </p:nvCxnSpPr>
          <p:spPr>
            <a:xfrm rot="5400000">
              <a:off x="3007580" y="1211365"/>
              <a:ext cx="1482021" cy="4297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F7FE058C-978F-4B43-BC71-EA17031617DD}"/>
                </a:ext>
              </a:extLst>
            </p:cNvPr>
            <p:cNvCxnSpPr>
              <a:cxnSpLocks/>
              <a:stCxn id="6" idx="2"/>
              <a:endCxn id="50" idx="3"/>
            </p:cNvCxnSpPr>
            <p:nvPr/>
          </p:nvCxnSpPr>
          <p:spPr>
            <a:xfrm rot="5400000">
              <a:off x="2866604" y="1387607"/>
              <a:ext cx="1799238" cy="39449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D7CB4FE9-EFB2-4500-BA58-7D232D19B392}"/>
                </a:ext>
              </a:extLst>
            </p:cNvPr>
            <p:cNvCxnSpPr>
              <a:cxnSpLocks/>
              <a:stCxn id="6" idx="2"/>
              <a:endCxn id="52" idx="3"/>
            </p:cNvCxnSpPr>
            <p:nvPr/>
          </p:nvCxnSpPr>
          <p:spPr>
            <a:xfrm rot="5400000">
              <a:off x="2701584" y="1539803"/>
              <a:ext cx="2116455" cy="4073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99FD8646-3319-4CD4-BE7F-E2F43EDF8026}"/>
                </a:ext>
              </a:extLst>
            </p:cNvPr>
            <p:cNvCxnSpPr>
              <a:cxnSpLocks/>
              <a:stCxn id="6" idx="2"/>
              <a:endCxn id="54" idx="3"/>
            </p:cNvCxnSpPr>
            <p:nvPr/>
          </p:nvCxnSpPr>
          <p:spPr>
            <a:xfrm rot="5400000">
              <a:off x="2531754" y="1687191"/>
              <a:ext cx="2433672" cy="4297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E20916DD-81D1-465A-98B4-318D0CFF0A7B}"/>
                </a:ext>
              </a:extLst>
            </p:cNvPr>
            <p:cNvCxnSpPr>
              <a:cxnSpLocks/>
              <a:stCxn id="6" idx="2"/>
              <a:endCxn id="56" idx="3"/>
            </p:cNvCxnSpPr>
            <p:nvPr/>
          </p:nvCxnSpPr>
          <p:spPr>
            <a:xfrm rot="5400000">
              <a:off x="2369139" y="1841792"/>
              <a:ext cx="2750889" cy="4377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A82EB0D7-F641-4649-B232-6A94BE2F0B5C}"/>
                </a:ext>
              </a:extLst>
            </p:cNvPr>
            <p:cNvCxnSpPr>
              <a:cxnSpLocks/>
              <a:stCxn id="6" idx="2"/>
              <a:endCxn id="58" idx="3"/>
            </p:cNvCxnSpPr>
            <p:nvPr/>
          </p:nvCxnSpPr>
          <p:spPr>
            <a:xfrm rot="5400000">
              <a:off x="2222552" y="2012423"/>
              <a:ext cx="3068106" cy="4137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F2EC80D0-FD21-4548-BEF5-4B28EE55AB86}"/>
                </a:ext>
              </a:extLst>
            </p:cNvPr>
            <p:cNvCxnSpPr>
              <a:cxnSpLocks/>
              <a:stCxn id="6" idx="2"/>
              <a:endCxn id="68" idx="3"/>
            </p:cNvCxnSpPr>
            <p:nvPr/>
          </p:nvCxnSpPr>
          <p:spPr>
            <a:xfrm rot="5400000">
              <a:off x="2076768" y="2183855"/>
              <a:ext cx="3385323" cy="3880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5FEC55CD-C053-49F0-BF7B-195EB20DF546}"/>
                </a:ext>
              </a:extLst>
            </p:cNvPr>
            <p:cNvCxnSpPr>
              <a:cxnSpLocks/>
              <a:stCxn id="6" idx="2"/>
              <a:endCxn id="72" idx="3"/>
            </p:cNvCxnSpPr>
            <p:nvPr/>
          </p:nvCxnSpPr>
          <p:spPr>
            <a:xfrm rot="5400000">
              <a:off x="1918159" y="2342464"/>
              <a:ext cx="3702540" cy="3880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FB36C0A9-B6FE-48D0-A5FF-B7AEB6F77CA3}"/>
                </a:ext>
              </a:extLst>
            </p:cNvPr>
            <p:cNvCxnSpPr>
              <a:cxnSpLocks/>
              <a:stCxn id="6" idx="2"/>
              <a:endCxn id="74" idx="3"/>
            </p:cNvCxnSpPr>
            <p:nvPr/>
          </p:nvCxnSpPr>
          <p:spPr>
            <a:xfrm rot="5400000">
              <a:off x="1749132" y="2490653"/>
              <a:ext cx="4019757" cy="4089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51D92C3C-C658-428E-B017-198150426145}"/>
                </a:ext>
              </a:extLst>
            </p:cNvPr>
            <p:cNvCxnSpPr>
              <a:cxnSpLocks/>
              <a:stCxn id="74" idx="2"/>
              <a:endCxn id="76" idx="3"/>
            </p:cNvCxnSpPr>
            <p:nvPr/>
          </p:nvCxnSpPr>
          <p:spPr>
            <a:xfrm rot="5400000">
              <a:off x="2716160" y="4774688"/>
              <a:ext cx="201801" cy="293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0366A4D9-1F2F-4713-932F-5710EEAFF395}"/>
                </a:ext>
              </a:extLst>
            </p:cNvPr>
            <p:cNvCxnSpPr>
              <a:cxnSpLocks/>
              <a:stCxn id="74" idx="2"/>
              <a:endCxn id="78" idx="3"/>
            </p:cNvCxnSpPr>
            <p:nvPr/>
          </p:nvCxnSpPr>
          <p:spPr>
            <a:xfrm rot="5400000">
              <a:off x="2554345" y="4930091"/>
              <a:ext cx="519018" cy="2996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B1D15037-EF2A-4579-A7BA-CD37C000153B}"/>
                </a:ext>
              </a:extLst>
            </p:cNvPr>
            <p:cNvCxnSpPr>
              <a:cxnSpLocks/>
              <a:stCxn id="74" idx="2"/>
              <a:endCxn id="80" idx="3"/>
            </p:cNvCxnSpPr>
            <p:nvPr/>
          </p:nvCxnSpPr>
          <p:spPr>
            <a:xfrm rot="5400000">
              <a:off x="2396539" y="5089501"/>
              <a:ext cx="836235" cy="2980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DE9B0C84-C29B-4B18-B00B-E67F82658D89}"/>
                </a:ext>
              </a:extLst>
            </p:cNvPr>
            <p:cNvCxnSpPr>
              <a:cxnSpLocks/>
              <a:stCxn id="74" idx="2"/>
              <a:endCxn id="82" idx="3"/>
            </p:cNvCxnSpPr>
            <p:nvPr/>
          </p:nvCxnSpPr>
          <p:spPr>
            <a:xfrm rot="5400000">
              <a:off x="2236327" y="5246507"/>
              <a:ext cx="1153452" cy="30125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C2F6DD54-BD41-42D3-8EDF-F96F65B655A3}"/>
                </a:ext>
              </a:extLst>
            </p:cNvPr>
            <p:cNvCxnSpPr>
              <a:cxnSpLocks/>
              <a:stCxn id="74" idx="2"/>
              <a:endCxn id="84" idx="3"/>
            </p:cNvCxnSpPr>
            <p:nvPr/>
          </p:nvCxnSpPr>
          <p:spPr>
            <a:xfrm rot="5400000">
              <a:off x="2076116" y="5403512"/>
              <a:ext cx="1470669" cy="3044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D2366700-8A30-4D70-AB44-3F92B8139731}"/>
              </a:ext>
            </a:extLst>
          </p:cNvPr>
          <p:cNvCxnSpPr>
            <a:stCxn id="4" idx="2"/>
            <a:endCxn id="12" idx="1"/>
          </p:cNvCxnSpPr>
          <p:nvPr/>
        </p:nvCxnSpPr>
        <p:spPr>
          <a:xfrm rot="16200000" flipH="1">
            <a:off x="3882172" y="2051393"/>
            <a:ext cx="3869127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646558FC-8270-4B93-BDE3-3DDF99E855F4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 rot="16200000" flipH="1">
            <a:off x="2877241" y="3056324"/>
            <a:ext cx="5878988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B947004-2AF4-43A5-A3CC-40D12F41E19B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5174225" y="759340"/>
            <a:ext cx="1285020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9C740CF-E4C4-4AD5-A806-01F194A955F9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 rot="16200000" flipH="1">
            <a:off x="5317787" y="615778"/>
            <a:ext cx="997897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F52026F-4CE7-4B63-8F7E-E54FE8424A6B}"/>
              </a:ext>
            </a:extLst>
          </p:cNvPr>
          <p:cNvCxnSpPr>
            <a:cxnSpLocks/>
            <a:stCxn id="4" idx="2"/>
            <a:endCxn id="28" idx="1"/>
          </p:cNvCxnSpPr>
          <p:nvPr/>
        </p:nvCxnSpPr>
        <p:spPr>
          <a:xfrm rot="16200000" flipH="1">
            <a:off x="3307926" y="2625639"/>
            <a:ext cx="5017619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3C92AB3B-25CD-4757-B753-AF6955CEED8F}"/>
              </a:ext>
            </a:extLst>
          </p:cNvPr>
          <p:cNvCxnSpPr>
            <a:cxnSpLocks/>
            <a:stCxn id="4" idx="2"/>
            <a:endCxn id="30" idx="1"/>
          </p:cNvCxnSpPr>
          <p:nvPr/>
        </p:nvCxnSpPr>
        <p:spPr>
          <a:xfrm rot="16200000" flipH="1">
            <a:off x="5030664" y="902901"/>
            <a:ext cx="1572143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F375158-C13D-464F-87AC-1E83A480075A}"/>
              </a:ext>
            </a:extLst>
          </p:cNvPr>
          <p:cNvCxnSpPr>
            <a:cxnSpLocks/>
            <a:stCxn id="4" idx="2"/>
            <a:endCxn id="36" idx="1"/>
          </p:cNvCxnSpPr>
          <p:nvPr/>
        </p:nvCxnSpPr>
        <p:spPr>
          <a:xfrm rot="16200000" flipH="1">
            <a:off x="4887102" y="1046463"/>
            <a:ext cx="1859266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6C7D81AB-A0C9-4CAA-9345-AC2088B99B67}"/>
              </a:ext>
            </a:extLst>
          </p:cNvPr>
          <p:cNvCxnSpPr>
            <a:cxnSpLocks/>
            <a:stCxn id="4" idx="2"/>
            <a:endCxn id="38" idx="1"/>
          </p:cNvCxnSpPr>
          <p:nvPr/>
        </p:nvCxnSpPr>
        <p:spPr>
          <a:xfrm rot="16200000" flipH="1">
            <a:off x="4743541" y="1190024"/>
            <a:ext cx="2146389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7669558A-C255-4EBC-B691-C4ED2D68556B}"/>
              </a:ext>
            </a:extLst>
          </p:cNvPr>
          <p:cNvCxnSpPr>
            <a:cxnSpLocks/>
            <a:stCxn id="4" idx="2"/>
            <a:endCxn id="40" idx="1"/>
          </p:cNvCxnSpPr>
          <p:nvPr/>
        </p:nvCxnSpPr>
        <p:spPr>
          <a:xfrm rot="16200000" flipH="1">
            <a:off x="4599979" y="1333586"/>
            <a:ext cx="2433512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55A8234-5621-4F62-BF91-041EFFD82C2C}"/>
              </a:ext>
            </a:extLst>
          </p:cNvPr>
          <p:cNvCxnSpPr>
            <a:cxnSpLocks/>
            <a:stCxn id="4" idx="2"/>
            <a:endCxn id="42" idx="1"/>
          </p:cNvCxnSpPr>
          <p:nvPr/>
        </p:nvCxnSpPr>
        <p:spPr>
          <a:xfrm rot="16200000" flipH="1">
            <a:off x="4456418" y="1477147"/>
            <a:ext cx="2720635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B73279B-3123-4DFC-8BBE-1385CAC024A4}"/>
              </a:ext>
            </a:extLst>
          </p:cNvPr>
          <p:cNvCxnSpPr>
            <a:cxnSpLocks/>
            <a:stCxn id="4" idx="2"/>
            <a:endCxn id="44" idx="1"/>
          </p:cNvCxnSpPr>
          <p:nvPr/>
        </p:nvCxnSpPr>
        <p:spPr>
          <a:xfrm rot="16200000" flipH="1">
            <a:off x="4312856" y="1620709"/>
            <a:ext cx="3007758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5730737-2DEB-4D88-98D7-510EFF111FE5}"/>
              </a:ext>
            </a:extLst>
          </p:cNvPr>
          <p:cNvCxnSpPr>
            <a:cxnSpLocks/>
            <a:stCxn id="4" idx="2"/>
            <a:endCxn id="46" idx="1"/>
          </p:cNvCxnSpPr>
          <p:nvPr/>
        </p:nvCxnSpPr>
        <p:spPr>
          <a:xfrm rot="16200000" flipH="1">
            <a:off x="4169295" y="1764270"/>
            <a:ext cx="3294881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EE9C2604-2099-4F5B-BEAA-B4B6821F09FB}"/>
              </a:ext>
            </a:extLst>
          </p:cNvPr>
          <p:cNvCxnSpPr>
            <a:cxnSpLocks/>
            <a:stCxn id="4" idx="2"/>
            <a:endCxn id="48" idx="1"/>
          </p:cNvCxnSpPr>
          <p:nvPr/>
        </p:nvCxnSpPr>
        <p:spPr>
          <a:xfrm rot="16200000" flipH="1">
            <a:off x="4025733" y="1907832"/>
            <a:ext cx="3582004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22A97855-A0DD-4278-83DB-B216D464DE83}"/>
              </a:ext>
            </a:extLst>
          </p:cNvPr>
          <p:cNvCxnSpPr>
            <a:cxnSpLocks/>
            <a:stCxn id="4" idx="2"/>
            <a:endCxn id="60" idx="1"/>
          </p:cNvCxnSpPr>
          <p:nvPr/>
        </p:nvCxnSpPr>
        <p:spPr>
          <a:xfrm rot="16200000" flipH="1">
            <a:off x="3738610" y="2194955"/>
            <a:ext cx="4156250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FE7122BB-D1C1-45E5-A6B8-E5A6783AB34A}"/>
              </a:ext>
            </a:extLst>
          </p:cNvPr>
          <p:cNvCxnSpPr>
            <a:cxnSpLocks/>
            <a:stCxn id="4" idx="2"/>
            <a:endCxn id="62" idx="1"/>
          </p:cNvCxnSpPr>
          <p:nvPr/>
        </p:nvCxnSpPr>
        <p:spPr>
          <a:xfrm rot="16200000" flipH="1">
            <a:off x="3595049" y="2338516"/>
            <a:ext cx="4443373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0E86C8A-3219-4D44-A6C9-68B41114B8B0}"/>
              </a:ext>
            </a:extLst>
          </p:cNvPr>
          <p:cNvCxnSpPr>
            <a:cxnSpLocks/>
            <a:stCxn id="4" idx="2"/>
            <a:endCxn id="64" idx="1"/>
          </p:cNvCxnSpPr>
          <p:nvPr/>
        </p:nvCxnSpPr>
        <p:spPr>
          <a:xfrm rot="16200000" flipH="1">
            <a:off x="3451487" y="2482078"/>
            <a:ext cx="4730496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48FAD4CC-A11D-446C-9BC4-2FAFC58DE8D2}"/>
              </a:ext>
            </a:extLst>
          </p:cNvPr>
          <p:cNvCxnSpPr>
            <a:cxnSpLocks/>
            <a:stCxn id="4" idx="2"/>
            <a:endCxn id="66" idx="1"/>
          </p:cNvCxnSpPr>
          <p:nvPr/>
        </p:nvCxnSpPr>
        <p:spPr>
          <a:xfrm rot="16200000" flipH="1">
            <a:off x="3164364" y="2769201"/>
            <a:ext cx="5304742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FC9E764-B404-4618-AA4E-FE1C3C0182C4}"/>
              </a:ext>
            </a:extLst>
          </p:cNvPr>
          <p:cNvCxnSpPr>
            <a:cxnSpLocks/>
            <a:stCxn id="4" idx="2"/>
            <a:endCxn id="70" idx="1"/>
          </p:cNvCxnSpPr>
          <p:nvPr/>
        </p:nvCxnSpPr>
        <p:spPr>
          <a:xfrm rot="16200000" flipH="1">
            <a:off x="3020803" y="2912762"/>
            <a:ext cx="5591865" cy="63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FD14F984-1420-4791-B250-EB8737E37BE8}"/>
              </a:ext>
            </a:extLst>
          </p:cNvPr>
          <p:cNvCxnSpPr>
            <a:cxnSpLocks/>
            <a:stCxn id="4" idx="2"/>
            <a:endCxn id="88" idx="1"/>
          </p:cNvCxnSpPr>
          <p:nvPr/>
        </p:nvCxnSpPr>
        <p:spPr>
          <a:xfrm rot="16200000" flipH="1">
            <a:off x="2734651" y="3198914"/>
            <a:ext cx="6166111" cy="634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71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43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Carleton Moore</dc:creator>
  <cp:lastModifiedBy>Carleton Moore</cp:lastModifiedBy>
  <cp:revision>7</cp:revision>
  <dcterms:created xsi:type="dcterms:W3CDTF">2020-09-04T18:16:04Z</dcterms:created>
  <dcterms:modified xsi:type="dcterms:W3CDTF">2020-09-04T19:16:26Z</dcterms:modified>
</cp:coreProperties>
</file>