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82b051d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82b051d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53eb892f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53eb892f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53eb892f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53eb892f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53eb892f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53eb892f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82b051d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82b051d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82b051d10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82b051d10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82b051d1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82b051d1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82b051d10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82b051d10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82b051d10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82b051d10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Principles of Programming Language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Radha Krishna B - 2020801013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71975" y="2162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DSL to generate SQL SELECT </a:t>
            </a:r>
            <a:r>
              <a:rPr lang="en"/>
              <a:t>Statements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accent4"/>
                </a:solidFill>
              </a:rPr>
              <a:t>Problem:</a:t>
            </a:r>
            <a:endParaRPr b="1" u="sng">
              <a:solidFill>
                <a:schemeClr val="accent4"/>
              </a:solidFill>
            </a:endParaRPr>
          </a:p>
          <a:p>
            <a:pPr indent="0" lvl="0" marL="0" rtl="0" algn="l">
              <a:spcBef>
                <a:spcPts val="1200"/>
              </a:spcBef>
              <a:spcAft>
                <a:spcPts val="1200"/>
              </a:spcAft>
              <a:buNone/>
            </a:pPr>
            <a:r>
              <a:rPr lang="en"/>
              <a:t>As we can see that the retail stores across use a sophisticated UI to get the details from the current warehouse and all of these from the UI inputs try to run the SQL statements on the </a:t>
            </a:r>
            <a:r>
              <a:rPr lang="en"/>
              <a:t>database</a:t>
            </a:r>
            <a:r>
              <a:rPr lang="en"/>
              <a:t> that is present in the local or the cloud storage. We would want to solve this by having a simpler UI and a </a:t>
            </a:r>
            <a:r>
              <a:rPr lang="en"/>
              <a:t>language</a:t>
            </a:r>
            <a:r>
              <a:rPr lang="en"/>
              <a:t> that can be </a:t>
            </a:r>
            <a:r>
              <a:rPr lang="en"/>
              <a:t>inhibited</a:t>
            </a:r>
            <a:r>
              <a:rPr lang="en"/>
              <a:t> to the user which is like talking to the warehouse directly and this </a:t>
            </a:r>
            <a:r>
              <a:rPr lang="en"/>
              <a:t>language</a:t>
            </a:r>
            <a:r>
              <a:rPr lang="en"/>
              <a:t> on the input from the user can generate the SQL SELECT statements to search to the warehouse.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DSL to generate SQL SELECT Statements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accent4"/>
                </a:solidFill>
              </a:rPr>
              <a:t>Need</a:t>
            </a:r>
            <a:r>
              <a:rPr b="1" lang="en" u="sng">
                <a:solidFill>
                  <a:schemeClr val="accent4"/>
                </a:solidFill>
              </a:rPr>
              <a:t>:</a:t>
            </a:r>
            <a:endParaRPr b="1" u="sng">
              <a:solidFill>
                <a:schemeClr val="accent4"/>
              </a:solidFill>
            </a:endParaRPr>
          </a:p>
          <a:p>
            <a:pPr indent="0" lvl="0" marL="0" rtl="0" algn="l">
              <a:spcBef>
                <a:spcPts val="1200"/>
              </a:spcBef>
              <a:spcAft>
                <a:spcPts val="0"/>
              </a:spcAft>
              <a:buNone/>
            </a:pPr>
            <a:r>
              <a:rPr lang="en"/>
              <a:t>No as we see that the SQL statements to be written by a non tech user is never easy and even if we teach the simple statements to them and try to ask them to run it, it will be difficult to give access of the database to the non tech user which will put the security aspect of database in the risk. </a:t>
            </a:r>
            <a:endParaRPr/>
          </a:p>
          <a:p>
            <a:pPr indent="0" lvl="0" marL="0" rtl="0" algn="l">
              <a:spcBef>
                <a:spcPts val="1200"/>
              </a:spcBef>
              <a:spcAft>
                <a:spcPts val="1200"/>
              </a:spcAft>
              <a:buNone/>
            </a:pPr>
            <a:r>
              <a:rPr lang="en"/>
              <a:t>Now the sophisticated UI in general to use by the user leaves the user with bunch of options and learning to be given. Now instead if we can provide them a language to communicate with the database as if they are communicating with a person it will be much easier and faster.</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DSL to generate SQL SELECT Statements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u="sng">
                <a:solidFill>
                  <a:schemeClr val="accent4"/>
                </a:solidFill>
              </a:rPr>
              <a:t>Assumptions:</a:t>
            </a:r>
            <a:endParaRPr b="1" u="sng">
              <a:solidFill>
                <a:schemeClr val="accent4"/>
              </a:solidFill>
            </a:endParaRPr>
          </a:p>
          <a:p>
            <a:pPr indent="0" lvl="0" marL="0" rtl="0" algn="l">
              <a:spcBef>
                <a:spcPts val="1200"/>
              </a:spcBef>
              <a:spcAft>
                <a:spcPts val="0"/>
              </a:spcAft>
              <a:buNone/>
            </a:pPr>
            <a:r>
              <a:rPr lang="en">
                <a:solidFill>
                  <a:schemeClr val="dk1"/>
                </a:solidFill>
              </a:rPr>
              <a:t>The user who is using our system will be given the access to set of columns that are present in the database. These columns will also be a part of the initial environment of our DSL</a:t>
            </a:r>
            <a:endParaRPr>
              <a:solidFill>
                <a:schemeClr val="dk1"/>
              </a:solidFill>
            </a:endParaRPr>
          </a:p>
          <a:p>
            <a:pPr indent="0" lvl="0" marL="0" rtl="0" algn="l">
              <a:spcBef>
                <a:spcPts val="1200"/>
              </a:spcBef>
              <a:spcAft>
                <a:spcPts val="0"/>
              </a:spcAft>
              <a:buNone/>
            </a:pPr>
            <a:r>
              <a:rPr b="1" lang="en" u="sng">
                <a:solidFill>
                  <a:schemeClr val="accent4"/>
                </a:solidFill>
              </a:rPr>
              <a:t>Concrete Syntax :</a:t>
            </a:r>
            <a:endParaRPr b="1" u="sng">
              <a:solidFill>
                <a:schemeClr val="accent4"/>
              </a:solidFill>
            </a:endParaRPr>
          </a:p>
          <a:p>
            <a:pPr indent="0" lvl="0" marL="0" rtl="0" algn="l">
              <a:lnSpc>
                <a:spcPct val="100000"/>
              </a:lnSpc>
              <a:spcBef>
                <a:spcPts val="1200"/>
              </a:spcBef>
              <a:spcAft>
                <a:spcPts val="0"/>
              </a:spcAft>
              <a:buNone/>
            </a:pPr>
            <a:r>
              <a:rPr lang="en"/>
              <a:t>	</a:t>
            </a:r>
            <a:r>
              <a:rPr lang="en" sz="1400"/>
              <a:t>e := 	&lt;expression&gt; |</a:t>
            </a:r>
            <a:endParaRPr sz="1400"/>
          </a:p>
          <a:p>
            <a:pPr indent="457200" lvl="0" marL="457200" rtl="0" algn="l">
              <a:lnSpc>
                <a:spcPct val="100000"/>
              </a:lnSpc>
              <a:spcBef>
                <a:spcPts val="0"/>
              </a:spcBef>
              <a:spcAft>
                <a:spcPts val="0"/>
              </a:spcAft>
              <a:buNone/>
            </a:pPr>
            <a:r>
              <a:rPr lang="en" sz="1400"/>
              <a:t>&lt;expression&gt; ( &lt;expression&gt; &lt;realop&gt; &lt;num&gt; )  |   &lt;expression&gt; ( &lt;expression&gt; &lt;realop&gt; &lt;string&gt; ) | </a:t>
            </a:r>
            <a:endParaRPr sz="1400"/>
          </a:p>
          <a:p>
            <a:pPr indent="457200" lvl="0" marL="457200" rtl="0" algn="l">
              <a:lnSpc>
                <a:spcPct val="100000"/>
              </a:lnSpc>
              <a:spcBef>
                <a:spcPts val="0"/>
              </a:spcBef>
              <a:spcAft>
                <a:spcPts val="0"/>
              </a:spcAft>
              <a:buNone/>
            </a:pPr>
            <a:r>
              <a:rPr lang="en" sz="1400"/>
              <a:t>&lt;expression&gt; ( ( &lt;expression&gt; &lt;realop&gt; &lt;num&gt;) &lt;logicalop&gt; ( &lt;expression&gt; &lt;realop&gt; &lt;num&gt; ) ) |</a:t>
            </a:r>
            <a:endParaRPr sz="1400"/>
          </a:p>
          <a:p>
            <a:pPr indent="457200" lvl="0" marL="457200" rtl="0" algn="l">
              <a:lnSpc>
                <a:spcPct val="100000"/>
              </a:lnSpc>
              <a:spcBef>
                <a:spcPts val="0"/>
              </a:spcBef>
              <a:spcAft>
                <a:spcPts val="0"/>
              </a:spcAft>
              <a:buNone/>
            </a:pPr>
            <a:r>
              <a:rPr lang="en" sz="1400"/>
              <a:t>&lt;expression&gt; ( ( &lt;expression&gt; &lt;realop&gt; &lt;num&gt;) &lt;logicalop&gt; ( &lt;expression&gt; &lt;realop&gt; &lt;string&gt; ) )</a:t>
            </a:r>
            <a:endParaRPr sz="1400"/>
          </a:p>
          <a:p>
            <a:pPr indent="45720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rPr lang="en" sz="1400"/>
              <a:t>&lt;logicalop&gt; :=  (AND , OR)</a:t>
            </a:r>
            <a:endParaRPr sz="1400"/>
          </a:p>
          <a:p>
            <a:pPr indent="0" lvl="0" marL="457200" rtl="0" algn="l">
              <a:lnSpc>
                <a:spcPct val="100000"/>
              </a:lnSpc>
              <a:spcBef>
                <a:spcPts val="0"/>
              </a:spcBef>
              <a:spcAft>
                <a:spcPts val="0"/>
              </a:spcAft>
              <a:buNone/>
            </a:pPr>
            <a:r>
              <a:rPr lang="en" sz="1400"/>
              <a:t>&lt;relaop&gt; := 	(&gt;,&lt;,&gt;=,=,&lt;=,!=) (if successor is &lt;num&gt;)</a:t>
            </a:r>
            <a:endParaRPr sz="1400"/>
          </a:p>
          <a:p>
            <a:pPr indent="0" lvl="0" marL="457200" rtl="0" algn="l">
              <a:lnSpc>
                <a:spcPct val="100000"/>
              </a:lnSpc>
              <a:spcBef>
                <a:spcPts val="0"/>
              </a:spcBef>
              <a:spcAft>
                <a:spcPts val="0"/>
              </a:spcAft>
              <a:buNone/>
            </a:pPr>
            <a:r>
              <a:rPr lang="en" sz="1400"/>
              <a:t>		( = , != )	(if successor is &lt;string&gt;)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have only the columns :</a:t>
            </a:r>
            <a:endParaRPr/>
          </a:p>
          <a:p>
            <a:pPr indent="-342900" lvl="0" marL="457200" rtl="0" algn="l">
              <a:spcBef>
                <a:spcPts val="1200"/>
              </a:spcBef>
              <a:spcAft>
                <a:spcPts val="0"/>
              </a:spcAft>
              <a:buSzPts val="1800"/>
              <a:buAutoNum type="arabicPeriod"/>
            </a:pPr>
            <a:r>
              <a:rPr lang="en"/>
              <a:t>Single Column</a:t>
            </a:r>
            <a:endParaRPr/>
          </a:p>
          <a:p>
            <a:pPr indent="-342900" lvl="0" marL="457200" rtl="0" algn="l">
              <a:spcBef>
                <a:spcPts val="0"/>
              </a:spcBef>
              <a:spcAft>
                <a:spcPts val="0"/>
              </a:spcAft>
              <a:buSzPts val="1800"/>
              <a:buAutoNum type="arabicPeriod"/>
            </a:pPr>
            <a:r>
              <a:rPr lang="en"/>
              <a:t>Multiple Columns</a:t>
            </a:r>
            <a:endParaRPr/>
          </a:p>
        </p:txBody>
      </p:sp>
      <p:sp>
        <p:nvSpPr>
          <p:cNvPr id="85" name="Google Shape;85;p17"/>
          <p:cNvSpPr txBox="1"/>
          <p:nvPr/>
        </p:nvSpPr>
        <p:spPr>
          <a:xfrm>
            <a:off x="1709975" y="11128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86" name="Google Shape;86;p17"/>
          <p:cNvPicPr preferRelativeResize="0"/>
          <p:nvPr/>
        </p:nvPicPr>
        <p:blipFill>
          <a:blip r:embed="rId3">
            <a:alphaModFix/>
          </a:blip>
          <a:stretch>
            <a:fillRect/>
          </a:stretch>
        </p:blipFill>
        <p:spPr>
          <a:xfrm>
            <a:off x="4528200" y="0"/>
            <a:ext cx="457199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If we want to select columns</a:t>
            </a:r>
            <a:endParaRPr/>
          </a:p>
          <a:p>
            <a:pPr indent="0" lvl="0" marL="0" rtl="0" algn="l">
              <a:lnSpc>
                <a:spcPct val="100000"/>
              </a:lnSpc>
              <a:spcBef>
                <a:spcPts val="0"/>
              </a:spcBef>
              <a:spcAft>
                <a:spcPts val="0"/>
              </a:spcAft>
              <a:buNone/>
            </a:pPr>
            <a:r>
              <a:rPr lang="en"/>
              <a:t>with a condition :</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Clr>
                <a:srgbClr val="00FF00"/>
              </a:buClr>
              <a:buSzPts val="1800"/>
              <a:buAutoNum type="arabicPeriod"/>
            </a:pPr>
            <a:r>
              <a:rPr lang="en">
                <a:solidFill>
                  <a:srgbClr val="00FF00"/>
                </a:solidFill>
              </a:rPr>
              <a:t>Relational Conditions</a:t>
            </a:r>
            <a:endParaRPr>
              <a:solidFill>
                <a:srgbClr val="00FF00"/>
              </a:solidFill>
            </a:endParaRPr>
          </a:p>
          <a:p>
            <a:pPr indent="-342900" lvl="0" marL="457200" rtl="0" algn="l">
              <a:spcBef>
                <a:spcPts val="0"/>
              </a:spcBef>
              <a:spcAft>
                <a:spcPts val="0"/>
              </a:spcAft>
              <a:buSzPts val="1800"/>
              <a:buAutoNum type="arabicPeriod"/>
            </a:pPr>
            <a:r>
              <a:rPr lang="en"/>
              <a:t>Error Checking</a:t>
            </a:r>
            <a:endParaRPr/>
          </a:p>
        </p:txBody>
      </p:sp>
      <p:sp>
        <p:nvSpPr>
          <p:cNvPr id="93" name="Google Shape;93;p18"/>
          <p:cNvSpPr txBox="1"/>
          <p:nvPr/>
        </p:nvSpPr>
        <p:spPr>
          <a:xfrm>
            <a:off x="1709975" y="11128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94" name="Google Shape;94;p18"/>
          <p:cNvPicPr preferRelativeResize="0"/>
          <p:nvPr/>
        </p:nvPicPr>
        <p:blipFill>
          <a:blip r:embed="rId3">
            <a:alphaModFix/>
          </a:blip>
          <a:stretch>
            <a:fillRect/>
          </a:stretch>
        </p:blipFill>
        <p:spPr>
          <a:xfrm>
            <a:off x="4572008" y="0"/>
            <a:ext cx="457200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If we want to </a:t>
            </a:r>
            <a:r>
              <a:rPr lang="en"/>
              <a:t>select columns</a:t>
            </a:r>
            <a:endParaRPr/>
          </a:p>
          <a:p>
            <a:pPr indent="0" lvl="0" marL="0" rtl="0" algn="l">
              <a:lnSpc>
                <a:spcPct val="100000"/>
              </a:lnSpc>
              <a:spcBef>
                <a:spcPts val="0"/>
              </a:spcBef>
              <a:spcAft>
                <a:spcPts val="0"/>
              </a:spcAft>
              <a:buNone/>
            </a:pPr>
            <a:r>
              <a:rPr lang="en"/>
              <a:t>with a condition</a:t>
            </a:r>
            <a:r>
              <a:rPr lang="en"/>
              <a:t> :</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SzPts val="1800"/>
              <a:buAutoNum type="arabicPeriod"/>
            </a:pPr>
            <a:r>
              <a:rPr lang="en"/>
              <a:t>Relational Conditions</a:t>
            </a:r>
            <a:endParaRPr/>
          </a:p>
          <a:p>
            <a:pPr indent="-342900" lvl="0" marL="457200" rtl="0" algn="l">
              <a:spcBef>
                <a:spcPts val="0"/>
              </a:spcBef>
              <a:spcAft>
                <a:spcPts val="0"/>
              </a:spcAft>
              <a:buClr>
                <a:srgbClr val="00FF00"/>
              </a:buClr>
              <a:buSzPts val="1800"/>
              <a:buAutoNum type="arabicPeriod"/>
            </a:pPr>
            <a:r>
              <a:rPr lang="en">
                <a:solidFill>
                  <a:srgbClr val="00FF00"/>
                </a:solidFill>
              </a:rPr>
              <a:t>Error Checking</a:t>
            </a:r>
            <a:endParaRPr>
              <a:solidFill>
                <a:srgbClr val="00FF00"/>
              </a:solidFill>
            </a:endParaRPr>
          </a:p>
        </p:txBody>
      </p:sp>
      <p:sp>
        <p:nvSpPr>
          <p:cNvPr id="101" name="Google Shape;101;p19"/>
          <p:cNvSpPr txBox="1"/>
          <p:nvPr/>
        </p:nvSpPr>
        <p:spPr>
          <a:xfrm>
            <a:off x="1709975" y="11128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02" name="Google Shape;102;p19"/>
          <p:cNvPicPr preferRelativeResize="0"/>
          <p:nvPr/>
        </p:nvPicPr>
        <p:blipFill>
          <a:blip r:embed="rId3">
            <a:alphaModFix/>
          </a:blip>
          <a:stretch>
            <a:fillRect/>
          </a:stretch>
        </p:blipFill>
        <p:spPr>
          <a:xfrm>
            <a:off x="4511275" y="-12"/>
            <a:ext cx="4572000" cy="2282425"/>
          </a:xfrm>
          <a:prstGeom prst="rect">
            <a:avLst/>
          </a:prstGeom>
          <a:noFill/>
          <a:ln>
            <a:noFill/>
          </a:ln>
        </p:spPr>
      </p:pic>
      <p:pic>
        <p:nvPicPr>
          <p:cNvPr id="103" name="Google Shape;103;p19"/>
          <p:cNvPicPr preferRelativeResize="0"/>
          <p:nvPr/>
        </p:nvPicPr>
        <p:blipFill>
          <a:blip r:embed="rId4">
            <a:alphaModFix/>
          </a:blip>
          <a:stretch>
            <a:fillRect/>
          </a:stretch>
        </p:blipFill>
        <p:spPr>
          <a:xfrm>
            <a:off x="4511275" y="2282425"/>
            <a:ext cx="4572000" cy="286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09" name="Google Shape;109;p20"/>
          <p:cNvSpPr txBox="1"/>
          <p:nvPr>
            <p:ph idx="1" type="body"/>
          </p:nvPr>
        </p:nvSpPr>
        <p:spPr>
          <a:xfrm>
            <a:off x="311700" y="1152475"/>
            <a:ext cx="5486400" cy="4572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If we want to select columns</a:t>
            </a:r>
            <a:endParaRPr/>
          </a:p>
          <a:p>
            <a:pPr indent="0" lvl="0" marL="0" rtl="0" algn="l">
              <a:lnSpc>
                <a:spcPct val="100000"/>
              </a:lnSpc>
              <a:spcBef>
                <a:spcPts val="0"/>
              </a:spcBef>
              <a:spcAft>
                <a:spcPts val="0"/>
              </a:spcAft>
              <a:buNone/>
            </a:pPr>
            <a:r>
              <a:rPr lang="en"/>
              <a:t>with multiple conditions using logical </a:t>
            </a:r>
            <a:endParaRPr/>
          </a:p>
          <a:p>
            <a:pPr indent="0" lvl="0" marL="0" rtl="0" algn="l">
              <a:lnSpc>
                <a:spcPct val="100000"/>
              </a:lnSpc>
              <a:spcBef>
                <a:spcPts val="0"/>
              </a:spcBef>
              <a:spcAft>
                <a:spcPts val="0"/>
              </a:spcAft>
              <a:buNone/>
            </a:pPr>
            <a:r>
              <a:rPr lang="en"/>
              <a:t>operators  AND/OR:</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Clr>
                <a:srgbClr val="00FF00"/>
              </a:buClr>
              <a:buSzPts val="1800"/>
              <a:buAutoNum type="arabicPeriod"/>
            </a:pPr>
            <a:r>
              <a:rPr lang="en">
                <a:solidFill>
                  <a:srgbClr val="00FF00"/>
                </a:solidFill>
              </a:rPr>
              <a:t>AND</a:t>
            </a:r>
            <a:endParaRPr>
              <a:solidFill>
                <a:srgbClr val="00FF00"/>
              </a:solidFill>
            </a:endParaRPr>
          </a:p>
          <a:p>
            <a:pPr indent="-342900" lvl="0" marL="457200" rtl="0" algn="l">
              <a:spcBef>
                <a:spcPts val="0"/>
              </a:spcBef>
              <a:spcAft>
                <a:spcPts val="0"/>
              </a:spcAft>
              <a:buSzPts val="1800"/>
              <a:buAutoNum type="arabicPeriod"/>
            </a:pPr>
            <a:r>
              <a:rPr lang="en"/>
              <a:t>OR</a:t>
            </a:r>
            <a:endParaRPr/>
          </a:p>
        </p:txBody>
      </p:sp>
      <p:sp>
        <p:nvSpPr>
          <p:cNvPr id="110" name="Google Shape;110;p20"/>
          <p:cNvSpPr txBox="1"/>
          <p:nvPr/>
        </p:nvSpPr>
        <p:spPr>
          <a:xfrm>
            <a:off x="1709975" y="11128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11" name="Google Shape;111;p20"/>
          <p:cNvPicPr preferRelativeResize="0"/>
          <p:nvPr/>
        </p:nvPicPr>
        <p:blipFill>
          <a:blip r:embed="rId3">
            <a:alphaModFix/>
          </a:blip>
          <a:stretch>
            <a:fillRect/>
          </a:stretch>
        </p:blipFill>
        <p:spPr>
          <a:xfrm>
            <a:off x="4089800" y="0"/>
            <a:ext cx="6400800" cy="521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If we want to select columns</a:t>
            </a:r>
            <a:endParaRPr/>
          </a:p>
          <a:p>
            <a:pPr indent="0" lvl="0" marL="0" rtl="0" algn="l">
              <a:lnSpc>
                <a:spcPct val="100000"/>
              </a:lnSpc>
              <a:spcBef>
                <a:spcPts val="0"/>
              </a:spcBef>
              <a:spcAft>
                <a:spcPts val="0"/>
              </a:spcAft>
              <a:buNone/>
            </a:pPr>
            <a:r>
              <a:rPr lang="en"/>
              <a:t>with multiple conditions </a:t>
            </a:r>
            <a:r>
              <a:rPr lang="en"/>
              <a:t>using</a:t>
            </a:r>
            <a:r>
              <a:rPr lang="en"/>
              <a:t> logical </a:t>
            </a:r>
            <a:endParaRPr/>
          </a:p>
          <a:p>
            <a:pPr indent="0" lvl="0" marL="0" rtl="0" algn="l">
              <a:lnSpc>
                <a:spcPct val="100000"/>
              </a:lnSpc>
              <a:spcBef>
                <a:spcPts val="0"/>
              </a:spcBef>
              <a:spcAft>
                <a:spcPts val="0"/>
              </a:spcAft>
              <a:buNone/>
            </a:pPr>
            <a:r>
              <a:rPr lang="en"/>
              <a:t>operators</a:t>
            </a:r>
            <a:r>
              <a:rPr lang="en"/>
              <a:t>  AND/OR:</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SzPts val="1800"/>
              <a:buAutoNum type="arabicPeriod"/>
            </a:pPr>
            <a:r>
              <a:rPr lang="en"/>
              <a:t>AND</a:t>
            </a:r>
            <a:endParaRPr/>
          </a:p>
          <a:p>
            <a:pPr indent="-342900" lvl="0" marL="457200" rtl="0" algn="l">
              <a:spcBef>
                <a:spcPts val="0"/>
              </a:spcBef>
              <a:spcAft>
                <a:spcPts val="0"/>
              </a:spcAft>
              <a:buClr>
                <a:srgbClr val="00FF00"/>
              </a:buClr>
              <a:buSzPts val="1800"/>
              <a:buAutoNum type="arabicPeriod"/>
            </a:pPr>
            <a:r>
              <a:rPr lang="en">
                <a:solidFill>
                  <a:srgbClr val="00FF00"/>
                </a:solidFill>
              </a:rPr>
              <a:t>OR</a:t>
            </a:r>
            <a:endParaRPr>
              <a:solidFill>
                <a:srgbClr val="00FF00"/>
              </a:solidFill>
            </a:endParaRPr>
          </a:p>
        </p:txBody>
      </p:sp>
      <p:sp>
        <p:nvSpPr>
          <p:cNvPr id="118" name="Google Shape;118;p21"/>
          <p:cNvSpPr txBox="1"/>
          <p:nvPr/>
        </p:nvSpPr>
        <p:spPr>
          <a:xfrm>
            <a:off x="1709975" y="11128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19" name="Google Shape;119;p21"/>
          <p:cNvPicPr preferRelativeResize="0"/>
          <p:nvPr/>
        </p:nvPicPr>
        <p:blipFill>
          <a:blip r:embed="rId3">
            <a:alphaModFix/>
          </a:blip>
          <a:stretch>
            <a:fillRect/>
          </a:stretch>
        </p:blipFill>
        <p:spPr>
          <a:xfrm>
            <a:off x="4357710" y="0"/>
            <a:ext cx="5029200" cy="51206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