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90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3319" y="7272731"/>
            <a:ext cx="11404600" cy="1042669"/>
          </a:xfrm>
          <a:custGeom>
            <a:avLst/>
            <a:gdLst/>
            <a:ahLst/>
            <a:cxnLst/>
            <a:rect l="l" t="t" r="r" b="b"/>
            <a:pathLst>
              <a:path w="11404600" h="1042670">
                <a:moveTo>
                  <a:pt x="645563" y="732201"/>
                </a:moveTo>
                <a:lnTo>
                  <a:pt x="1234101" y="342224"/>
                </a:lnTo>
                <a:lnTo>
                  <a:pt x="0" y="198888"/>
                </a:lnTo>
                <a:lnTo>
                  <a:pt x="365609" y="0"/>
                </a:lnTo>
                <a:lnTo>
                  <a:pt x="11404207" y="0"/>
                </a:lnTo>
                <a:lnTo>
                  <a:pt x="10396215" y="254678"/>
                </a:lnTo>
                <a:lnTo>
                  <a:pt x="10482417" y="366100"/>
                </a:lnTo>
                <a:lnTo>
                  <a:pt x="8940775" y="366100"/>
                </a:lnTo>
                <a:lnTo>
                  <a:pt x="8971706" y="536336"/>
                </a:lnTo>
                <a:lnTo>
                  <a:pt x="5401750" y="536336"/>
                </a:lnTo>
                <a:lnTo>
                  <a:pt x="5332743" y="546922"/>
                </a:lnTo>
                <a:lnTo>
                  <a:pt x="3330889" y="546922"/>
                </a:lnTo>
                <a:lnTo>
                  <a:pt x="645563" y="732201"/>
                </a:lnTo>
                <a:close/>
              </a:path>
              <a:path w="11404600" h="1042670">
                <a:moveTo>
                  <a:pt x="10587092" y="501398"/>
                </a:moveTo>
                <a:lnTo>
                  <a:pt x="8940775" y="366100"/>
                </a:lnTo>
                <a:lnTo>
                  <a:pt x="10482417" y="366100"/>
                </a:lnTo>
                <a:lnTo>
                  <a:pt x="10587092" y="501398"/>
                </a:lnTo>
                <a:close/>
              </a:path>
              <a:path w="11404600" h="1042670">
                <a:moveTo>
                  <a:pt x="7063099" y="1042590"/>
                </a:moveTo>
                <a:lnTo>
                  <a:pt x="5401750" y="536336"/>
                </a:lnTo>
                <a:lnTo>
                  <a:pt x="8971706" y="536336"/>
                </a:lnTo>
                <a:lnTo>
                  <a:pt x="8974584" y="552174"/>
                </a:lnTo>
                <a:lnTo>
                  <a:pt x="7285630" y="552174"/>
                </a:lnTo>
                <a:lnTo>
                  <a:pt x="7063099" y="1042590"/>
                </a:lnTo>
                <a:close/>
              </a:path>
              <a:path w="11404600" h="1042670">
                <a:moveTo>
                  <a:pt x="3087203" y="891374"/>
                </a:moveTo>
                <a:lnTo>
                  <a:pt x="3330889" y="546922"/>
                </a:lnTo>
                <a:lnTo>
                  <a:pt x="5332743" y="546922"/>
                </a:lnTo>
                <a:lnTo>
                  <a:pt x="3087203" y="891374"/>
                </a:lnTo>
                <a:close/>
              </a:path>
              <a:path w="11404600" h="1042670">
                <a:moveTo>
                  <a:pt x="8988495" y="628737"/>
                </a:moveTo>
                <a:lnTo>
                  <a:pt x="7285630" y="552174"/>
                </a:lnTo>
                <a:lnTo>
                  <a:pt x="8974584" y="552174"/>
                </a:lnTo>
                <a:lnTo>
                  <a:pt x="8988495" y="628737"/>
                </a:lnTo>
                <a:close/>
              </a:path>
            </a:pathLst>
          </a:custGeom>
          <a:solidFill>
            <a:srgbClr val="6F83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06759" y="7272731"/>
            <a:ext cx="6181090" cy="1042669"/>
          </a:xfrm>
          <a:custGeom>
            <a:avLst/>
            <a:gdLst/>
            <a:ahLst/>
            <a:cxnLst/>
            <a:rect l="l" t="t" r="r" b="b"/>
            <a:pathLst>
              <a:path w="6181090" h="1042670">
                <a:moveTo>
                  <a:pt x="1839660" y="1042590"/>
                </a:moveTo>
                <a:lnTo>
                  <a:pt x="1008926" y="788299"/>
                </a:lnTo>
                <a:lnTo>
                  <a:pt x="437829" y="614129"/>
                </a:lnTo>
                <a:lnTo>
                  <a:pt x="178311" y="536337"/>
                </a:lnTo>
                <a:lnTo>
                  <a:pt x="0" y="174295"/>
                </a:lnTo>
                <a:lnTo>
                  <a:pt x="307153" y="0"/>
                </a:lnTo>
                <a:lnTo>
                  <a:pt x="6180769" y="0"/>
                </a:lnTo>
                <a:lnTo>
                  <a:pt x="5172777" y="254678"/>
                </a:lnTo>
                <a:lnTo>
                  <a:pt x="5363654" y="501398"/>
                </a:lnTo>
                <a:lnTo>
                  <a:pt x="3717336" y="366100"/>
                </a:lnTo>
                <a:lnTo>
                  <a:pt x="3765055" y="628737"/>
                </a:lnTo>
                <a:lnTo>
                  <a:pt x="2062191" y="552175"/>
                </a:lnTo>
                <a:lnTo>
                  <a:pt x="1839660" y="1042590"/>
                </a:lnTo>
                <a:close/>
              </a:path>
            </a:pathLst>
          </a:custGeom>
          <a:solidFill>
            <a:srgbClr val="A29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606" y="7269309"/>
            <a:ext cx="11023402" cy="10445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895589" y="4713688"/>
            <a:ext cx="2599690" cy="2392045"/>
          </a:xfrm>
          <a:custGeom>
            <a:avLst/>
            <a:gdLst/>
            <a:ahLst/>
            <a:cxnLst/>
            <a:rect l="l" t="t" r="r" b="b"/>
            <a:pathLst>
              <a:path w="2599690" h="2392045">
                <a:moveTo>
                  <a:pt x="2599511" y="2391910"/>
                </a:moveTo>
                <a:lnTo>
                  <a:pt x="2220062" y="2391910"/>
                </a:lnTo>
                <a:lnTo>
                  <a:pt x="2464783" y="302749"/>
                </a:lnTo>
                <a:lnTo>
                  <a:pt x="1208889" y="426109"/>
                </a:lnTo>
                <a:lnTo>
                  <a:pt x="1336141" y="2320281"/>
                </a:lnTo>
                <a:lnTo>
                  <a:pt x="1065731" y="2320281"/>
                </a:lnTo>
                <a:lnTo>
                  <a:pt x="959476" y="309196"/>
                </a:lnTo>
                <a:lnTo>
                  <a:pt x="481329" y="2382916"/>
                </a:lnTo>
                <a:lnTo>
                  <a:pt x="0" y="2391910"/>
                </a:lnTo>
                <a:lnTo>
                  <a:pt x="405614" y="704664"/>
                </a:lnTo>
                <a:lnTo>
                  <a:pt x="532070" y="264069"/>
                </a:lnTo>
                <a:lnTo>
                  <a:pt x="2599511" y="0"/>
                </a:lnTo>
                <a:lnTo>
                  <a:pt x="2599511" y="2391910"/>
                </a:lnTo>
                <a:close/>
              </a:path>
            </a:pathLst>
          </a:custGeom>
          <a:solidFill>
            <a:srgbClr val="E6D4A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95589" y="4713688"/>
            <a:ext cx="2599690" cy="2392045"/>
          </a:xfrm>
          <a:custGeom>
            <a:avLst/>
            <a:gdLst/>
            <a:ahLst/>
            <a:cxnLst/>
            <a:rect l="l" t="t" r="r" b="b"/>
            <a:pathLst>
              <a:path w="2599690" h="2392045">
                <a:moveTo>
                  <a:pt x="2599511" y="2391910"/>
                </a:moveTo>
                <a:lnTo>
                  <a:pt x="2220062" y="2391910"/>
                </a:lnTo>
                <a:lnTo>
                  <a:pt x="2464783" y="302749"/>
                </a:lnTo>
                <a:lnTo>
                  <a:pt x="1208889" y="426109"/>
                </a:lnTo>
                <a:lnTo>
                  <a:pt x="1336141" y="2320281"/>
                </a:lnTo>
                <a:lnTo>
                  <a:pt x="1065731" y="2320281"/>
                </a:lnTo>
                <a:lnTo>
                  <a:pt x="959476" y="309196"/>
                </a:lnTo>
                <a:lnTo>
                  <a:pt x="481329" y="2382916"/>
                </a:lnTo>
                <a:lnTo>
                  <a:pt x="0" y="2391910"/>
                </a:lnTo>
                <a:lnTo>
                  <a:pt x="405614" y="704664"/>
                </a:lnTo>
                <a:lnTo>
                  <a:pt x="532070" y="264069"/>
                </a:lnTo>
                <a:lnTo>
                  <a:pt x="2599511" y="0"/>
                </a:lnTo>
                <a:lnTo>
                  <a:pt x="2599511" y="2391910"/>
                </a:lnTo>
                <a:close/>
              </a:path>
            </a:pathLst>
          </a:custGeom>
          <a:solidFill>
            <a:srgbClr val="6F832B">
              <a:alpha val="2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060" y="1774048"/>
            <a:ext cx="5639267" cy="542289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37333" y="5278677"/>
            <a:ext cx="1019810" cy="1918335"/>
          </a:xfrm>
          <a:custGeom>
            <a:avLst/>
            <a:gdLst/>
            <a:ahLst/>
            <a:cxnLst/>
            <a:rect l="l" t="t" r="r" b="b"/>
            <a:pathLst>
              <a:path w="1019810" h="1918334">
                <a:moveTo>
                  <a:pt x="682545" y="1918048"/>
                </a:moveTo>
                <a:lnTo>
                  <a:pt x="0" y="1851831"/>
                </a:lnTo>
                <a:lnTo>
                  <a:pt x="518788" y="307603"/>
                </a:lnTo>
                <a:lnTo>
                  <a:pt x="1019762" y="0"/>
                </a:lnTo>
                <a:lnTo>
                  <a:pt x="682545" y="1918048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718" y="2064951"/>
            <a:ext cx="6577177" cy="5211201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3959607" y="2707528"/>
            <a:ext cx="3296920" cy="2565400"/>
          </a:xfrm>
          <a:custGeom>
            <a:avLst/>
            <a:gdLst/>
            <a:ahLst/>
            <a:cxnLst/>
            <a:rect l="l" t="t" r="r" b="b"/>
            <a:pathLst>
              <a:path w="3296920" h="2565400">
                <a:moveTo>
                  <a:pt x="785424" y="855808"/>
                </a:moveTo>
                <a:lnTo>
                  <a:pt x="779936" y="853022"/>
                </a:lnTo>
                <a:lnTo>
                  <a:pt x="779300" y="847451"/>
                </a:lnTo>
                <a:lnTo>
                  <a:pt x="784546" y="841675"/>
                </a:lnTo>
                <a:lnTo>
                  <a:pt x="791260" y="843382"/>
                </a:lnTo>
                <a:lnTo>
                  <a:pt x="794678" y="848895"/>
                </a:lnTo>
                <a:lnTo>
                  <a:pt x="790037" y="854535"/>
                </a:lnTo>
                <a:lnTo>
                  <a:pt x="785424" y="855808"/>
                </a:lnTo>
                <a:close/>
              </a:path>
              <a:path w="3296920" h="2565400">
                <a:moveTo>
                  <a:pt x="844895" y="836274"/>
                </a:moveTo>
                <a:lnTo>
                  <a:pt x="839028" y="831613"/>
                </a:lnTo>
                <a:lnTo>
                  <a:pt x="838607" y="822620"/>
                </a:lnTo>
                <a:lnTo>
                  <a:pt x="838498" y="820292"/>
                </a:lnTo>
                <a:lnTo>
                  <a:pt x="843433" y="812910"/>
                </a:lnTo>
                <a:lnTo>
                  <a:pt x="849665" y="812632"/>
                </a:lnTo>
                <a:lnTo>
                  <a:pt x="853026" y="822620"/>
                </a:lnTo>
                <a:lnTo>
                  <a:pt x="853736" y="829509"/>
                </a:lnTo>
                <a:lnTo>
                  <a:pt x="850411" y="834817"/>
                </a:lnTo>
                <a:lnTo>
                  <a:pt x="844895" y="836274"/>
                </a:lnTo>
                <a:close/>
              </a:path>
              <a:path w="3296920" h="2565400">
                <a:moveTo>
                  <a:pt x="701963" y="860982"/>
                </a:moveTo>
                <a:lnTo>
                  <a:pt x="696556" y="859758"/>
                </a:lnTo>
                <a:lnTo>
                  <a:pt x="692954" y="855563"/>
                </a:lnTo>
                <a:lnTo>
                  <a:pt x="693564" y="849600"/>
                </a:lnTo>
                <a:lnTo>
                  <a:pt x="698915" y="846565"/>
                </a:lnTo>
                <a:lnTo>
                  <a:pt x="704519" y="847939"/>
                </a:lnTo>
                <a:lnTo>
                  <a:pt x="707947" y="852253"/>
                </a:lnTo>
                <a:lnTo>
                  <a:pt x="706766" y="858036"/>
                </a:lnTo>
                <a:lnTo>
                  <a:pt x="701963" y="860982"/>
                </a:lnTo>
                <a:close/>
              </a:path>
              <a:path w="3296920" h="2565400">
                <a:moveTo>
                  <a:pt x="851837" y="889570"/>
                </a:moveTo>
                <a:lnTo>
                  <a:pt x="845073" y="887324"/>
                </a:lnTo>
                <a:lnTo>
                  <a:pt x="843091" y="882654"/>
                </a:lnTo>
                <a:lnTo>
                  <a:pt x="844546" y="877893"/>
                </a:lnTo>
                <a:lnTo>
                  <a:pt x="848372" y="874745"/>
                </a:lnTo>
                <a:lnTo>
                  <a:pt x="853503" y="874909"/>
                </a:lnTo>
                <a:lnTo>
                  <a:pt x="858058" y="880363"/>
                </a:lnTo>
                <a:lnTo>
                  <a:pt x="856834" y="886250"/>
                </a:lnTo>
                <a:lnTo>
                  <a:pt x="851837" y="889570"/>
                </a:lnTo>
                <a:close/>
              </a:path>
              <a:path w="3296920" h="2565400">
                <a:moveTo>
                  <a:pt x="608281" y="846637"/>
                </a:moveTo>
                <a:lnTo>
                  <a:pt x="607113" y="835115"/>
                </a:lnTo>
                <a:lnTo>
                  <a:pt x="613235" y="831651"/>
                </a:lnTo>
                <a:lnTo>
                  <a:pt x="618396" y="826202"/>
                </a:lnTo>
                <a:lnTo>
                  <a:pt x="623721" y="822245"/>
                </a:lnTo>
                <a:lnTo>
                  <a:pt x="630336" y="823257"/>
                </a:lnTo>
                <a:lnTo>
                  <a:pt x="631405" y="834970"/>
                </a:lnTo>
                <a:lnTo>
                  <a:pt x="620216" y="844676"/>
                </a:lnTo>
                <a:lnTo>
                  <a:pt x="608281" y="846637"/>
                </a:lnTo>
                <a:close/>
              </a:path>
              <a:path w="3296920" h="2565400">
                <a:moveTo>
                  <a:pt x="568142" y="766193"/>
                </a:moveTo>
                <a:lnTo>
                  <a:pt x="566154" y="766034"/>
                </a:lnTo>
                <a:lnTo>
                  <a:pt x="563591" y="765238"/>
                </a:lnTo>
                <a:lnTo>
                  <a:pt x="563812" y="765238"/>
                </a:lnTo>
                <a:lnTo>
                  <a:pt x="559812" y="756056"/>
                </a:lnTo>
                <a:lnTo>
                  <a:pt x="560143" y="756056"/>
                </a:lnTo>
                <a:lnTo>
                  <a:pt x="567655" y="753350"/>
                </a:lnTo>
                <a:lnTo>
                  <a:pt x="575199" y="756644"/>
                </a:lnTo>
                <a:lnTo>
                  <a:pt x="570448" y="765795"/>
                </a:lnTo>
                <a:lnTo>
                  <a:pt x="568142" y="766193"/>
                </a:lnTo>
                <a:close/>
              </a:path>
              <a:path w="3296920" h="2565400">
                <a:moveTo>
                  <a:pt x="548381" y="769373"/>
                </a:moveTo>
                <a:lnTo>
                  <a:pt x="543487" y="765238"/>
                </a:lnTo>
                <a:lnTo>
                  <a:pt x="542867" y="759972"/>
                </a:lnTo>
                <a:lnTo>
                  <a:pt x="545863" y="756056"/>
                </a:lnTo>
                <a:lnTo>
                  <a:pt x="550633" y="754662"/>
                </a:lnTo>
                <a:lnTo>
                  <a:pt x="555337" y="756961"/>
                </a:lnTo>
                <a:lnTo>
                  <a:pt x="557243" y="763078"/>
                </a:lnTo>
                <a:lnTo>
                  <a:pt x="553945" y="767934"/>
                </a:lnTo>
                <a:lnTo>
                  <a:pt x="548381" y="769373"/>
                </a:lnTo>
                <a:close/>
              </a:path>
              <a:path w="3296920" h="2565400">
                <a:moveTo>
                  <a:pt x="560172" y="781976"/>
                </a:moveTo>
                <a:lnTo>
                  <a:pt x="554711" y="780021"/>
                </a:lnTo>
                <a:lnTo>
                  <a:pt x="551710" y="775171"/>
                </a:lnTo>
                <a:lnTo>
                  <a:pt x="553383" y="769373"/>
                </a:lnTo>
                <a:lnTo>
                  <a:pt x="553428" y="769217"/>
                </a:lnTo>
                <a:lnTo>
                  <a:pt x="559080" y="766520"/>
                </a:lnTo>
                <a:lnTo>
                  <a:pt x="564523" y="768471"/>
                </a:lnTo>
                <a:lnTo>
                  <a:pt x="567520" y="773302"/>
                </a:lnTo>
                <a:lnTo>
                  <a:pt x="565835" y="779245"/>
                </a:lnTo>
                <a:lnTo>
                  <a:pt x="560172" y="781976"/>
                </a:lnTo>
                <a:close/>
              </a:path>
              <a:path w="3296920" h="2565400">
                <a:moveTo>
                  <a:pt x="938444" y="988241"/>
                </a:moveTo>
                <a:lnTo>
                  <a:pt x="933763" y="988241"/>
                </a:lnTo>
                <a:lnTo>
                  <a:pt x="926196" y="984155"/>
                </a:lnTo>
                <a:lnTo>
                  <a:pt x="927250" y="977138"/>
                </a:lnTo>
                <a:lnTo>
                  <a:pt x="933284" y="973167"/>
                </a:lnTo>
                <a:lnTo>
                  <a:pt x="940512" y="978133"/>
                </a:lnTo>
                <a:lnTo>
                  <a:pt x="942580" y="982749"/>
                </a:lnTo>
                <a:lnTo>
                  <a:pt x="938444" y="988241"/>
                </a:lnTo>
                <a:close/>
              </a:path>
              <a:path w="3296920" h="2565400">
                <a:moveTo>
                  <a:pt x="692797" y="735557"/>
                </a:moveTo>
                <a:lnTo>
                  <a:pt x="687361" y="730379"/>
                </a:lnTo>
                <a:lnTo>
                  <a:pt x="685134" y="724091"/>
                </a:lnTo>
                <a:lnTo>
                  <a:pt x="691894" y="719316"/>
                </a:lnTo>
                <a:lnTo>
                  <a:pt x="697382" y="721545"/>
                </a:lnTo>
                <a:lnTo>
                  <a:pt x="701610" y="727737"/>
                </a:lnTo>
                <a:lnTo>
                  <a:pt x="698842" y="733483"/>
                </a:lnTo>
                <a:lnTo>
                  <a:pt x="698992" y="733483"/>
                </a:lnTo>
                <a:lnTo>
                  <a:pt x="692797" y="735557"/>
                </a:lnTo>
                <a:close/>
              </a:path>
              <a:path w="3296920" h="2565400">
                <a:moveTo>
                  <a:pt x="703744" y="745898"/>
                </a:moveTo>
                <a:lnTo>
                  <a:pt x="698972" y="743190"/>
                </a:lnTo>
                <a:lnTo>
                  <a:pt x="699053" y="735557"/>
                </a:lnTo>
                <a:lnTo>
                  <a:pt x="699190" y="735557"/>
                </a:lnTo>
                <a:lnTo>
                  <a:pt x="715633" y="726760"/>
                </a:lnTo>
                <a:lnTo>
                  <a:pt x="719780" y="733483"/>
                </a:lnTo>
                <a:lnTo>
                  <a:pt x="715949" y="743190"/>
                </a:lnTo>
                <a:lnTo>
                  <a:pt x="703744" y="745898"/>
                </a:lnTo>
                <a:close/>
              </a:path>
              <a:path w="3296920" h="2565400">
                <a:moveTo>
                  <a:pt x="767370" y="756245"/>
                </a:moveTo>
                <a:lnTo>
                  <a:pt x="760531" y="753220"/>
                </a:lnTo>
                <a:lnTo>
                  <a:pt x="762439" y="742794"/>
                </a:lnTo>
                <a:lnTo>
                  <a:pt x="769836" y="742317"/>
                </a:lnTo>
                <a:lnTo>
                  <a:pt x="776172" y="745030"/>
                </a:lnTo>
                <a:lnTo>
                  <a:pt x="777342" y="750892"/>
                </a:lnTo>
                <a:lnTo>
                  <a:pt x="774142" y="755949"/>
                </a:lnTo>
                <a:lnTo>
                  <a:pt x="767370" y="756245"/>
                </a:lnTo>
                <a:close/>
              </a:path>
              <a:path w="3296920" h="2565400">
                <a:moveTo>
                  <a:pt x="662030" y="860325"/>
                </a:moveTo>
                <a:lnTo>
                  <a:pt x="656212" y="859795"/>
                </a:lnTo>
                <a:lnTo>
                  <a:pt x="652526" y="854773"/>
                </a:lnTo>
                <a:lnTo>
                  <a:pt x="653818" y="848927"/>
                </a:lnTo>
                <a:lnTo>
                  <a:pt x="658391" y="846029"/>
                </a:lnTo>
                <a:lnTo>
                  <a:pt x="663710" y="846547"/>
                </a:lnTo>
                <a:lnTo>
                  <a:pt x="667239" y="850953"/>
                </a:lnTo>
                <a:lnTo>
                  <a:pt x="666774" y="857124"/>
                </a:lnTo>
                <a:lnTo>
                  <a:pt x="662030" y="860325"/>
                </a:lnTo>
                <a:close/>
              </a:path>
              <a:path w="3296920" h="2565400">
                <a:moveTo>
                  <a:pt x="1050426" y="952029"/>
                </a:moveTo>
                <a:lnTo>
                  <a:pt x="1043950" y="950997"/>
                </a:lnTo>
                <a:lnTo>
                  <a:pt x="1041269" y="945741"/>
                </a:lnTo>
                <a:lnTo>
                  <a:pt x="1042630" y="939830"/>
                </a:lnTo>
                <a:lnTo>
                  <a:pt x="1048278" y="936828"/>
                </a:lnTo>
                <a:lnTo>
                  <a:pt x="1054340" y="939001"/>
                </a:lnTo>
                <a:lnTo>
                  <a:pt x="1056748" y="944010"/>
                </a:lnTo>
                <a:lnTo>
                  <a:pt x="1055459" y="949228"/>
                </a:lnTo>
                <a:lnTo>
                  <a:pt x="1050426" y="952029"/>
                </a:lnTo>
                <a:close/>
              </a:path>
              <a:path w="3296920" h="2565400">
                <a:moveTo>
                  <a:pt x="913991" y="766741"/>
                </a:moveTo>
                <a:lnTo>
                  <a:pt x="908301" y="764203"/>
                </a:lnTo>
                <a:lnTo>
                  <a:pt x="905771" y="759176"/>
                </a:lnTo>
                <a:lnTo>
                  <a:pt x="907566" y="754484"/>
                </a:lnTo>
                <a:lnTo>
                  <a:pt x="912014" y="751747"/>
                </a:lnTo>
                <a:lnTo>
                  <a:pt x="917448" y="752584"/>
                </a:lnTo>
                <a:lnTo>
                  <a:pt x="920660" y="757701"/>
                </a:lnTo>
                <a:lnTo>
                  <a:pt x="918809" y="763497"/>
                </a:lnTo>
                <a:lnTo>
                  <a:pt x="913991" y="766741"/>
                </a:lnTo>
                <a:close/>
              </a:path>
              <a:path w="3296920" h="2565400">
                <a:moveTo>
                  <a:pt x="837089" y="787388"/>
                </a:moveTo>
                <a:lnTo>
                  <a:pt x="830191" y="785433"/>
                </a:lnTo>
                <a:lnTo>
                  <a:pt x="826916" y="779031"/>
                </a:lnTo>
                <a:lnTo>
                  <a:pt x="832268" y="772480"/>
                </a:lnTo>
                <a:lnTo>
                  <a:pt x="837279" y="770889"/>
                </a:lnTo>
                <a:lnTo>
                  <a:pt x="842925" y="775266"/>
                </a:lnTo>
                <a:lnTo>
                  <a:pt x="842701" y="779031"/>
                </a:lnTo>
                <a:lnTo>
                  <a:pt x="842607" y="780598"/>
                </a:lnTo>
                <a:lnTo>
                  <a:pt x="837089" y="787388"/>
                </a:lnTo>
                <a:close/>
              </a:path>
              <a:path w="3296920" h="2565400">
                <a:moveTo>
                  <a:pt x="1609388" y="12699"/>
                </a:moveTo>
                <a:lnTo>
                  <a:pt x="1598482" y="12699"/>
                </a:lnTo>
                <a:lnTo>
                  <a:pt x="1602544" y="0"/>
                </a:lnTo>
                <a:lnTo>
                  <a:pt x="1609388" y="12699"/>
                </a:lnTo>
                <a:close/>
              </a:path>
              <a:path w="3296920" h="2565400">
                <a:moveTo>
                  <a:pt x="1647712" y="12699"/>
                </a:moveTo>
                <a:lnTo>
                  <a:pt x="1643736" y="12699"/>
                </a:lnTo>
                <a:lnTo>
                  <a:pt x="1640952" y="0"/>
                </a:lnTo>
                <a:lnTo>
                  <a:pt x="1651291" y="0"/>
                </a:lnTo>
                <a:lnTo>
                  <a:pt x="1647712" y="12699"/>
                </a:lnTo>
                <a:close/>
              </a:path>
              <a:path w="3296920" h="2565400">
                <a:moveTo>
                  <a:pt x="1694686" y="12699"/>
                </a:moveTo>
                <a:lnTo>
                  <a:pt x="1688854" y="12699"/>
                </a:lnTo>
                <a:lnTo>
                  <a:pt x="1683582" y="0"/>
                </a:lnTo>
                <a:lnTo>
                  <a:pt x="1699340" y="0"/>
                </a:lnTo>
                <a:lnTo>
                  <a:pt x="1694686" y="12699"/>
                </a:lnTo>
                <a:close/>
              </a:path>
              <a:path w="3296920" h="2565400">
                <a:moveTo>
                  <a:pt x="1735228" y="12699"/>
                </a:moveTo>
                <a:lnTo>
                  <a:pt x="1721200" y="12699"/>
                </a:lnTo>
                <a:lnTo>
                  <a:pt x="1722682" y="0"/>
                </a:lnTo>
                <a:lnTo>
                  <a:pt x="1739867" y="0"/>
                </a:lnTo>
                <a:lnTo>
                  <a:pt x="1735228" y="12699"/>
                </a:lnTo>
                <a:close/>
              </a:path>
              <a:path w="3296920" h="2565400">
                <a:moveTo>
                  <a:pt x="1798575" y="38099"/>
                </a:moveTo>
                <a:lnTo>
                  <a:pt x="1764227" y="38099"/>
                </a:lnTo>
                <a:lnTo>
                  <a:pt x="1765728" y="25399"/>
                </a:lnTo>
                <a:lnTo>
                  <a:pt x="1771405" y="12699"/>
                </a:lnTo>
                <a:lnTo>
                  <a:pt x="1777648" y="0"/>
                </a:lnTo>
                <a:lnTo>
                  <a:pt x="1780850" y="12699"/>
                </a:lnTo>
                <a:lnTo>
                  <a:pt x="1797612" y="25399"/>
                </a:lnTo>
                <a:lnTo>
                  <a:pt x="1798575" y="38099"/>
                </a:lnTo>
                <a:close/>
              </a:path>
              <a:path w="3296920" h="2565400">
                <a:moveTo>
                  <a:pt x="1806380" y="12699"/>
                </a:moveTo>
                <a:lnTo>
                  <a:pt x="1800176" y="12699"/>
                </a:lnTo>
                <a:lnTo>
                  <a:pt x="1797313" y="0"/>
                </a:lnTo>
                <a:lnTo>
                  <a:pt x="1810038" y="0"/>
                </a:lnTo>
                <a:lnTo>
                  <a:pt x="1806380" y="12699"/>
                </a:lnTo>
                <a:close/>
              </a:path>
              <a:path w="3296920" h="2565400">
                <a:moveTo>
                  <a:pt x="1556966" y="25399"/>
                </a:moveTo>
                <a:lnTo>
                  <a:pt x="1543612" y="25399"/>
                </a:lnTo>
                <a:lnTo>
                  <a:pt x="1546547" y="12699"/>
                </a:lnTo>
                <a:lnTo>
                  <a:pt x="1554421" y="12699"/>
                </a:lnTo>
                <a:lnTo>
                  <a:pt x="1556966" y="25399"/>
                </a:lnTo>
                <a:close/>
              </a:path>
              <a:path w="3296920" h="2565400">
                <a:moveTo>
                  <a:pt x="1577968" y="25399"/>
                </a:moveTo>
                <a:lnTo>
                  <a:pt x="1563249" y="25399"/>
                </a:lnTo>
                <a:lnTo>
                  <a:pt x="1563634" y="12699"/>
                </a:lnTo>
                <a:lnTo>
                  <a:pt x="1577804" y="12699"/>
                </a:lnTo>
                <a:lnTo>
                  <a:pt x="1577968" y="25399"/>
                </a:lnTo>
                <a:close/>
              </a:path>
              <a:path w="3296920" h="2565400">
                <a:moveTo>
                  <a:pt x="1604656" y="25399"/>
                </a:moveTo>
                <a:lnTo>
                  <a:pt x="1584882" y="25399"/>
                </a:lnTo>
                <a:lnTo>
                  <a:pt x="1595742" y="12699"/>
                </a:lnTo>
                <a:lnTo>
                  <a:pt x="1604656" y="25399"/>
                </a:lnTo>
                <a:close/>
              </a:path>
              <a:path w="3296920" h="2565400">
                <a:moveTo>
                  <a:pt x="1605799" y="25399"/>
                </a:moveTo>
                <a:lnTo>
                  <a:pt x="1602141" y="12699"/>
                </a:lnTo>
                <a:lnTo>
                  <a:pt x="1612608" y="12699"/>
                </a:lnTo>
                <a:lnTo>
                  <a:pt x="1605799" y="25399"/>
                </a:lnTo>
                <a:close/>
              </a:path>
              <a:path w="3296920" h="2565400">
                <a:moveTo>
                  <a:pt x="1665886" y="25399"/>
                </a:moveTo>
                <a:lnTo>
                  <a:pt x="1645665" y="25399"/>
                </a:lnTo>
                <a:lnTo>
                  <a:pt x="1644315" y="12699"/>
                </a:lnTo>
                <a:lnTo>
                  <a:pt x="1664335" y="12699"/>
                </a:lnTo>
                <a:lnTo>
                  <a:pt x="1665886" y="25399"/>
                </a:lnTo>
                <a:close/>
              </a:path>
              <a:path w="3296920" h="2565400">
                <a:moveTo>
                  <a:pt x="1493221" y="38099"/>
                </a:moveTo>
                <a:lnTo>
                  <a:pt x="1503242" y="25399"/>
                </a:lnTo>
                <a:lnTo>
                  <a:pt x="1505747" y="25399"/>
                </a:lnTo>
                <a:lnTo>
                  <a:pt x="1493221" y="38099"/>
                </a:lnTo>
                <a:close/>
              </a:path>
              <a:path w="3296920" h="2565400">
                <a:moveTo>
                  <a:pt x="1503282" y="76199"/>
                </a:moveTo>
                <a:lnTo>
                  <a:pt x="1488111" y="76199"/>
                </a:lnTo>
                <a:lnTo>
                  <a:pt x="1481888" y="63499"/>
                </a:lnTo>
                <a:lnTo>
                  <a:pt x="1495447" y="63499"/>
                </a:lnTo>
                <a:lnTo>
                  <a:pt x="1505837" y="50799"/>
                </a:lnTo>
                <a:lnTo>
                  <a:pt x="1510217" y="38099"/>
                </a:lnTo>
                <a:lnTo>
                  <a:pt x="1505747" y="25399"/>
                </a:lnTo>
                <a:lnTo>
                  <a:pt x="1537456" y="25399"/>
                </a:lnTo>
                <a:lnTo>
                  <a:pt x="1533106" y="38099"/>
                </a:lnTo>
                <a:lnTo>
                  <a:pt x="1525118" y="38099"/>
                </a:lnTo>
                <a:lnTo>
                  <a:pt x="1525153" y="50799"/>
                </a:lnTo>
                <a:lnTo>
                  <a:pt x="1518662" y="63325"/>
                </a:lnTo>
                <a:lnTo>
                  <a:pt x="1518572" y="63499"/>
                </a:lnTo>
                <a:lnTo>
                  <a:pt x="1503282" y="76199"/>
                </a:lnTo>
                <a:close/>
              </a:path>
              <a:path w="3296920" h="2565400">
                <a:moveTo>
                  <a:pt x="1621868" y="50799"/>
                </a:moveTo>
                <a:lnTo>
                  <a:pt x="1580776" y="50799"/>
                </a:lnTo>
                <a:lnTo>
                  <a:pt x="1580619" y="47315"/>
                </a:lnTo>
                <a:lnTo>
                  <a:pt x="1588799" y="38099"/>
                </a:lnTo>
                <a:lnTo>
                  <a:pt x="1589475" y="38099"/>
                </a:lnTo>
                <a:lnTo>
                  <a:pt x="1581813" y="25399"/>
                </a:lnTo>
                <a:lnTo>
                  <a:pt x="1632235" y="25399"/>
                </a:lnTo>
                <a:lnTo>
                  <a:pt x="1632890" y="38099"/>
                </a:lnTo>
                <a:lnTo>
                  <a:pt x="1621868" y="50799"/>
                </a:lnTo>
                <a:close/>
              </a:path>
              <a:path w="3296920" h="2565400">
                <a:moveTo>
                  <a:pt x="1687089" y="38099"/>
                </a:moveTo>
                <a:lnTo>
                  <a:pt x="1669306" y="38099"/>
                </a:lnTo>
                <a:lnTo>
                  <a:pt x="1672825" y="25399"/>
                </a:lnTo>
                <a:lnTo>
                  <a:pt x="1685411" y="25399"/>
                </a:lnTo>
                <a:lnTo>
                  <a:pt x="1687089" y="38099"/>
                </a:lnTo>
                <a:close/>
              </a:path>
              <a:path w="3296920" h="2565400">
                <a:moveTo>
                  <a:pt x="1717677" y="38099"/>
                </a:moveTo>
                <a:lnTo>
                  <a:pt x="1704021" y="38099"/>
                </a:lnTo>
                <a:lnTo>
                  <a:pt x="1705541" y="25399"/>
                </a:lnTo>
                <a:lnTo>
                  <a:pt x="1711169" y="25399"/>
                </a:lnTo>
                <a:lnTo>
                  <a:pt x="1717677" y="38099"/>
                </a:lnTo>
                <a:close/>
              </a:path>
              <a:path w="3296920" h="2565400">
                <a:moveTo>
                  <a:pt x="1474252" y="50799"/>
                </a:moveTo>
                <a:lnTo>
                  <a:pt x="1459456" y="50799"/>
                </a:lnTo>
                <a:lnTo>
                  <a:pt x="1465713" y="38099"/>
                </a:lnTo>
                <a:lnTo>
                  <a:pt x="1472044" y="38099"/>
                </a:lnTo>
                <a:lnTo>
                  <a:pt x="1474252" y="50799"/>
                </a:lnTo>
                <a:close/>
              </a:path>
              <a:path w="3296920" h="2565400">
                <a:moveTo>
                  <a:pt x="1544310" y="101599"/>
                </a:moveTo>
                <a:lnTo>
                  <a:pt x="1536447" y="88899"/>
                </a:lnTo>
                <a:lnTo>
                  <a:pt x="1544979" y="76199"/>
                </a:lnTo>
                <a:lnTo>
                  <a:pt x="1547085" y="76199"/>
                </a:lnTo>
                <a:lnTo>
                  <a:pt x="1547967" y="63499"/>
                </a:lnTo>
                <a:lnTo>
                  <a:pt x="1552831" y="50799"/>
                </a:lnTo>
                <a:lnTo>
                  <a:pt x="1547162" y="50799"/>
                </a:lnTo>
                <a:lnTo>
                  <a:pt x="1551916" y="38099"/>
                </a:lnTo>
                <a:lnTo>
                  <a:pt x="1561264" y="38099"/>
                </a:lnTo>
                <a:lnTo>
                  <a:pt x="1569318" y="63325"/>
                </a:lnTo>
                <a:lnTo>
                  <a:pt x="1569374" y="63499"/>
                </a:lnTo>
                <a:lnTo>
                  <a:pt x="1562629" y="76199"/>
                </a:lnTo>
                <a:lnTo>
                  <a:pt x="1553656" y="88899"/>
                </a:lnTo>
                <a:lnTo>
                  <a:pt x="1544310" y="101599"/>
                </a:lnTo>
                <a:close/>
              </a:path>
              <a:path w="3296920" h="2565400">
                <a:moveTo>
                  <a:pt x="1577525" y="50799"/>
                </a:moveTo>
                <a:lnTo>
                  <a:pt x="1566970" y="50799"/>
                </a:lnTo>
                <a:lnTo>
                  <a:pt x="1566430" y="38099"/>
                </a:lnTo>
                <a:lnTo>
                  <a:pt x="1580203" y="38099"/>
                </a:lnTo>
                <a:lnTo>
                  <a:pt x="1580619" y="47315"/>
                </a:lnTo>
                <a:lnTo>
                  <a:pt x="1577525" y="50799"/>
                </a:lnTo>
                <a:close/>
              </a:path>
              <a:path w="3296920" h="2565400">
                <a:moveTo>
                  <a:pt x="1677470" y="50799"/>
                </a:moveTo>
                <a:lnTo>
                  <a:pt x="1671095" y="38099"/>
                </a:lnTo>
                <a:lnTo>
                  <a:pt x="1683622" y="38099"/>
                </a:lnTo>
                <a:lnTo>
                  <a:pt x="1677470" y="50799"/>
                </a:lnTo>
                <a:close/>
              </a:path>
              <a:path w="3296920" h="2565400">
                <a:moveTo>
                  <a:pt x="1717778" y="50799"/>
                </a:moveTo>
                <a:lnTo>
                  <a:pt x="1712452" y="50799"/>
                </a:lnTo>
                <a:lnTo>
                  <a:pt x="1707364" y="38099"/>
                </a:lnTo>
                <a:lnTo>
                  <a:pt x="1721836" y="38099"/>
                </a:lnTo>
                <a:lnTo>
                  <a:pt x="1717778" y="50799"/>
                </a:lnTo>
                <a:close/>
              </a:path>
              <a:path w="3296920" h="2565400">
                <a:moveTo>
                  <a:pt x="1758552" y="50799"/>
                </a:moveTo>
                <a:lnTo>
                  <a:pt x="1736138" y="50799"/>
                </a:lnTo>
                <a:lnTo>
                  <a:pt x="1738856" y="38099"/>
                </a:lnTo>
                <a:lnTo>
                  <a:pt x="1756900" y="38099"/>
                </a:lnTo>
                <a:lnTo>
                  <a:pt x="1758552" y="50799"/>
                </a:lnTo>
                <a:close/>
              </a:path>
              <a:path w="3296920" h="2565400">
                <a:moveTo>
                  <a:pt x="1801134" y="76199"/>
                </a:moveTo>
                <a:lnTo>
                  <a:pt x="1796507" y="63499"/>
                </a:lnTo>
                <a:lnTo>
                  <a:pt x="1794192" y="50799"/>
                </a:lnTo>
                <a:lnTo>
                  <a:pt x="1792779" y="50799"/>
                </a:lnTo>
                <a:lnTo>
                  <a:pt x="1800042" y="38099"/>
                </a:lnTo>
                <a:lnTo>
                  <a:pt x="1806081" y="50799"/>
                </a:lnTo>
                <a:lnTo>
                  <a:pt x="1809434" y="63325"/>
                </a:lnTo>
                <a:lnTo>
                  <a:pt x="1809481" y="63499"/>
                </a:lnTo>
                <a:lnTo>
                  <a:pt x="1801134" y="76199"/>
                </a:lnTo>
                <a:close/>
              </a:path>
              <a:path w="3296920" h="2565400">
                <a:moveTo>
                  <a:pt x="1907262" y="50799"/>
                </a:moveTo>
                <a:lnTo>
                  <a:pt x="1880185" y="50799"/>
                </a:lnTo>
                <a:lnTo>
                  <a:pt x="1884091" y="38099"/>
                </a:lnTo>
                <a:lnTo>
                  <a:pt x="1897951" y="38099"/>
                </a:lnTo>
                <a:lnTo>
                  <a:pt x="1907262" y="50799"/>
                </a:lnTo>
                <a:close/>
              </a:path>
              <a:path w="3296920" h="2565400">
                <a:moveTo>
                  <a:pt x="1591633" y="76199"/>
                </a:moveTo>
                <a:lnTo>
                  <a:pt x="1580747" y="76199"/>
                </a:lnTo>
                <a:lnTo>
                  <a:pt x="1573648" y="63499"/>
                </a:lnTo>
                <a:lnTo>
                  <a:pt x="1577525" y="50799"/>
                </a:lnTo>
                <a:lnTo>
                  <a:pt x="1580619" y="47315"/>
                </a:lnTo>
                <a:lnTo>
                  <a:pt x="1580776" y="50799"/>
                </a:lnTo>
                <a:lnTo>
                  <a:pt x="1603413" y="50799"/>
                </a:lnTo>
                <a:lnTo>
                  <a:pt x="1590935" y="63499"/>
                </a:lnTo>
                <a:lnTo>
                  <a:pt x="1591633" y="76199"/>
                </a:lnTo>
                <a:close/>
              </a:path>
              <a:path w="3296920" h="2565400">
                <a:moveTo>
                  <a:pt x="1413570" y="63499"/>
                </a:moveTo>
                <a:lnTo>
                  <a:pt x="1396550" y="63499"/>
                </a:lnTo>
                <a:lnTo>
                  <a:pt x="1408669" y="50799"/>
                </a:lnTo>
                <a:lnTo>
                  <a:pt x="1413502" y="63325"/>
                </a:lnTo>
                <a:lnTo>
                  <a:pt x="1413570" y="63499"/>
                </a:lnTo>
                <a:close/>
              </a:path>
              <a:path w="3296920" h="2565400">
                <a:moveTo>
                  <a:pt x="1433572" y="63499"/>
                </a:moveTo>
                <a:lnTo>
                  <a:pt x="1426638" y="63499"/>
                </a:lnTo>
                <a:lnTo>
                  <a:pt x="1419137" y="50799"/>
                </a:lnTo>
                <a:lnTo>
                  <a:pt x="1439671" y="50799"/>
                </a:lnTo>
                <a:lnTo>
                  <a:pt x="1433656" y="63325"/>
                </a:lnTo>
                <a:lnTo>
                  <a:pt x="1433572" y="63499"/>
                </a:lnTo>
                <a:close/>
              </a:path>
              <a:path w="3296920" h="2565400">
                <a:moveTo>
                  <a:pt x="1444667" y="63499"/>
                </a:moveTo>
                <a:lnTo>
                  <a:pt x="1439671" y="50799"/>
                </a:lnTo>
                <a:lnTo>
                  <a:pt x="1456325" y="50799"/>
                </a:lnTo>
                <a:lnTo>
                  <a:pt x="1444667" y="63499"/>
                </a:lnTo>
                <a:close/>
              </a:path>
              <a:path w="3296920" h="2565400">
                <a:moveTo>
                  <a:pt x="1479705" y="76199"/>
                </a:moveTo>
                <a:lnTo>
                  <a:pt x="1457337" y="76199"/>
                </a:lnTo>
                <a:lnTo>
                  <a:pt x="1457404" y="63499"/>
                </a:lnTo>
                <a:lnTo>
                  <a:pt x="1457471" y="50799"/>
                </a:lnTo>
                <a:lnTo>
                  <a:pt x="1472167" y="50799"/>
                </a:lnTo>
                <a:lnTo>
                  <a:pt x="1469067" y="63325"/>
                </a:lnTo>
                <a:lnTo>
                  <a:pt x="1469023" y="63499"/>
                </a:lnTo>
                <a:lnTo>
                  <a:pt x="1472503" y="63499"/>
                </a:lnTo>
                <a:lnTo>
                  <a:pt x="1479705" y="76199"/>
                </a:lnTo>
                <a:close/>
              </a:path>
              <a:path w="3296920" h="2565400">
                <a:moveTo>
                  <a:pt x="1650479" y="63499"/>
                </a:moveTo>
                <a:lnTo>
                  <a:pt x="1627287" y="63499"/>
                </a:lnTo>
                <a:lnTo>
                  <a:pt x="1634351" y="50799"/>
                </a:lnTo>
                <a:lnTo>
                  <a:pt x="1646818" y="50799"/>
                </a:lnTo>
                <a:lnTo>
                  <a:pt x="1650428" y="63325"/>
                </a:lnTo>
                <a:lnTo>
                  <a:pt x="1650479" y="63499"/>
                </a:lnTo>
                <a:close/>
              </a:path>
              <a:path w="3296920" h="2565400">
                <a:moveTo>
                  <a:pt x="1841220" y="63499"/>
                </a:moveTo>
                <a:lnTo>
                  <a:pt x="1827217" y="63499"/>
                </a:lnTo>
                <a:lnTo>
                  <a:pt x="1826315" y="50799"/>
                </a:lnTo>
                <a:lnTo>
                  <a:pt x="1841056" y="50799"/>
                </a:lnTo>
                <a:lnTo>
                  <a:pt x="1841217" y="63325"/>
                </a:lnTo>
                <a:lnTo>
                  <a:pt x="1841220" y="63499"/>
                </a:lnTo>
                <a:close/>
              </a:path>
              <a:path w="3296920" h="2565400">
                <a:moveTo>
                  <a:pt x="1860779" y="63499"/>
                </a:moveTo>
                <a:lnTo>
                  <a:pt x="1853780" y="63499"/>
                </a:lnTo>
                <a:lnTo>
                  <a:pt x="1847649" y="50799"/>
                </a:lnTo>
                <a:lnTo>
                  <a:pt x="1863881" y="50799"/>
                </a:lnTo>
                <a:lnTo>
                  <a:pt x="1860822" y="63325"/>
                </a:lnTo>
                <a:lnTo>
                  <a:pt x="1860779" y="63499"/>
                </a:lnTo>
                <a:close/>
              </a:path>
              <a:path w="3296920" h="2565400">
                <a:moveTo>
                  <a:pt x="1943464" y="63499"/>
                </a:moveTo>
                <a:lnTo>
                  <a:pt x="1930927" y="63499"/>
                </a:lnTo>
                <a:lnTo>
                  <a:pt x="1929103" y="50799"/>
                </a:lnTo>
                <a:lnTo>
                  <a:pt x="1945163" y="50799"/>
                </a:lnTo>
                <a:lnTo>
                  <a:pt x="1943488" y="63325"/>
                </a:lnTo>
                <a:lnTo>
                  <a:pt x="1943464" y="63499"/>
                </a:lnTo>
                <a:close/>
              </a:path>
              <a:path w="3296920" h="2565400">
                <a:moveTo>
                  <a:pt x="1399652" y="76199"/>
                </a:moveTo>
                <a:lnTo>
                  <a:pt x="1383348" y="76199"/>
                </a:lnTo>
                <a:lnTo>
                  <a:pt x="1385386" y="63499"/>
                </a:lnTo>
                <a:lnTo>
                  <a:pt x="1407349" y="63499"/>
                </a:lnTo>
                <a:lnTo>
                  <a:pt x="1399652" y="76199"/>
                </a:lnTo>
                <a:close/>
              </a:path>
              <a:path w="3296920" h="2565400">
                <a:moveTo>
                  <a:pt x="1451745" y="76199"/>
                </a:moveTo>
                <a:lnTo>
                  <a:pt x="1435282" y="76199"/>
                </a:lnTo>
                <a:lnTo>
                  <a:pt x="1436343" y="63499"/>
                </a:lnTo>
                <a:lnTo>
                  <a:pt x="1449677" y="63499"/>
                </a:lnTo>
                <a:lnTo>
                  <a:pt x="1451745" y="76199"/>
                </a:lnTo>
                <a:close/>
              </a:path>
              <a:path w="3296920" h="2565400">
                <a:moveTo>
                  <a:pt x="1537849" y="76199"/>
                </a:moveTo>
                <a:lnTo>
                  <a:pt x="1522290" y="76199"/>
                </a:lnTo>
                <a:lnTo>
                  <a:pt x="1526267" y="63499"/>
                </a:lnTo>
                <a:lnTo>
                  <a:pt x="1533941" y="63499"/>
                </a:lnTo>
                <a:lnTo>
                  <a:pt x="1537849" y="76199"/>
                </a:lnTo>
                <a:close/>
              </a:path>
              <a:path w="3296920" h="2565400">
                <a:moveTo>
                  <a:pt x="1620352" y="88899"/>
                </a:moveTo>
                <a:lnTo>
                  <a:pt x="1607406" y="88899"/>
                </a:lnTo>
                <a:lnTo>
                  <a:pt x="1608821" y="76199"/>
                </a:lnTo>
                <a:lnTo>
                  <a:pt x="1610370" y="63499"/>
                </a:lnTo>
                <a:lnTo>
                  <a:pt x="1625602" y="63499"/>
                </a:lnTo>
                <a:lnTo>
                  <a:pt x="1620352" y="88899"/>
                </a:lnTo>
                <a:close/>
              </a:path>
              <a:path w="3296920" h="2565400">
                <a:moveTo>
                  <a:pt x="1689467" y="76199"/>
                </a:moveTo>
                <a:lnTo>
                  <a:pt x="1676901" y="76199"/>
                </a:lnTo>
                <a:lnTo>
                  <a:pt x="1676742" y="63499"/>
                </a:lnTo>
                <a:lnTo>
                  <a:pt x="1690613" y="63499"/>
                </a:lnTo>
                <a:lnTo>
                  <a:pt x="1689467" y="76199"/>
                </a:lnTo>
                <a:close/>
              </a:path>
              <a:path w="3296920" h="2565400">
                <a:moveTo>
                  <a:pt x="1728385" y="76199"/>
                </a:moveTo>
                <a:lnTo>
                  <a:pt x="1700485" y="76199"/>
                </a:lnTo>
                <a:lnTo>
                  <a:pt x="1698613" y="63499"/>
                </a:lnTo>
                <a:lnTo>
                  <a:pt x="1735357" y="63499"/>
                </a:lnTo>
                <a:lnTo>
                  <a:pt x="1728385" y="76199"/>
                </a:lnTo>
                <a:close/>
              </a:path>
              <a:path w="3296920" h="2565400">
                <a:moveTo>
                  <a:pt x="1778628" y="76199"/>
                </a:moveTo>
                <a:lnTo>
                  <a:pt x="1772817" y="76199"/>
                </a:lnTo>
                <a:lnTo>
                  <a:pt x="1768897" y="63499"/>
                </a:lnTo>
                <a:lnTo>
                  <a:pt x="1782440" y="63499"/>
                </a:lnTo>
                <a:lnTo>
                  <a:pt x="1778628" y="76199"/>
                </a:lnTo>
                <a:close/>
              </a:path>
              <a:path w="3296920" h="2565400">
                <a:moveTo>
                  <a:pt x="1820705" y="76199"/>
                </a:moveTo>
                <a:lnTo>
                  <a:pt x="1807138" y="76199"/>
                </a:lnTo>
                <a:lnTo>
                  <a:pt x="1809878" y="63499"/>
                </a:lnTo>
                <a:lnTo>
                  <a:pt x="1816175" y="63499"/>
                </a:lnTo>
                <a:lnTo>
                  <a:pt x="1820705" y="76199"/>
                </a:lnTo>
                <a:close/>
              </a:path>
              <a:path w="3296920" h="2565400">
                <a:moveTo>
                  <a:pt x="1326164" y="101599"/>
                </a:moveTo>
                <a:lnTo>
                  <a:pt x="1325093" y="88899"/>
                </a:lnTo>
                <a:lnTo>
                  <a:pt x="1331433" y="76199"/>
                </a:lnTo>
                <a:lnTo>
                  <a:pt x="1338220" y="76199"/>
                </a:lnTo>
                <a:lnTo>
                  <a:pt x="1338491" y="88899"/>
                </a:lnTo>
                <a:lnTo>
                  <a:pt x="1351588" y="88899"/>
                </a:lnTo>
                <a:lnTo>
                  <a:pt x="1326164" y="101599"/>
                </a:lnTo>
                <a:close/>
              </a:path>
              <a:path w="3296920" h="2565400">
                <a:moveTo>
                  <a:pt x="1351588" y="88899"/>
                </a:moveTo>
                <a:lnTo>
                  <a:pt x="1338491" y="88899"/>
                </a:lnTo>
                <a:lnTo>
                  <a:pt x="1362770" y="76199"/>
                </a:lnTo>
                <a:lnTo>
                  <a:pt x="1365463" y="76199"/>
                </a:lnTo>
                <a:lnTo>
                  <a:pt x="1351588" y="88899"/>
                </a:lnTo>
                <a:close/>
              </a:path>
              <a:path w="3296920" h="2565400">
                <a:moveTo>
                  <a:pt x="1421334" y="88899"/>
                </a:moveTo>
                <a:lnTo>
                  <a:pt x="1403628" y="88899"/>
                </a:lnTo>
                <a:lnTo>
                  <a:pt x="1403628" y="76199"/>
                </a:lnTo>
                <a:lnTo>
                  <a:pt x="1419362" y="76199"/>
                </a:lnTo>
                <a:lnTo>
                  <a:pt x="1421334" y="88899"/>
                </a:lnTo>
                <a:close/>
              </a:path>
              <a:path w="3296920" h="2565400">
                <a:moveTo>
                  <a:pt x="1597740" y="126999"/>
                </a:moveTo>
                <a:lnTo>
                  <a:pt x="1576820" y="114299"/>
                </a:lnTo>
                <a:lnTo>
                  <a:pt x="1558181" y="101599"/>
                </a:lnTo>
                <a:lnTo>
                  <a:pt x="1566749" y="76199"/>
                </a:lnTo>
                <a:lnTo>
                  <a:pt x="1573324" y="88899"/>
                </a:lnTo>
                <a:lnTo>
                  <a:pt x="1579027" y="101599"/>
                </a:lnTo>
                <a:lnTo>
                  <a:pt x="1585907" y="114299"/>
                </a:lnTo>
                <a:lnTo>
                  <a:pt x="1596017" y="114299"/>
                </a:lnTo>
                <a:lnTo>
                  <a:pt x="1597740" y="126999"/>
                </a:lnTo>
                <a:close/>
              </a:path>
              <a:path w="3296920" h="2565400">
                <a:moveTo>
                  <a:pt x="1663221" y="101599"/>
                </a:moveTo>
                <a:lnTo>
                  <a:pt x="1651640" y="88899"/>
                </a:lnTo>
                <a:lnTo>
                  <a:pt x="1648836" y="76199"/>
                </a:lnTo>
                <a:lnTo>
                  <a:pt x="1653502" y="76199"/>
                </a:lnTo>
                <a:lnTo>
                  <a:pt x="1664335" y="88899"/>
                </a:lnTo>
                <a:lnTo>
                  <a:pt x="1674613" y="88899"/>
                </a:lnTo>
                <a:lnTo>
                  <a:pt x="1663221" y="101599"/>
                </a:lnTo>
                <a:close/>
              </a:path>
              <a:path w="3296920" h="2565400">
                <a:moveTo>
                  <a:pt x="1680330" y="88899"/>
                </a:moveTo>
                <a:lnTo>
                  <a:pt x="1664335" y="88899"/>
                </a:lnTo>
                <a:lnTo>
                  <a:pt x="1677772" y="76199"/>
                </a:lnTo>
                <a:lnTo>
                  <a:pt x="1680330" y="88899"/>
                </a:lnTo>
                <a:close/>
              </a:path>
              <a:path w="3296920" h="2565400">
                <a:moveTo>
                  <a:pt x="1304292" y="101599"/>
                </a:moveTo>
                <a:lnTo>
                  <a:pt x="1298689" y="101599"/>
                </a:lnTo>
                <a:lnTo>
                  <a:pt x="1303546" y="88899"/>
                </a:lnTo>
                <a:lnTo>
                  <a:pt x="1307942" y="88899"/>
                </a:lnTo>
                <a:lnTo>
                  <a:pt x="1304292" y="101599"/>
                </a:lnTo>
                <a:close/>
              </a:path>
              <a:path w="3296920" h="2565400">
                <a:moveTo>
                  <a:pt x="1376538" y="101599"/>
                </a:moveTo>
                <a:lnTo>
                  <a:pt x="1366010" y="101599"/>
                </a:lnTo>
                <a:lnTo>
                  <a:pt x="1373052" y="88899"/>
                </a:lnTo>
                <a:lnTo>
                  <a:pt x="1376538" y="101599"/>
                </a:lnTo>
                <a:close/>
              </a:path>
              <a:path w="3296920" h="2565400">
                <a:moveTo>
                  <a:pt x="1403797" y="114299"/>
                </a:moveTo>
                <a:lnTo>
                  <a:pt x="1388599" y="114299"/>
                </a:lnTo>
                <a:lnTo>
                  <a:pt x="1388915" y="101599"/>
                </a:lnTo>
                <a:lnTo>
                  <a:pt x="1391080" y="101599"/>
                </a:lnTo>
                <a:lnTo>
                  <a:pt x="1395914" y="88899"/>
                </a:lnTo>
                <a:lnTo>
                  <a:pt x="1403349" y="101599"/>
                </a:lnTo>
                <a:lnTo>
                  <a:pt x="1403797" y="114299"/>
                </a:lnTo>
                <a:close/>
              </a:path>
              <a:path w="3296920" h="2565400">
                <a:moveTo>
                  <a:pt x="1438125" y="126999"/>
                </a:moveTo>
                <a:lnTo>
                  <a:pt x="1428263" y="114299"/>
                </a:lnTo>
                <a:lnTo>
                  <a:pt x="1421414" y="114299"/>
                </a:lnTo>
                <a:lnTo>
                  <a:pt x="1421841" y="101599"/>
                </a:lnTo>
                <a:lnTo>
                  <a:pt x="1432318" y="88899"/>
                </a:lnTo>
                <a:lnTo>
                  <a:pt x="1439507" y="88899"/>
                </a:lnTo>
                <a:lnTo>
                  <a:pt x="1444086" y="101599"/>
                </a:lnTo>
                <a:lnTo>
                  <a:pt x="1446735" y="114299"/>
                </a:lnTo>
                <a:lnTo>
                  <a:pt x="1438125" y="126999"/>
                </a:lnTo>
                <a:close/>
              </a:path>
              <a:path w="3296920" h="2565400">
                <a:moveTo>
                  <a:pt x="1476770" y="101599"/>
                </a:moveTo>
                <a:lnTo>
                  <a:pt x="1462721" y="101599"/>
                </a:lnTo>
                <a:lnTo>
                  <a:pt x="1459221" y="88899"/>
                </a:lnTo>
                <a:lnTo>
                  <a:pt x="1476877" y="88899"/>
                </a:lnTo>
                <a:lnTo>
                  <a:pt x="1476770" y="101599"/>
                </a:lnTo>
                <a:close/>
              </a:path>
              <a:path w="3296920" h="2565400">
                <a:moveTo>
                  <a:pt x="1522117" y="101599"/>
                </a:moveTo>
                <a:lnTo>
                  <a:pt x="1514983" y="101599"/>
                </a:lnTo>
                <a:lnTo>
                  <a:pt x="1510727" y="88899"/>
                </a:lnTo>
                <a:lnTo>
                  <a:pt x="1523801" y="88899"/>
                </a:lnTo>
                <a:lnTo>
                  <a:pt x="1522117" y="101599"/>
                </a:lnTo>
                <a:close/>
              </a:path>
              <a:path w="3296920" h="2565400">
                <a:moveTo>
                  <a:pt x="1626547" y="101599"/>
                </a:moveTo>
                <a:lnTo>
                  <a:pt x="1615423" y="101599"/>
                </a:lnTo>
                <a:lnTo>
                  <a:pt x="1612649" y="88899"/>
                </a:lnTo>
                <a:lnTo>
                  <a:pt x="1628228" y="88899"/>
                </a:lnTo>
                <a:lnTo>
                  <a:pt x="1626547" y="101599"/>
                </a:lnTo>
                <a:close/>
              </a:path>
              <a:path w="3296920" h="2565400">
                <a:moveTo>
                  <a:pt x="1642814" y="101599"/>
                </a:moveTo>
                <a:lnTo>
                  <a:pt x="1629182" y="101599"/>
                </a:lnTo>
                <a:lnTo>
                  <a:pt x="1628955" y="88899"/>
                </a:lnTo>
                <a:lnTo>
                  <a:pt x="1642960" y="88899"/>
                </a:lnTo>
                <a:lnTo>
                  <a:pt x="1642814" y="101599"/>
                </a:lnTo>
                <a:close/>
              </a:path>
              <a:path w="3296920" h="2565400">
                <a:moveTo>
                  <a:pt x="1760012" y="101599"/>
                </a:moveTo>
                <a:lnTo>
                  <a:pt x="1746423" y="101599"/>
                </a:lnTo>
                <a:lnTo>
                  <a:pt x="1748003" y="88899"/>
                </a:lnTo>
                <a:lnTo>
                  <a:pt x="1757706" y="88899"/>
                </a:lnTo>
                <a:lnTo>
                  <a:pt x="1760012" y="101599"/>
                </a:lnTo>
                <a:close/>
              </a:path>
              <a:path w="3296920" h="2565400">
                <a:moveTo>
                  <a:pt x="1801159" y="114299"/>
                </a:moveTo>
                <a:lnTo>
                  <a:pt x="1782639" y="114299"/>
                </a:lnTo>
                <a:lnTo>
                  <a:pt x="1776985" y="101599"/>
                </a:lnTo>
                <a:lnTo>
                  <a:pt x="1769317" y="101599"/>
                </a:lnTo>
                <a:lnTo>
                  <a:pt x="1773887" y="88899"/>
                </a:lnTo>
                <a:lnTo>
                  <a:pt x="1789707" y="101599"/>
                </a:lnTo>
                <a:lnTo>
                  <a:pt x="1801159" y="114299"/>
                </a:lnTo>
                <a:close/>
              </a:path>
              <a:path w="3296920" h="2565400">
                <a:moveTo>
                  <a:pt x="1835355" y="101599"/>
                </a:moveTo>
                <a:lnTo>
                  <a:pt x="1824193" y="101599"/>
                </a:lnTo>
                <a:lnTo>
                  <a:pt x="1820536" y="88899"/>
                </a:lnTo>
                <a:lnTo>
                  <a:pt x="1836283" y="88899"/>
                </a:lnTo>
                <a:lnTo>
                  <a:pt x="1835355" y="101599"/>
                </a:lnTo>
                <a:close/>
              </a:path>
              <a:path w="3296920" h="2565400">
                <a:moveTo>
                  <a:pt x="1895535" y="101599"/>
                </a:moveTo>
                <a:lnTo>
                  <a:pt x="1881060" y="101599"/>
                </a:lnTo>
                <a:lnTo>
                  <a:pt x="1881060" y="88899"/>
                </a:lnTo>
                <a:lnTo>
                  <a:pt x="1893149" y="88899"/>
                </a:lnTo>
                <a:lnTo>
                  <a:pt x="1895535" y="101599"/>
                </a:lnTo>
                <a:close/>
              </a:path>
              <a:path w="3296920" h="2565400">
                <a:moveTo>
                  <a:pt x="1288442" y="114299"/>
                </a:moveTo>
                <a:lnTo>
                  <a:pt x="1264445" y="114299"/>
                </a:lnTo>
                <a:lnTo>
                  <a:pt x="1280880" y="101599"/>
                </a:lnTo>
                <a:lnTo>
                  <a:pt x="1288442" y="114299"/>
                </a:lnTo>
                <a:close/>
              </a:path>
              <a:path w="3296920" h="2565400">
                <a:moveTo>
                  <a:pt x="1369350" y="114299"/>
                </a:moveTo>
                <a:lnTo>
                  <a:pt x="1361635" y="114299"/>
                </a:lnTo>
                <a:lnTo>
                  <a:pt x="1358534" y="101599"/>
                </a:lnTo>
                <a:lnTo>
                  <a:pt x="1375594" y="101599"/>
                </a:lnTo>
                <a:lnTo>
                  <a:pt x="1369350" y="114299"/>
                </a:lnTo>
                <a:close/>
              </a:path>
              <a:path w="3296920" h="2565400">
                <a:moveTo>
                  <a:pt x="1494986" y="126999"/>
                </a:moveTo>
                <a:lnTo>
                  <a:pt x="1489602" y="114299"/>
                </a:lnTo>
                <a:lnTo>
                  <a:pt x="1492093" y="101599"/>
                </a:lnTo>
                <a:lnTo>
                  <a:pt x="1509883" y="101599"/>
                </a:lnTo>
                <a:lnTo>
                  <a:pt x="1517344" y="114299"/>
                </a:lnTo>
                <a:lnTo>
                  <a:pt x="1500816" y="114299"/>
                </a:lnTo>
                <a:lnTo>
                  <a:pt x="1494986" y="126999"/>
                </a:lnTo>
                <a:close/>
              </a:path>
              <a:path w="3296920" h="2565400">
                <a:moveTo>
                  <a:pt x="1537534" y="114299"/>
                </a:moveTo>
                <a:lnTo>
                  <a:pt x="1522214" y="114299"/>
                </a:lnTo>
                <a:lnTo>
                  <a:pt x="1524905" y="101599"/>
                </a:lnTo>
                <a:lnTo>
                  <a:pt x="1535334" y="101599"/>
                </a:lnTo>
                <a:lnTo>
                  <a:pt x="1537534" y="114299"/>
                </a:lnTo>
                <a:close/>
              </a:path>
              <a:path w="3296920" h="2565400">
                <a:moveTo>
                  <a:pt x="1561351" y="114299"/>
                </a:moveTo>
                <a:lnTo>
                  <a:pt x="1547338" y="114299"/>
                </a:lnTo>
                <a:lnTo>
                  <a:pt x="1551160" y="101599"/>
                </a:lnTo>
                <a:lnTo>
                  <a:pt x="1557549" y="101599"/>
                </a:lnTo>
                <a:lnTo>
                  <a:pt x="1561351" y="114299"/>
                </a:lnTo>
                <a:close/>
              </a:path>
              <a:path w="3296920" h="2565400">
                <a:moveTo>
                  <a:pt x="1676435" y="114299"/>
                </a:moveTo>
                <a:lnTo>
                  <a:pt x="1662823" y="114299"/>
                </a:lnTo>
                <a:lnTo>
                  <a:pt x="1661823" y="101599"/>
                </a:lnTo>
                <a:lnTo>
                  <a:pt x="1674674" y="101599"/>
                </a:lnTo>
                <a:lnTo>
                  <a:pt x="1676435" y="114299"/>
                </a:lnTo>
                <a:close/>
              </a:path>
              <a:path w="3296920" h="2565400">
                <a:moveTo>
                  <a:pt x="1728517" y="114299"/>
                </a:moveTo>
                <a:lnTo>
                  <a:pt x="1709350" y="114299"/>
                </a:lnTo>
                <a:lnTo>
                  <a:pt x="1717132" y="101599"/>
                </a:lnTo>
                <a:lnTo>
                  <a:pt x="1741314" y="101599"/>
                </a:lnTo>
                <a:lnTo>
                  <a:pt x="1728517" y="114299"/>
                </a:lnTo>
                <a:close/>
              </a:path>
              <a:path w="3296920" h="2565400">
                <a:moveTo>
                  <a:pt x="1826520" y="114299"/>
                </a:moveTo>
                <a:lnTo>
                  <a:pt x="1810897" y="114299"/>
                </a:lnTo>
                <a:lnTo>
                  <a:pt x="1812732" y="101599"/>
                </a:lnTo>
                <a:lnTo>
                  <a:pt x="1822763" y="101599"/>
                </a:lnTo>
                <a:lnTo>
                  <a:pt x="1826520" y="114299"/>
                </a:lnTo>
                <a:close/>
              </a:path>
              <a:path w="3296920" h="2565400">
                <a:moveTo>
                  <a:pt x="1960156" y="114299"/>
                </a:moveTo>
                <a:lnTo>
                  <a:pt x="1945588" y="114299"/>
                </a:lnTo>
                <a:lnTo>
                  <a:pt x="1944845" y="101599"/>
                </a:lnTo>
                <a:lnTo>
                  <a:pt x="1957024" y="101599"/>
                </a:lnTo>
                <a:lnTo>
                  <a:pt x="1960156" y="114299"/>
                </a:lnTo>
                <a:close/>
              </a:path>
              <a:path w="3296920" h="2565400">
                <a:moveTo>
                  <a:pt x="1247188" y="126999"/>
                </a:moveTo>
                <a:lnTo>
                  <a:pt x="1234383" y="126999"/>
                </a:lnTo>
                <a:lnTo>
                  <a:pt x="1248142" y="114299"/>
                </a:lnTo>
                <a:lnTo>
                  <a:pt x="1249097" y="114299"/>
                </a:lnTo>
                <a:lnTo>
                  <a:pt x="1247188" y="126999"/>
                </a:lnTo>
                <a:close/>
              </a:path>
              <a:path w="3296920" h="2565400">
                <a:moveTo>
                  <a:pt x="1259357" y="126999"/>
                </a:moveTo>
                <a:lnTo>
                  <a:pt x="1251881" y="114299"/>
                </a:lnTo>
                <a:lnTo>
                  <a:pt x="1265222" y="114299"/>
                </a:lnTo>
                <a:lnTo>
                  <a:pt x="1259357" y="126999"/>
                </a:lnTo>
                <a:close/>
              </a:path>
              <a:path w="3296920" h="2565400">
                <a:moveTo>
                  <a:pt x="1325152" y="152399"/>
                </a:moveTo>
                <a:lnTo>
                  <a:pt x="1316620" y="152399"/>
                </a:lnTo>
                <a:lnTo>
                  <a:pt x="1303852" y="139699"/>
                </a:lnTo>
                <a:lnTo>
                  <a:pt x="1292919" y="126999"/>
                </a:lnTo>
                <a:lnTo>
                  <a:pt x="1290081" y="126999"/>
                </a:lnTo>
                <a:lnTo>
                  <a:pt x="1295504" y="114299"/>
                </a:lnTo>
                <a:lnTo>
                  <a:pt x="1314410" y="114299"/>
                </a:lnTo>
                <a:lnTo>
                  <a:pt x="1314850" y="126999"/>
                </a:lnTo>
                <a:lnTo>
                  <a:pt x="1316811" y="139699"/>
                </a:lnTo>
                <a:lnTo>
                  <a:pt x="1323380" y="139699"/>
                </a:lnTo>
                <a:lnTo>
                  <a:pt x="1325152" y="152399"/>
                </a:lnTo>
                <a:close/>
              </a:path>
              <a:path w="3296920" h="2565400">
                <a:moveTo>
                  <a:pt x="1385516" y="139699"/>
                </a:moveTo>
                <a:lnTo>
                  <a:pt x="1371418" y="126999"/>
                </a:lnTo>
                <a:lnTo>
                  <a:pt x="1362096" y="114299"/>
                </a:lnTo>
                <a:lnTo>
                  <a:pt x="1370803" y="114299"/>
                </a:lnTo>
                <a:lnTo>
                  <a:pt x="1376826" y="126999"/>
                </a:lnTo>
                <a:lnTo>
                  <a:pt x="1396043" y="126999"/>
                </a:lnTo>
                <a:lnTo>
                  <a:pt x="1385516" y="139699"/>
                </a:lnTo>
                <a:close/>
              </a:path>
              <a:path w="3296920" h="2565400">
                <a:moveTo>
                  <a:pt x="1470674" y="139699"/>
                </a:moveTo>
                <a:lnTo>
                  <a:pt x="1448972" y="139699"/>
                </a:lnTo>
                <a:lnTo>
                  <a:pt x="1444402" y="126999"/>
                </a:lnTo>
                <a:lnTo>
                  <a:pt x="1455722" y="126999"/>
                </a:lnTo>
                <a:lnTo>
                  <a:pt x="1460496" y="114299"/>
                </a:lnTo>
                <a:lnTo>
                  <a:pt x="1467135" y="114299"/>
                </a:lnTo>
                <a:lnTo>
                  <a:pt x="1471805" y="126999"/>
                </a:lnTo>
                <a:lnTo>
                  <a:pt x="1470674" y="139699"/>
                </a:lnTo>
                <a:close/>
              </a:path>
              <a:path w="3296920" h="2565400">
                <a:moveTo>
                  <a:pt x="1511807" y="126999"/>
                </a:moveTo>
                <a:lnTo>
                  <a:pt x="1504952" y="114299"/>
                </a:lnTo>
                <a:lnTo>
                  <a:pt x="1516962" y="114299"/>
                </a:lnTo>
                <a:lnTo>
                  <a:pt x="1511807" y="126999"/>
                </a:lnTo>
                <a:close/>
              </a:path>
              <a:path w="3296920" h="2565400">
                <a:moveTo>
                  <a:pt x="1616189" y="139699"/>
                </a:moveTo>
                <a:lnTo>
                  <a:pt x="1599003" y="139699"/>
                </a:lnTo>
                <a:lnTo>
                  <a:pt x="1604368" y="126999"/>
                </a:lnTo>
                <a:lnTo>
                  <a:pt x="1604774" y="114299"/>
                </a:lnTo>
                <a:lnTo>
                  <a:pt x="1617845" y="114299"/>
                </a:lnTo>
                <a:lnTo>
                  <a:pt x="1617490" y="126999"/>
                </a:lnTo>
                <a:lnTo>
                  <a:pt x="1616189" y="139699"/>
                </a:lnTo>
                <a:close/>
              </a:path>
              <a:path w="3296920" h="2565400">
                <a:moveTo>
                  <a:pt x="1651001" y="126999"/>
                </a:moveTo>
                <a:lnTo>
                  <a:pt x="1637602" y="126999"/>
                </a:lnTo>
                <a:lnTo>
                  <a:pt x="1636718" y="114299"/>
                </a:lnTo>
                <a:lnTo>
                  <a:pt x="1650576" y="114299"/>
                </a:lnTo>
                <a:lnTo>
                  <a:pt x="1651001" y="126999"/>
                </a:lnTo>
                <a:close/>
              </a:path>
              <a:path w="3296920" h="2565400">
                <a:moveTo>
                  <a:pt x="1760724" y="126999"/>
                </a:moveTo>
                <a:lnTo>
                  <a:pt x="1746179" y="126999"/>
                </a:lnTo>
                <a:lnTo>
                  <a:pt x="1749325" y="114299"/>
                </a:lnTo>
                <a:lnTo>
                  <a:pt x="1760171" y="114299"/>
                </a:lnTo>
                <a:lnTo>
                  <a:pt x="1760724" y="126999"/>
                </a:lnTo>
                <a:close/>
              </a:path>
              <a:path w="3296920" h="2565400">
                <a:moveTo>
                  <a:pt x="1857956" y="126999"/>
                </a:moveTo>
                <a:lnTo>
                  <a:pt x="1840419" y="126999"/>
                </a:lnTo>
                <a:lnTo>
                  <a:pt x="1840180" y="114299"/>
                </a:lnTo>
                <a:lnTo>
                  <a:pt x="1856087" y="114299"/>
                </a:lnTo>
                <a:lnTo>
                  <a:pt x="1857956" y="126999"/>
                </a:lnTo>
                <a:close/>
              </a:path>
              <a:path w="3296920" h="2565400">
                <a:moveTo>
                  <a:pt x="1299491" y="152399"/>
                </a:moveTo>
                <a:lnTo>
                  <a:pt x="1286059" y="152399"/>
                </a:lnTo>
                <a:lnTo>
                  <a:pt x="1278176" y="139699"/>
                </a:lnTo>
                <a:lnTo>
                  <a:pt x="1277049" y="126999"/>
                </a:lnTo>
                <a:lnTo>
                  <a:pt x="1286875" y="126999"/>
                </a:lnTo>
                <a:lnTo>
                  <a:pt x="1290862" y="139699"/>
                </a:lnTo>
                <a:lnTo>
                  <a:pt x="1296339" y="139699"/>
                </a:lnTo>
                <a:lnTo>
                  <a:pt x="1299491" y="152399"/>
                </a:lnTo>
                <a:close/>
              </a:path>
              <a:path w="3296920" h="2565400">
                <a:moveTo>
                  <a:pt x="1516657" y="152399"/>
                </a:moveTo>
                <a:lnTo>
                  <a:pt x="1508452" y="152399"/>
                </a:lnTo>
                <a:lnTo>
                  <a:pt x="1509253" y="139699"/>
                </a:lnTo>
                <a:lnTo>
                  <a:pt x="1508064" y="126999"/>
                </a:lnTo>
                <a:lnTo>
                  <a:pt x="1529579" y="126999"/>
                </a:lnTo>
                <a:lnTo>
                  <a:pt x="1525541" y="139699"/>
                </a:lnTo>
                <a:lnTo>
                  <a:pt x="1516657" y="152399"/>
                </a:lnTo>
                <a:close/>
              </a:path>
              <a:path w="3296920" h="2565400">
                <a:moveTo>
                  <a:pt x="1589578" y="152399"/>
                </a:moveTo>
                <a:lnTo>
                  <a:pt x="1573023" y="152399"/>
                </a:lnTo>
                <a:lnTo>
                  <a:pt x="1575497" y="139699"/>
                </a:lnTo>
                <a:lnTo>
                  <a:pt x="1578470" y="139699"/>
                </a:lnTo>
                <a:lnTo>
                  <a:pt x="1582754" y="126999"/>
                </a:lnTo>
                <a:lnTo>
                  <a:pt x="1587844" y="126999"/>
                </a:lnTo>
                <a:lnTo>
                  <a:pt x="1593233" y="139699"/>
                </a:lnTo>
                <a:lnTo>
                  <a:pt x="1589578" y="152399"/>
                </a:lnTo>
                <a:close/>
              </a:path>
              <a:path w="3296920" h="2565400">
                <a:moveTo>
                  <a:pt x="1660686" y="139699"/>
                </a:moveTo>
                <a:lnTo>
                  <a:pt x="1649860" y="139699"/>
                </a:lnTo>
                <a:lnTo>
                  <a:pt x="1648148" y="126999"/>
                </a:lnTo>
                <a:lnTo>
                  <a:pt x="1662956" y="126999"/>
                </a:lnTo>
                <a:lnTo>
                  <a:pt x="1660686" y="139699"/>
                </a:lnTo>
                <a:close/>
              </a:path>
              <a:path w="3296920" h="2565400">
                <a:moveTo>
                  <a:pt x="1724568" y="139699"/>
                </a:moveTo>
                <a:lnTo>
                  <a:pt x="1709102" y="139699"/>
                </a:lnTo>
                <a:lnTo>
                  <a:pt x="1711836" y="126999"/>
                </a:lnTo>
                <a:lnTo>
                  <a:pt x="1722791" y="126999"/>
                </a:lnTo>
                <a:lnTo>
                  <a:pt x="1724568" y="139699"/>
                </a:lnTo>
                <a:close/>
              </a:path>
              <a:path w="3296920" h="2565400">
                <a:moveTo>
                  <a:pt x="1748183" y="139699"/>
                </a:moveTo>
                <a:lnTo>
                  <a:pt x="1733304" y="139699"/>
                </a:lnTo>
                <a:lnTo>
                  <a:pt x="1735198" y="126999"/>
                </a:lnTo>
                <a:lnTo>
                  <a:pt x="1744264" y="126999"/>
                </a:lnTo>
                <a:lnTo>
                  <a:pt x="1748183" y="139699"/>
                </a:lnTo>
                <a:close/>
              </a:path>
              <a:path w="3296920" h="2565400">
                <a:moveTo>
                  <a:pt x="2046010" y="139699"/>
                </a:moveTo>
                <a:lnTo>
                  <a:pt x="2039647" y="139699"/>
                </a:lnTo>
                <a:lnTo>
                  <a:pt x="2031761" y="126999"/>
                </a:lnTo>
                <a:lnTo>
                  <a:pt x="2044322" y="126999"/>
                </a:lnTo>
                <a:lnTo>
                  <a:pt x="2046010" y="139699"/>
                </a:lnTo>
                <a:close/>
              </a:path>
              <a:path w="3296920" h="2565400">
                <a:moveTo>
                  <a:pt x="1233429" y="152399"/>
                </a:moveTo>
                <a:lnTo>
                  <a:pt x="1214818" y="152399"/>
                </a:lnTo>
                <a:lnTo>
                  <a:pt x="1225655" y="139699"/>
                </a:lnTo>
                <a:lnTo>
                  <a:pt x="1236998" y="139699"/>
                </a:lnTo>
                <a:lnTo>
                  <a:pt x="1233429" y="152399"/>
                </a:lnTo>
                <a:close/>
              </a:path>
              <a:path w="3296920" h="2565400">
                <a:moveTo>
                  <a:pt x="1343939" y="152399"/>
                </a:moveTo>
                <a:lnTo>
                  <a:pt x="1338491" y="152399"/>
                </a:lnTo>
                <a:lnTo>
                  <a:pt x="1334594" y="139699"/>
                </a:lnTo>
                <a:lnTo>
                  <a:pt x="1348194" y="139699"/>
                </a:lnTo>
                <a:lnTo>
                  <a:pt x="1343939" y="152399"/>
                </a:lnTo>
                <a:close/>
              </a:path>
              <a:path w="3296920" h="2565400">
                <a:moveTo>
                  <a:pt x="1418580" y="152399"/>
                </a:moveTo>
                <a:lnTo>
                  <a:pt x="1404423" y="152399"/>
                </a:lnTo>
                <a:lnTo>
                  <a:pt x="1407911" y="139699"/>
                </a:lnTo>
                <a:lnTo>
                  <a:pt x="1418583" y="139699"/>
                </a:lnTo>
                <a:lnTo>
                  <a:pt x="1418580" y="152399"/>
                </a:lnTo>
                <a:close/>
              </a:path>
              <a:path w="3296920" h="2565400">
                <a:moveTo>
                  <a:pt x="1435362" y="152399"/>
                </a:moveTo>
                <a:lnTo>
                  <a:pt x="1422533" y="152399"/>
                </a:lnTo>
                <a:lnTo>
                  <a:pt x="1426404" y="139699"/>
                </a:lnTo>
                <a:lnTo>
                  <a:pt x="1431394" y="139699"/>
                </a:lnTo>
                <a:lnTo>
                  <a:pt x="1435362" y="152399"/>
                </a:lnTo>
                <a:close/>
              </a:path>
              <a:path w="3296920" h="2565400">
                <a:moveTo>
                  <a:pt x="1475808" y="190499"/>
                </a:moveTo>
                <a:lnTo>
                  <a:pt x="1459787" y="190499"/>
                </a:lnTo>
                <a:lnTo>
                  <a:pt x="1454211" y="177799"/>
                </a:lnTo>
                <a:lnTo>
                  <a:pt x="1468713" y="177799"/>
                </a:lnTo>
                <a:lnTo>
                  <a:pt x="1473895" y="165099"/>
                </a:lnTo>
                <a:lnTo>
                  <a:pt x="1476870" y="165099"/>
                </a:lnTo>
                <a:lnTo>
                  <a:pt x="1484751" y="152399"/>
                </a:lnTo>
                <a:lnTo>
                  <a:pt x="1506746" y="139699"/>
                </a:lnTo>
                <a:lnTo>
                  <a:pt x="1507267" y="152399"/>
                </a:lnTo>
                <a:lnTo>
                  <a:pt x="1494295" y="177799"/>
                </a:lnTo>
                <a:lnTo>
                  <a:pt x="1475808" y="190499"/>
                </a:lnTo>
                <a:close/>
              </a:path>
              <a:path w="3296920" h="2565400">
                <a:moveTo>
                  <a:pt x="1680973" y="152399"/>
                </a:moveTo>
                <a:lnTo>
                  <a:pt x="1670057" y="152399"/>
                </a:lnTo>
                <a:lnTo>
                  <a:pt x="1669514" y="139699"/>
                </a:lnTo>
                <a:lnTo>
                  <a:pt x="1684069" y="139699"/>
                </a:lnTo>
                <a:lnTo>
                  <a:pt x="1680973" y="152399"/>
                </a:lnTo>
                <a:close/>
              </a:path>
              <a:path w="3296920" h="2565400">
                <a:moveTo>
                  <a:pt x="1716819" y="152399"/>
                </a:moveTo>
                <a:lnTo>
                  <a:pt x="1711259" y="139699"/>
                </a:lnTo>
                <a:lnTo>
                  <a:pt x="1721916" y="139699"/>
                </a:lnTo>
                <a:lnTo>
                  <a:pt x="1716819" y="152399"/>
                </a:lnTo>
                <a:close/>
              </a:path>
              <a:path w="3296920" h="2565400">
                <a:moveTo>
                  <a:pt x="1761125" y="152399"/>
                </a:moveTo>
                <a:lnTo>
                  <a:pt x="1745107" y="152399"/>
                </a:lnTo>
                <a:lnTo>
                  <a:pt x="1746273" y="139699"/>
                </a:lnTo>
                <a:lnTo>
                  <a:pt x="1762105" y="139699"/>
                </a:lnTo>
                <a:lnTo>
                  <a:pt x="1761125" y="152399"/>
                </a:lnTo>
                <a:close/>
              </a:path>
              <a:path w="3296920" h="2565400">
                <a:moveTo>
                  <a:pt x="1799102" y="152399"/>
                </a:moveTo>
                <a:lnTo>
                  <a:pt x="1785701" y="152399"/>
                </a:lnTo>
                <a:lnTo>
                  <a:pt x="1786221" y="139699"/>
                </a:lnTo>
                <a:lnTo>
                  <a:pt x="1799003" y="139699"/>
                </a:lnTo>
                <a:lnTo>
                  <a:pt x="1799102" y="152399"/>
                </a:lnTo>
                <a:close/>
              </a:path>
              <a:path w="3296920" h="2565400">
                <a:moveTo>
                  <a:pt x="1923385" y="152399"/>
                </a:moveTo>
                <a:lnTo>
                  <a:pt x="1909930" y="152399"/>
                </a:lnTo>
                <a:lnTo>
                  <a:pt x="1909485" y="139699"/>
                </a:lnTo>
                <a:lnTo>
                  <a:pt x="1924405" y="139699"/>
                </a:lnTo>
                <a:lnTo>
                  <a:pt x="1923385" y="152399"/>
                </a:lnTo>
                <a:close/>
              </a:path>
              <a:path w="3296920" h="2565400">
                <a:moveTo>
                  <a:pt x="1182192" y="165099"/>
                </a:moveTo>
                <a:lnTo>
                  <a:pt x="1160885" y="165099"/>
                </a:lnTo>
                <a:lnTo>
                  <a:pt x="1170211" y="152399"/>
                </a:lnTo>
                <a:lnTo>
                  <a:pt x="1186664" y="152399"/>
                </a:lnTo>
                <a:lnTo>
                  <a:pt x="1182192" y="165099"/>
                </a:lnTo>
                <a:close/>
              </a:path>
              <a:path w="3296920" h="2565400">
                <a:moveTo>
                  <a:pt x="1225476" y="165099"/>
                </a:moveTo>
                <a:lnTo>
                  <a:pt x="1219908" y="152399"/>
                </a:lnTo>
                <a:lnTo>
                  <a:pt x="1229055" y="152399"/>
                </a:lnTo>
                <a:lnTo>
                  <a:pt x="1225476" y="165099"/>
                </a:lnTo>
                <a:close/>
              </a:path>
              <a:path w="3296920" h="2565400">
                <a:moveTo>
                  <a:pt x="1258471" y="165099"/>
                </a:moveTo>
                <a:lnTo>
                  <a:pt x="1249892" y="152399"/>
                </a:lnTo>
                <a:lnTo>
                  <a:pt x="1263343" y="152399"/>
                </a:lnTo>
                <a:lnTo>
                  <a:pt x="1258471" y="165099"/>
                </a:lnTo>
                <a:close/>
              </a:path>
              <a:path w="3296920" h="2565400">
                <a:moveTo>
                  <a:pt x="1307588" y="203199"/>
                </a:moveTo>
                <a:lnTo>
                  <a:pt x="1295385" y="203199"/>
                </a:lnTo>
                <a:lnTo>
                  <a:pt x="1273164" y="177799"/>
                </a:lnTo>
                <a:lnTo>
                  <a:pt x="1279210" y="152399"/>
                </a:lnTo>
                <a:lnTo>
                  <a:pt x="1292667" y="152399"/>
                </a:lnTo>
                <a:lnTo>
                  <a:pt x="1292681" y="177799"/>
                </a:lnTo>
                <a:lnTo>
                  <a:pt x="1319498" y="177799"/>
                </a:lnTo>
                <a:lnTo>
                  <a:pt x="1317316" y="190499"/>
                </a:lnTo>
                <a:lnTo>
                  <a:pt x="1307588" y="203199"/>
                </a:lnTo>
                <a:close/>
              </a:path>
              <a:path w="3296920" h="2565400">
                <a:moveTo>
                  <a:pt x="1369668" y="165099"/>
                </a:moveTo>
                <a:lnTo>
                  <a:pt x="1362619" y="165099"/>
                </a:lnTo>
                <a:lnTo>
                  <a:pt x="1358374" y="152399"/>
                </a:lnTo>
                <a:lnTo>
                  <a:pt x="1374569" y="152399"/>
                </a:lnTo>
                <a:lnTo>
                  <a:pt x="1369668" y="165099"/>
                </a:lnTo>
                <a:close/>
              </a:path>
              <a:path w="3296920" h="2565400">
                <a:moveTo>
                  <a:pt x="1386767" y="165099"/>
                </a:moveTo>
                <a:lnTo>
                  <a:pt x="1383666" y="165099"/>
                </a:lnTo>
                <a:lnTo>
                  <a:pt x="1381836" y="152399"/>
                </a:lnTo>
                <a:lnTo>
                  <a:pt x="1394944" y="152399"/>
                </a:lnTo>
                <a:lnTo>
                  <a:pt x="1386767" y="165099"/>
                </a:lnTo>
                <a:close/>
              </a:path>
              <a:path w="3296920" h="2565400">
                <a:moveTo>
                  <a:pt x="1368850" y="203199"/>
                </a:moveTo>
                <a:lnTo>
                  <a:pt x="1362728" y="203199"/>
                </a:lnTo>
                <a:lnTo>
                  <a:pt x="1364689" y="190499"/>
                </a:lnTo>
                <a:lnTo>
                  <a:pt x="1378893" y="177799"/>
                </a:lnTo>
                <a:lnTo>
                  <a:pt x="1410098" y="177799"/>
                </a:lnTo>
                <a:lnTo>
                  <a:pt x="1414752" y="165099"/>
                </a:lnTo>
                <a:lnTo>
                  <a:pt x="1420584" y="152399"/>
                </a:lnTo>
                <a:lnTo>
                  <a:pt x="1427647" y="165099"/>
                </a:lnTo>
                <a:lnTo>
                  <a:pt x="1419548" y="177799"/>
                </a:lnTo>
                <a:lnTo>
                  <a:pt x="1409563" y="190499"/>
                </a:lnTo>
                <a:lnTo>
                  <a:pt x="1378893" y="190499"/>
                </a:lnTo>
                <a:lnTo>
                  <a:pt x="1368850" y="203199"/>
                </a:lnTo>
                <a:close/>
              </a:path>
              <a:path w="3296920" h="2565400">
                <a:moveTo>
                  <a:pt x="1452913" y="165099"/>
                </a:moveTo>
                <a:lnTo>
                  <a:pt x="1439462" y="165099"/>
                </a:lnTo>
                <a:lnTo>
                  <a:pt x="1447053" y="152399"/>
                </a:lnTo>
                <a:lnTo>
                  <a:pt x="1452913" y="165099"/>
                </a:lnTo>
                <a:close/>
              </a:path>
              <a:path w="3296920" h="2565400">
                <a:moveTo>
                  <a:pt x="1533197" y="190499"/>
                </a:moveTo>
                <a:lnTo>
                  <a:pt x="1512190" y="190499"/>
                </a:lnTo>
                <a:lnTo>
                  <a:pt x="1510096" y="177799"/>
                </a:lnTo>
                <a:lnTo>
                  <a:pt x="1524915" y="177799"/>
                </a:lnTo>
                <a:lnTo>
                  <a:pt x="1518342" y="165099"/>
                </a:lnTo>
                <a:lnTo>
                  <a:pt x="1522976" y="152399"/>
                </a:lnTo>
                <a:lnTo>
                  <a:pt x="1532039" y="152399"/>
                </a:lnTo>
                <a:lnTo>
                  <a:pt x="1538753" y="165099"/>
                </a:lnTo>
                <a:lnTo>
                  <a:pt x="1538193" y="177799"/>
                </a:lnTo>
                <a:lnTo>
                  <a:pt x="1533197" y="190499"/>
                </a:lnTo>
                <a:close/>
              </a:path>
              <a:path w="3296920" h="2565400">
                <a:moveTo>
                  <a:pt x="1570029" y="190499"/>
                </a:moveTo>
                <a:lnTo>
                  <a:pt x="1558681" y="190499"/>
                </a:lnTo>
                <a:lnTo>
                  <a:pt x="1561977" y="177799"/>
                </a:lnTo>
                <a:lnTo>
                  <a:pt x="1568098" y="177799"/>
                </a:lnTo>
                <a:lnTo>
                  <a:pt x="1561857" y="165099"/>
                </a:lnTo>
                <a:lnTo>
                  <a:pt x="1559315" y="152399"/>
                </a:lnTo>
                <a:lnTo>
                  <a:pt x="1576531" y="152399"/>
                </a:lnTo>
                <a:lnTo>
                  <a:pt x="1580990" y="177799"/>
                </a:lnTo>
                <a:lnTo>
                  <a:pt x="1570029" y="190499"/>
                </a:lnTo>
                <a:close/>
              </a:path>
              <a:path w="3296920" h="2565400">
                <a:moveTo>
                  <a:pt x="1610382" y="165099"/>
                </a:moveTo>
                <a:lnTo>
                  <a:pt x="1605187" y="165099"/>
                </a:lnTo>
                <a:lnTo>
                  <a:pt x="1600550" y="152399"/>
                </a:lnTo>
                <a:lnTo>
                  <a:pt x="1613982" y="152399"/>
                </a:lnTo>
                <a:lnTo>
                  <a:pt x="1610382" y="165099"/>
                </a:lnTo>
                <a:close/>
              </a:path>
              <a:path w="3296920" h="2565400">
                <a:moveTo>
                  <a:pt x="1649423" y="165099"/>
                </a:moveTo>
                <a:lnTo>
                  <a:pt x="1635733" y="165099"/>
                </a:lnTo>
                <a:lnTo>
                  <a:pt x="1639521" y="152399"/>
                </a:lnTo>
                <a:lnTo>
                  <a:pt x="1645836" y="152399"/>
                </a:lnTo>
                <a:lnTo>
                  <a:pt x="1649423" y="165099"/>
                </a:lnTo>
                <a:close/>
              </a:path>
              <a:path w="3296920" h="2565400">
                <a:moveTo>
                  <a:pt x="1829125" y="177799"/>
                </a:moveTo>
                <a:lnTo>
                  <a:pt x="1819778" y="177799"/>
                </a:lnTo>
                <a:lnTo>
                  <a:pt x="1815605" y="165099"/>
                </a:lnTo>
                <a:lnTo>
                  <a:pt x="1821702" y="165099"/>
                </a:lnTo>
                <a:lnTo>
                  <a:pt x="1825368" y="152399"/>
                </a:lnTo>
                <a:lnTo>
                  <a:pt x="1837874" y="152399"/>
                </a:lnTo>
                <a:lnTo>
                  <a:pt x="1837280" y="165099"/>
                </a:lnTo>
                <a:lnTo>
                  <a:pt x="1829125" y="177799"/>
                </a:lnTo>
                <a:close/>
              </a:path>
              <a:path w="3296920" h="2565400">
                <a:moveTo>
                  <a:pt x="1170235" y="177799"/>
                </a:moveTo>
                <a:lnTo>
                  <a:pt x="1159544" y="165099"/>
                </a:lnTo>
                <a:lnTo>
                  <a:pt x="1177250" y="165099"/>
                </a:lnTo>
                <a:lnTo>
                  <a:pt x="1170235" y="177799"/>
                </a:lnTo>
                <a:close/>
              </a:path>
              <a:path w="3296920" h="2565400">
                <a:moveTo>
                  <a:pt x="1208067" y="190499"/>
                </a:moveTo>
                <a:lnTo>
                  <a:pt x="1193106" y="190499"/>
                </a:lnTo>
                <a:lnTo>
                  <a:pt x="1194232" y="177799"/>
                </a:lnTo>
                <a:lnTo>
                  <a:pt x="1205789" y="177799"/>
                </a:lnTo>
                <a:lnTo>
                  <a:pt x="1210762" y="165099"/>
                </a:lnTo>
                <a:lnTo>
                  <a:pt x="1224925" y="165099"/>
                </a:lnTo>
                <a:lnTo>
                  <a:pt x="1221350" y="177799"/>
                </a:lnTo>
                <a:lnTo>
                  <a:pt x="1208067" y="190499"/>
                </a:lnTo>
                <a:close/>
              </a:path>
              <a:path w="3296920" h="2565400">
                <a:moveTo>
                  <a:pt x="1264924" y="177799"/>
                </a:moveTo>
                <a:lnTo>
                  <a:pt x="1250541" y="177799"/>
                </a:lnTo>
                <a:lnTo>
                  <a:pt x="1254247" y="165099"/>
                </a:lnTo>
                <a:lnTo>
                  <a:pt x="1260130" y="165099"/>
                </a:lnTo>
                <a:lnTo>
                  <a:pt x="1264924" y="177799"/>
                </a:lnTo>
                <a:close/>
              </a:path>
              <a:path w="3296920" h="2565400">
                <a:moveTo>
                  <a:pt x="1319498" y="177799"/>
                </a:moveTo>
                <a:lnTo>
                  <a:pt x="1302937" y="177799"/>
                </a:lnTo>
                <a:lnTo>
                  <a:pt x="1309064" y="165099"/>
                </a:lnTo>
                <a:lnTo>
                  <a:pt x="1319498" y="177799"/>
                </a:lnTo>
                <a:close/>
              </a:path>
              <a:path w="3296920" h="2565400">
                <a:moveTo>
                  <a:pt x="1357237" y="190499"/>
                </a:moveTo>
                <a:lnTo>
                  <a:pt x="1339846" y="190499"/>
                </a:lnTo>
                <a:lnTo>
                  <a:pt x="1332228" y="177799"/>
                </a:lnTo>
                <a:lnTo>
                  <a:pt x="1327563" y="165099"/>
                </a:lnTo>
                <a:lnTo>
                  <a:pt x="1340050" y="165099"/>
                </a:lnTo>
                <a:lnTo>
                  <a:pt x="1351604" y="177799"/>
                </a:lnTo>
                <a:lnTo>
                  <a:pt x="1357237" y="190499"/>
                </a:lnTo>
                <a:close/>
              </a:path>
              <a:path w="3296920" h="2565400">
                <a:moveTo>
                  <a:pt x="1408639" y="177799"/>
                </a:moveTo>
                <a:lnTo>
                  <a:pt x="1396694" y="177799"/>
                </a:lnTo>
                <a:lnTo>
                  <a:pt x="1396709" y="165099"/>
                </a:lnTo>
                <a:lnTo>
                  <a:pt x="1410533" y="165099"/>
                </a:lnTo>
                <a:lnTo>
                  <a:pt x="1408639" y="177799"/>
                </a:lnTo>
                <a:close/>
              </a:path>
              <a:path w="3296920" h="2565400">
                <a:moveTo>
                  <a:pt x="1447802" y="177799"/>
                </a:moveTo>
                <a:lnTo>
                  <a:pt x="1433882" y="177799"/>
                </a:lnTo>
                <a:lnTo>
                  <a:pt x="1433453" y="165099"/>
                </a:lnTo>
                <a:lnTo>
                  <a:pt x="1453733" y="165099"/>
                </a:lnTo>
                <a:lnTo>
                  <a:pt x="1447802" y="177799"/>
                </a:lnTo>
                <a:close/>
              </a:path>
              <a:path w="3296920" h="2565400">
                <a:moveTo>
                  <a:pt x="1560625" y="177799"/>
                </a:moveTo>
                <a:lnTo>
                  <a:pt x="1547104" y="177799"/>
                </a:lnTo>
                <a:lnTo>
                  <a:pt x="1545996" y="165099"/>
                </a:lnTo>
                <a:lnTo>
                  <a:pt x="1558154" y="165099"/>
                </a:lnTo>
                <a:lnTo>
                  <a:pt x="1560625" y="177799"/>
                </a:lnTo>
                <a:close/>
              </a:path>
              <a:path w="3296920" h="2565400">
                <a:moveTo>
                  <a:pt x="1644293" y="177799"/>
                </a:moveTo>
                <a:lnTo>
                  <a:pt x="1638816" y="165099"/>
                </a:lnTo>
                <a:lnTo>
                  <a:pt x="1649251" y="165099"/>
                </a:lnTo>
                <a:lnTo>
                  <a:pt x="1644293" y="177799"/>
                </a:lnTo>
                <a:close/>
              </a:path>
              <a:path w="3296920" h="2565400">
                <a:moveTo>
                  <a:pt x="1677378" y="177799"/>
                </a:moveTo>
                <a:lnTo>
                  <a:pt x="1669982" y="177799"/>
                </a:lnTo>
                <a:lnTo>
                  <a:pt x="1666959" y="165099"/>
                </a:lnTo>
                <a:lnTo>
                  <a:pt x="1679764" y="165099"/>
                </a:lnTo>
                <a:lnTo>
                  <a:pt x="1677378" y="177799"/>
                </a:lnTo>
                <a:close/>
              </a:path>
              <a:path w="3296920" h="2565400">
                <a:moveTo>
                  <a:pt x="1770510" y="177799"/>
                </a:moveTo>
                <a:lnTo>
                  <a:pt x="1759416" y="177799"/>
                </a:lnTo>
                <a:lnTo>
                  <a:pt x="1755725" y="165099"/>
                </a:lnTo>
                <a:lnTo>
                  <a:pt x="1771624" y="165099"/>
                </a:lnTo>
                <a:lnTo>
                  <a:pt x="1770510" y="177799"/>
                </a:lnTo>
                <a:close/>
              </a:path>
              <a:path w="3296920" h="2565400">
                <a:moveTo>
                  <a:pt x="1174495" y="215899"/>
                </a:moveTo>
                <a:lnTo>
                  <a:pt x="1164878" y="215899"/>
                </a:lnTo>
                <a:lnTo>
                  <a:pt x="1159355" y="203199"/>
                </a:lnTo>
                <a:lnTo>
                  <a:pt x="1153369" y="190499"/>
                </a:lnTo>
                <a:lnTo>
                  <a:pt x="1142365" y="190499"/>
                </a:lnTo>
                <a:lnTo>
                  <a:pt x="1137364" y="177799"/>
                </a:lnTo>
                <a:lnTo>
                  <a:pt x="1156223" y="177799"/>
                </a:lnTo>
                <a:lnTo>
                  <a:pt x="1176185" y="190499"/>
                </a:lnTo>
                <a:lnTo>
                  <a:pt x="1174495" y="215899"/>
                </a:lnTo>
                <a:close/>
              </a:path>
              <a:path w="3296920" h="2565400">
                <a:moveTo>
                  <a:pt x="1256871" y="190499"/>
                </a:moveTo>
                <a:lnTo>
                  <a:pt x="1252278" y="177799"/>
                </a:lnTo>
                <a:lnTo>
                  <a:pt x="1261583" y="177799"/>
                </a:lnTo>
                <a:lnTo>
                  <a:pt x="1256871" y="190499"/>
                </a:lnTo>
                <a:close/>
              </a:path>
              <a:path w="3296920" h="2565400">
                <a:moveTo>
                  <a:pt x="1276148" y="190499"/>
                </a:moveTo>
                <a:lnTo>
                  <a:pt x="1264128" y="190499"/>
                </a:lnTo>
                <a:lnTo>
                  <a:pt x="1270112" y="177799"/>
                </a:lnTo>
                <a:lnTo>
                  <a:pt x="1276148" y="190499"/>
                </a:lnTo>
                <a:close/>
              </a:path>
              <a:path w="3296920" h="2565400">
                <a:moveTo>
                  <a:pt x="1635533" y="190499"/>
                </a:moveTo>
                <a:lnTo>
                  <a:pt x="1621467" y="190499"/>
                </a:lnTo>
                <a:lnTo>
                  <a:pt x="1619160" y="177799"/>
                </a:lnTo>
                <a:lnTo>
                  <a:pt x="1636270" y="177799"/>
                </a:lnTo>
                <a:lnTo>
                  <a:pt x="1635533" y="190499"/>
                </a:lnTo>
                <a:close/>
              </a:path>
              <a:path w="3296920" h="2565400">
                <a:moveTo>
                  <a:pt x="1681292" y="190499"/>
                </a:moveTo>
                <a:lnTo>
                  <a:pt x="1664812" y="190499"/>
                </a:lnTo>
                <a:lnTo>
                  <a:pt x="1667357" y="177799"/>
                </a:lnTo>
                <a:lnTo>
                  <a:pt x="1678929" y="177799"/>
                </a:lnTo>
                <a:lnTo>
                  <a:pt x="1681292" y="190499"/>
                </a:lnTo>
                <a:close/>
              </a:path>
              <a:path w="3296920" h="2565400">
                <a:moveTo>
                  <a:pt x="1712993" y="190499"/>
                </a:moveTo>
                <a:lnTo>
                  <a:pt x="1698497" y="190499"/>
                </a:lnTo>
                <a:lnTo>
                  <a:pt x="1702033" y="177799"/>
                </a:lnTo>
                <a:lnTo>
                  <a:pt x="1712611" y="177799"/>
                </a:lnTo>
                <a:lnTo>
                  <a:pt x="1712993" y="190499"/>
                </a:lnTo>
                <a:close/>
              </a:path>
              <a:path w="3296920" h="2565400">
                <a:moveTo>
                  <a:pt x="1730983" y="190499"/>
                </a:moveTo>
                <a:lnTo>
                  <a:pt x="1716349" y="190499"/>
                </a:lnTo>
                <a:lnTo>
                  <a:pt x="1717383" y="177799"/>
                </a:lnTo>
                <a:lnTo>
                  <a:pt x="1729074" y="177799"/>
                </a:lnTo>
                <a:lnTo>
                  <a:pt x="1730983" y="190499"/>
                </a:lnTo>
                <a:close/>
              </a:path>
              <a:path w="3296920" h="2565400">
                <a:moveTo>
                  <a:pt x="1909691" y="190499"/>
                </a:moveTo>
                <a:lnTo>
                  <a:pt x="1890650" y="190499"/>
                </a:lnTo>
                <a:lnTo>
                  <a:pt x="1892860" y="177799"/>
                </a:lnTo>
                <a:lnTo>
                  <a:pt x="1906431" y="177799"/>
                </a:lnTo>
                <a:lnTo>
                  <a:pt x="1909691" y="190499"/>
                </a:lnTo>
                <a:close/>
              </a:path>
              <a:path w="3296920" h="2565400">
                <a:moveTo>
                  <a:pt x="1115563" y="203199"/>
                </a:moveTo>
                <a:lnTo>
                  <a:pt x="1112938" y="203199"/>
                </a:lnTo>
                <a:lnTo>
                  <a:pt x="1109041" y="190499"/>
                </a:lnTo>
                <a:lnTo>
                  <a:pt x="1120635" y="190499"/>
                </a:lnTo>
                <a:lnTo>
                  <a:pt x="1115563" y="203199"/>
                </a:lnTo>
                <a:close/>
              </a:path>
              <a:path w="3296920" h="2565400">
                <a:moveTo>
                  <a:pt x="1195880" y="203199"/>
                </a:moveTo>
                <a:lnTo>
                  <a:pt x="1180540" y="203199"/>
                </a:lnTo>
                <a:lnTo>
                  <a:pt x="1179506" y="190499"/>
                </a:lnTo>
                <a:lnTo>
                  <a:pt x="1192344" y="190499"/>
                </a:lnTo>
                <a:lnTo>
                  <a:pt x="1195880" y="203199"/>
                </a:lnTo>
                <a:close/>
              </a:path>
              <a:path w="3296920" h="2565400">
                <a:moveTo>
                  <a:pt x="1227044" y="215899"/>
                </a:moveTo>
                <a:lnTo>
                  <a:pt x="1205556" y="215899"/>
                </a:lnTo>
                <a:lnTo>
                  <a:pt x="1212035" y="203199"/>
                </a:lnTo>
                <a:lnTo>
                  <a:pt x="1214262" y="203199"/>
                </a:lnTo>
                <a:lnTo>
                  <a:pt x="1214500" y="190499"/>
                </a:lnTo>
                <a:lnTo>
                  <a:pt x="1223965" y="203199"/>
                </a:lnTo>
                <a:lnTo>
                  <a:pt x="1227044" y="215899"/>
                </a:lnTo>
                <a:close/>
              </a:path>
              <a:path w="3296920" h="2565400">
                <a:moveTo>
                  <a:pt x="1245536" y="215899"/>
                </a:moveTo>
                <a:lnTo>
                  <a:pt x="1237644" y="215899"/>
                </a:lnTo>
                <a:lnTo>
                  <a:pt x="1235470" y="203199"/>
                </a:lnTo>
                <a:lnTo>
                  <a:pt x="1236531" y="190499"/>
                </a:lnTo>
                <a:lnTo>
                  <a:pt x="1247347" y="190499"/>
                </a:lnTo>
                <a:lnTo>
                  <a:pt x="1251535" y="203199"/>
                </a:lnTo>
                <a:lnTo>
                  <a:pt x="1250548" y="203199"/>
                </a:lnTo>
                <a:lnTo>
                  <a:pt x="1245536" y="215899"/>
                </a:lnTo>
                <a:close/>
              </a:path>
              <a:path w="3296920" h="2565400">
                <a:moveTo>
                  <a:pt x="1276297" y="203199"/>
                </a:moveTo>
                <a:lnTo>
                  <a:pt x="1269934" y="203199"/>
                </a:lnTo>
                <a:lnTo>
                  <a:pt x="1261742" y="190499"/>
                </a:lnTo>
                <a:lnTo>
                  <a:pt x="1279216" y="190499"/>
                </a:lnTo>
                <a:lnTo>
                  <a:pt x="1276297" y="203199"/>
                </a:lnTo>
                <a:close/>
              </a:path>
              <a:path w="3296920" h="2565400">
                <a:moveTo>
                  <a:pt x="1350434" y="203199"/>
                </a:moveTo>
                <a:lnTo>
                  <a:pt x="1335420" y="203199"/>
                </a:lnTo>
                <a:lnTo>
                  <a:pt x="1345569" y="190499"/>
                </a:lnTo>
                <a:lnTo>
                  <a:pt x="1348830" y="190499"/>
                </a:lnTo>
                <a:lnTo>
                  <a:pt x="1350434" y="203199"/>
                </a:lnTo>
                <a:close/>
              </a:path>
              <a:path w="3296920" h="2565400">
                <a:moveTo>
                  <a:pt x="1451904" y="203199"/>
                </a:moveTo>
                <a:lnTo>
                  <a:pt x="1441694" y="203199"/>
                </a:lnTo>
                <a:lnTo>
                  <a:pt x="1446915" y="190499"/>
                </a:lnTo>
                <a:lnTo>
                  <a:pt x="1451904" y="203199"/>
                </a:lnTo>
                <a:close/>
              </a:path>
              <a:path w="3296920" h="2565400">
                <a:moveTo>
                  <a:pt x="1599845" y="203199"/>
                </a:moveTo>
                <a:lnTo>
                  <a:pt x="1585518" y="203199"/>
                </a:lnTo>
                <a:lnTo>
                  <a:pt x="1586870" y="190499"/>
                </a:lnTo>
                <a:lnTo>
                  <a:pt x="1602468" y="190499"/>
                </a:lnTo>
                <a:lnTo>
                  <a:pt x="1599845" y="203199"/>
                </a:lnTo>
                <a:close/>
              </a:path>
              <a:path w="3296920" h="2565400">
                <a:moveTo>
                  <a:pt x="1640859" y="228599"/>
                </a:moveTo>
                <a:lnTo>
                  <a:pt x="1625921" y="228599"/>
                </a:lnTo>
                <a:lnTo>
                  <a:pt x="1619139" y="215899"/>
                </a:lnTo>
                <a:lnTo>
                  <a:pt x="1619508" y="203199"/>
                </a:lnTo>
                <a:lnTo>
                  <a:pt x="1624277" y="190499"/>
                </a:lnTo>
                <a:lnTo>
                  <a:pt x="1630693" y="203199"/>
                </a:lnTo>
                <a:lnTo>
                  <a:pt x="1642641" y="215899"/>
                </a:lnTo>
                <a:lnTo>
                  <a:pt x="1646232" y="215899"/>
                </a:lnTo>
                <a:lnTo>
                  <a:pt x="1640859" y="228599"/>
                </a:lnTo>
                <a:close/>
              </a:path>
              <a:path w="3296920" h="2565400">
                <a:moveTo>
                  <a:pt x="1724228" y="215899"/>
                </a:moveTo>
                <a:lnTo>
                  <a:pt x="1713166" y="215899"/>
                </a:lnTo>
                <a:lnTo>
                  <a:pt x="1712452" y="203199"/>
                </a:lnTo>
                <a:lnTo>
                  <a:pt x="1714997" y="190499"/>
                </a:lnTo>
                <a:lnTo>
                  <a:pt x="1722017" y="198231"/>
                </a:lnTo>
                <a:lnTo>
                  <a:pt x="1724262" y="203199"/>
                </a:lnTo>
                <a:lnTo>
                  <a:pt x="1726615" y="203199"/>
                </a:lnTo>
                <a:lnTo>
                  <a:pt x="1724228" y="215899"/>
                </a:lnTo>
                <a:close/>
              </a:path>
              <a:path w="3296920" h="2565400">
                <a:moveTo>
                  <a:pt x="1724988" y="201504"/>
                </a:moveTo>
                <a:lnTo>
                  <a:pt x="1722017" y="198231"/>
                </a:lnTo>
                <a:lnTo>
                  <a:pt x="1718523" y="190499"/>
                </a:lnTo>
                <a:lnTo>
                  <a:pt x="1729703" y="190499"/>
                </a:lnTo>
                <a:lnTo>
                  <a:pt x="1724988" y="201504"/>
                </a:lnTo>
                <a:close/>
              </a:path>
              <a:path w="3296920" h="2565400">
                <a:moveTo>
                  <a:pt x="1785214" y="203199"/>
                </a:moveTo>
                <a:lnTo>
                  <a:pt x="1769158" y="203199"/>
                </a:lnTo>
                <a:lnTo>
                  <a:pt x="1775355" y="190499"/>
                </a:lnTo>
                <a:lnTo>
                  <a:pt x="1785214" y="203199"/>
                </a:lnTo>
                <a:close/>
              </a:path>
              <a:path w="3296920" h="2565400">
                <a:moveTo>
                  <a:pt x="1724262" y="203199"/>
                </a:moveTo>
                <a:lnTo>
                  <a:pt x="1722017" y="198231"/>
                </a:lnTo>
                <a:lnTo>
                  <a:pt x="1724988" y="201504"/>
                </a:lnTo>
                <a:lnTo>
                  <a:pt x="1724262" y="203199"/>
                </a:lnTo>
                <a:close/>
              </a:path>
              <a:path w="3296920" h="2565400">
                <a:moveTo>
                  <a:pt x="1726528" y="203199"/>
                </a:moveTo>
                <a:lnTo>
                  <a:pt x="1724262" y="203199"/>
                </a:lnTo>
                <a:lnTo>
                  <a:pt x="1724988" y="201504"/>
                </a:lnTo>
                <a:lnTo>
                  <a:pt x="1726528" y="203199"/>
                </a:lnTo>
                <a:close/>
              </a:path>
              <a:path w="3296920" h="2565400">
                <a:moveTo>
                  <a:pt x="1100685" y="241299"/>
                </a:moveTo>
                <a:lnTo>
                  <a:pt x="1102042" y="228599"/>
                </a:lnTo>
                <a:lnTo>
                  <a:pt x="1100058" y="215899"/>
                </a:lnTo>
                <a:lnTo>
                  <a:pt x="1105501" y="203199"/>
                </a:lnTo>
                <a:lnTo>
                  <a:pt x="1113986" y="203199"/>
                </a:lnTo>
                <a:lnTo>
                  <a:pt x="1121130" y="215899"/>
                </a:lnTo>
                <a:lnTo>
                  <a:pt x="1125797" y="228599"/>
                </a:lnTo>
                <a:lnTo>
                  <a:pt x="1113793" y="228599"/>
                </a:lnTo>
                <a:lnTo>
                  <a:pt x="1100685" y="241299"/>
                </a:lnTo>
                <a:close/>
              </a:path>
              <a:path w="3296920" h="2565400">
                <a:moveTo>
                  <a:pt x="1293275" y="215899"/>
                </a:moveTo>
                <a:lnTo>
                  <a:pt x="1276218" y="215899"/>
                </a:lnTo>
                <a:lnTo>
                  <a:pt x="1277189" y="203199"/>
                </a:lnTo>
                <a:lnTo>
                  <a:pt x="1294172" y="203199"/>
                </a:lnTo>
                <a:lnTo>
                  <a:pt x="1293275" y="215899"/>
                </a:lnTo>
                <a:close/>
              </a:path>
              <a:path w="3296920" h="2565400">
                <a:moveTo>
                  <a:pt x="1342611" y="228599"/>
                </a:moveTo>
                <a:lnTo>
                  <a:pt x="1325368" y="228599"/>
                </a:lnTo>
                <a:lnTo>
                  <a:pt x="1321789" y="215899"/>
                </a:lnTo>
                <a:lnTo>
                  <a:pt x="1324414" y="215899"/>
                </a:lnTo>
                <a:lnTo>
                  <a:pt x="1338850" y="203199"/>
                </a:lnTo>
                <a:lnTo>
                  <a:pt x="1345122" y="215899"/>
                </a:lnTo>
                <a:lnTo>
                  <a:pt x="1342611" y="228599"/>
                </a:lnTo>
                <a:close/>
              </a:path>
              <a:path w="3296920" h="2565400">
                <a:moveTo>
                  <a:pt x="1412726" y="228599"/>
                </a:moveTo>
                <a:lnTo>
                  <a:pt x="1388172" y="228599"/>
                </a:lnTo>
                <a:lnTo>
                  <a:pt x="1401799" y="215899"/>
                </a:lnTo>
                <a:lnTo>
                  <a:pt x="1402992" y="203199"/>
                </a:lnTo>
                <a:lnTo>
                  <a:pt x="1414444" y="203199"/>
                </a:lnTo>
                <a:lnTo>
                  <a:pt x="1412726" y="228599"/>
                </a:lnTo>
                <a:close/>
              </a:path>
              <a:path w="3296920" h="2565400">
                <a:moveTo>
                  <a:pt x="1425762" y="215899"/>
                </a:moveTo>
                <a:lnTo>
                  <a:pt x="1418898" y="215899"/>
                </a:lnTo>
                <a:lnTo>
                  <a:pt x="1415763" y="203199"/>
                </a:lnTo>
                <a:lnTo>
                  <a:pt x="1430023" y="203199"/>
                </a:lnTo>
                <a:lnTo>
                  <a:pt x="1425762" y="215899"/>
                </a:lnTo>
                <a:close/>
              </a:path>
              <a:path w="3296920" h="2565400">
                <a:moveTo>
                  <a:pt x="1449747" y="215899"/>
                </a:moveTo>
                <a:lnTo>
                  <a:pt x="1444534" y="215899"/>
                </a:lnTo>
                <a:lnTo>
                  <a:pt x="1439657" y="203199"/>
                </a:lnTo>
                <a:lnTo>
                  <a:pt x="1452977" y="203199"/>
                </a:lnTo>
                <a:lnTo>
                  <a:pt x="1449747" y="215899"/>
                </a:lnTo>
                <a:close/>
              </a:path>
              <a:path w="3296920" h="2565400">
                <a:moveTo>
                  <a:pt x="1471290" y="228599"/>
                </a:moveTo>
                <a:lnTo>
                  <a:pt x="1462248" y="228599"/>
                </a:lnTo>
                <a:lnTo>
                  <a:pt x="1462243" y="215899"/>
                </a:lnTo>
                <a:lnTo>
                  <a:pt x="1465984" y="215899"/>
                </a:lnTo>
                <a:lnTo>
                  <a:pt x="1468308" y="203199"/>
                </a:lnTo>
                <a:lnTo>
                  <a:pt x="1478309" y="203199"/>
                </a:lnTo>
                <a:lnTo>
                  <a:pt x="1479825" y="215899"/>
                </a:lnTo>
                <a:lnTo>
                  <a:pt x="1471290" y="228599"/>
                </a:lnTo>
                <a:close/>
              </a:path>
              <a:path w="3296920" h="2565400">
                <a:moveTo>
                  <a:pt x="1505192" y="215899"/>
                </a:moveTo>
                <a:lnTo>
                  <a:pt x="1493683" y="215899"/>
                </a:lnTo>
                <a:lnTo>
                  <a:pt x="1491949" y="203199"/>
                </a:lnTo>
                <a:lnTo>
                  <a:pt x="1506652" y="203199"/>
                </a:lnTo>
                <a:lnTo>
                  <a:pt x="1505192" y="215899"/>
                </a:lnTo>
                <a:close/>
              </a:path>
              <a:path w="3296920" h="2565400">
                <a:moveTo>
                  <a:pt x="1544293" y="228599"/>
                </a:moveTo>
                <a:lnTo>
                  <a:pt x="1533981" y="228599"/>
                </a:lnTo>
                <a:lnTo>
                  <a:pt x="1525459" y="215899"/>
                </a:lnTo>
                <a:lnTo>
                  <a:pt x="1531118" y="203199"/>
                </a:lnTo>
                <a:lnTo>
                  <a:pt x="1544002" y="203199"/>
                </a:lnTo>
                <a:lnTo>
                  <a:pt x="1544293" y="228599"/>
                </a:lnTo>
                <a:close/>
              </a:path>
              <a:path w="3296920" h="2565400">
                <a:moveTo>
                  <a:pt x="1781406" y="215899"/>
                </a:moveTo>
                <a:lnTo>
                  <a:pt x="1775123" y="215899"/>
                </a:lnTo>
                <a:lnTo>
                  <a:pt x="1770112" y="203199"/>
                </a:lnTo>
                <a:lnTo>
                  <a:pt x="1790106" y="203199"/>
                </a:lnTo>
                <a:lnTo>
                  <a:pt x="1781406" y="215899"/>
                </a:lnTo>
                <a:close/>
              </a:path>
              <a:path w="3296920" h="2565400">
                <a:moveTo>
                  <a:pt x="1087809" y="228599"/>
                </a:moveTo>
                <a:lnTo>
                  <a:pt x="1073511" y="228599"/>
                </a:lnTo>
                <a:lnTo>
                  <a:pt x="1068002" y="215899"/>
                </a:lnTo>
                <a:lnTo>
                  <a:pt x="1087726" y="215899"/>
                </a:lnTo>
                <a:lnTo>
                  <a:pt x="1087809" y="228599"/>
                </a:lnTo>
                <a:close/>
              </a:path>
              <a:path w="3296920" h="2565400">
                <a:moveTo>
                  <a:pt x="1147852" y="228599"/>
                </a:moveTo>
                <a:lnTo>
                  <a:pt x="1127542" y="228599"/>
                </a:lnTo>
                <a:lnTo>
                  <a:pt x="1136917" y="215899"/>
                </a:lnTo>
                <a:lnTo>
                  <a:pt x="1148916" y="215899"/>
                </a:lnTo>
                <a:lnTo>
                  <a:pt x="1147852" y="228599"/>
                </a:lnTo>
                <a:close/>
              </a:path>
              <a:path w="3296920" h="2565400">
                <a:moveTo>
                  <a:pt x="1353990" y="241299"/>
                </a:moveTo>
                <a:lnTo>
                  <a:pt x="1340798" y="241299"/>
                </a:lnTo>
                <a:lnTo>
                  <a:pt x="1341078" y="228599"/>
                </a:lnTo>
                <a:lnTo>
                  <a:pt x="1344476" y="228599"/>
                </a:lnTo>
                <a:lnTo>
                  <a:pt x="1349812" y="215899"/>
                </a:lnTo>
                <a:lnTo>
                  <a:pt x="1355909" y="215899"/>
                </a:lnTo>
                <a:lnTo>
                  <a:pt x="1358010" y="228599"/>
                </a:lnTo>
                <a:lnTo>
                  <a:pt x="1353990" y="241299"/>
                </a:lnTo>
                <a:close/>
              </a:path>
              <a:path w="3296920" h="2565400">
                <a:moveTo>
                  <a:pt x="1384296" y="228599"/>
                </a:moveTo>
                <a:lnTo>
                  <a:pt x="1362431" y="228599"/>
                </a:lnTo>
                <a:lnTo>
                  <a:pt x="1363154" y="215899"/>
                </a:lnTo>
                <a:lnTo>
                  <a:pt x="1387245" y="215899"/>
                </a:lnTo>
                <a:lnTo>
                  <a:pt x="1384296" y="228599"/>
                </a:lnTo>
                <a:close/>
              </a:path>
              <a:path w="3296920" h="2565400">
                <a:moveTo>
                  <a:pt x="1437935" y="228599"/>
                </a:moveTo>
                <a:lnTo>
                  <a:pt x="1423511" y="228599"/>
                </a:lnTo>
                <a:lnTo>
                  <a:pt x="1422810" y="215899"/>
                </a:lnTo>
                <a:lnTo>
                  <a:pt x="1437618" y="215899"/>
                </a:lnTo>
                <a:lnTo>
                  <a:pt x="1437935" y="228599"/>
                </a:lnTo>
                <a:close/>
              </a:path>
              <a:path w="3296920" h="2565400">
                <a:moveTo>
                  <a:pt x="1457501" y="228599"/>
                </a:moveTo>
                <a:lnTo>
                  <a:pt x="1447279" y="228599"/>
                </a:lnTo>
                <a:lnTo>
                  <a:pt x="1445104" y="215899"/>
                </a:lnTo>
                <a:lnTo>
                  <a:pt x="1459539" y="215899"/>
                </a:lnTo>
                <a:lnTo>
                  <a:pt x="1457501" y="228599"/>
                </a:lnTo>
                <a:close/>
              </a:path>
              <a:path w="3296920" h="2565400">
                <a:moveTo>
                  <a:pt x="1564504" y="228599"/>
                </a:moveTo>
                <a:lnTo>
                  <a:pt x="1551923" y="228599"/>
                </a:lnTo>
                <a:lnTo>
                  <a:pt x="1549093" y="215899"/>
                </a:lnTo>
                <a:lnTo>
                  <a:pt x="1563488" y="215899"/>
                </a:lnTo>
                <a:lnTo>
                  <a:pt x="1564504" y="228599"/>
                </a:lnTo>
                <a:close/>
              </a:path>
              <a:path w="3296920" h="2565400">
                <a:moveTo>
                  <a:pt x="1755648" y="241299"/>
                </a:moveTo>
                <a:lnTo>
                  <a:pt x="1744424" y="241299"/>
                </a:lnTo>
                <a:lnTo>
                  <a:pt x="1738162" y="228599"/>
                </a:lnTo>
                <a:lnTo>
                  <a:pt x="1738826" y="215899"/>
                </a:lnTo>
                <a:lnTo>
                  <a:pt x="1743920" y="215899"/>
                </a:lnTo>
                <a:lnTo>
                  <a:pt x="1750945" y="228599"/>
                </a:lnTo>
                <a:lnTo>
                  <a:pt x="1755709" y="228599"/>
                </a:lnTo>
                <a:lnTo>
                  <a:pt x="1755648" y="241299"/>
                </a:lnTo>
                <a:close/>
              </a:path>
              <a:path w="3296920" h="2565400">
                <a:moveTo>
                  <a:pt x="1848293" y="228599"/>
                </a:moveTo>
                <a:lnTo>
                  <a:pt x="1831677" y="228599"/>
                </a:lnTo>
                <a:lnTo>
                  <a:pt x="1834782" y="215899"/>
                </a:lnTo>
                <a:lnTo>
                  <a:pt x="1847100" y="215899"/>
                </a:lnTo>
                <a:lnTo>
                  <a:pt x="1848293" y="228599"/>
                </a:lnTo>
                <a:close/>
              </a:path>
              <a:path w="3296920" h="2565400">
                <a:moveTo>
                  <a:pt x="1953027" y="228599"/>
                </a:moveTo>
                <a:lnTo>
                  <a:pt x="1939785" y="228599"/>
                </a:lnTo>
                <a:lnTo>
                  <a:pt x="1944845" y="215899"/>
                </a:lnTo>
                <a:lnTo>
                  <a:pt x="1950230" y="215899"/>
                </a:lnTo>
                <a:lnTo>
                  <a:pt x="1953027" y="228599"/>
                </a:lnTo>
                <a:close/>
              </a:path>
              <a:path w="3296920" h="2565400">
                <a:moveTo>
                  <a:pt x="1227948" y="241299"/>
                </a:moveTo>
                <a:lnTo>
                  <a:pt x="1209729" y="241299"/>
                </a:lnTo>
                <a:lnTo>
                  <a:pt x="1212541" y="228599"/>
                </a:lnTo>
                <a:lnTo>
                  <a:pt x="1221072" y="228599"/>
                </a:lnTo>
                <a:lnTo>
                  <a:pt x="1227948" y="241299"/>
                </a:lnTo>
                <a:close/>
              </a:path>
              <a:path w="3296920" h="2565400">
                <a:moveTo>
                  <a:pt x="1281546" y="241299"/>
                </a:moveTo>
                <a:lnTo>
                  <a:pt x="1246004" y="241299"/>
                </a:lnTo>
                <a:lnTo>
                  <a:pt x="1247427" y="228599"/>
                </a:lnTo>
                <a:lnTo>
                  <a:pt x="1285588" y="228599"/>
                </a:lnTo>
                <a:lnTo>
                  <a:pt x="1281546" y="241299"/>
                </a:lnTo>
                <a:close/>
              </a:path>
              <a:path w="3296920" h="2565400">
                <a:moveTo>
                  <a:pt x="1319459" y="253999"/>
                </a:moveTo>
                <a:lnTo>
                  <a:pt x="1305723" y="253999"/>
                </a:lnTo>
                <a:lnTo>
                  <a:pt x="1307951" y="241299"/>
                </a:lnTo>
                <a:lnTo>
                  <a:pt x="1294351" y="241299"/>
                </a:lnTo>
                <a:lnTo>
                  <a:pt x="1297010" y="228599"/>
                </a:lnTo>
                <a:lnTo>
                  <a:pt x="1315869" y="228599"/>
                </a:lnTo>
                <a:lnTo>
                  <a:pt x="1321392" y="241299"/>
                </a:lnTo>
                <a:lnTo>
                  <a:pt x="1319459" y="253999"/>
                </a:lnTo>
                <a:close/>
              </a:path>
              <a:path w="3296920" h="2565400">
                <a:moveTo>
                  <a:pt x="1426463" y="241299"/>
                </a:moveTo>
                <a:lnTo>
                  <a:pt x="1411979" y="241299"/>
                </a:lnTo>
                <a:lnTo>
                  <a:pt x="1413357" y="228599"/>
                </a:lnTo>
                <a:lnTo>
                  <a:pt x="1421215" y="228599"/>
                </a:lnTo>
                <a:lnTo>
                  <a:pt x="1426463" y="241299"/>
                </a:lnTo>
                <a:close/>
              </a:path>
              <a:path w="3296920" h="2565400">
                <a:moveTo>
                  <a:pt x="1480436" y="241299"/>
                </a:moveTo>
                <a:lnTo>
                  <a:pt x="1466299" y="241299"/>
                </a:lnTo>
                <a:lnTo>
                  <a:pt x="1468963" y="228599"/>
                </a:lnTo>
                <a:lnTo>
                  <a:pt x="1475326" y="228599"/>
                </a:lnTo>
                <a:lnTo>
                  <a:pt x="1480436" y="241299"/>
                </a:lnTo>
                <a:close/>
              </a:path>
              <a:path w="3296920" h="2565400">
                <a:moveTo>
                  <a:pt x="1515450" y="241299"/>
                </a:moveTo>
                <a:lnTo>
                  <a:pt x="1510599" y="241299"/>
                </a:lnTo>
                <a:lnTo>
                  <a:pt x="1503624" y="228599"/>
                </a:lnTo>
                <a:lnTo>
                  <a:pt x="1518870" y="228599"/>
                </a:lnTo>
                <a:lnTo>
                  <a:pt x="1515450" y="241299"/>
                </a:lnTo>
                <a:close/>
              </a:path>
              <a:path w="3296920" h="2565400">
                <a:moveTo>
                  <a:pt x="1546388" y="253999"/>
                </a:moveTo>
                <a:lnTo>
                  <a:pt x="1532241" y="253999"/>
                </a:lnTo>
                <a:lnTo>
                  <a:pt x="1532788" y="241299"/>
                </a:lnTo>
                <a:lnTo>
                  <a:pt x="1521259" y="241299"/>
                </a:lnTo>
                <a:lnTo>
                  <a:pt x="1526505" y="228599"/>
                </a:lnTo>
                <a:lnTo>
                  <a:pt x="1535450" y="228599"/>
                </a:lnTo>
                <a:lnTo>
                  <a:pt x="1535015" y="241299"/>
                </a:lnTo>
                <a:lnTo>
                  <a:pt x="1546388" y="253999"/>
                </a:lnTo>
                <a:close/>
              </a:path>
              <a:path w="3296920" h="2565400">
                <a:moveTo>
                  <a:pt x="1606435" y="241299"/>
                </a:moveTo>
                <a:lnTo>
                  <a:pt x="1590242" y="241299"/>
                </a:lnTo>
                <a:lnTo>
                  <a:pt x="1593074" y="228599"/>
                </a:lnTo>
                <a:lnTo>
                  <a:pt x="1601663" y="228599"/>
                </a:lnTo>
                <a:lnTo>
                  <a:pt x="1606435" y="241299"/>
                </a:lnTo>
                <a:close/>
              </a:path>
              <a:path w="3296920" h="2565400">
                <a:moveTo>
                  <a:pt x="1619502" y="241299"/>
                </a:moveTo>
                <a:lnTo>
                  <a:pt x="1606435" y="241299"/>
                </a:lnTo>
                <a:lnTo>
                  <a:pt x="1613673" y="228599"/>
                </a:lnTo>
                <a:lnTo>
                  <a:pt x="1619502" y="241299"/>
                </a:lnTo>
                <a:close/>
              </a:path>
              <a:path w="3296920" h="2565400">
                <a:moveTo>
                  <a:pt x="1883099" y="241299"/>
                </a:moveTo>
                <a:lnTo>
                  <a:pt x="1869130" y="241299"/>
                </a:lnTo>
                <a:lnTo>
                  <a:pt x="1872938" y="228599"/>
                </a:lnTo>
                <a:lnTo>
                  <a:pt x="1882651" y="228599"/>
                </a:lnTo>
                <a:lnTo>
                  <a:pt x="1883099" y="241299"/>
                </a:lnTo>
                <a:close/>
              </a:path>
              <a:path w="3296920" h="2565400">
                <a:moveTo>
                  <a:pt x="1041866" y="253999"/>
                </a:moveTo>
                <a:lnTo>
                  <a:pt x="1025850" y="253999"/>
                </a:lnTo>
                <a:lnTo>
                  <a:pt x="1028077" y="241299"/>
                </a:lnTo>
                <a:lnTo>
                  <a:pt x="1041213" y="241299"/>
                </a:lnTo>
                <a:lnTo>
                  <a:pt x="1041866" y="253999"/>
                </a:lnTo>
                <a:close/>
              </a:path>
              <a:path w="3296920" h="2565400">
                <a:moveTo>
                  <a:pt x="1072720" y="253999"/>
                </a:moveTo>
                <a:lnTo>
                  <a:pt x="1059333" y="253999"/>
                </a:lnTo>
                <a:lnTo>
                  <a:pt x="1059473" y="241299"/>
                </a:lnTo>
                <a:lnTo>
                  <a:pt x="1074046" y="241299"/>
                </a:lnTo>
                <a:lnTo>
                  <a:pt x="1072720" y="253999"/>
                </a:lnTo>
                <a:close/>
              </a:path>
              <a:path w="3296920" h="2565400">
                <a:moveTo>
                  <a:pt x="1091136" y="253999"/>
                </a:moveTo>
                <a:lnTo>
                  <a:pt x="1078301" y="253999"/>
                </a:lnTo>
                <a:lnTo>
                  <a:pt x="1076194" y="241299"/>
                </a:lnTo>
                <a:lnTo>
                  <a:pt x="1087249" y="241299"/>
                </a:lnTo>
                <a:lnTo>
                  <a:pt x="1091136" y="253999"/>
                </a:lnTo>
                <a:close/>
              </a:path>
              <a:path w="3296920" h="2565400">
                <a:moveTo>
                  <a:pt x="1163907" y="279360"/>
                </a:moveTo>
                <a:lnTo>
                  <a:pt x="1159912" y="279360"/>
                </a:lnTo>
                <a:lnTo>
                  <a:pt x="1148011" y="266699"/>
                </a:lnTo>
                <a:lnTo>
                  <a:pt x="1139250" y="253999"/>
                </a:lnTo>
                <a:lnTo>
                  <a:pt x="1114131" y="253999"/>
                </a:lnTo>
                <a:lnTo>
                  <a:pt x="1142392" y="241299"/>
                </a:lnTo>
                <a:lnTo>
                  <a:pt x="1158525" y="253999"/>
                </a:lnTo>
                <a:lnTo>
                  <a:pt x="1163853" y="279106"/>
                </a:lnTo>
                <a:lnTo>
                  <a:pt x="1163907" y="279360"/>
                </a:lnTo>
                <a:close/>
              </a:path>
              <a:path w="3296920" h="2565400">
                <a:moveTo>
                  <a:pt x="1187300" y="253999"/>
                </a:moveTo>
                <a:lnTo>
                  <a:pt x="1164067" y="253999"/>
                </a:lnTo>
                <a:lnTo>
                  <a:pt x="1171281" y="241299"/>
                </a:lnTo>
                <a:lnTo>
                  <a:pt x="1187300" y="253999"/>
                </a:lnTo>
                <a:close/>
              </a:path>
              <a:path w="3296920" h="2565400">
                <a:moveTo>
                  <a:pt x="1194704" y="266699"/>
                </a:moveTo>
                <a:lnTo>
                  <a:pt x="1180620" y="266699"/>
                </a:lnTo>
                <a:lnTo>
                  <a:pt x="1166800" y="253999"/>
                </a:lnTo>
                <a:lnTo>
                  <a:pt x="1187300" y="253999"/>
                </a:lnTo>
                <a:lnTo>
                  <a:pt x="1197821" y="241299"/>
                </a:lnTo>
                <a:lnTo>
                  <a:pt x="1200363" y="253999"/>
                </a:lnTo>
                <a:lnTo>
                  <a:pt x="1194704" y="266699"/>
                </a:lnTo>
                <a:close/>
              </a:path>
              <a:path w="3296920" h="2565400">
                <a:moveTo>
                  <a:pt x="1220465" y="253999"/>
                </a:moveTo>
                <a:lnTo>
                  <a:pt x="1211956" y="241299"/>
                </a:lnTo>
                <a:lnTo>
                  <a:pt x="1225794" y="241299"/>
                </a:lnTo>
                <a:lnTo>
                  <a:pt x="1220465" y="253999"/>
                </a:lnTo>
                <a:close/>
              </a:path>
              <a:path w="3296920" h="2565400">
                <a:moveTo>
                  <a:pt x="1284041" y="253999"/>
                </a:moveTo>
                <a:lnTo>
                  <a:pt x="1270749" y="253999"/>
                </a:lnTo>
                <a:lnTo>
                  <a:pt x="1273802" y="241299"/>
                </a:lnTo>
                <a:lnTo>
                  <a:pt x="1282335" y="241299"/>
                </a:lnTo>
                <a:lnTo>
                  <a:pt x="1284041" y="253999"/>
                </a:lnTo>
                <a:close/>
              </a:path>
              <a:path w="3296920" h="2565400">
                <a:moveTo>
                  <a:pt x="1397930" y="279360"/>
                </a:moveTo>
                <a:lnTo>
                  <a:pt x="1381875" y="279360"/>
                </a:lnTo>
                <a:lnTo>
                  <a:pt x="1383676" y="266699"/>
                </a:lnTo>
                <a:lnTo>
                  <a:pt x="1384601" y="266699"/>
                </a:lnTo>
                <a:lnTo>
                  <a:pt x="1381120" y="253999"/>
                </a:lnTo>
                <a:lnTo>
                  <a:pt x="1389925" y="241299"/>
                </a:lnTo>
                <a:lnTo>
                  <a:pt x="1397932" y="266699"/>
                </a:lnTo>
                <a:lnTo>
                  <a:pt x="1397930" y="279360"/>
                </a:lnTo>
                <a:close/>
              </a:path>
              <a:path w="3296920" h="2565400">
                <a:moveTo>
                  <a:pt x="1409911" y="253999"/>
                </a:moveTo>
                <a:lnTo>
                  <a:pt x="1395733" y="253999"/>
                </a:lnTo>
                <a:lnTo>
                  <a:pt x="1395387" y="241299"/>
                </a:lnTo>
                <a:lnTo>
                  <a:pt x="1409991" y="241299"/>
                </a:lnTo>
                <a:lnTo>
                  <a:pt x="1409911" y="253999"/>
                </a:lnTo>
                <a:close/>
              </a:path>
              <a:path w="3296920" h="2565400">
                <a:moveTo>
                  <a:pt x="1458811" y="253999"/>
                </a:moveTo>
                <a:lnTo>
                  <a:pt x="1443987" y="253999"/>
                </a:lnTo>
                <a:lnTo>
                  <a:pt x="1446029" y="241299"/>
                </a:lnTo>
                <a:lnTo>
                  <a:pt x="1456994" y="241299"/>
                </a:lnTo>
                <a:lnTo>
                  <a:pt x="1458811" y="253999"/>
                </a:lnTo>
                <a:close/>
              </a:path>
              <a:path w="3296920" h="2565400">
                <a:moveTo>
                  <a:pt x="1475446" y="253999"/>
                </a:moveTo>
                <a:lnTo>
                  <a:pt x="1467651" y="241299"/>
                </a:lnTo>
                <a:lnTo>
                  <a:pt x="1479343" y="241299"/>
                </a:lnTo>
                <a:lnTo>
                  <a:pt x="1475446" y="253999"/>
                </a:lnTo>
                <a:close/>
              </a:path>
              <a:path w="3296920" h="2565400">
                <a:moveTo>
                  <a:pt x="1515003" y="266699"/>
                </a:moveTo>
                <a:lnTo>
                  <a:pt x="1508396" y="266699"/>
                </a:lnTo>
                <a:lnTo>
                  <a:pt x="1502646" y="253999"/>
                </a:lnTo>
                <a:lnTo>
                  <a:pt x="1496317" y="241299"/>
                </a:lnTo>
                <a:lnTo>
                  <a:pt x="1507936" y="241299"/>
                </a:lnTo>
                <a:lnTo>
                  <a:pt x="1517757" y="253999"/>
                </a:lnTo>
                <a:lnTo>
                  <a:pt x="1519210" y="253999"/>
                </a:lnTo>
                <a:lnTo>
                  <a:pt x="1515003" y="266699"/>
                </a:lnTo>
                <a:close/>
              </a:path>
              <a:path w="3296920" h="2565400">
                <a:moveTo>
                  <a:pt x="1668043" y="253999"/>
                </a:moveTo>
                <a:lnTo>
                  <a:pt x="1658449" y="253999"/>
                </a:lnTo>
                <a:lnTo>
                  <a:pt x="1654698" y="241299"/>
                </a:lnTo>
                <a:lnTo>
                  <a:pt x="1669399" y="241299"/>
                </a:lnTo>
                <a:lnTo>
                  <a:pt x="1668043" y="253999"/>
                </a:lnTo>
                <a:close/>
              </a:path>
              <a:path w="3296920" h="2565400">
                <a:moveTo>
                  <a:pt x="1694070" y="253999"/>
                </a:moveTo>
                <a:lnTo>
                  <a:pt x="1680877" y="253999"/>
                </a:lnTo>
                <a:lnTo>
                  <a:pt x="1682787" y="241299"/>
                </a:lnTo>
                <a:lnTo>
                  <a:pt x="1695553" y="241299"/>
                </a:lnTo>
                <a:lnTo>
                  <a:pt x="1694070" y="253999"/>
                </a:lnTo>
                <a:close/>
              </a:path>
              <a:path w="3296920" h="2565400">
                <a:moveTo>
                  <a:pt x="1067024" y="266699"/>
                </a:moveTo>
                <a:lnTo>
                  <a:pt x="1052652" y="266699"/>
                </a:lnTo>
                <a:lnTo>
                  <a:pt x="1053392" y="253999"/>
                </a:lnTo>
                <a:lnTo>
                  <a:pt x="1067764" y="253999"/>
                </a:lnTo>
                <a:lnTo>
                  <a:pt x="1067024" y="266699"/>
                </a:lnTo>
                <a:close/>
              </a:path>
              <a:path w="3296920" h="2565400">
                <a:moveTo>
                  <a:pt x="1227554" y="266699"/>
                </a:moveTo>
                <a:lnTo>
                  <a:pt x="1209690" y="266699"/>
                </a:lnTo>
                <a:lnTo>
                  <a:pt x="1211508" y="253999"/>
                </a:lnTo>
                <a:lnTo>
                  <a:pt x="1229260" y="253999"/>
                </a:lnTo>
                <a:lnTo>
                  <a:pt x="1227554" y="266699"/>
                </a:lnTo>
                <a:close/>
              </a:path>
              <a:path w="3296920" h="2565400">
                <a:moveTo>
                  <a:pt x="1241975" y="292099"/>
                </a:moveTo>
                <a:lnTo>
                  <a:pt x="1237247" y="279360"/>
                </a:lnTo>
                <a:lnTo>
                  <a:pt x="1237300" y="266699"/>
                </a:lnTo>
                <a:lnTo>
                  <a:pt x="1236421" y="266699"/>
                </a:lnTo>
                <a:lnTo>
                  <a:pt x="1237347" y="253999"/>
                </a:lnTo>
                <a:lnTo>
                  <a:pt x="1242814" y="253999"/>
                </a:lnTo>
                <a:lnTo>
                  <a:pt x="1253072" y="266699"/>
                </a:lnTo>
                <a:lnTo>
                  <a:pt x="1250092" y="279106"/>
                </a:lnTo>
                <a:lnTo>
                  <a:pt x="1250031" y="279360"/>
                </a:lnTo>
                <a:lnTo>
                  <a:pt x="1241975" y="292099"/>
                </a:lnTo>
                <a:close/>
              </a:path>
              <a:path w="3296920" h="2565400">
                <a:moveTo>
                  <a:pt x="1338571" y="266699"/>
                </a:moveTo>
                <a:lnTo>
                  <a:pt x="1333101" y="266699"/>
                </a:lnTo>
                <a:lnTo>
                  <a:pt x="1329822" y="253999"/>
                </a:lnTo>
                <a:lnTo>
                  <a:pt x="1343601" y="253999"/>
                </a:lnTo>
                <a:lnTo>
                  <a:pt x="1338571" y="266699"/>
                </a:lnTo>
                <a:close/>
              </a:path>
              <a:path w="3296920" h="2565400">
                <a:moveTo>
                  <a:pt x="1368908" y="266699"/>
                </a:moveTo>
                <a:lnTo>
                  <a:pt x="1355829" y="266699"/>
                </a:lnTo>
                <a:lnTo>
                  <a:pt x="1354397" y="253999"/>
                </a:lnTo>
                <a:lnTo>
                  <a:pt x="1370354" y="253999"/>
                </a:lnTo>
                <a:lnTo>
                  <a:pt x="1368908" y="266699"/>
                </a:lnTo>
                <a:close/>
              </a:path>
              <a:path w="3296920" h="2565400">
                <a:moveTo>
                  <a:pt x="1541855" y="266699"/>
                </a:moveTo>
                <a:lnTo>
                  <a:pt x="1530621" y="266699"/>
                </a:lnTo>
                <a:lnTo>
                  <a:pt x="1535977" y="253999"/>
                </a:lnTo>
                <a:lnTo>
                  <a:pt x="1541855" y="266699"/>
                </a:lnTo>
                <a:close/>
              </a:path>
              <a:path w="3296920" h="2565400">
                <a:moveTo>
                  <a:pt x="1596453" y="266699"/>
                </a:moveTo>
                <a:lnTo>
                  <a:pt x="1560791" y="266699"/>
                </a:lnTo>
                <a:lnTo>
                  <a:pt x="1569532" y="253999"/>
                </a:lnTo>
                <a:lnTo>
                  <a:pt x="1592209" y="253999"/>
                </a:lnTo>
                <a:lnTo>
                  <a:pt x="1596453" y="266699"/>
                </a:lnTo>
                <a:close/>
              </a:path>
              <a:path w="3296920" h="2565400">
                <a:moveTo>
                  <a:pt x="1670479" y="266699"/>
                </a:moveTo>
                <a:lnTo>
                  <a:pt x="1656250" y="266699"/>
                </a:lnTo>
                <a:lnTo>
                  <a:pt x="1659543" y="253999"/>
                </a:lnTo>
                <a:lnTo>
                  <a:pt x="1669425" y="253999"/>
                </a:lnTo>
                <a:lnTo>
                  <a:pt x="1670479" y="266699"/>
                </a:lnTo>
                <a:close/>
              </a:path>
              <a:path w="3296920" h="2565400">
                <a:moveTo>
                  <a:pt x="1710145" y="266699"/>
                </a:moveTo>
                <a:lnTo>
                  <a:pt x="1704199" y="266699"/>
                </a:lnTo>
                <a:lnTo>
                  <a:pt x="1700035" y="253999"/>
                </a:lnTo>
                <a:lnTo>
                  <a:pt x="1715931" y="253999"/>
                </a:lnTo>
                <a:lnTo>
                  <a:pt x="1710145" y="266699"/>
                </a:lnTo>
                <a:close/>
              </a:path>
              <a:path w="3296920" h="2565400">
                <a:moveTo>
                  <a:pt x="1830925" y="279360"/>
                </a:moveTo>
                <a:lnTo>
                  <a:pt x="1820368" y="279360"/>
                </a:lnTo>
                <a:lnTo>
                  <a:pt x="1817362" y="266699"/>
                </a:lnTo>
                <a:lnTo>
                  <a:pt x="1814094" y="253999"/>
                </a:lnTo>
                <a:lnTo>
                  <a:pt x="1830197" y="253999"/>
                </a:lnTo>
                <a:lnTo>
                  <a:pt x="1833301" y="266699"/>
                </a:lnTo>
                <a:lnTo>
                  <a:pt x="1830972" y="279106"/>
                </a:lnTo>
                <a:lnTo>
                  <a:pt x="1830925" y="279360"/>
                </a:lnTo>
                <a:close/>
              </a:path>
              <a:path w="3296920" h="2565400">
                <a:moveTo>
                  <a:pt x="1009307" y="292099"/>
                </a:moveTo>
                <a:lnTo>
                  <a:pt x="998889" y="292099"/>
                </a:lnTo>
                <a:lnTo>
                  <a:pt x="1000723" y="279360"/>
                </a:lnTo>
                <a:lnTo>
                  <a:pt x="998339" y="279360"/>
                </a:lnTo>
                <a:lnTo>
                  <a:pt x="1000785" y="266699"/>
                </a:lnTo>
                <a:lnTo>
                  <a:pt x="1008890" y="266699"/>
                </a:lnTo>
                <a:lnTo>
                  <a:pt x="1014331" y="279106"/>
                </a:lnTo>
                <a:lnTo>
                  <a:pt x="1014442" y="279360"/>
                </a:lnTo>
                <a:lnTo>
                  <a:pt x="1009307" y="292099"/>
                </a:lnTo>
                <a:close/>
              </a:path>
              <a:path w="3296920" h="2565400">
                <a:moveTo>
                  <a:pt x="1077626" y="292099"/>
                </a:moveTo>
                <a:lnTo>
                  <a:pt x="1059256" y="279360"/>
                </a:lnTo>
                <a:lnTo>
                  <a:pt x="1068758" y="266699"/>
                </a:lnTo>
                <a:lnTo>
                  <a:pt x="1085029" y="266699"/>
                </a:lnTo>
                <a:lnTo>
                  <a:pt x="1086809" y="279106"/>
                </a:lnTo>
                <a:lnTo>
                  <a:pt x="1086846" y="279360"/>
                </a:lnTo>
                <a:lnTo>
                  <a:pt x="1079949" y="279360"/>
                </a:lnTo>
                <a:lnTo>
                  <a:pt x="1077626" y="292099"/>
                </a:lnTo>
                <a:close/>
              </a:path>
              <a:path w="3296920" h="2565400">
                <a:moveTo>
                  <a:pt x="1137896" y="279360"/>
                </a:moveTo>
                <a:lnTo>
                  <a:pt x="1115344" y="279360"/>
                </a:lnTo>
                <a:lnTo>
                  <a:pt x="1123516" y="266699"/>
                </a:lnTo>
                <a:lnTo>
                  <a:pt x="1133025" y="266699"/>
                </a:lnTo>
                <a:lnTo>
                  <a:pt x="1137798" y="279106"/>
                </a:lnTo>
                <a:lnTo>
                  <a:pt x="1137896" y="279360"/>
                </a:lnTo>
                <a:close/>
              </a:path>
              <a:path w="3296920" h="2565400">
                <a:moveTo>
                  <a:pt x="1181243" y="279360"/>
                </a:moveTo>
                <a:lnTo>
                  <a:pt x="1167810" y="279360"/>
                </a:lnTo>
                <a:lnTo>
                  <a:pt x="1166145" y="266699"/>
                </a:lnTo>
                <a:lnTo>
                  <a:pt x="1177040" y="266699"/>
                </a:lnTo>
                <a:lnTo>
                  <a:pt x="1181158" y="279106"/>
                </a:lnTo>
                <a:lnTo>
                  <a:pt x="1181243" y="279360"/>
                </a:lnTo>
                <a:close/>
              </a:path>
              <a:path w="3296920" h="2565400">
                <a:moveTo>
                  <a:pt x="1299609" y="292099"/>
                </a:moveTo>
                <a:lnTo>
                  <a:pt x="1284628" y="292099"/>
                </a:lnTo>
                <a:lnTo>
                  <a:pt x="1289555" y="279360"/>
                </a:lnTo>
                <a:lnTo>
                  <a:pt x="1289738" y="266699"/>
                </a:lnTo>
                <a:lnTo>
                  <a:pt x="1312235" y="266699"/>
                </a:lnTo>
                <a:lnTo>
                  <a:pt x="1314196" y="279106"/>
                </a:lnTo>
                <a:lnTo>
                  <a:pt x="1314236" y="279360"/>
                </a:lnTo>
                <a:lnTo>
                  <a:pt x="1301514" y="279360"/>
                </a:lnTo>
                <a:lnTo>
                  <a:pt x="1299609" y="292099"/>
                </a:lnTo>
                <a:close/>
              </a:path>
              <a:path w="3296920" h="2565400">
                <a:moveTo>
                  <a:pt x="1412570" y="279360"/>
                </a:moveTo>
                <a:lnTo>
                  <a:pt x="1404810" y="279360"/>
                </a:lnTo>
                <a:lnTo>
                  <a:pt x="1401162" y="266699"/>
                </a:lnTo>
                <a:lnTo>
                  <a:pt x="1416781" y="266699"/>
                </a:lnTo>
                <a:lnTo>
                  <a:pt x="1412654" y="279106"/>
                </a:lnTo>
                <a:lnTo>
                  <a:pt x="1412570" y="279360"/>
                </a:lnTo>
                <a:close/>
              </a:path>
              <a:path w="3296920" h="2565400">
                <a:moveTo>
                  <a:pt x="1444415" y="279360"/>
                </a:moveTo>
                <a:lnTo>
                  <a:pt x="1426719" y="279360"/>
                </a:lnTo>
                <a:lnTo>
                  <a:pt x="1431226" y="266699"/>
                </a:lnTo>
                <a:lnTo>
                  <a:pt x="1443235" y="266699"/>
                </a:lnTo>
                <a:lnTo>
                  <a:pt x="1444391" y="279106"/>
                </a:lnTo>
                <a:lnTo>
                  <a:pt x="1444415" y="279360"/>
                </a:lnTo>
                <a:close/>
              </a:path>
              <a:path w="3296920" h="2565400">
                <a:moveTo>
                  <a:pt x="1474374" y="279360"/>
                </a:moveTo>
                <a:lnTo>
                  <a:pt x="1468675" y="279360"/>
                </a:lnTo>
                <a:lnTo>
                  <a:pt x="1464232" y="266699"/>
                </a:lnTo>
                <a:lnTo>
                  <a:pt x="1478111" y="266699"/>
                </a:lnTo>
                <a:lnTo>
                  <a:pt x="1474449" y="279106"/>
                </a:lnTo>
                <a:lnTo>
                  <a:pt x="1474374" y="279360"/>
                </a:lnTo>
                <a:close/>
              </a:path>
              <a:path w="3296920" h="2565400">
                <a:moveTo>
                  <a:pt x="1538839" y="292099"/>
                </a:moveTo>
                <a:lnTo>
                  <a:pt x="1522052" y="292099"/>
                </a:lnTo>
                <a:lnTo>
                  <a:pt x="1526360" y="279360"/>
                </a:lnTo>
                <a:lnTo>
                  <a:pt x="1532141" y="279360"/>
                </a:lnTo>
                <a:lnTo>
                  <a:pt x="1528456" y="266699"/>
                </a:lnTo>
                <a:lnTo>
                  <a:pt x="1541209" y="266699"/>
                </a:lnTo>
                <a:lnTo>
                  <a:pt x="1537175" y="279106"/>
                </a:lnTo>
                <a:lnTo>
                  <a:pt x="1537092" y="279360"/>
                </a:lnTo>
                <a:lnTo>
                  <a:pt x="1538839" y="292099"/>
                </a:lnTo>
                <a:close/>
              </a:path>
              <a:path w="3296920" h="2565400">
                <a:moveTo>
                  <a:pt x="1640940" y="279360"/>
                </a:moveTo>
                <a:lnTo>
                  <a:pt x="1624428" y="279360"/>
                </a:lnTo>
                <a:lnTo>
                  <a:pt x="1630375" y="266699"/>
                </a:lnTo>
                <a:lnTo>
                  <a:pt x="1636879" y="266699"/>
                </a:lnTo>
                <a:lnTo>
                  <a:pt x="1640858" y="279106"/>
                </a:lnTo>
                <a:lnTo>
                  <a:pt x="1640940" y="279360"/>
                </a:lnTo>
                <a:close/>
              </a:path>
              <a:path w="3296920" h="2565400">
                <a:moveTo>
                  <a:pt x="978508" y="304799"/>
                </a:moveTo>
                <a:lnTo>
                  <a:pt x="971418" y="304799"/>
                </a:lnTo>
                <a:lnTo>
                  <a:pt x="961031" y="292099"/>
                </a:lnTo>
                <a:lnTo>
                  <a:pt x="964404" y="279360"/>
                </a:lnTo>
                <a:lnTo>
                  <a:pt x="977048" y="279360"/>
                </a:lnTo>
                <a:lnTo>
                  <a:pt x="969382" y="292099"/>
                </a:lnTo>
                <a:lnTo>
                  <a:pt x="978948" y="292099"/>
                </a:lnTo>
                <a:lnTo>
                  <a:pt x="978508" y="304799"/>
                </a:lnTo>
                <a:close/>
              </a:path>
              <a:path w="3296920" h="2565400">
                <a:moveTo>
                  <a:pt x="1202889" y="292099"/>
                </a:moveTo>
                <a:lnTo>
                  <a:pt x="1187758" y="292099"/>
                </a:lnTo>
                <a:lnTo>
                  <a:pt x="1194120" y="279360"/>
                </a:lnTo>
                <a:lnTo>
                  <a:pt x="1202889" y="292099"/>
                </a:lnTo>
                <a:close/>
              </a:path>
              <a:path w="3296920" h="2565400">
                <a:moveTo>
                  <a:pt x="1432140" y="292099"/>
                </a:moveTo>
                <a:lnTo>
                  <a:pt x="1425878" y="279360"/>
                </a:lnTo>
                <a:lnTo>
                  <a:pt x="1439540" y="279360"/>
                </a:lnTo>
                <a:lnTo>
                  <a:pt x="1432140" y="292099"/>
                </a:lnTo>
                <a:close/>
              </a:path>
              <a:path w="3296920" h="2565400">
                <a:moveTo>
                  <a:pt x="1491084" y="292099"/>
                </a:moveTo>
                <a:lnTo>
                  <a:pt x="1481729" y="292099"/>
                </a:lnTo>
                <a:lnTo>
                  <a:pt x="1479323" y="279360"/>
                </a:lnTo>
                <a:lnTo>
                  <a:pt x="1493962" y="279360"/>
                </a:lnTo>
                <a:lnTo>
                  <a:pt x="1491084" y="292099"/>
                </a:lnTo>
                <a:close/>
              </a:path>
              <a:path w="3296920" h="2565400">
                <a:moveTo>
                  <a:pt x="961410" y="317499"/>
                </a:moveTo>
                <a:lnTo>
                  <a:pt x="950427" y="317499"/>
                </a:lnTo>
                <a:lnTo>
                  <a:pt x="948067" y="304799"/>
                </a:lnTo>
                <a:lnTo>
                  <a:pt x="945898" y="304799"/>
                </a:lnTo>
                <a:lnTo>
                  <a:pt x="951050" y="292099"/>
                </a:lnTo>
                <a:lnTo>
                  <a:pt x="958469" y="292099"/>
                </a:lnTo>
                <a:lnTo>
                  <a:pt x="963099" y="304799"/>
                </a:lnTo>
                <a:lnTo>
                  <a:pt x="961410" y="317499"/>
                </a:lnTo>
                <a:close/>
              </a:path>
              <a:path w="3296920" h="2565400">
                <a:moveTo>
                  <a:pt x="1026178" y="304799"/>
                </a:moveTo>
                <a:lnTo>
                  <a:pt x="1013204" y="304799"/>
                </a:lnTo>
                <a:lnTo>
                  <a:pt x="1021738" y="292099"/>
                </a:lnTo>
                <a:lnTo>
                  <a:pt x="1026178" y="304799"/>
                </a:lnTo>
                <a:close/>
              </a:path>
              <a:path w="3296920" h="2565400">
                <a:moveTo>
                  <a:pt x="1041438" y="304799"/>
                </a:moveTo>
                <a:lnTo>
                  <a:pt x="1033630" y="304799"/>
                </a:lnTo>
                <a:lnTo>
                  <a:pt x="1031109" y="292099"/>
                </a:lnTo>
                <a:lnTo>
                  <a:pt x="1046051" y="292099"/>
                </a:lnTo>
                <a:lnTo>
                  <a:pt x="1041438" y="304799"/>
                </a:lnTo>
                <a:close/>
              </a:path>
              <a:path w="3296920" h="2565400">
                <a:moveTo>
                  <a:pt x="1066172" y="317499"/>
                </a:moveTo>
                <a:lnTo>
                  <a:pt x="1048487" y="317499"/>
                </a:lnTo>
                <a:lnTo>
                  <a:pt x="1043681" y="304799"/>
                </a:lnTo>
                <a:lnTo>
                  <a:pt x="1044938" y="304799"/>
                </a:lnTo>
                <a:lnTo>
                  <a:pt x="1053221" y="292099"/>
                </a:lnTo>
                <a:lnTo>
                  <a:pt x="1063011" y="292099"/>
                </a:lnTo>
                <a:lnTo>
                  <a:pt x="1069073" y="304799"/>
                </a:lnTo>
                <a:lnTo>
                  <a:pt x="1066172" y="317499"/>
                </a:lnTo>
                <a:close/>
              </a:path>
              <a:path w="3296920" h="2565400">
                <a:moveTo>
                  <a:pt x="1079701" y="330199"/>
                </a:moveTo>
                <a:lnTo>
                  <a:pt x="1065855" y="330199"/>
                </a:lnTo>
                <a:lnTo>
                  <a:pt x="1074908" y="317499"/>
                </a:lnTo>
                <a:lnTo>
                  <a:pt x="1080180" y="304799"/>
                </a:lnTo>
                <a:lnTo>
                  <a:pt x="1083917" y="304799"/>
                </a:lnTo>
                <a:lnTo>
                  <a:pt x="1088362" y="292099"/>
                </a:lnTo>
                <a:lnTo>
                  <a:pt x="1097770" y="292099"/>
                </a:lnTo>
                <a:lnTo>
                  <a:pt x="1097896" y="304799"/>
                </a:lnTo>
                <a:lnTo>
                  <a:pt x="1094547" y="317499"/>
                </a:lnTo>
                <a:lnTo>
                  <a:pt x="1079613" y="317499"/>
                </a:lnTo>
                <a:lnTo>
                  <a:pt x="1079701" y="330199"/>
                </a:lnTo>
                <a:close/>
              </a:path>
              <a:path w="3296920" h="2565400">
                <a:moveTo>
                  <a:pt x="1116000" y="304799"/>
                </a:moveTo>
                <a:lnTo>
                  <a:pt x="1100342" y="304799"/>
                </a:lnTo>
                <a:lnTo>
                  <a:pt x="1103972" y="292099"/>
                </a:lnTo>
                <a:lnTo>
                  <a:pt x="1115614" y="292099"/>
                </a:lnTo>
                <a:lnTo>
                  <a:pt x="1116000" y="304799"/>
                </a:lnTo>
                <a:close/>
              </a:path>
              <a:path w="3296920" h="2565400">
                <a:moveTo>
                  <a:pt x="1155915" y="304799"/>
                </a:moveTo>
                <a:lnTo>
                  <a:pt x="1143080" y="304799"/>
                </a:lnTo>
                <a:lnTo>
                  <a:pt x="1140591" y="292099"/>
                </a:lnTo>
                <a:lnTo>
                  <a:pt x="1157027" y="292099"/>
                </a:lnTo>
                <a:lnTo>
                  <a:pt x="1155915" y="304799"/>
                </a:lnTo>
                <a:close/>
              </a:path>
              <a:path w="3296920" h="2565400">
                <a:moveTo>
                  <a:pt x="1221600" y="304799"/>
                </a:moveTo>
                <a:lnTo>
                  <a:pt x="1199230" y="304799"/>
                </a:lnTo>
                <a:lnTo>
                  <a:pt x="1198753" y="292099"/>
                </a:lnTo>
                <a:lnTo>
                  <a:pt x="1219978" y="292099"/>
                </a:lnTo>
                <a:lnTo>
                  <a:pt x="1221600" y="304799"/>
                </a:lnTo>
                <a:close/>
              </a:path>
              <a:path w="3296920" h="2565400">
                <a:moveTo>
                  <a:pt x="1232077" y="317499"/>
                </a:moveTo>
                <a:lnTo>
                  <a:pt x="1224216" y="317499"/>
                </a:lnTo>
                <a:lnTo>
                  <a:pt x="1222752" y="304799"/>
                </a:lnTo>
                <a:lnTo>
                  <a:pt x="1226328" y="292099"/>
                </a:lnTo>
                <a:lnTo>
                  <a:pt x="1238866" y="292099"/>
                </a:lnTo>
                <a:lnTo>
                  <a:pt x="1239305" y="304799"/>
                </a:lnTo>
                <a:lnTo>
                  <a:pt x="1236507" y="304799"/>
                </a:lnTo>
                <a:lnTo>
                  <a:pt x="1232077" y="317499"/>
                </a:lnTo>
                <a:close/>
              </a:path>
              <a:path w="3296920" h="2565400">
                <a:moveTo>
                  <a:pt x="1261627" y="330199"/>
                </a:moveTo>
                <a:lnTo>
                  <a:pt x="1248113" y="330199"/>
                </a:lnTo>
                <a:lnTo>
                  <a:pt x="1247557" y="317499"/>
                </a:lnTo>
                <a:lnTo>
                  <a:pt x="1264367" y="292099"/>
                </a:lnTo>
                <a:lnTo>
                  <a:pt x="1297641" y="292099"/>
                </a:lnTo>
                <a:lnTo>
                  <a:pt x="1293154" y="304799"/>
                </a:lnTo>
                <a:lnTo>
                  <a:pt x="1283693" y="304799"/>
                </a:lnTo>
                <a:lnTo>
                  <a:pt x="1261627" y="330199"/>
                </a:lnTo>
                <a:close/>
              </a:path>
              <a:path w="3296920" h="2565400">
                <a:moveTo>
                  <a:pt x="1320039" y="317499"/>
                </a:moveTo>
                <a:lnTo>
                  <a:pt x="1300928" y="317499"/>
                </a:lnTo>
                <a:lnTo>
                  <a:pt x="1303467" y="304799"/>
                </a:lnTo>
                <a:lnTo>
                  <a:pt x="1313179" y="292099"/>
                </a:lnTo>
                <a:lnTo>
                  <a:pt x="1320914" y="304799"/>
                </a:lnTo>
                <a:lnTo>
                  <a:pt x="1320039" y="317499"/>
                </a:lnTo>
                <a:close/>
              </a:path>
              <a:path w="3296920" h="2565400">
                <a:moveTo>
                  <a:pt x="1360161" y="304799"/>
                </a:moveTo>
                <a:lnTo>
                  <a:pt x="1342458" y="304799"/>
                </a:lnTo>
                <a:lnTo>
                  <a:pt x="1346125" y="292099"/>
                </a:lnTo>
                <a:lnTo>
                  <a:pt x="1352887" y="292099"/>
                </a:lnTo>
                <a:lnTo>
                  <a:pt x="1360161" y="304799"/>
                </a:lnTo>
                <a:close/>
              </a:path>
              <a:path w="3296920" h="2565400">
                <a:moveTo>
                  <a:pt x="990539" y="330199"/>
                </a:moveTo>
                <a:lnTo>
                  <a:pt x="980189" y="317499"/>
                </a:lnTo>
                <a:lnTo>
                  <a:pt x="972925" y="304799"/>
                </a:lnTo>
                <a:lnTo>
                  <a:pt x="986839" y="304799"/>
                </a:lnTo>
                <a:lnTo>
                  <a:pt x="988828" y="317499"/>
                </a:lnTo>
                <a:lnTo>
                  <a:pt x="993560" y="317499"/>
                </a:lnTo>
                <a:lnTo>
                  <a:pt x="990539" y="330199"/>
                </a:lnTo>
                <a:close/>
              </a:path>
              <a:path w="3296920" h="2565400">
                <a:moveTo>
                  <a:pt x="1016067" y="317499"/>
                </a:moveTo>
                <a:lnTo>
                  <a:pt x="1011216" y="304799"/>
                </a:lnTo>
                <a:lnTo>
                  <a:pt x="1024847" y="304799"/>
                </a:lnTo>
                <a:lnTo>
                  <a:pt x="1016067" y="317499"/>
                </a:lnTo>
                <a:close/>
              </a:path>
              <a:path w="3296920" h="2565400">
                <a:moveTo>
                  <a:pt x="1337800" y="342899"/>
                </a:moveTo>
                <a:lnTo>
                  <a:pt x="1327516" y="330199"/>
                </a:lnTo>
                <a:lnTo>
                  <a:pt x="1331970" y="317499"/>
                </a:lnTo>
                <a:lnTo>
                  <a:pt x="1325766" y="317499"/>
                </a:lnTo>
                <a:lnTo>
                  <a:pt x="1329345" y="304799"/>
                </a:lnTo>
                <a:lnTo>
                  <a:pt x="1340892" y="304799"/>
                </a:lnTo>
                <a:lnTo>
                  <a:pt x="1342985" y="330199"/>
                </a:lnTo>
                <a:lnTo>
                  <a:pt x="1337800" y="342899"/>
                </a:lnTo>
                <a:close/>
              </a:path>
              <a:path w="3296920" h="2565400">
                <a:moveTo>
                  <a:pt x="1357383" y="317499"/>
                </a:moveTo>
                <a:lnTo>
                  <a:pt x="1348910" y="317499"/>
                </a:lnTo>
                <a:lnTo>
                  <a:pt x="1343011" y="304799"/>
                </a:lnTo>
                <a:lnTo>
                  <a:pt x="1361397" y="304799"/>
                </a:lnTo>
                <a:lnTo>
                  <a:pt x="1357383" y="317499"/>
                </a:lnTo>
                <a:close/>
              </a:path>
              <a:path w="3296920" h="2565400">
                <a:moveTo>
                  <a:pt x="1395874" y="317499"/>
                </a:moveTo>
                <a:lnTo>
                  <a:pt x="1381893" y="317499"/>
                </a:lnTo>
                <a:lnTo>
                  <a:pt x="1384540" y="304799"/>
                </a:lnTo>
                <a:lnTo>
                  <a:pt x="1390975" y="304799"/>
                </a:lnTo>
                <a:lnTo>
                  <a:pt x="1395874" y="317499"/>
                </a:lnTo>
                <a:close/>
              </a:path>
              <a:path w="3296920" h="2565400">
                <a:moveTo>
                  <a:pt x="1553705" y="317499"/>
                </a:moveTo>
                <a:lnTo>
                  <a:pt x="1539270" y="317499"/>
                </a:lnTo>
                <a:lnTo>
                  <a:pt x="1539037" y="304799"/>
                </a:lnTo>
                <a:lnTo>
                  <a:pt x="1551428" y="304799"/>
                </a:lnTo>
                <a:lnTo>
                  <a:pt x="1553224" y="313234"/>
                </a:lnTo>
                <a:lnTo>
                  <a:pt x="1553705" y="317499"/>
                </a:lnTo>
                <a:close/>
              </a:path>
              <a:path w="3296920" h="2565400">
                <a:moveTo>
                  <a:pt x="1553224" y="313234"/>
                </a:moveTo>
                <a:lnTo>
                  <a:pt x="1551428" y="304799"/>
                </a:lnTo>
                <a:lnTo>
                  <a:pt x="1552273" y="304799"/>
                </a:lnTo>
                <a:lnTo>
                  <a:pt x="1553224" y="313234"/>
                </a:lnTo>
                <a:close/>
              </a:path>
              <a:path w="3296920" h="2565400">
                <a:moveTo>
                  <a:pt x="1564681" y="317499"/>
                </a:moveTo>
                <a:lnTo>
                  <a:pt x="1554133" y="317499"/>
                </a:lnTo>
                <a:lnTo>
                  <a:pt x="1553224" y="313234"/>
                </a:lnTo>
                <a:lnTo>
                  <a:pt x="1552273" y="304799"/>
                </a:lnTo>
                <a:lnTo>
                  <a:pt x="1566859" y="304799"/>
                </a:lnTo>
                <a:lnTo>
                  <a:pt x="1564681" y="317499"/>
                </a:lnTo>
                <a:close/>
              </a:path>
              <a:path w="3296920" h="2565400">
                <a:moveTo>
                  <a:pt x="935200" y="330199"/>
                </a:moveTo>
                <a:lnTo>
                  <a:pt x="919833" y="330199"/>
                </a:lnTo>
                <a:lnTo>
                  <a:pt x="922510" y="317499"/>
                </a:lnTo>
                <a:lnTo>
                  <a:pt x="929914" y="317499"/>
                </a:lnTo>
                <a:lnTo>
                  <a:pt x="935200" y="330199"/>
                </a:lnTo>
                <a:close/>
              </a:path>
              <a:path w="3296920" h="2565400">
                <a:moveTo>
                  <a:pt x="975983" y="330199"/>
                </a:moveTo>
                <a:lnTo>
                  <a:pt x="962304" y="330199"/>
                </a:lnTo>
                <a:lnTo>
                  <a:pt x="965008" y="317499"/>
                </a:lnTo>
                <a:lnTo>
                  <a:pt x="973677" y="317499"/>
                </a:lnTo>
                <a:lnTo>
                  <a:pt x="975983" y="330199"/>
                </a:lnTo>
                <a:close/>
              </a:path>
              <a:path w="3296920" h="2565400">
                <a:moveTo>
                  <a:pt x="1103095" y="342899"/>
                </a:moveTo>
                <a:lnTo>
                  <a:pt x="1091160" y="342899"/>
                </a:lnTo>
                <a:lnTo>
                  <a:pt x="1079613" y="317499"/>
                </a:lnTo>
                <a:lnTo>
                  <a:pt x="1093532" y="317499"/>
                </a:lnTo>
                <a:lnTo>
                  <a:pt x="1106769" y="330199"/>
                </a:lnTo>
                <a:lnTo>
                  <a:pt x="1103095" y="342899"/>
                </a:lnTo>
                <a:close/>
              </a:path>
              <a:path w="3296920" h="2565400">
                <a:moveTo>
                  <a:pt x="1208615" y="342899"/>
                </a:moveTo>
                <a:lnTo>
                  <a:pt x="1182608" y="342899"/>
                </a:lnTo>
                <a:lnTo>
                  <a:pt x="1192163" y="317499"/>
                </a:lnTo>
                <a:lnTo>
                  <a:pt x="1202561" y="317499"/>
                </a:lnTo>
                <a:lnTo>
                  <a:pt x="1209484" y="330199"/>
                </a:lnTo>
                <a:lnTo>
                  <a:pt x="1208615" y="342899"/>
                </a:lnTo>
                <a:close/>
              </a:path>
              <a:path w="3296920" h="2565400">
                <a:moveTo>
                  <a:pt x="1307447" y="330199"/>
                </a:moveTo>
                <a:lnTo>
                  <a:pt x="1292919" y="330199"/>
                </a:lnTo>
                <a:lnTo>
                  <a:pt x="1292572" y="317499"/>
                </a:lnTo>
                <a:lnTo>
                  <a:pt x="1305803" y="317499"/>
                </a:lnTo>
                <a:lnTo>
                  <a:pt x="1307447" y="330199"/>
                </a:lnTo>
                <a:close/>
              </a:path>
              <a:path w="3296920" h="2565400">
                <a:moveTo>
                  <a:pt x="1418867" y="330199"/>
                </a:moveTo>
                <a:lnTo>
                  <a:pt x="1403760" y="330199"/>
                </a:lnTo>
                <a:lnTo>
                  <a:pt x="1406889" y="317499"/>
                </a:lnTo>
                <a:lnTo>
                  <a:pt x="1417616" y="317499"/>
                </a:lnTo>
                <a:lnTo>
                  <a:pt x="1418867" y="330199"/>
                </a:lnTo>
                <a:close/>
              </a:path>
              <a:path w="3296920" h="2565400">
                <a:moveTo>
                  <a:pt x="1456262" y="342899"/>
                </a:moveTo>
                <a:lnTo>
                  <a:pt x="1449797" y="330199"/>
                </a:lnTo>
                <a:lnTo>
                  <a:pt x="1453773" y="317499"/>
                </a:lnTo>
                <a:lnTo>
                  <a:pt x="1458824" y="317499"/>
                </a:lnTo>
                <a:lnTo>
                  <a:pt x="1463179" y="330199"/>
                </a:lnTo>
                <a:lnTo>
                  <a:pt x="1461518" y="330199"/>
                </a:lnTo>
                <a:lnTo>
                  <a:pt x="1456262" y="342899"/>
                </a:lnTo>
                <a:close/>
              </a:path>
              <a:path w="3296920" h="2565400">
                <a:moveTo>
                  <a:pt x="1491193" y="342899"/>
                </a:moveTo>
                <a:lnTo>
                  <a:pt x="1481186" y="330199"/>
                </a:lnTo>
                <a:lnTo>
                  <a:pt x="1478359" y="317499"/>
                </a:lnTo>
                <a:lnTo>
                  <a:pt x="1493117" y="317499"/>
                </a:lnTo>
                <a:lnTo>
                  <a:pt x="1494852" y="330199"/>
                </a:lnTo>
                <a:lnTo>
                  <a:pt x="1491193" y="342899"/>
                </a:lnTo>
                <a:close/>
              </a:path>
              <a:path w="3296920" h="2565400">
                <a:moveTo>
                  <a:pt x="1598721" y="342899"/>
                </a:moveTo>
                <a:lnTo>
                  <a:pt x="1588461" y="342899"/>
                </a:lnTo>
                <a:lnTo>
                  <a:pt x="1586632" y="330199"/>
                </a:lnTo>
                <a:lnTo>
                  <a:pt x="1582199" y="317499"/>
                </a:lnTo>
                <a:lnTo>
                  <a:pt x="1597492" y="317499"/>
                </a:lnTo>
                <a:lnTo>
                  <a:pt x="1601425" y="330199"/>
                </a:lnTo>
                <a:lnTo>
                  <a:pt x="1598721" y="342899"/>
                </a:lnTo>
                <a:close/>
              </a:path>
              <a:path w="3296920" h="2565400">
                <a:moveTo>
                  <a:pt x="1686278" y="330199"/>
                </a:moveTo>
                <a:lnTo>
                  <a:pt x="1680400" y="330199"/>
                </a:lnTo>
                <a:lnTo>
                  <a:pt x="1675715" y="317499"/>
                </a:lnTo>
                <a:lnTo>
                  <a:pt x="1690501" y="317499"/>
                </a:lnTo>
                <a:lnTo>
                  <a:pt x="1686278" y="330199"/>
                </a:lnTo>
                <a:close/>
              </a:path>
              <a:path w="3296920" h="2565400">
                <a:moveTo>
                  <a:pt x="947988" y="342899"/>
                </a:moveTo>
                <a:lnTo>
                  <a:pt x="933885" y="342899"/>
                </a:lnTo>
                <a:lnTo>
                  <a:pt x="934308" y="330199"/>
                </a:lnTo>
                <a:lnTo>
                  <a:pt x="948613" y="330199"/>
                </a:lnTo>
                <a:lnTo>
                  <a:pt x="947988" y="342899"/>
                </a:lnTo>
                <a:close/>
              </a:path>
              <a:path w="3296920" h="2565400">
                <a:moveTo>
                  <a:pt x="1059810" y="342899"/>
                </a:moveTo>
                <a:lnTo>
                  <a:pt x="1046528" y="342899"/>
                </a:lnTo>
                <a:lnTo>
                  <a:pt x="1042743" y="330199"/>
                </a:lnTo>
                <a:lnTo>
                  <a:pt x="1062701" y="330199"/>
                </a:lnTo>
                <a:lnTo>
                  <a:pt x="1059810" y="342899"/>
                </a:lnTo>
                <a:close/>
              </a:path>
              <a:path w="3296920" h="2565400">
                <a:moveTo>
                  <a:pt x="1081045" y="355599"/>
                </a:moveTo>
                <a:lnTo>
                  <a:pt x="1073410" y="355599"/>
                </a:lnTo>
                <a:lnTo>
                  <a:pt x="1067071" y="342899"/>
                </a:lnTo>
                <a:lnTo>
                  <a:pt x="1071543" y="330199"/>
                </a:lnTo>
                <a:lnTo>
                  <a:pt x="1078580" y="330199"/>
                </a:lnTo>
                <a:lnTo>
                  <a:pt x="1085420" y="342899"/>
                </a:lnTo>
                <a:lnTo>
                  <a:pt x="1081045" y="355599"/>
                </a:lnTo>
                <a:close/>
              </a:path>
              <a:path w="3296920" h="2565400">
                <a:moveTo>
                  <a:pt x="1133952" y="355599"/>
                </a:moveTo>
                <a:lnTo>
                  <a:pt x="1125742" y="342899"/>
                </a:lnTo>
                <a:lnTo>
                  <a:pt x="1122799" y="342899"/>
                </a:lnTo>
                <a:lnTo>
                  <a:pt x="1124390" y="330199"/>
                </a:lnTo>
                <a:lnTo>
                  <a:pt x="1139666" y="330199"/>
                </a:lnTo>
                <a:lnTo>
                  <a:pt x="1139889" y="342899"/>
                </a:lnTo>
                <a:lnTo>
                  <a:pt x="1133952" y="355599"/>
                </a:lnTo>
                <a:close/>
              </a:path>
              <a:path w="3296920" h="2565400">
                <a:moveTo>
                  <a:pt x="1157157" y="342899"/>
                </a:moveTo>
                <a:lnTo>
                  <a:pt x="1146739" y="342899"/>
                </a:lnTo>
                <a:lnTo>
                  <a:pt x="1145961" y="330199"/>
                </a:lnTo>
                <a:lnTo>
                  <a:pt x="1160451" y="330199"/>
                </a:lnTo>
                <a:lnTo>
                  <a:pt x="1157157" y="342899"/>
                </a:lnTo>
                <a:close/>
              </a:path>
              <a:path w="3296920" h="2565400">
                <a:moveTo>
                  <a:pt x="1174774" y="342899"/>
                </a:moveTo>
                <a:lnTo>
                  <a:pt x="1163918" y="342899"/>
                </a:lnTo>
                <a:lnTo>
                  <a:pt x="1162733" y="330199"/>
                </a:lnTo>
                <a:lnTo>
                  <a:pt x="1177898" y="330199"/>
                </a:lnTo>
                <a:lnTo>
                  <a:pt x="1174774" y="342899"/>
                </a:lnTo>
                <a:close/>
              </a:path>
              <a:path w="3296920" h="2565400">
                <a:moveTo>
                  <a:pt x="1232326" y="355599"/>
                </a:moveTo>
                <a:lnTo>
                  <a:pt x="1223800" y="355599"/>
                </a:lnTo>
                <a:lnTo>
                  <a:pt x="1221738" y="342899"/>
                </a:lnTo>
                <a:lnTo>
                  <a:pt x="1217894" y="330199"/>
                </a:lnTo>
                <a:lnTo>
                  <a:pt x="1240587" y="330199"/>
                </a:lnTo>
                <a:lnTo>
                  <a:pt x="1240270" y="342899"/>
                </a:lnTo>
                <a:lnTo>
                  <a:pt x="1232326" y="355599"/>
                </a:lnTo>
                <a:close/>
              </a:path>
              <a:path w="3296920" h="2565400">
                <a:moveTo>
                  <a:pt x="1385813" y="342899"/>
                </a:moveTo>
                <a:lnTo>
                  <a:pt x="1373667" y="342899"/>
                </a:lnTo>
                <a:lnTo>
                  <a:pt x="1368673" y="330199"/>
                </a:lnTo>
                <a:lnTo>
                  <a:pt x="1383984" y="330199"/>
                </a:lnTo>
                <a:lnTo>
                  <a:pt x="1385813" y="342899"/>
                </a:lnTo>
                <a:close/>
              </a:path>
              <a:path w="3296920" h="2565400">
                <a:moveTo>
                  <a:pt x="1743114" y="342899"/>
                </a:moveTo>
                <a:lnTo>
                  <a:pt x="1728597" y="342899"/>
                </a:lnTo>
                <a:lnTo>
                  <a:pt x="1729073" y="330199"/>
                </a:lnTo>
                <a:lnTo>
                  <a:pt x="1741879" y="330199"/>
                </a:lnTo>
                <a:lnTo>
                  <a:pt x="1743114" y="342899"/>
                </a:lnTo>
                <a:close/>
              </a:path>
              <a:path w="3296920" h="2565400">
                <a:moveTo>
                  <a:pt x="1910991" y="342899"/>
                </a:moveTo>
                <a:lnTo>
                  <a:pt x="1899829" y="342899"/>
                </a:lnTo>
                <a:lnTo>
                  <a:pt x="1897593" y="330199"/>
                </a:lnTo>
                <a:lnTo>
                  <a:pt x="1912685" y="330199"/>
                </a:lnTo>
                <a:lnTo>
                  <a:pt x="1910991" y="342899"/>
                </a:lnTo>
                <a:close/>
              </a:path>
              <a:path w="3296920" h="2565400">
                <a:moveTo>
                  <a:pt x="902389" y="355599"/>
                </a:moveTo>
                <a:lnTo>
                  <a:pt x="882772" y="355599"/>
                </a:lnTo>
                <a:lnTo>
                  <a:pt x="890225" y="342899"/>
                </a:lnTo>
                <a:lnTo>
                  <a:pt x="898738" y="342899"/>
                </a:lnTo>
                <a:lnTo>
                  <a:pt x="902389" y="355599"/>
                </a:lnTo>
                <a:close/>
              </a:path>
              <a:path w="3296920" h="2565400">
                <a:moveTo>
                  <a:pt x="966598" y="355599"/>
                </a:moveTo>
                <a:lnTo>
                  <a:pt x="957750" y="355599"/>
                </a:lnTo>
                <a:lnTo>
                  <a:pt x="955481" y="342899"/>
                </a:lnTo>
                <a:lnTo>
                  <a:pt x="970148" y="342899"/>
                </a:lnTo>
                <a:lnTo>
                  <a:pt x="966598" y="355599"/>
                </a:lnTo>
                <a:close/>
              </a:path>
              <a:path w="3296920" h="2565400">
                <a:moveTo>
                  <a:pt x="985070" y="355599"/>
                </a:moveTo>
                <a:lnTo>
                  <a:pt x="971529" y="355599"/>
                </a:lnTo>
                <a:lnTo>
                  <a:pt x="979179" y="342899"/>
                </a:lnTo>
                <a:lnTo>
                  <a:pt x="985070" y="355599"/>
                </a:lnTo>
                <a:close/>
              </a:path>
              <a:path w="3296920" h="2565400">
                <a:moveTo>
                  <a:pt x="1010580" y="355599"/>
                </a:moveTo>
                <a:lnTo>
                  <a:pt x="1004376" y="355599"/>
                </a:lnTo>
                <a:lnTo>
                  <a:pt x="1000105" y="342899"/>
                </a:lnTo>
                <a:lnTo>
                  <a:pt x="1014795" y="342899"/>
                </a:lnTo>
                <a:lnTo>
                  <a:pt x="1015580" y="346206"/>
                </a:lnTo>
                <a:lnTo>
                  <a:pt x="1010580" y="355599"/>
                </a:lnTo>
                <a:close/>
              </a:path>
              <a:path w="3296920" h="2565400">
                <a:moveTo>
                  <a:pt x="1015580" y="346206"/>
                </a:moveTo>
                <a:lnTo>
                  <a:pt x="1014795" y="342899"/>
                </a:lnTo>
                <a:lnTo>
                  <a:pt x="1017340" y="342899"/>
                </a:lnTo>
                <a:lnTo>
                  <a:pt x="1015580" y="346206"/>
                </a:lnTo>
                <a:close/>
              </a:path>
              <a:path w="3296920" h="2565400">
                <a:moveTo>
                  <a:pt x="1028731" y="355599"/>
                </a:moveTo>
                <a:lnTo>
                  <a:pt x="1017810" y="355599"/>
                </a:lnTo>
                <a:lnTo>
                  <a:pt x="1015580" y="346206"/>
                </a:lnTo>
                <a:lnTo>
                  <a:pt x="1017340" y="342899"/>
                </a:lnTo>
                <a:lnTo>
                  <a:pt x="1029508" y="342899"/>
                </a:lnTo>
                <a:lnTo>
                  <a:pt x="1028731" y="355599"/>
                </a:lnTo>
                <a:close/>
              </a:path>
              <a:path w="3296920" h="2565400">
                <a:moveTo>
                  <a:pt x="1190005" y="368299"/>
                </a:moveTo>
                <a:lnTo>
                  <a:pt x="1183502" y="355784"/>
                </a:lnTo>
                <a:lnTo>
                  <a:pt x="1183406" y="355599"/>
                </a:lnTo>
                <a:lnTo>
                  <a:pt x="1188812" y="342899"/>
                </a:lnTo>
                <a:lnTo>
                  <a:pt x="1194379" y="342899"/>
                </a:lnTo>
                <a:lnTo>
                  <a:pt x="1196447" y="355599"/>
                </a:lnTo>
                <a:lnTo>
                  <a:pt x="1197916" y="355599"/>
                </a:lnTo>
                <a:lnTo>
                  <a:pt x="1190005" y="368299"/>
                </a:lnTo>
                <a:close/>
              </a:path>
              <a:path w="3296920" h="2565400">
                <a:moveTo>
                  <a:pt x="1439021" y="355599"/>
                </a:moveTo>
                <a:lnTo>
                  <a:pt x="1429380" y="355599"/>
                </a:lnTo>
                <a:lnTo>
                  <a:pt x="1425430" y="342899"/>
                </a:lnTo>
                <a:lnTo>
                  <a:pt x="1439388" y="342899"/>
                </a:lnTo>
                <a:lnTo>
                  <a:pt x="1439021" y="355599"/>
                </a:lnTo>
                <a:close/>
              </a:path>
              <a:path w="3296920" h="2565400">
                <a:moveTo>
                  <a:pt x="1546133" y="355599"/>
                </a:moveTo>
                <a:lnTo>
                  <a:pt x="1531437" y="355599"/>
                </a:lnTo>
                <a:lnTo>
                  <a:pt x="1531711" y="346206"/>
                </a:lnTo>
                <a:lnTo>
                  <a:pt x="1531808" y="342899"/>
                </a:lnTo>
                <a:lnTo>
                  <a:pt x="1544480" y="342899"/>
                </a:lnTo>
                <a:lnTo>
                  <a:pt x="1546133" y="355599"/>
                </a:lnTo>
                <a:close/>
              </a:path>
              <a:path w="3296920" h="2565400">
                <a:moveTo>
                  <a:pt x="887862" y="368299"/>
                </a:moveTo>
                <a:lnTo>
                  <a:pt x="883943" y="355784"/>
                </a:lnTo>
                <a:lnTo>
                  <a:pt x="883885" y="355599"/>
                </a:lnTo>
                <a:lnTo>
                  <a:pt x="895258" y="355599"/>
                </a:lnTo>
                <a:lnTo>
                  <a:pt x="887862" y="368299"/>
                </a:lnTo>
                <a:close/>
              </a:path>
              <a:path w="3296920" h="2565400">
                <a:moveTo>
                  <a:pt x="937363" y="368299"/>
                </a:moveTo>
                <a:lnTo>
                  <a:pt x="930809" y="368299"/>
                </a:lnTo>
                <a:lnTo>
                  <a:pt x="928131" y="355784"/>
                </a:lnTo>
                <a:lnTo>
                  <a:pt x="928091" y="355599"/>
                </a:lnTo>
                <a:lnTo>
                  <a:pt x="941725" y="355599"/>
                </a:lnTo>
                <a:lnTo>
                  <a:pt x="937363" y="368299"/>
                </a:lnTo>
                <a:close/>
              </a:path>
              <a:path w="3296920" h="2565400">
                <a:moveTo>
                  <a:pt x="971619" y="368299"/>
                </a:moveTo>
                <a:lnTo>
                  <a:pt x="942541" y="368299"/>
                </a:lnTo>
                <a:lnTo>
                  <a:pt x="952839" y="355599"/>
                </a:lnTo>
                <a:lnTo>
                  <a:pt x="960928" y="355599"/>
                </a:lnTo>
                <a:lnTo>
                  <a:pt x="971619" y="368299"/>
                </a:lnTo>
                <a:close/>
              </a:path>
              <a:path w="3296920" h="2565400">
                <a:moveTo>
                  <a:pt x="978687" y="368299"/>
                </a:moveTo>
                <a:lnTo>
                  <a:pt x="973041" y="368299"/>
                </a:lnTo>
                <a:lnTo>
                  <a:pt x="968886" y="355784"/>
                </a:lnTo>
                <a:lnTo>
                  <a:pt x="968825" y="355599"/>
                </a:lnTo>
                <a:lnTo>
                  <a:pt x="985980" y="355599"/>
                </a:lnTo>
                <a:lnTo>
                  <a:pt x="978687" y="368299"/>
                </a:lnTo>
                <a:close/>
              </a:path>
              <a:path w="3296920" h="2565400">
                <a:moveTo>
                  <a:pt x="1019961" y="368299"/>
                </a:moveTo>
                <a:lnTo>
                  <a:pt x="1008877" y="368299"/>
                </a:lnTo>
                <a:lnTo>
                  <a:pt x="1006146" y="355784"/>
                </a:lnTo>
                <a:lnTo>
                  <a:pt x="1006106" y="355599"/>
                </a:lnTo>
                <a:lnTo>
                  <a:pt x="1020690" y="355599"/>
                </a:lnTo>
                <a:lnTo>
                  <a:pt x="1020063" y="366512"/>
                </a:lnTo>
                <a:lnTo>
                  <a:pt x="1019961" y="368299"/>
                </a:lnTo>
                <a:close/>
              </a:path>
              <a:path w="3296920" h="2565400">
                <a:moveTo>
                  <a:pt x="1061580" y="380999"/>
                </a:moveTo>
                <a:lnTo>
                  <a:pt x="1046389" y="380999"/>
                </a:lnTo>
                <a:lnTo>
                  <a:pt x="1042711" y="368299"/>
                </a:lnTo>
                <a:lnTo>
                  <a:pt x="1046667" y="368299"/>
                </a:lnTo>
                <a:lnTo>
                  <a:pt x="1041798" y="355784"/>
                </a:lnTo>
                <a:lnTo>
                  <a:pt x="1041727" y="355599"/>
                </a:lnTo>
                <a:lnTo>
                  <a:pt x="1052652" y="355599"/>
                </a:lnTo>
                <a:lnTo>
                  <a:pt x="1069821" y="368299"/>
                </a:lnTo>
                <a:lnTo>
                  <a:pt x="1061580" y="380999"/>
                </a:lnTo>
                <a:close/>
              </a:path>
              <a:path w="3296920" h="2565400">
                <a:moveTo>
                  <a:pt x="1086533" y="368299"/>
                </a:moveTo>
                <a:lnTo>
                  <a:pt x="1073331" y="368299"/>
                </a:lnTo>
                <a:lnTo>
                  <a:pt x="1077132" y="355784"/>
                </a:lnTo>
                <a:lnTo>
                  <a:pt x="1077188" y="355599"/>
                </a:lnTo>
                <a:lnTo>
                  <a:pt x="1082524" y="355599"/>
                </a:lnTo>
                <a:lnTo>
                  <a:pt x="1086533" y="368299"/>
                </a:lnTo>
                <a:close/>
              </a:path>
              <a:path w="3296920" h="2565400">
                <a:moveTo>
                  <a:pt x="1112216" y="368299"/>
                </a:moveTo>
                <a:lnTo>
                  <a:pt x="1099815" y="368299"/>
                </a:lnTo>
                <a:lnTo>
                  <a:pt x="1099895" y="355599"/>
                </a:lnTo>
                <a:lnTo>
                  <a:pt x="1115314" y="355599"/>
                </a:lnTo>
                <a:lnTo>
                  <a:pt x="1112216" y="368299"/>
                </a:lnTo>
                <a:close/>
              </a:path>
              <a:path w="3296920" h="2565400">
                <a:moveTo>
                  <a:pt x="1220863" y="368299"/>
                </a:moveTo>
                <a:lnTo>
                  <a:pt x="1204947" y="368299"/>
                </a:lnTo>
                <a:lnTo>
                  <a:pt x="1208164" y="355784"/>
                </a:lnTo>
                <a:lnTo>
                  <a:pt x="1208211" y="355599"/>
                </a:lnTo>
                <a:lnTo>
                  <a:pt x="1222533" y="355599"/>
                </a:lnTo>
                <a:lnTo>
                  <a:pt x="1220863" y="368299"/>
                </a:lnTo>
                <a:close/>
              </a:path>
              <a:path w="3296920" h="2565400">
                <a:moveTo>
                  <a:pt x="1257024" y="368299"/>
                </a:moveTo>
                <a:lnTo>
                  <a:pt x="1242814" y="368299"/>
                </a:lnTo>
                <a:lnTo>
                  <a:pt x="1241959" y="355784"/>
                </a:lnTo>
                <a:lnTo>
                  <a:pt x="1241947" y="355599"/>
                </a:lnTo>
                <a:lnTo>
                  <a:pt x="1256205" y="355599"/>
                </a:lnTo>
                <a:lnTo>
                  <a:pt x="1256909" y="366512"/>
                </a:lnTo>
                <a:lnTo>
                  <a:pt x="1257024" y="368299"/>
                </a:lnTo>
                <a:close/>
              </a:path>
              <a:path w="3296920" h="2565400">
                <a:moveTo>
                  <a:pt x="1325050" y="380999"/>
                </a:moveTo>
                <a:lnTo>
                  <a:pt x="1304499" y="380999"/>
                </a:lnTo>
                <a:lnTo>
                  <a:pt x="1309840" y="368299"/>
                </a:lnTo>
                <a:lnTo>
                  <a:pt x="1312484" y="368299"/>
                </a:lnTo>
                <a:lnTo>
                  <a:pt x="1296887" y="355599"/>
                </a:lnTo>
                <a:lnTo>
                  <a:pt x="1322744" y="355599"/>
                </a:lnTo>
                <a:lnTo>
                  <a:pt x="1328155" y="366512"/>
                </a:lnTo>
                <a:lnTo>
                  <a:pt x="1327595" y="368299"/>
                </a:lnTo>
                <a:lnTo>
                  <a:pt x="1328548" y="369868"/>
                </a:lnTo>
                <a:lnTo>
                  <a:pt x="1325050" y="380999"/>
                </a:lnTo>
                <a:close/>
              </a:path>
              <a:path w="3296920" h="2565400">
                <a:moveTo>
                  <a:pt x="1335310" y="380999"/>
                </a:moveTo>
                <a:lnTo>
                  <a:pt x="1328548" y="369868"/>
                </a:lnTo>
                <a:lnTo>
                  <a:pt x="1329042" y="368299"/>
                </a:lnTo>
                <a:lnTo>
                  <a:pt x="1328155" y="366512"/>
                </a:lnTo>
                <a:lnTo>
                  <a:pt x="1331514" y="355784"/>
                </a:lnTo>
                <a:lnTo>
                  <a:pt x="1331572" y="355599"/>
                </a:lnTo>
                <a:lnTo>
                  <a:pt x="1342378" y="355599"/>
                </a:lnTo>
                <a:lnTo>
                  <a:pt x="1346425" y="368299"/>
                </a:lnTo>
                <a:lnTo>
                  <a:pt x="1344476" y="368299"/>
                </a:lnTo>
                <a:lnTo>
                  <a:pt x="1335310" y="380999"/>
                </a:lnTo>
                <a:close/>
              </a:path>
              <a:path w="3296920" h="2565400">
                <a:moveTo>
                  <a:pt x="1427955" y="368299"/>
                </a:moveTo>
                <a:lnTo>
                  <a:pt x="1416274" y="368299"/>
                </a:lnTo>
                <a:lnTo>
                  <a:pt x="1413373" y="355784"/>
                </a:lnTo>
                <a:lnTo>
                  <a:pt x="1413330" y="355599"/>
                </a:lnTo>
                <a:lnTo>
                  <a:pt x="1429380" y="355599"/>
                </a:lnTo>
                <a:lnTo>
                  <a:pt x="1429438" y="355784"/>
                </a:lnTo>
                <a:lnTo>
                  <a:pt x="1427955" y="368299"/>
                </a:lnTo>
                <a:close/>
              </a:path>
              <a:path w="3296920" h="2565400">
                <a:moveTo>
                  <a:pt x="1532582" y="368299"/>
                </a:moveTo>
                <a:lnTo>
                  <a:pt x="1517243" y="368299"/>
                </a:lnTo>
                <a:lnTo>
                  <a:pt x="1516025" y="355784"/>
                </a:lnTo>
                <a:lnTo>
                  <a:pt x="1516007" y="355599"/>
                </a:lnTo>
                <a:lnTo>
                  <a:pt x="1528872" y="355599"/>
                </a:lnTo>
                <a:lnTo>
                  <a:pt x="1532582" y="368299"/>
                </a:lnTo>
                <a:close/>
              </a:path>
              <a:path w="3296920" h="2565400">
                <a:moveTo>
                  <a:pt x="1631319" y="368299"/>
                </a:moveTo>
                <a:lnTo>
                  <a:pt x="1613935" y="368299"/>
                </a:lnTo>
                <a:lnTo>
                  <a:pt x="1618222" y="355784"/>
                </a:lnTo>
                <a:lnTo>
                  <a:pt x="1618286" y="355599"/>
                </a:lnTo>
                <a:lnTo>
                  <a:pt x="1625321" y="355599"/>
                </a:lnTo>
                <a:lnTo>
                  <a:pt x="1631319" y="368299"/>
                </a:lnTo>
                <a:close/>
              </a:path>
              <a:path w="3296920" h="2565400">
                <a:moveTo>
                  <a:pt x="1328548" y="369868"/>
                </a:moveTo>
                <a:lnTo>
                  <a:pt x="1327595" y="368299"/>
                </a:lnTo>
                <a:lnTo>
                  <a:pt x="1328155" y="366512"/>
                </a:lnTo>
                <a:lnTo>
                  <a:pt x="1329042" y="368299"/>
                </a:lnTo>
                <a:lnTo>
                  <a:pt x="1328548" y="369868"/>
                </a:lnTo>
                <a:close/>
              </a:path>
              <a:path w="3296920" h="2565400">
                <a:moveTo>
                  <a:pt x="868455" y="380999"/>
                </a:moveTo>
                <a:lnTo>
                  <a:pt x="844265" y="380999"/>
                </a:lnTo>
                <a:lnTo>
                  <a:pt x="852887" y="368299"/>
                </a:lnTo>
                <a:lnTo>
                  <a:pt x="867819" y="368299"/>
                </a:lnTo>
                <a:lnTo>
                  <a:pt x="868455" y="380999"/>
                </a:lnTo>
                <a:close/>
              </a:path>
              <a:path w="3296920" h="2565400">
                <a:moveTo>
                  <a:pt x="902496" y="380999"/>
                </a:moveTo>
                <a:lnTo>
                  <a:pt x="882724" y="380999"/>
                </a:lnTo>
                <a:lnTo>
                  <a:pt x="886669" y="368299"/>
                </a:lnTo>
                <a:lnTo>
                  <a:pt x="901939" y="368299"/>
                </a:lnTo>
                <a:lnTo>
                  <a:pt x="902496" y="380999"/>
                </a:lnTo>
                <a:close/>
              </a:path>
              <a:path w="3296920" h="2565400">
                <a:moveTo>
                  <a:pt x="936217" y="393699"/>
                </a:moveTo>
                <a:lnTo>
                  <a:pt x="912093" y="393699"/>
                </a:lnTo>
                <a:lnTo>
                  <a:pt x="904325" y="380999"/>
                </a:lnTo>
                <a:lnTo>
                  <a:pt x="903584" y="369868"/>
                </a:lnTo>
                <a:lnTo>
                  <a:pt x="903479" y="368299"/>
                </a:lnTo>
                <a:lnTo>
                  <a:pt x="917925" y="368299"/>
                </a:lnTo>
                <a:lnTo>
                  <a:pt x="919674" y="380999"/>
                </a:lnTo>
                <a:lnTo>
                  <a:pt x="929298" y="380999"/>
                </a:lnTo>
                <a:lnTo>
                  <a:pt x="936217" y="393699"/>
                </a:lnTo>
                <a:close/>
              </a:path>
              <a:path w="3296920" h="2565400">
                <a:moveTo>
                  <a:pt x="978767" y="380999"/>
                </a:moveTo>
                <a:lnTo>
                  <a:pt x="965310" y="380999"/>
                </a:lnTo>
                <a:lnTo>
                  <a:pt x="949966" y="368299"/>
                </a:lnTo>
                <a:lnTo>
                  <a:pt x="979402" y="368299"/>
                </a:lnTo>
                <a:lnTo>
                  <a:pt x="978767" y="380999"/>
                </a:lnTo>
                <a:close/>
              </a:path>
              <a:path w="3296920" h="2565400">
                <a:moveTo>
                  <a:pt x="1109140" y="393699"/>
                </a:moveTo>
                <a:lnTo>
                  <a:pt x="1094461" y="393699"/>
                </a:lnTo>
                <a:lnTo>
                  <a:pt x="1095202" y="380999"/>
                </a:lnTo>
                <a:lnTo>
                  <a:pt x="1110691" y="380999"/>
                </a:lnTo>
                <a:lnTo>
                  <a:pt x="1115445" y="368299"/>
                </a:lnTo>
                <a:lnTo>
                  <a:pt x="1123675" y="368299"/>
                </a:lnTo>
                <a:lnTo>
                  <a:pt x="1123968" y="380999"/>
                </a:lnTo>
                <a:lnTo>
                  <a:pt x="1109140" y="393699"/>
                </a:lnTo>
                <a:close/>
              </a:path>
              <a:path w="3296920" h="2565400">
                <a:moveTo>
                  <a:pt x="1137274" y="380999"/>
                </a:moveTo>
                <a:lnTo>
                  <a:pt x="1129719" y="380999"/>
                </a:lnTo>
                <a:lnTo>
                  <a:pt x="1126378" y="368299"/>
                </a:lnTo>
                <a:lnTo>
                  <a:pt x="1139660" y="368299"/>
                </a:lnTo>
                <a:lnTo>
                  <a:pt x="1137274" y="380999"/>
                </a:lnTo>
                <a:close/>
              </a:path>
              <a:path w="3296920" h="2565400">
                <a:moveTo>
                  <a:pt x="1153897" y="393699"/>
                </a:moveTo>
                <a:lnTo>
                  <a:pt x="1147534" y="393699"/>
                </a:lnTo>
                <a:lnTo>
                  <a:pt x="1140933" y="380999"/>
                </a:lnTo>
                <a:lnTo>
                  <a:pt x="1142534" y="368299"/>
                </a:lnTo>
                <a:lnTo>
                  <a:pt x="1151471" y="368299"/>
                </a:lnTo>
                <a:lnTo>
                  <a:pt x="1158380" y="380999"/>
                </a:lnTo>
                <a:lnTo>
                  <a:pt x="1153897" y="393699"/>
                </a:lnTo>
                <a:close/>
              </a:path>
              <a:path w="3296920" h="2565400">
                <a:moveTo>
                  <a:pt x="1201308" y="380999"/>
                </a:moveTo>
                <a:lnTo>
                  <a:pt x="1184374" y="380999"/>
                </a:lnTo>
                <a:lnTo>
                  <a:pt x="1181892" y="368299"/>
                </a:lnTo>
                <a:lnTo>
                  <a:pt x="1197421" y="368299"/>
                </a:lnTo>
                <a:lnTo>
                  <a:pt x="1201308" y="380999"/>
                </a:lnTo>
                <a:close/>
              </a:path>
              <a:path w="3296920" h="2565400">
                <a:moveTo>
                  <a:pt x="1238280" y="380999"/>
                </a:moveTo>
                <a:lnTo>
                  <a:pt x="1223305" y="380999"/>
                </a:lnTo>
                <a:lnTo>
                  <a:pt x="1227673" y="368299"/>
                </a:lnTo>
                <a:lnTo>
                  <a:pt x="1233189" y="368299"/>
                </a:lnTo>
                <a:lnTo>
                  <a:pt x="1238280" y="380999"/>
                </a:lnTo>
                <a:close/>
              </a:path>
              <a:path w="3296920" h="2565400">
                <a:moveTo>
                  <a:pt x="1260709" y="380999"/>
                </a:moveTo>
                <a:lnTo>
                  <a:pt x="1250777" y="380999"/>
                </a:lnTo>
                <a:lnTo>
                  <a:pt x="1255530" y="368299"/>
                </a:lnTo>
                <a:lnTo>
                  <a:pt x="1260709" y="380999"/>
                </a:lnTo>
                <a:close/>
              </a:path>
              <a:path w="3296920" h="2565400">
                <a:moveTo>
                  <a:pt x="1390982" y="393699"/>
                </a:moveTo>
                <a:lnTo>
                  <a:pt x="1378973" y="393699"/>
                </a:lnTo>
                <a:lnTo>
                  <a:pt x="1373008" y="380999"/>
                </a:lnTo>
                <a:lnTo>
                  <a:pt x="1370222" y="380999"/>
                </a:lnTo>
                <a:lnTo>
                  <a:pt x="1376547" y="368299"/>
                </a:lnTo>
                <a:lnTo>
                  <a:pt x="1385557" y="368299"/>
                </a:lnTo>
                <a:lnTo>
                  <a:pt x="1390823" y="380999"/>
                </a:lnTo>
                <a:lnTo>
                  <a:pt x="1390982" y="393699"/>
                </a:lnTo>
                <a:close/>
              </a:path>
              <a:path w="3296920" h="2565400">
                <a:moveTo>
                  <a:pt x="1524664" y="380999"/>
                </a:moveTo>
                <a:lnTo>
                  <a:pt x="1520044" y="368299"/>
                </a:lnTo>
                <a:lnTo>
                  <a:pt x="1531357" y="368299"/>
                </a:lnTo>
                <a:lnTo>
                  <a:pt x="1524664" y="380999"/>
                </a:lnTo>
                <a:close/>
              </a:path>
              <a:path w="3296920" h="2565400">
                <a:moveTo>
                  <a:pt x="1629738" y="380999"/>
                </a:moveTo>
                <a:lnTo>
                  <a:pt x="1622860" y="380999"/>
                </a:lnTo>
                <a:lnTo>
                  <a:pt x="1616526" y="368299"/>
                </a:lnTo>
                <a:lnTo>
                  <a:pt x="1633664" y="368299"/>
                </a:lnTo>
                <a:lnTo>
                  <a:pt x="1629738" y="380999"/>
                </a:lnTo>
                <a:close/>
              </a:path>
              <a:path w="3296920" h="2565400">
                <a:moveTo>
                  <a:pt x="854053" y="406399"/>
                </a:moveTo>
                <a:lnTo>
                  <a:pt x="849487" y="406399"/>
                </a:lnTo>
                <a:lnTo>
                  <a:pt x="843562" y="380999"/>
                </a:lnTo>
                <a:lnTo>
                  <a:pt x="858096" y="380999"/>
                </a:lnTo>
                <a:lnTo>
                  <a:pt x="861228" y="393699"/>
                </a:lnTo>
                <a:lnTo>
                  <a:pt x="861854" y="393699"/>
                </a:lnTo>
                <a:lnTo>
                  <a:pt x="854053" y="406399"/>
                </a:lnTo>
                <a:close/>
              </a:path>
              <a:path w="3296920" h="2565400">
                <a:moveTo>
                  <a:pt x="1006186" y="406399"/>
                </a:moveTo>
                <a:lnTo>
                  <a:pt x="990763" y="406399"/>
                </a:lnTo>
                <a:lnTo>
                  <a:pt x="982276" y="393699"/>
                </a:lnTo>
                <a:lnTo>
                  <a:pt x="980247" y="393699"/>
                </a:lnTo>
                <a:lnTo>
                  <a:pt x="989901" y="380999"/>
                </a:lnTo>
                <a:lnTo>
                  <a:pt x="1003004" y="393699"/>
                </a:lnTo>
                <a:lnTo>
                  <a:pt x="1006186" y="406399"/>
                </a:lnTo>
                <a:close/>
              </a:path>
              <a:path w="3296920" h="2565400">
                <a:moveTo>
                  <a:pt x="1034209" y="406399"/>
                </a:moveTo>
                <a:lnTo>
                  <a:pt x="1018737" y="406399"/>
                </a:lnTo>
                <a:lnTo>
                  <a:pt x="1020024" y="393699"/>
                </a:lnTo>
                <a:lnTo>
                  <a:pt x="1006524" y="380999"/>
                </a:lnTo>
                <a:lnTo>
                  <a:pt x="1032235" y="380999"/>
                </a:lnTo>
                <a:lnTo>
                  <a:pt x="1034698" y="393699"/>
                </a:lnTo>
                <a:lnTo>
                  <a:pt x="1034209" y="406399"/>
                </a:lnTo>
                <a:close/>
              </a:path>
              <a:path w="3296920" h="2565400">
                <a:moveTo>
                  <a:pt x="1190988" y="393699"/>
                </a:moveTo>
                <a:lnTo>
                  <a:pt x="1167777" y="393699"/>
                </a:lnTo>
                <a:lnTo>
                  <a:pt x="1168541" y="380999"/>
                </a:lnTo>
                <a:lnTo>
                  <a:pt x="1191118" y="380999"/>
                </a:lnTo>
                <a:lnTo>
                  <a:pt x="1190988" y="393699"/>
                </a:lnTo>
                <a:close/>
              </a:path>
              <a:path w="3296920" h="2565400">
                <a:moveTo>
                  <a:pt x="1216033" y="393699"/>
                </a:moveTo>
                <a:lnTo>
                  <a:pt x="1201855" y="393699"/>
                </a:lnTo>
                <a:lnTo>
                  <a:pt x="1200980" y="380999"/>
                </a:lnTo>
                <a:lnTo>
                  <a:pt x="1217791" y="380999"/>
                </a:lnTo>
                <a:lnTo>
                  <a:pt x="1216033" y="393699"/>
                </a:lnTo>
                <a:close/>
              </a:path>
              <a:path w="3296920" h="2565400">
                <a:moveTo>
                  <a:pt x="1232981" y="393699"/>
                </a:moveTo>
                <a:lnTo>
                  <a:pt x="1226593" y="393699"/>
                </a:lnTo>
                <a:lnTo>
                  <a:pt x="1221658" y="380999"/>
                </a:lnTo>
                <a:lnTo>
                  <a:pt x="1237864" y="380999"/>
                </a:lnTo>
                <a:lnTo>
                  <a:pt x="1232981" y="393699"/>
                </a:lnTo>
                <a:close/>
              </a:path>
              <a:path w="3296920" h="2565400">
                <a:moveTo>
                  <a:pt x="1255240" y="393699"/>
                </a:moveTo>
                <a:lnTo>
                  <a:pt x="1249972" y="380999"/>
                </a:lnTo>
                <a:lnTo>
                  <a:pt x="1260321" y="380999"/>
                </a:lnTo>
                <a:lnTo>
                  <a:pt x="1255240" y="393699"/>
                </a:lnTo>
                <a:close/>
              </a:path>
              <a:path w="3296920" h="2565400">
                <a:moveTo>
                  <a:pt x="1451114" y="393699"/>
                </a:moveTo>
                <a:lnTo>
                  <a:pt x="1438542" y="393699"/>
                </a:lnTo>
                <a:lnTo>
                  <a:pt x="1436482" y="380999"/>
                </a:lnTo>
                <a:lnTo>
                  <a:pt x="1450552" y="380999"/>
                </a:lnTo>
                <a:lnTo>
                  <a:pt x="1451114" y="393699"/>
                </a:lnTo>
                <a:close/>
              </a:path>
              <a:path w="3296920" h="2565400">
                <a:moveTo>
                  <a:pt x="1476231" y="393699"/>
                </a:moveTo>
                <a:lnTo>
                  <a:pt x="1465584" y="393699"/>
                </a:lnTo>
                <a:lnTo>
                  <a:pt x="1471545" y="380999"/>
                </a:lnTo>
                <a:lnTo>
                  <a:pt x="1476231" y="393699"/>
                </a:lnTo>
                <a:close/>
              </a:path>
              <a:path w="3296920" h="2565400">
                <a:moveTo>
                  <a:pt x="835689" y="406399"/>
                </a:moveTo>
                <a:lnTo>
                  <a:pt x="820339" y="406399"/>
                </a:lnTo>
                <a:lnTo>
                  <a:pt x="825324" y="393699"/>
                </a:lnTo>
                <a:lnTo>
                  <a:pt x="830042" y="393699"/>
                </a:lnTo>
                <a:lnTo>
                  <a:pt x="835689" y="406399"/>
                </a:lnTo>
                <a:close/>
              </a:path>
              <a:path w="3296920" h="2565400">
                <a:moveTo>
                  <a:pt x="906313" y="406399"/>
                </a:moveTo>
                <a:lnTo>
                  <a:pt x="885206" y="406399"/>
                </a:lnTo>
                <a:lnTo>
                  <a:pt x="887116" y="393699"/>
                </a:lnTo>
                <a:lnTo>
                  <a:pt x="904007" y="393699"/>
                </a:lnTo>
                <a:lnTo>
                  <a:pt x="906313" y="406399"/>
                </a:lnTo>
                <a:close/>
              </a:path>
              <a:path w="3296920" h="2565400">
                <a:moveTo>
                  <a:pt x="1090351" y="419099"/>
                </a:moveTo>
                <a:lnTo>
                  <a:pt x="1084194" y="419099"/>
                </a:lnTo>
                <a:lnTo>
                  <a:pt x="1080588" y="406399"/>
                </a:lnTo>
                <a:lnTo>
                  <a:pt x="1085022" y="393699"/>
                </a:lnTo>
                <a:lnTo>
                  <a:pt x="1091178" y="406399"/>
                </a:lnTo>
                <a:lnTo>
                  <a:pt x="1094785" y="406399"/>
                </a:lnTo>
                <a:lnTo>
                  <a:pt x="1090351" y="419099"/>
                </a:lnTo>
                <a:close/>
              </a:path>
              <a:path w="3296920" h="2565400">
                <a:moveTo>
                  <a:pt x="1162726" y="406399"/>
                </a:moveTo>
                <a:lnTo>
                  <a:pt x="1148856" y="406399"/>
                </a:lnTo>
                <a:lnTo>
                  <a:pt x="1153398" y="393699"/>
                </a:lnTo>
                <a:lnTo>
                  <a:pt x="1158828" y="393699"/>
                </a:lnTo>
                <a:lnTo>
                  <a:pt x="1162726" y="406399"/>
                </a:lnTo>
                <a:close/>
              </a:path>
              <a:path w="3296920" h="2565400">
                <a:moveTo>
                  <a:pt x="1258718" y="406399"/>
                </a:moveTo>
                <a:lnTo>
                  <a:pt x="1241283" y="406399"/>
                </a:lnTo>
                <a:lnTo>
                  <a:pt x="1244777" y="393699"/>
                </a:lnTo>
                <a:lnTo>
                  <a:pt x="1261206" y="393699"/>
                </a:lnTo>
                <a:lnTo>
                  <a:pt x="1258718" y="406399"/>
                </a:lnTo>
                <a:close/>
              </a:path>
              <a:path w="3296920" h="2565400">
                <a:moveTo>
                  <a:pt x="1377621" y="419099"/>
                </a:moveTo>
                <a:lnTo>
                  <a:pt x="1363232" y="419099"/>
                </a:lnTo>
                <a:lnTo>
                  <a:pt x="1359319" y="406399"/>
                </a:lnTo>
                <a:lnTo>
                  <a:pt x="1363920" y="393699"/>
                </a:lnTo>
                <a:lnTo>
                  <a:pt x="1375076" y="393699"/>
                </a:lnTo>
                <a:lnTo>
                  <a:pt x="1373326" y="406399"/>
                </a:lnTo>
                <a:lnTo>
                  <a:pt x="1383586" y="406399"/>
                </a:lnTo>
                <a:lnTo>
                  <a:pt x="1377621" y="419099"/>
                </a:lnTo>
                <a:close/>
              </a:path>
              <a:path w="3296920" h="2565400">
                <a:moveTo>
                  <a:pt x="1474173" y="406399"/>
                </a:moveTo>
                <a:lnTo>
                  <a:pt x="1468469" y="406399"/>
                </a:lnTo>
                <a:lnTo>
                  <a:pt x="1464570" y="393699"/>
                </a:lnTo>
                <a:lnTo>
                  <a:pt x="1477741" y="393699"/>
                </a:lnTo>
                <a:lnTo>
                  <a:pt x="1474173" y="406399"/>
                </a:lnTo>
                <a:close/>
              </a:path>
              <a:path w="3296920" h="2565400">
                <a:moveTo>
                  <a:pt x="837676" y="431799"/>
                </a:moveTo>
                <a:lnTo>
                  <a:pt x="826983" y="431799"/>
                </a:lnTo>
                <a:lnTo>
                  <a:pt x="821680" y="419239"/>
                </a:lnTo>
                <a:lnTo>
                  <a:pt x="821621" y="419099"/>
                </a:lnTo>
                <a:lnTo>
                  <a:pt x="822656" y="419099"/>
                </a:lnTo>
                <a:lnTo>
                  <a:pt x="831155" y="406399"/>
                </a:lnTo>
                <a:lnTo>
                  <a:pt x="840562" y="406399"/>
                </a:lnTo>
                <a:lnTo>
                  <a:pt x="847238" y="419099"/>
                </a:lnTo>
                <a:lnTo>
                  <a:pt x="837676" y="431799"/>
                </a:lnTo>
                <a:close/>
              </a:path>
              <a:path w="3296920" h="2565400">
                <a:moveTo>
                  <a:pt x="894014" y="419099"/>
                </a:moveTo>
                <a:lnTo>
                  <a:pt x="881499" y="419099"/>
                </a:lnTo>
                <a:lnTo>
                  <a:pt x="879447" y="406399"/>
                </a:lnTo>
                <a:lnTo>
                  <a:pt x="887454" y="406399"/>
                </a:lnTo>
                <a:lnTo>
                  <a:pt x="894014" y="419099"/>
                </a:lnTo>
                <a:close/>
              </a:path>
              <a:path w="3296920" h="2565400">
                <a:moveTo>
                  <a:pt x="1048577" y="431799"/>
                </a:moveTo>
                <a:lnTo>
                  <a:pt x="1030833" y="419099"/>
                </a:lnTo>
                <a:lnTo>
                  <a:pt x="1038814" y="406399"/>
                </a:lnTo>
                <a:lnTo>
                  <a:pt x="1048974" y="419099"/>
                </a:lnTo>
                <a:lnTo>
                  <a:pt x="1069929" y="419099"/>
                </a:lnTo>
                <a:lnTo>
                  <a:pt x="1048577" y="431799"/>
                </a:lnTo>
                <a:close/>
              </a:path>
              <a:path w="3296920" h="2565400">
                <a:moveTo>
                  <a:pt x="1069929" y="419099"/>
                </a:moveTo>
                <a:lnTo>
                  <a:pt x="1055914" y="419099"/>
                </a:lnTo>
                <a:lnTo>
                  <a:pt x="1062793" y="406399"/>
                </a:lnTo>
                <a:lnTo>
                  <a:pt x="1072774" y="406399"/>
                </a:lnTo>
                <a:lnTo>
                  <a:pt x="1069929" y="419099"/>
                </a:lnTo>
                <a:close/>
              </a:path>
              <a:path w="3296920" h="2565400">
                <a:moveTo>
                  <a:pt x="1155640" y="419099"/>
                </a:moveTo>
                <a:lnTo>
                  <a:pt x="1149204" y="406399"/>
                </a:lnTo>
                <a:lnTo>
                  <a:pt x="1160905" y="406399"/>
                </a:lnTo>
                <a:lnTo>
                  <a:pt x="1155640" y="419099"/>
                </a:lnTo>
                <a:close/>
              </a:path>
              <a:path w="3296920" h="2565400">
                <a:moveTo>
                  <a:pt x="1219346" y="431799"/>
                </a:moveTo>
                <a:lnTo>
                  <a:pt x="1204718" y="431799"/>
                </a:lnTo>
                <a:lnTo>
                  <a:pt x="1200292" y="419239"/>
                </a:lnTo>
                <a:lnTo>
                  <a:pt x="1200243" y="419099"/>
                </a:lnTo>
                <a:lnTo>
                  <a:pt x="1191711" y="419099"/>
                </a:lnTo>
                <a:lnTo>
                  <a:pt x="1193186" y="406399"/>
                </a:lnTo>
                <a:lnTo>
                  <a:pt x="1207324" y="406399"/>
                </a:lnTo>
                <a:lnTo>
                  <a:pt x="1218129" y="419099"/>
                </a:lnTo>
                <a:lnTo>
                  <a:pt x="1219346" y="431799"/>
                </a:lnTo>
                <a:close/>
              </a:path>
              <a:path w="3296920" h="2565400">
                <a:moveTo>
                  <a:pt x="1265938" y="419099"/>
                </a:moveTo>
                <a:lnTo>
                  <a:pt x="1260231" y="406399"/>
                </a:lnTo>
                <a:lnTo>
                  <a:pt x="1272300" y="406399"/>
                </a:lnTo>
                <a:lnTo>
                  <a:pt x="1265938" y="419099"/>
                </a:lnTo>
                <a:close/>
              </a:path>
              <a:path w="3296920" h="2565400">
                <a:moveTo>
                  <a:pt x="1314234" y="444499"/>
                </a:moveTo>
                <a:lnTo>
                  <a:pt x="1304828" y="431799"/>
                </a:lnTo>
                <a:lnTo>
                  <a:pt x="1302833" y="419239"/>
                </a:lnTo>
                <a:lnTo>
                  <a:pt x="1302811" y="419099"/>
                </a:lnTo>
                <a:lnTo>
                  <a:pt x="1307043" y="406399"/>
                </a:lnTo>
                <a:lnTo>
                  <a:pt x="1316382" y="419099"/>
                </a:lnTo>
                <a:lnTo>
                  <a:pt x="1316605" y="419099"/>
                </a:lnTo>
                <a:lnTo>
                  <a:pt x="1319543" y="431799"/>
                </a:lnTo>
                <a:lnTo>
                  <a:pt x="1320363" y="431799"/>
                </a:lnTo>
                <a:lnTo>
                  <a:pt x="1314234" y="444499"/>
                </a:lnTo>
                <a:close/>
              </a:path>
              <a:path w="3296920" h="2565400">
                <a:moveTo>
                  <a:pt x="901782" y="431799"/>
                </a:moveTo>
                <a:lnTo>
                  <a:pt x="887420" y="431799"/>
                </a:lnTo>
                <a:lnTo>
                  <a:pt x="888328" y="419239"/>
                </a:lnTo>
                <a:lnTo>
                  <a:pt x="888339" y="419099"/>
                </a:lnTo>
                <a:lnTo>
                  <a:pt x="898678" y="419099"/>
                </a:lnTo>
                <a:lnTo>
                  <a:pt x="901782" y="431799"/>
                </a:lnTo>
                <a:close/>
              </a:path>
              <a:path w="3296920" h="2565400">
                <a:moveTo>
                  <a:pt x="945962" y="444499"/>
                </a:moveTo>
                <a:lnTo>
                  <a:pt x="929387" y="444499"/>
                </a:lnTo>
                <a:lnTo>
                  <a:pt x="922180" y="431799"/>
                </a:lnTo>
                <a:lnTo>
                  <a:pt x="922425" y="419239"/>
                </a:lnTo>
                <a:lnTo>
                  <a:pt x="922428" y="419099"/>
                </a:lnTo>
                <a:lnTo>
                  <a:pt x="935024" y="419099"/>
                </a:lnTo>
                <a:lnTo>
                  <a:pt x="942537" y="431799"/>
                </a:lnTo>
                <a:lnTo>
                  <a:pt x="946636" y="431799"/>
                </a:lnTo>
                <a:lnTo>
                  <a:pt x="945962" y="444499"/>
                </a:lnTo>
                <a:close/>
              </a:path>
              <a:path w="3296920" h="2565400">
                <a:moveTo>
                  <a:pt x="981824" y="431799"/>
                </a:moveTo>
                <a:lnTo>
                  <a:pt x="967553" y="431799"/>
                </a:lnTo>
                <a:lnTo>
                  <a:pt x="963384" y="419239"/>
                </a:lnTo>
                <a:lnTo>
                  <a:pt x="963338" y="419099"/>
                </a:lnTo>
                <a:lnTo>
                  <a:pt x="978210" y="419099"/>
                </a:lnTo>
                <a:lnTo>
                  <a:pt x="981824" y="431799"/>
                </a:lnTo>
                <a:close/>
              </a:path>
              <a:path w="3296920" h="2565400">
                <a:moveTo>
                  <a:pt x="1003344" y="444499"/>
                </a:moveTo>
                <a:lnTo>
                  <a:pt x="995737" y="444499"/>
                </a:lnTo>
                <a:lnTo>
                  <a:pt x="988056" y="431799"/>
                </a:lnTo>
                <a:lnTo>
                  <a:pt x="984811" y="431799"/>
                </a:lnTo>
                <a:lnTo>
                  <a:pt x="988020" y="419239"/>
                </a:lnTo>
                <a:lnTo>
                  <a:pt x="988056" y="419099"/>
                </a:lnTo>
                <a:lnTo>
                  <a:pt x="1001017" y="419099"/>
                </a:lnTo>
                <a:lnTo>
                  <a:pt x="1006365" y="431799"/>
                </a:lnTo>
                <a:lnTo>
                  <a:pt x="1003344" y="444499"/>
                </a:lnTo>
                <a:close/>
              </a:path>
              <a:path w="3296920" h="2565400">
                <a:moveTo>
                  <a:pt x="1111531" y="431799"/>
                </a:moveTo>
                <a:lnTo>
                  <a:pt x="1093055" y="431799"/>
                </a:lnTo>
                <a:lnTo>
                  <a:pt x="1086906" y="419239"/>
                </a:lnTo>
                <a:lnTo>
                  <a:pt x="1086838" y="419099"/>
                </a:lnTo>
                <a:lnTo>
                  <a:pt x="1101008" y="419099"/>
                </a:lnTo>
                <a:lnTo>
                  <a:pt x="1111531" y="431799"/>
                </a:lnTo>
                <a:close/>
              </a:path>
              <a:path w="3296920" h="2565400">
                <a:moveTo>
                  <a:pt x="1147125" y="431799"/>
                </a:moveTo>
                <a:lnTo>
                  <a:pt x="1132221" y="431799"/>
                </a:lnTo>
                <a:lnTo>
                  <a:pt x="1127151" y="419239"/>
                </a:lnTo>
                <a:lnTo>
                  <a:pt x="1127094" y="419099"/>
                </a:lnTo>
                <a:lnTo>
                  <a:pt x="1149523" y="419099"/>
                </a:lnTo>
                <a:lnTo>
                  <a:pt x="1147125" y="431799"/>
                </a:lnTo>
                <a:close/>
              </a:path>
              <a:path w="3296920" h="2565400">
                <a:moveTo>
                  <a:pt x="1275686" y="431799"/>
                </a:moveTo>
                <a:lnTo>
                  <a:pt x="1262936" y="431799"/>
                </a:lnTo>
                <a:lnTo>
                  <a:pt x="1261269" y="419239"/>
                </a:lnTo>
                <a:lnTo>
                  <a:pt x="1261250" y="419099"/>
                </a:lnTo>
                <a:lnTo>
                  <a:pt x="1275343" y="419099"/>
                </a:lnTo>
                <a:lnTo>
                  <a:pt x="1275686" y="431799"/>
                </a:lnTo>
                <a:close/>
              </a:path>
              <a:path w="3296920" h="2565400">
                <a:moveTo>
                  <a:pt x="834562" y="444499"/>
                </a:moveTo>
                <a:lnTo>
                  <a:pt x="818420" y="444499"/>
                </a:lnTo>
                <a:lnTo>
                  <a:pt x="823099" y="431799"/>
                </a:lnTo>
                <a:lnTo>
                  <a:pt x="829008" y="431799"/>
                </a:lnTo>
                <a:lnTo>
                  <a:pt x="834562" y="444499"/>
                </a:lnTo>
                <a:close/>
              </a:path>
              <a:path w="3296920" h="2565400">
                <a:moveTo>
                  <a:pt x="867980" y="444499"/>
                </a:moveTo>
                <a:lnTo>
                  <a:pt x="853742" y="444499"/>
                </a:lnTo>
                <a:lnTo>
                  <a:pt x="853106" y="431799"/>
                </a:lnTo>
                <a:lnTo>
                  <a:pt x="867104" y="431799"/>
                </a:lnTo>
                <a:lnTo>
                  <a:pt x="867980" y="444499"/>
                </a:lnTo>
                <a:close/>
              </a:path>
              <a:path w="3296920" h="2565400">
                <a:moveTo>
                  <a:pt x="1054641" y="444499"/>
                </a:moveTo>
                <a:lnTo>
                  <a:pt x="1039758" y="444499"/>
                </a:lnTo>
                <a:lnTo>
                  <a:pt x="1043746" y="431799"/>
                </a:lnTo>
                <a:lnTo>
                  <a:pt x="1054481" y="431799"/>
                </a:lnTo>
                <a:lnTo>
                  <a:pt x="1054641" y="444499"/>
                </a:lnTo>
                <a:close/>
              </a:path>
              <a:path w="3296920" h="2565400">
                <a:moveTo>
                  <a:pt x="1079958" y="457199"/>
                </a:moveTo>
                <a:lnTo>
                  <a:pt x="1070020" y="444499"/>
                </a:lnTo>
                <a:lnTo>
                  <a:pt x="1068896" y="431799"/>
                </a:lnTo>
                <a:lnTo>
                  <a:pt x="1083547" y="431799"/>
                </a:lnTo>
                <a:lnTo>
                  <a:pt x="1088989" y="444499"/>
                </a:lnTo>
                <a:lnTo>
                  <a:pt x="1093760" y="444499"/>
                </a:lnTo>
                <a:lnTo>
                  <a:pt x="1079958" y="457199"/>
                </a:lnTo>
                <a:close/>
              </a:path>
              <a:path w="3296920" h="2565400">
                <a:moveTo>
                  <a:pt x="1160836" y="444499"/>
                </a:moveTo>
                <a:lnTo>
                  <a:pt x="1144999" y="444499"/>
                </a:lnTo>
                <a:lnTo>
                  <a:pt x="1146014" y="431799"/>
                </a:lnTo>
                <a:lnTo>
                  <a:pt x="1157814" y="431799"/>
                </a:lnTo>
                <a:lnTo>
                  <a:pt x="1160836" y="444499"/>
                </a:lnTo>
                <a:close/>
              </a:path>
              <a:path w="3296920" h="2565400">
                <a:moveTo>
                  <a:pt x="1192122" y="457199"/>
                </a:moveTo>
                <a:lnTo>
                  <a:pt x="1176961" y="457199"/>
                </a:lnTo>
                <a:lnTo>
                  <a:pt x="1180810" y="444499"/>
                </a:lnTo>
                <a:lnTo>
                  <a:pt x="1187529" y="431799"/>
                </a:lnTo>
                <a:lnTo>
                  <a:pt x="1202809" y="431799"/>
                </a:lnTo>
                <a:lnTo>
                  <a:pt x="1197887" y="444499"/>
                </a:lnTo>
                <a:lnTo>
                  <a:pt x="1192122" y="457199"/>
                </a:lnTo>
                <a:close/>
              </a:path>
              <a:path w="3296920" h="2565400">
                <a:moveTo>
                  <a:pt x="1427319" y="444499"/>
                </a:moveTo>
                <a:lnTo>
                  <a:pt x="1416592" y="444499"/>
                </a:lnTo>
                <a:lnTo>
                  <a:pt x="1415998" y="431799"/>
                </a:lnTo>
                <a:lnTo>
                  <a:pt x="1430606" y="431799"/>
                </a:lnTo>
                <a:lnTo>
                  <a:pt x="1427319" y="444499"/>
                </a:lnTo>
                <a:close/>
              </a:path>
              <a:path w="3296920" h="2565400">
                <a:moveTo>
                  <a:pt x="792412" y="457199"/>
                </a:moveTo>
                <a:lnTo>
                  <a:pt x="768086" y="457199"/>
                </a:lnTo>
                <a:lnTo>
                  <a:pt x="771060" y="444499"/>
                </a:lnTo>
                <a:lnTo>
                  <a:pt x="794491" y="444499"/>
                </a:lnTo>
                <a:lnTo>
                  <a:pt x="792412" y="457199"/>
                </a:lnTo>
                <a:close/>
              </a:path>
              <a:path w="3296920" h="2565400">
                <a:moveTo>
                  <a:pt x="828314" y="457199"/>
                </a:moveTo>
                <a:lnTo>
                  <a:pt x="820895" y="457199"/>
                </a:lnTo>
                <a:lnTo>
                  <a:pt x="817007" y="444499"/>
                </a:lnTo>
                <a:lnTo>
                  <a:pt x="833601" y="444499"/>
                </a:lnTo>
                <a:lnTo>
                  <a:pt x="828314" y="457199"/>
                </a:lnTo>
                <a:close/>
              </a:path>
              <a:path w="3296920" h="2565400">
                <a:moveTo>
                  <a:pt x="855253" y="457199"/>
                </a:moveTo>
                <a:lnTo>
                  <a:pt x="840441" y="457199"/>
                </a:lnTo>
                <a:lnTo>
                  <a:pt x="849448" y="444499"/>
                </a:lnTo>
                <a:lnTo>
                  <a:pt x="855253" y="457199"/>
                </a:lnTo>
                <a:close/>
              </a:path>
              <a:path w="3296920" h="2565400">
                <a:moveTo>
                  <a:pt x="905120" y="457199"/>
                </a:moveTo>
                <a:lnTo>
                  <a:pt x="893508" y="457199"/>
                </a:lnTo>
                <a:lnTo>
                  <a:pt x="892247" y="444499"/>
                </a:lnTo>
                <a:lnTo>
                  <a:pt x="906695" y="444499"/>
                </a:lnTo>
                <a:lnTo>
                  <a:pt x="905120" y="457199"/>
                </a:lnTo>
                <a:close/>
              </a:path>
              <a:path w="3296920" h="2565400">
                <a:moveTo>
                  <a:pt x="968557" y="457199"/>
                </a:moveTo>
                <a:lnTo>
                  <a:pt x="954173" y="457199"/>
                </a:lnTo>
                <a:lnTo>
                  <a:pt x="958168" y="444499"/>
                </a:lnTo>
                <a:lnTo>
                  <a:pt x="964350" y="444499"/>
                </a:lnTo>
                <a:lnTo>
                  <a:pt x="968557" y="457199"/>
                </a:lnTo>
                <a:close/>
              </a:path>
              <a:path w="3296920" h="2565400">
                <a:moveTo>
                  <a:pt x="990617" y="457199"/>
                </a:moveTo>
                <a:lnTo>
                  <a:pt x="975014" y="457199"/>
                </a:lnTo>
                <a:lnTo>
                  <a:pt x="981232" y="444499"/>
                </a:lnTo>
                <a:lnTo>
                  <a:pt x="986481" y="444499"/>
                </a:lnTo>
                <a:lnTo>
                  <a:pt x="990617" y="457199"/>
                </a:lnTo>
                <a:close/>
              </a:path>
              <a:path w="3296920" h="2565400">
                <a:moveTo>
                  <a:pt x="1028316" y="457199"/>
                </a:moveTo>
                <a:lnTo>
                  <a:pt x="1016704" y="457199"/>
                </a:lnTo>
                <a:lnTo>
                  <a:pt x="1020522" y="444499"/>
                </a:lnTo>
                <a:lnTo>
                  <a:pt x="1026248" y="444499"/>
                </a:lnTo>
                <a:lnTo>
                  <a:pt x="1028316" y="457199"/>
                </a:lnTo>
                <a:close/>
              </a:path>
              <a:path w="3296920" h="2565400">
                <a:moveTo>
                  <a:pt x="1135445" y="457199"/>
                </a:moveTo>
                <a:lnTo>
                  <a:pt x="1116119" y="457199"/>
                </a:lnTo>
                <a:lnTo>
                  <a:pt x="1117014" y="444499"/>
                </a:lnTo>
                <a:lnTo>
                  <a:pt x="1140366" y="444499"/>
                </a:lnTo>
                <a:lnTo>
                  <a:pt x="1135445" y="457199"/>
                </a:lnTo>
                <a:close/>
              </a:path>
              <a:path w="3296920" h="2565400">
                <a:moveTo>
                  <a:pt x="1213546" y="457199"/>
                </a:moveTo>
                <a:lnTo>
                  <a:pt x="1206309" y="457199"/>
                </a:lnTo>
                <a:lnTo>
                  <a:pt x="1200121" y="444499"/>
                </a:lnTo>
                <a:lnTo>
                  <a:pt x="1218955" y="444499"/>
                </a:lnTo>
                <a:lnTo>
                  <a:pt x="1213546" y="457199"/>
                </a:lnTo>
                <a:close/>
              </a:path>
              <a:path w="3296920" h="2565400">
                <a:moveTo>
                  <a:pt x="812087" y="482599"/>
                </a:moveTo>
                <a:lnTo>
                  <a:pt x="804738" y="482599"/>
                </a:lnTo>
                <a:lnTo>
                  <a:pt x="796718" y="469899"/>
                </a:lnTo>
                <a:lnTo>
                  <a:pt x="796965" y="469899"/>
                </a:lnTo>
                <a:lnTo>
                  <a:pt x="802036" y="457199"/>
                </a:lnTo>
                <a:lnTo>
                  <a:pt x="815408" y="457199"/>
                </a:lnTo>
                <a:lnTo>
                  <a:pt x="816424" y="469899"/>
                </a:lnTo>
                <a:lnTo>
                  <a:pt x="812087" y="482599"/>
                </a:lnTo>
                <a:close/>
              </a:path>
              <a:path w="3296920" h="2565400">
                <a:moveTo>
                  <a:pt x="837587" y="469899"/>
                </a:moveTo>
                <a:lnTo>
                  <a:pt x="831976" y="469899"/>
                </a:lnTo>
                <a:lnTo>
                  <a:pt x="825270" y="457199"/>
                </a:lnTo>
                <a:lnTo>
                  <a:pt x="838769" y="457199"/>
                </a:lnTo>
                <a:lnTo>
                  <a:pt x="837587" y="469899"/>
                </a:lnTo>
                <a:close/>
              </a:path>
              <a:path w="3296920" h="2565400">
                <a:moveTo>
                  <a:pt x="851953" y="469899"/>
                </a:moveTo>
                <a:lnTo>
                  <a:pt x="843244" y="457199"/>
                </a:lnTo>
                <a:lnTo>
                  <a:pt x="860661" y="457199"/>
                </a:lnTo>
                <a:lnTo>
                  <a:pt x="851953" y="469899"/>
                </a:lnTo>
                <a:close/>
              </a:path>
              <a:path w="3296920" h="2565400">
                <a:moveTo>
                  <a:pt x="955842" y="482599"/>
                </a:moveTo>
                <a:lnTo>
                  <a:pt x="921424" y="482599"/>
                </a:lnTo>
                <a:lnTo>
                  <a:pt x="915300" y="469899"/>
                </a:lnTo>
                <a:lnTo>
                  <a:pt x="921886" y="457199"/>
                </a:lnTo>
                <a:lnTo>
                  <a:pt x="931187" y="457199"/>
                </a:lnTo>
                <a:lnTo>
                  <a:pt x="941292" y="469899"/>
                </a:lnTo>
                <a:lnTo>
                  <a:pt x="957482" y="469899"/>
                </a:lnTo>
                <a:lnTo>
                  <a:pt x="955842" y="482599"/>
                </a:lnTo>
                <a:close/>
              </a:path>
              <a:path w="3296920" h="2565400">
                <a:moveTo>
                  <a:pt x="966598" y="469899"/>
                </a:moveTo>
                <a:lnTo>
                  <a:pt x="960259" y="469899"/>
                </a:lnTo>
                <a:lnTo>
                  <a:pt x="955494" y="457199"/>
                </a:lnTo>
                <a:lnTo>
                  <a:pt x="969677" y="457199"/>
                </a:lnTo>
                <a:lnTo>
                  <a:pt x="966598" y="469899"/>
                </a:lnTo>
                <a:close/>
              </a:path>
              <a:path w="3296920" h="2565400">
                <a:moveTo>
                  <a:pt x="1000542" y="469899"/>
                </a:moveTo>
                <a:lnTo>
                  <a:pt x="988486" y="469899"/>
                </a:lnTo>
                <a:lnTo>
                  <a:pt x="996741" y="457199"/>
                </a:lnTo>
                <a:lnTo>
                  <a:pt x="1000542" y="469899"/>
                </a:lnTo>
                <a:close/>
              </a:path>
              <a:path w="3296920" h="2565400">
                <a:moveTo>
                  <a:pt x="1019288" y="469899"/>
                </a:moveTo>
                <a:lnTo>
                  <a:pt x="1013552" y="457199"/>
                </a:lnTo>
                <a:lnTo>
                  <a:pt x="1026635" y="457199"/>
                </a:lnTo>
                <a:lnTo>
                  <a:pt x="1019288" y="469899"/>
                </a:lnTo>
                <a:close/>
              </a:path>
              <a:path w="3296920" h="2565400">
                <a:moveTo>
                  <a:pt x="1058755" y="469899"/>
                </a:moveTo>
                <a:lnTo>
                  <a:pt x="1052016" y="469899"/>
                </a:lnTo>
                <a:lnTo>
                  <a:pt x="1044063" y="457199"/>
                </a:lnTo>
                <a:lnTo>
                  <a:pt x="1061788" y="457199"/>
                </a:lnTo>
                <a:lnTo>
                  <a:pt x="1058755" y="469899"/>
                </a:lnTo>
                <a:close/>
              </a:path>
              <a:path w="3296920" h="2565400">
                <a:moveTo>
                  <a:pt x="1126587" y="482599"/>
                </a:moveTo>
                <a:lnTo>
                  <a:pt x="1111208" y="469899"/>
                </a:lnTo>
                <a:lnTo>
                  <a:pt x="1104149" y="457199"/>
                </a:lnTo>
                <a:lnTo>
                  <a:pt x="1130027" y="457199"/>
                </a:lnTo>
                <a:lnTo>
                  <a:pt x="1137559" y="469899"/>
                </a:lnTo>
                <a:lnTo>
                  <a:pt x="1139581" y="469899"/>
                </a:lnTo>
                <a:lnTo>
                  <a:pt x="1126587" y="482599"/>
                </a:lnTo>
                <a:close/>
              </a:path>
              <a:path w="3296920" h="2565400">
                <a:moveTo>
                  <a:pt x="1172746" y="469899"/>
                </a:moveTo>
                <a:lnTo>
                  <a:pt x="1167156" y="469899"/>
                </a:lnTo>
                <a:lnTo>
                  <a:pt x="1163997" y="457199"/>
                </a:lnTo>
                <a:lnTo>
                  <a:pt x="1178273" y="457199"/>
                </a:lnTo>
                <a:lnTo>
                  <a:pt x="1172746" y="469899"/>
                </a:lnTo>
                <a:close/>
              </a:path>
              <a:path w="3296920" h="2565400">
                <a:moveTo>
                  <a:pt x="1273672" y="469899"/>
                </a:moveTo>
                <a:lnTo>
                  <a:pt x="1259675" y="469899"/>
                </a:lnTo>
                <a:lnTo>
                  <a:pt x="1249928" y="457199"/>
                </a:lnTo>
                <a:lnTo>
                  <a:pt x="1270848" y="457199"/>
                </a:lnTo>
                <a:lnTo>
                  <a:pt x="1273672" y="469899"/>
                </a:lnTo>
                <a:close/>
              </a:path>
              <a:path w="3296920" h="2565400">
                <a:moveTo>
                  <a:pt x="1378048" y="469899"/>
                </a:moveTo>
                <a:lnTo>
                  <a:pt x="1363017" y="469899"/>
                </a:lnTo>
                <a:lnTo>
                  <a:pt x="1364576" y="457199"/>
                </a:lnTo>
                <a:lnTo>
                  <a:pt x="1375850" y="457199"/>
                </a:lnTo>
                <a:lnTo>
                  <a:pt x="1378048" y="469899"/>
                </a:lnTo>
                <a:close/>
              </a:path>
              <a:path w="3296920" h="2565400">
                <a:moveTo>
                  <a:pt x="1471909" y="469899"/>
                </a:moveTo>
                <a:lnTo>
                  <a:pt x="1457332" y="469899"/>
                </a:lnTo>
                <a:lnTo>
                  <a:pt x="1456803" y="457199"/>
                </a:lnTo>
                <a:lnTo>
                  <a:pt x="1471350" y="457199"/>
                </a:lnTo>
                <a:lnTo>
                  <a:pt x="1471909" y="469899"/>
                </a:lnTo>
                <a:close/>
              </a:path>
              <a:path w="3296920" h="2565400">
                <a:moveTo>
                  <a:pt x="1572714" y="482599"/>
                </a:moveTo>
                <a:lnTo>
                  <a:pt x="1562295" y="482599"/>
                </a:lnTo>
                <a:lnTo>
                  <a:pt x="1558622" y="469899"/>
                </a:lnTo>
                <a:lnTo>
                  <a:pt x="1565894" y="457199"/>
                </a:lnTo>
                <a:lnTo>
                  <a:pt x="1573971" y="469899"/>
                </a:lnTo>
                <a:lnTo>
                  <a:pt x="1572714" y="482599"/>
                </a:lnTo>
                <a:close/>
              </a:path>
              <a:path w="3296920" h="2565400">
                <a:moveTo>
                  <a:pt x="760689" y="495299"/>
                </a:moveTo>
                <a:lnTo>
                  <a:pt x="754483" y="495299"/>
                </a:lnTo>
                <a:lnTo>
                  <a:pt x="750052" y="482599"/>
                </a:lnTo>
                <a:lnTo>
                  <a:pt x="739059" y="482599"/>
                </a:lnTo>
                <a:lnTo>
                  <a:pt x="754168" y="469899"/>
                </a:lnTo>
                <a:lnTo>
                  <a:pt x="768083" y="482599"/>
                </a:lnTo>
                <a:lnTo>
                  <a:pt x="760689" y="495299"/>
                </a:lnTo>
                <a:close/>
              </a:path>
              <a:path w="3296920" h="2565400">
                <a:moveTo>
                  <a:pt x="896849" y="482599"/>
                </a:moveTo>
                <a:lnTo>
                  <a:pt x="878160" y="482599"/>
                </a:lnTo>
                <a:lnTo>
                  <a:pt x="886122" y="469899"/>
                </a:lnTo>
                <a:lnTo>
                  <a:pt x="894099" y="469899"/>
                </a:lnTo>
                <a:lnTo>
                  <a:pt x="896849" y="482599"/>
                </a:lnTo>
                <a:close/>
              </a:path>
              <a:path w="3296920" h="2565400">
                <a:moveTo>
                  <a:pt x="989594" y="482599"/>
                </a:moveTo>
                <a:lnTo>
                  <a:pt x="976419" y="482599"/>
                </a:lnTo>
                <a:lnTo>
                  <a:pt x="980089" y="469899"/>
                </a:lnTo>
                <a:lnTo>
                  <a:pt x="996910" y="469899"/>
                </a:lnTo>
                <a:lnTo>
                  <a:pt x="989594" y="482599"/>
                </a:lnTo>
                <a:close/>
              </a:path>
              <a:path w="3296920" h="2565400">
                <a:moveTo>
                  <a:pt x="1046210" y="482599"/>
                </a:moveTo>
                <a:lnTo>
                  <a:pt x="1033723" y="482599"/>
                </a:lnTo>
                <a:lnTo>
                  <a:pt x="1031984" y="469899"/>
                </a:lnTo>
                <a:lnTo>
                  <a:pt x="1048357" y="469899"/>
                </a:lnTo>
                <a:lnTo>
                  <a:pt x="1046210" y="482599"/>
                </a:lnTo>
                <a:close/>
              </a:path>
              <a:path w="3296920" h="2565400">
                <a:moveTo>
                  <a:pt x="1100240" y="507976"/>
                </a:moveTo>
                <a:lnTo>
                  <a:pt x="1090738" y="495299"/>
                </a:lnTo>
                <a:lnTo>
                  <a:pt x="1079455" y="482599"/>
                </a:lnTo>
                <a:lnTo>
                  <a:pt x="1079487" y="469899"/>
                </a:lnTo>
                <a:lnTo>
                  <a:pt x="1097148" y="469899"/>
                </a:lnTo>
                <a:lnTo>
                  <a:pt x="1099417" y="482599"/>
                </a:lnTo>
                <a:lnTo>
                  <a:pt x="1104328" y="495299"/>
                </a:lnTo>
                <a:lnTo>
                  <a:pt x="1100240" y="507976"/>
                </a:lnTo>
                <a:close/>
              </a:path>
              <a:path w="3296920" h="2565400">
                <a:moveTo>
                  <a:pt x="1309827" y="482599"/>
                </a:moveTo>
                <a:lnTo>
                  <a:pt x="1295156" y="482599"/>
                </a:lnTo>
                <a:lnTo>
                  <a:pt x="1299661" y="469899"/>
                </a:lnTo>
                <a:lnTo>
                  <a:pt x="1306201" y="469899"/>
                </a:lnTo>
                <a:lnTo>
                  <a:pt x="1309827" y="482599"/>
                </a:lnTo>
                <a:close/>
              </a:path>
              <a:path w="3296920" h="2565400">
                <a:moveTo>
                  <a:pt x="789493" y="495299"/>
                </a:moveTo>
                <a:lnTo>
                  <a:pt x="775244" y="495299"/>
                </a:lnTo>
                <a:lnTo>
                  <a:pt x="776508" y="482599"/>
                </a:lnTo>
                <a:lnTo>
                  <a:pt x="790276" y="482599"/>
                </a:lnTo>
                <a:lnTo>
                  <a:pt x="789493" y="495299"/>
                </a:lnTo>
                <a:close/>
              </a:path>
              <a:path w="3296920" h="2565400">
                <a:moveTo>
                  <a:pt x="870921" y="495299"/>
                </a:moveTo>
                <a:lnTo>
                  <a:pt x="855990" y="495299"/>
                </a:lnTo>
                <a:lnTo>
                  <a:pt x="856924" y="482599"/>
                </a:lnTo>
                <a:lnTo>
                  <a:pt x="871128" y="482599"/>
                </a:lnTo>
                <a:lnTo>
                  <a:pt x="870921" y="495299"/>
                </a:lnTo>
                <a:close/>
              </a:path>
              <a:path w="3296920" h="2565400">
                <a:moveTo>
                  <a:pt x="888001" y="495299"/>
                </a:moveTo>
                <a:lnTo>
                  <a:pt x="882354" y="495299"/>
                </a:lnTo>
                <a:lnTo>
                  <a:pt x="875454" y="482599"/>
                </a:lnTo>
                <a:lnTo>
                  <a:pt x="892723" y="482599"/>
                </a:lnTo>
                <a:lnTo>
                  <a:pt x="888001" y="495299"/>
                </a:lnTo>
                <a:close/>
              </a:path>
              <a:path w="3296920" h="2565400">
                <a:moveTo>
                  <a:pt x="1025691" y="495299"/>
                </a:moveTo>
                <a:lnTo>
                  <a:pt x="1011534" y="495299"/>
                </a:lnTo>
                <a:lnTo>
                  <a:pt x="1016386" y="482599"/>
                </a:lnTo>
                <a:lnTo>
                  <a:pt x="1025691" y="495299"/>
                </a:lnTo>
                <a:close/>
              </a:path>
              <a:path w="3296920" h="2565400">
                <a:moveTo>
                  <a:pt x="1049620" y="495299"/>
                </a:moveTo>
                <a:lnTo>
                  <a:pt x="1033247" y="495299"/>
                </a:lnTo>
                <a:lnTo>
                  <a:pt x="1036746" y="482599"/>
                </a:lnTo>
                <a:lnTo>
                  <a:pt x="1044171" y="482599"/>
                </a:lnTo>
                <a:lnTo>
                  <a:pt x="1049620" y="495299"/>
                </a:lnTo>
                <a:close/>
              </a:path>
              <a:path w="3296920" h="2565400">
                <a:moveTo>
                  <a:pt x="1070368" y="495299"/>
                </a:moveTo>
                <a:lnTo>
                  <a:pt x="1057981" y="495299"/>
                </a:lnTo>
                <a:lnTo>
                  <a:pt x="1064450" y="482599"/>
                </a:lnTo>
                <a:lnTo>
                  <a:pt x="1070368" y="495299"/>
                </a:lnTo>
                <a:close/>
              </a:path>
              <a:path w="3296920" h="2565400">
                <a:moveTo>
                  <a:pt x="1144055" y="495299"/>
                </a:moveTo>
                <a:lnTo>
                  <a:pt x="1131946" y="495299"/>
                </a:lnTo>
                <a:lnTo>
                  <a:pt x="1131787" y="482599"/>
                </a:lnTo>
                <a:lnTo>
                  <a:pt x="1146016" y="482599"/>
                </a:lnTo>
                <a:lnTo>
                  <a:pt x="1144055" y="495299"/>
                </a:lnTo>
                <a:close/>
              </a:path>
              <a:path w="3296920" h="2565400">
                <a:moveTo>
                  <a:pt x="1175327" y="507976"/>
                </a:moveTo>
                <a:lnTo>
                  <a:pt x="1167365" y="507976"/>
                </a:lnTo>
                <a:lnTo>
                  <a:pt x="1160749" y="495299"/>
                </a:lnTo>
                <a:lnTo>
                  <a:pt x="1159862" y="482599"/>
                </a:lnTo>
                <a:lnTo>
                  <a:pt x="1171851" y="482599"/>
                </a:lnTo>
                <a:lnTo>
                  <a:pt x="1175788" y="495299"/>
                </a:lnTo>
                <a:lnTo>
                  <a:pt x="1180142" y="495299"/>
                </a:lnTo>
                <a:lnTo>
                  <a:pt x="1175327" y="507976"/>
                </a:lnTo>
                <a:close/>
              </a:path>
              <a:path w="3296920" h="2565400">
                <a:moveTo>
                  <a:pt x="1221361" y="495299"/>
                </a:moveTo>
                <a:lnTo>
                  <a:pt x="1206945" y="495299"/>
                </a:lnTo>
                <a:lnTo>
                  <a:pt x="1206164" y="482599"/>
                </a:lnTo>
                <a:lnTo>
                  <a:pt x="1217125" y="482599"/>
                </a:lnTo>
                <a:lnTo>
                  <a:pt x="1221361" y="495299"/>
                </a:lnTo>
                <a:close/>
              </a:path>
              <a:path w="3296920" h="2565400">
                <a:moveTo>
                  <a:pt x="1269359" y="495299"/>
                </a:moveTo>
                <a:lnTo>
                  <a:pt x="1257515" y="495299"/>
                </a:lnTo>
                <a:lnTo>
                  <a:pt x="1263254" y="482599"/>
                </a:lnTo>
                <a:lnTo>
                  <a:pt x="1269359" y="495299"/>
                </a:lnTo>
                <a:close/>
              </a:path>
              <a:path w="3296920" h="2565400">
                <a:moveTo>
                  <a:pt x="1328470" y="495299"/>
                </a:moveTo>
                <a:lnTo>
                  <a:pt x="1314166" y="495299"/>
                </a:lnTo>
                <a:lnTo>
                  <a:pt x="1316968" y="482599"/>
                </a:lnTo>
                <a:lnTo>
                  <a:pt x="1323036" y="482599"/>
                </a:lnTo>
                <a:lnTo>
                  <a:pt x="1328470" y="495299"/>
                </a:lnTo>
                <a:close/>
              </a:path>
              <a:path w="3296920" h="2565400">
                <a:moveTo>
                  <a:pt x="1445840" y="495299"/>
                </a:moveTo>
                <a:lnTo>
                  <a:pt x="1434805" y="495299"/>
                </a:lnTo>
                <a:lnTo>
                  <a:pt x="1433384" y="482599"/>
                </a:lnTo>
                <a:lnTo>
                  <a:pt x="1449120" y="482599"/>
                </a:lnTo>
                <a:lnTo>
                  <a:pt x="1445840" y="495299"/>
                </a:lnTo>
                <a:close/>
              </a:path>
              <a:path w="3296920" h="2565400">
                <a:moveTo>
                  <a:pt x="734312" y="507976"/>
                </a:moveTo>
                <a:lnTo>
                  <a:pt x="728559" y="495299"/>
                </a:lnTo>
                <a:lnTo>
                  <a:pt x="736382" y="495299"/>
                </a:lnTo>
                <a:lnTo>
                  <a:pt x="734312" y="507976"/>
                </a:lnTo>
                <a:close/>
              </a:path>
              <a:path w="3296920" h="2565400">
                <a:moveTo>
                  <a:pt x="754016" y="507976"/>
                </a:moveTo>
                <a:lnTo>
                  <a:pt x="737426" y="507976"/>
                </a:lnTo>
                <a:lnTo>
                  <a:pt x="736382" y="495299"/>
                </a:lnTo>
                <a:lnTo>
                  <a:pt x="757605" y="495299"/>
                </a:lnTo>
                <a:lnTo>
                  <a:pt x="754016" y="507976"/>
                </a:lnTo>
                <a:close/>
              </a:path>
              <a:path w="3296920" h="2565400">
                <a:moveTo>
                  <a:pt x="890480" y="507976"/>
                </a:moveTo>
                <a:lnTo>
                  <a:pt x="877571" y="507976"/>
                </a:lnTo>
                <a:lnTo>
                  <a:pt x="882006" y="495299"/>
                </a:lnTo>
                <a:lnTo>
                  <a:pt x="887464" y="495299"/>
                </a:lnTo>
                <a:lnTo>
                  <a:pt x="890480" y="507976"/>
                </a:lnTo>
                <a:close/>
              </a:path>
              <a:path w="3296920" h="2565400">
                <a:moveTo>
                  <a:pt x="890590" y="507976"/>
                </a:moveTo>
                <a:lnTo>
                  <a:pt x="887464" y="495299"/>
                </a:lnTo>
                <a:lnTo>
                  <a:pt x="887703" y="495299"/>
                </a:lnTo>
                <a:lnTo>
                  <a:pt x="890590" y="507976"/>
                </a:lnTo>
                <a:close/>
              </a:path>
              <a:path w="3296920" h="2565400">
                <a:moveTo>
                  <a:pt x="904150" y="507976"/>
                </a:moveTo>
                <a:lnTo>
                  <a:pt x="890590" y="507976"/>
                </a:lnTo>
                <a:lnTo>
                  <a:pt x="887703" y="495299"/>
                </a:lnTo>
                <a:lnTo>
                  <a:pt x="904514" y="495299"/>
                </a:lnTo>
                <a:lnTo>
                  <a:pt x="904150" y="507976"/>
                </a:lnTo>
                <a:close/>
              </a:path>
              <a:path w="3296920" h="2565400">
                <a:moveTo>
                  <a:pt x="930126" y="507976"/>
                </a:moveTo>
                <a:lnTo>
                  <a:pt x="919511" y="507976"/>
                </a:lnTo>
                <a:lnTo>
                  <a:pt x="917095" y="495299"/>
                </a:lnTo>
                <a:lnTo>
                  <a:pt x="931762" y="495299"/>
                </a:lnTo>
                <a:lnTo>
                  <a:pt x="930126" y="507976"/>
                </a:lnTo>
                <a:close/>
              </a:path>
              <a:path w="3296920" h="2565400">
                <a:moveTo>
                  <a:pt x="984355" y="507976"/>
                </a:moveTo>
                <a:lnTo>
                  <a:pt x="957694" y="507976"/>
                </a:lnTo>
                <a:lnTo>
                  <a:pt x="955623" y="495299"/>
                </a:lnTo>
                <a:lnTo>
                  <a:pt x="978071" y="495299"/>
                </a:lnTo>
                <a:lnTo>
                  <a:pt x="984355" y="507976"/>
                </a:lnTo>
                <a:close/>
              </a:path>
              <a:path w="3296920" h="2565400">
                <a:moveTo>
                  <a:pt x="1013177" y="520699"/>
                </a:moveTo>
                <a:lnTo>
                  <a:pt x="999286" y="520699"/>
                </a:lnTo>
                <a:lnTo>
                  <a:pt x="990515" y="507976"/>
                </a:lnTo>
                <a:lnTo>
                  <a:pt x="993146" y="507976"/>
                </a:lnTo>
                <a:lnTo>
                  <a:pt x="1000461" y="495299"/>
                </a:lnTo>
                <a:lnTo>
                  <a:pt x="1005877" y="507976"/>
                </a:lnTo>
                <a:lnTo>
                  <a:pt x="1013177" y="520699"/>
                </a:lnTo>
                <a:close/>
              </a:path>
              <a:path w="3296920" h="2565400">
                <a:moveTo>
                  <a:pt x="1023117" y="507976"/>
                </a:moveTo>
                <a:lnTo>
                  <a:pt x="1015450" y="507976"/>
                </a:lnTo>
                <a:lnTo>
                  <a:pt x="1009647" y="495299"/>
                </a:lnTo>
                <a:lnTo>
                  <a:pt x="1026725" y="495299"/>
                </a:lnTo>
                <a:lnTo>
                  <a:pt x="1023117" y="507976"/>
                </a:lnTo>
                <a:close/>
              </a:path>
              <a:path w="3296920" h="2565400">
                <a:moveTo>
                  <a:pt x="1071187" y="507976"/>
                </a:moveTo>
                <a:lnTo>
                  <a:pt x="1060014" y="507976"/>
                </a:lnTo>
                <a:lnTo>
                  <a:pt x="1057304" y="495299"/>
                </a:lnTo>
                <a:lnTo>
                  <a:pt x="1073393" y="495299"/>
                </a:lnTo>
                <a:lnTo>
                  <a:pt x="1071187" y="507976"/>
                </a:lnTo>
                <a:close/>
              </a:path>
              <a:path w="3296920" h="2565400">
                <a:moveTo>
                  <a:pt x="1119644" y="507976"/>
                </a:moveTo>
                <a:lnTo>
                  <a:pt x="1106099" y="507976"/>
                </a:lnTo>
                <a:lnTo>
                  <a:pt x="1106893" y="495299"/>
                </a:lnTo>
                <a:lnTo>
                  <a:pt x="1120493" y="495299"/>
                </a:lnTo>
                <a:lnTo>
                  <a:pt x="1119644" y="507976"/>
                </a:lnTo>
                <a:close/>
              </a:path>
              <a:path w="3296920" h="2565400">
                <a:moveTo>
                  <a:pt x="1198834" y="507976"/>
                </a:moveTo>
                <a:lnTo>
                  <a:pt x="1185625" y="507976"/>
                </a:lnTo>
                <a:lnTo>
                  <a:pt x="1186028" y="495299"/>
                </a:lnTo>
                <a:lnTo>
                  <a:pt x="1199650" y="495299"/>
                </a:lnTo>
                <a:lnTo>
                  <a:pt x="1198834" y="507976"/>
                </a:lnTo>
                <a:close/>
              </a:path>
              <a:path w="3296920" h="2565400">
                <a:moveTo>
                  <a:pt x="1246467" y="507976"/>
                </a:moveTo>
                <a:lnTo>
                  <a:pt x="1230892" y="507976"/>
                </a:lnTo>
                <a:lnTo>
                  <a:pt x="1235057" y="495299"/>
                </a:lnTo>
                <a:lnTo>
                  <a:pt x="1242257" y="495299"/>
                </a:lnTo>
                <a:lnTo>
                  <a:pt x="1246467" y="507976"/>
                </a:lnTo>
                <a:close/>
              </a:path>
              <a:path w="3296920" h="2565400">
                <a:moveTo>
                  <a:pt x="1270179" y="507976"/>
                </a:moveTo>
                <a:lnTo>
                  <a:pt x="1258082" y="507976"/>
                </a:lnTo>
                <a:lnTo>
                  <a:pt x="1255758" y="495299"/>
                </a:lnTo>
                <a:lnTo>
                  <a:pt x="1271714" y="495299"/>
                </a:lnTo>
                <a:lnTo>
                  <a:pt x="1270179" y="507976"/>
                </a:lnTo>
                <a:close/>
              </a:path>
              <a:path w="3296920" h="2565400">
                <a:moveTo>
                  <a:pt x="1312633" y="507976"/>
                </a:moveTo>
                <a:lnTo>
                  <a:pt x="1297795" y="507976"/>
                </a:lnTo>
                <a:lnTo>
                  <a:pt x="1299998" y="495299"/>
                </a:lnTo>
                <a:lnTo>
                  <a:pt x="1307036" y="495299"/>
                </a:lnTo>
                <a:lnTo>
                  <a:pt x="1312633" y="507976"/>
                </a:lnTo>
                <a:close/>
              </a:path>
              <a:path w="3296920" h="2565400">
                <a:moveTo>
                  <a:pt x="1324266" y="507976"/>
                </a:moveTo>
                <a:lnTo>
                  <a:pt x="1318529" y="495299"/>
                </a:lnTo>
                <a:lnTo>
                  <a:pt x="1330538" y="495299"/>
                </a:lnTo>
                <a:lnTo>
                  <a:pt x="1324266" y="507976"/>
                </a:lnTo>
                <a:close/>
              </a:path>
              <a:path w="3296920" h="2565400">
                <a:moveTo>
                  <a:pt x="784072" y="533399"/>
                </a:moveTo>
                <a:lnTo>
                  <a:pt x="767688" y="533399"/>
                </a:lnTo>
                <a:lnTo>
                  <a:pt x="760005" y="520699"/>
                </a:lnTo>
                <a:lnTo>
                  <a:pt x="757095" y="507976"/>
                </a:lnTo>
                <a:lnTo>
                  <a:pt x="770476" y="507976"/>
                </a:lnTo>
                <a:lnTo>
                  <a:pt x="768404" y="520699"/>
                </a:lnTo>
                <a:lnTo>
                  <a:pt x="785270" y="520699"/>
                </a:lnTo>
                <a:lnTo>
                  <a:pt x="784072" y="533399"/>
                </a:lnTo>
                <a:close/>
              </a:path>
              <a:path w="3296920" h="2565400">
                <a:moveTo>
                  <a:pt x="847913" y="533399"/>
                </a:moveTo>
                <a:lnTo>
                  <a:pt x="835062" y="520699"/>
                </a:lnTo>
                <a:lnTo>
                  <a:pt x="823479" y="520699"/>
                </a:lnTo>
                <a:lnTo>
                  <a:pt x="822803" y="507976"/>
                </a:lnTo>
                <a:lnTo>
                  <a:pt x="843993" y="507976"/>
                </a:lnTo>
                <a:lnTo>
                  <a:pt x="852390" y="520699"/>
                </a:lnTo>
                <a:lnTo>
                  <a:pt x="847913" y="533399"/>
                </a:lnTo>
                <a:close/>
              </a:path>
              <a:path w="3296920" h="2565400">
                <a:moveTo>
                  <a:pt x="884571" y="520699"/>
                </a:moveTo>
                <a:lnTo>
                  <a:pt x="878864" y="507976"/>
                </a:lnTo>
                <a:lnTo>
                  <a:pt x="889023" y="507976"/>
                </a:lnTo>
                <a:lnTo>
                  <a:pt x="884571" y="520699"/>
                </a:lnTo>
                <a:close/>
              </a:path>
              <a:path w="3296920" h="2565400">
                <a:moveTo>
                  <a:pt x="923333" y="558799"/>
                </a:moveTo>
                <a:lnTo>
                  <a:pt x="904961" y="558799"/>
                </a:lnTo>
                <a:lnTo>
                  <a:pt x="902792" y="546099"/>
                </a:lnTo>
                <a:lnTo>
                  <a:pt x="912904" y="520699"/>
                </a:lnTo>
                <a:lnTo>
                  <a:pt x="926247" y="507976"/>
                </a:lnTo>
                <a:lnTo>
                  <a:pt x="933672" y="520699"/>
                </a:lnTo>
                <a:lnTo>
                  <a:pt x="925704" y="533399"/>
                </a:lnTo>
                <a:lnTo>
                  <a:pt x="921046" y="533399"/>
                </a:lnTo>
                <a:lnTo>
                  <a:pt x="920117" y="546099"/>
                </a:lnTo>
                <a:lnTo>
                  <a:pt x="923333" y="558799"/>
                </a:lnTo>
                <a:close/>
              </a:path>
              <a:path w="3296920" h="2565400">
                <a:moveTo>
                  <a:pt x="1157704" y="520699"/>
                </a:moveTo>
                <a:lnTo>
                  <a:pt x="1143061" y="520699"/>
                </a:lnTo>
                <a:lnTo>
                  <a:pt x="1144911" y="507976"/>
                </a:lnTo>
                <a:lnTo>
                  <a:pt x="1156144" y="507976"/>
                </a:lnTo>
                <a:lnTo>
                  <a:pt x="1157704" y="520699"/>
                </a:lnTo>
                <a:close/>
              </a:path>
              <a:path w="3296920" h="2565400">
                <a:moveTo>
                  <a:pt x="1283004" y="520699"/>
                </a:moveTo>
                <a:lnTo>
                  <a:pt x="1268185" y="520699"/>
                </a:lnTo>
                <a:lnTo>
                  <a:pt x="1268204" y="518759"/>
                </a:lnTo>
                <a:lnTo>
                  <a:pt x="1268313" y="507976"/>
                </a:lnTo>
                <a:lnTo>
                  <a:pt x="1276653" y="507976"/>
                </a:lnTo>
                <a:lnTo>
                  <a:pt x="1283004" y="520699"/>
                </a:lnTo>
                <a:close/>
              </a:path>
              <a:path w="3296920" h="2565400">
                <a:moveTo>
                  <a:pt x="1415665" y="520699"/>
                </a:moveTo>
                <a:lnTo>
                  <a:pt x="1401083" y="520699"/>
                </a:lnTo>
                <a:lnTo>
                  <a:pt x="1401640" y="507976"/>
                </a:lnTo>
                <a:lnTo>
                  <a:pt x="1412530" y="507976"/>
                </a:lnTo>
                <a:lnTo>
                  <a:pt x="1415665" y="520699"/>
                </a:lnTo>
                <a:close/>
              </a:path>
              <a:path w="3296920" h="2565400">
                <a:moveTo>
                  <a:pt x="819543" y="533399"/>
                </a:moveTo>
                <a:lnTo>
                  <a:pt x="804635" y="533399"/>
                </a:lnTo>
                <a:lnTo>
                  <a:pt x="809135" y="520699"/>
                </a:lnTo>
                <a:lnTo>
                  <a:pt x="815737" y="520699"/>
                </a:lnTo>
                <a:lnTo>
                  <a:pt x="819543" y="533399"/>
                </a:lnTo>
                <a:close/>
              </a:path>
              <a:path w="3296920" h="2565400">
                <a:moveTo>
                  <a:pt x="946636" y="533399"/>
                </a:moveTo>
                <a:lnTo>
                  <a:pt x="933831" y="533399"/>
                </a:lnTo>
                <a:lnTo>
                  <a:pt x="939557" y="520699"/>
                </a:lnTo>
                <a:lnTo>
                  <a:pt x="946636" y="533399"/>
                </a:lnTo>
                <a:close/>
              </a:path>
              <a:path w="3296920" h="2565400">
                <a:moveTo>
                  <a:pt x="978478" y="546099"/>
                </a:moveTo>
                <a:lnTo>
                  <a:pt x="969127" y="546099"/>
                </a:lnTo>
                <a:lnTo>
                  <a:pt x="967314" y="533399"/>
                </a:lnTo>
                <a:lnTo>
                  <a:pt x="972773" y="533399"/>
                </a:lnTo>
                <a:lnTo>
                  <a:pt x="979015" y="520699"/>
                </a:lnTo>
                <a:lnTo>
                  <a:pt x="990299" y="520699"/>
                </a:lnTo>
                <a:lnTo>
                  <a:pt x="987994" y="533399"/>
                </a:lnTo>
                <a:lnTo>
                  <a:pt x="978478" y="546099"/>
                </a:lnTo>
                <a:close/>
              </a:path>
              <a:path w="3296920" h="2565400">
                <a:moveTo>
                  <a:pt x="1048666" y="546099"/>
                </a:moveTo>
                <a:lnTo>
                  <a:pt x="1036342" y="546099"/>
                </a:lnTo>
                <a:lnTo>
                  <a:pt x="1029350" y="533399"/>
                </a:lnTo>
                <a:lnTo>
                  <a:pt x="1033356" y="520699"/>
                </a:lnTo>
                <a:lnTo>
                  <a:pt x="1038197" y="520699"/>
                </a:lnTo>
                <a:lnTo>
                  <a:pt x="1043307" y="533399"/>
                </a:lnTo>
                <a:lnTo>
                  <a:pt x="1056024" y="533399"/>
                </a:lnTo>
                <a:lnTo>
                  <a:pt x="1048666" y="546099"/>
                </a:lnTo>
                <a:close/>
              </a:path>
              <a:path w="3296920" h="2565400">
                <a:moveTo>
                  <a:pt x="1093281" y="533399"/>
                </a:moveTo>
                <a:lnTo>
                  <a:pt x="1079882" y="533399"/>
                </a:lnTo>
                <a:lnTo>
                  <a:pt x="1084882" y="520699"/>
                </a:lnTo>
                <a:lnTo>
                  <a:pt x="1091067" y="520699"/>
                </a:lnTo>
                <a:lnTo>
                  <a:pt x="1093281" y="533399"/>
                </a:lnTo>
                <a:close/>
              </a:path>
              <a:path w="3296920" h="2565400">
                <a:moveTo>
                  <a:pt x="715813" y="596899"/>
                </a:moveTo>
                <a:lnTo>
                  <a:pt x="688027" y="596899"/>
                </a:lnTo>
                <a:lnTo>
                  <a:pt x="693087" y="584199"/>
                </a:lnTo>
                <a:lnTo>
                  <a:pt x="695918" y="584199"/>
                </a:lnTo>
                <a:lnTo>
                  <a:pt x="690204" y="571499"/>
                </a:lnTo>
                <a:lnTo>
                  <a:pt x="682373" y="558799"/>
                </a:lnTo>
                <a:lnTo>
                  <a:pt x="678851" y="546099"/>
                </a:lnTo>
                <a:lnTo>
                  <a:pt x="688144" y="533399"/>
                </a:lnTo>
                <a:lnTo>
                  <a:pt x="693067" y="533399"/>
                </a:lnTo>
                <a:lnTo>
                  <a:pt x="697305" y="546099"/>
                </a:lnTo>
                <a:lnTo>
                  <a:pt x="704540" y="571499"/>
                </a:lnTo>
                <a:lnTo>
                  <a:pt x="723754" y="571499"/>
                </a:lnTo>
                <a:lnTo>
                  <a:pt x="727127" y="584199"/>
                </a:lnTo>
                <a:lnTo>
                  <a:pt x="715813" y="596899"/>
                </a:lnTo>
                <a:close/>
              </a:path>
              <a:path w="3296920" h="2565400">
                <a:moveTo>
                  <a:pt x="788752" y="558799"/>
                </a:moveTo>
                <a:lnTo>
                  <a:pt x="757471" y="558799"/>
                </a:lnTo>
                <a:lnTo>
                  <a:pt x="750748" y="546099"/>
                </a:lnTo>
                <a:lnTo>
                  <a:pt x="757616" y="533399"/>
                </a:lnTo>
                <a:lnTo>
                  <a:pt x="765074" y="533399"/>
                </a:lnTo>
                <a:lnTo>
                  <a:pt x="771293" y="546099"/>
                </a:lnTo>
                <a:lnTo>
                  <a:pt x="774448" y="546099"/>
                </a:lnTo>
                <a:lnTo>
                  <a:pt x="788752" y="558799"/>
                </a:lnTo>
                <a:close/>
              </a:path>
              <a:path w="3296920" h="2565400">
                <a:moveTo>
                  <a:pt x="816272" y="571499"/>
                </a:moveTo>
                <a:lnTo>
                  <a:pt x="811387" y="571499"/>
                </a:lnTo>
                <a:lnTo>
                  <a:pt x="804273" y="558799"/>
                </a:lnTo>
                <a:lnTo>
                  <a:pt x="809799" y="546099"/>
                </a:lnTo>
                <a:lnTo>
                  <a:pt x="821402" y="533399"/>
                </a:lnTo>
                <a:lnTo>
                  <a:pt x="829113" y="546099"/>
                </a:lnTo>
                <a:lnTo>
                  <a:pt x="822963" y="558799"/>
                </a:lnTo>
                <a:lnTo>
                  <a:pt x="819830" y="558799"/>
                </a:lnTo>
                <a:lnTo>
                  <a:pt x="816272" y="571499"/>
                </a:lnTo>
                <a:close/>
              </a:path>
              <a:path w="3296920" h="2565400">
                <a:moveTo>
                  <a:pt x="844357" y="546099"/>
                </a:moveTo>
                <a:lnTo>
                  <a:pt x="837477" y="546099"/>
                </a:lnTo>
                <a:lnTo>
                  <a:pt x="832318" y="533399"/>
                </a:lnTo>
                <a:lnTo>
                  <a:pt x="851524" y="533399"/>
                </a:lnTo>
                <a:lnTo>
                  <a:pt x="844357" y="546099"/>
                </a:lnTo>
                <a:close/>
              </a:path>
              <a:path w="3296920" h="2565400">
                <a:moveTo>
                  <a:pt x="945383" y="546099"/>
                </a:moveTo>
                <a:lnTo>
                  <a:pt x="939000" y="533399"/>
                </a:lnTo>
                <a:lnTo>
                  <a:pt x="950274" y="533399"/>
                </a:lnTo>
                <a:lnTo>
                  <a:pt x="945383" y="546099"/>
                </a:lnTo>
                <a:close/>
              </a:path>
              <a:path w="3296920" h="2565400">
                <a:moveTo>
                  <a:pt x="1091067" y="546099"/>
                </a:moveTo>
                <a:lnTo>
                  <a:pt x="1082040" y="546099"/>
                </a:lnTo>
                <a:lnTo>
                  <a:pt x="1086359" y="533399"/>
                </a:lnTo>
                <a:lnTo>
                  <a:pt x="1091067" y="546099"/>
                </a:lnTo>
                <a:close/>
              </a:path>
              <a:path w="3296920" h="2565400">
                <a:moveTo>
                  <a:pt x="1126627" y="546099"/>
                </a:moveTo>
                <a:lnTo>
                  <a:pt x="1113305" y="546099"/>
                </a:lnTo>
                <a:lnTo>
                  <a:pt x="1111506" y="533399"/>
                </a:lnTo>
                <a:lnTo>
                  <a:pt x="1125027" y="533399"/>
                </a:lnTo>
                <a:lnTo>
                  <a:pt x="1126627" y="546099"/>
                </a:lnTo>
                <a:close/>
              </a:path>
              <a:path w="3296920" h="2565400">
                <a:moveTo>
                  <a:pt x="1155517" y="558799"/>
                </a:moveTo>
                <a:lnTo>
                  <a:pt x="1140297" y="558799"/>
                </a:lnTo>
                <a:lnTo>
                  <a:pt x="1144806" y="546099"/>
                </a:lnTo>
                <a:lnTo>
                  <a:pt x="1152446" y="533399"/>
                </a:lnTo>
                <a:lnTo>
                  <a:pt x="1169008" y="533399"/>
                </a:lnTo>
                <a:lnTo>
                  <a:pt x="1164019" y="546099"/>
                </a:lnTo>
                <a:lnTo>
                  <a:pt x="1155517" y="558799"/>
                </a:lnTo>
                <a:close/>
              </a:path>
              <a:path w="3296920" h="2565400">
                <a:moveTo>
                  <a:pt x="884044" y="584199"/>
                </a:moveTo>
                <a:lnTo>
                  <a:pt x="867451" y="584199"/>
                </a:lnTo>
                <a:lnTo>
                  <a:pt x="865847" y="571499"/>
                </a:lnTo>
                <a:lnTo>
                  <a:pt x="874182" y="571499"/>
                </a:lnTo>
                <a:lnTo>
                  <a:pt x="865764" y="558799"/>
                </a:lnTo>
                <a:lnTo>
                  <a:pt x="860105" y="558799"/>
                </a:lnTo>
                <a:lnTo>
                  <a:pt x="860470" y="546099"/>
                </a:lnTo>
                <a:lnTo>
                  <a:pt x="879861" y="546099"/>
                </a:lnTo>
                <a:lnTo>
                  <a:pt x="883527" y="558799"/>
                </a:lnTo>
                <a:lnTo>
                  <a:pt x="883972" y="571499"/>
                </a:lnTo>
                <a:lnTo>
                  <a:pt x="884044" y="584199"/>
                </a:lnTo>
                <a:close/>
              </a:path>
              <a:path w="3296920" h="2565400">
                <a:moveTo>
                  <a:pt x="915384" y="571499"/>
                </a:moveTo>
                <a:lnTo>
                  <a:pt x="886271" y="571499"/>
                </a:lnTo>
                <a:lnTo>
                  <a:pt x="884460" y="558799"/>
                </a:lnTo>
                <a:lnTo>
                  <a:pt x="886102" y="546099"/>
                </a:lnTo>
                <a:lnTo>
                  <a:pt x="890532" y="546099"/>
                </a:lnTo>
                <a:lnTo>
                  <a:pt x="897087" y="558799"/>
                </a:lnTo>
                <a:lnTo>
                  <a:pt x="923333" y="558799"/>
                </a:lnTo>
                <a:lnTo>
                  <a:pt x="915384" y="571499"/>
                </a:lnTo>
                <a:close/>
              </a:path>
              <a:path w="3296920" h="2565400">
                <a:moveTo>
                  <a:pt x="997377" y="571499"/>
                </a:moveTo>
                <a:lnTo>
                  <a:pt x="987082" y="558799"/>
                </a:lnTo>
                <a:lnTo>
                  <a:pt x="998879" y="546099"/>
                </a:lnTo>
                <a:lnTo>
                  <a:pt x="1016268" y="546099"/>
                </a:lnTo>
                <a:lnTo>
                  <a:pt x="1022748" y="558799"/>
                </a:lnTo>
                <a:lnTo>
                  <a:pt x="1003657" y="558799"/>
                </a:lnTo>
                <a:lnTo>
                  <a:pt x="997377" y="571499"/>
                </a:lnTo>
                <a:close/>
              </a:path>
              <a:path w="3296920" h="2565400">
                <a:moveTo>
                  <a:pt x="1086078" y="558799"/>
                </a:moveTo>
                <a:lnTo>
                  <a:pt x="1080409" y="546099"/>
                </a:lnTo>
                <a:lnTo>
                  <a:pt x="1091524" y="546099"/>
                </a:lnTo>
                <a:lnTo>
                  <a:pt x="1086078" y="558799"/>
                </a:lnTo>
                <a:close/>
              </a:path>
              <a:path w="3296920" h="2565400">
                <a:moveTo>
                  <a:pt x="1226102" y="558799"/>
                </a:moveTo>
                <a:lnTo>
                  <a:pt x="1212592" y="558799"/>
                </a:lnTo>
                <a:lnTo>
                  <a:pt x="1212009" y="546099"/>
                </a:lnTo>
                <a:lnTo>
                  <a:pt x="1225396" y="546099"/>
                </a:lnTo>
                <a:lnTo>
                  <a:pt x="1226102" y="558799"/>
                </a:lnTo>
                <a:close/>
              </a:path>
              <a:path w="3296920" h="2565400">
                <a:moveTo>
                  <a:pt x="672648" y="571499"/>
                </a:moveTo>
                <a:lnTo>
                  <a:pt x="660457" y="571499"/>
                </a:lnTo>
                <a:lnTo>
                  <a:pt x="667538" y="558799"/>
                </a:lnTo>
                <a:lnTo>
                  <a:pt x="673157" y="558799"/>
                </a:lnTo>
                <a:lnTo>
                  <a:pt x="672648" y="571499"/>
                </a:lnTo>
                <a:close/>
              </a:path>
              <a:path w="3296920" h="2565400">
                <a:moveTo>
                  <a:pt x="733221" y="571499"/>
                </a:moveTo>
                <a:lnTo>
                  <a:pt x="719174" y="571499"/>
                </a:lnTo>
                <a:lnTo>
                  <a:pt x="718489" y="558799"/>
                </a:lnTo>
                <a:lnTo>
                  <a:pt x="733331" y="558799"/>
                </a:lnTo>
                <a:lnTo>
                  <a:pt x="733221" y="571499"/>
                </a:lnTo>
                <a:close/>
              </a:path>
              <a:path w="3296920" h="2565400">
                <a:moveTo>
                  <a:pt x="752985" y="571499"/>
                </a:moveTo>
                <a:lnTo>
                  <a:pt x="738022" y="571499"/>
                </a:lnTo>
                <a:lnTo>
                  <a:pt x="736034" y="558799"/>
                </a:lnTo>
                <a:lnTo>
                  <a:pt x="750038" y="558799"/>
                </a:lnTo>
                <a:lnTo>
                  <a:pt x="752985" y="571499"/>
                </a:lnTo>
                <a:close/>
              </a:path>
              <a:path w="3296920" h="2565400">
                <a:moveTo>
                  <a:pt x="802921" y="571499"/>
                </a:moveTo>
                <a:lnTo>
                  <a:pt x="785785" y="571499"/>
                </a:lnTo>
                <a:lnTo>
                  <a:pt x="791548" y="558799"/>
                </a:lnTo>
                <a:lnTo>
                  <a:pt x="799819" y="558799"/>
                </a:lnTo>
                <a:lnTo>
                  <a:pt x="802921" y="571499"/>
                </a:lnTo>
                <a:close/>
              </a:path>
              <a:path w="3296920" h="2565400">
                <a:moveTo>
                  <a:pt x="949718" y="584199"/>
                </a:moveTo>
                <a:lnTo>
                  <a:pt x="941660" y="571499"/>
                </a:lnTo>
                <a:lnTo>
                  <a:pt x="937808" y="558799"/>
                </a:lnTo>
                <a:lnTo>
                  <a:pt x="952437" y="558799"/>
                </a:lnTo>
                <a:lnTo>
                  <a:pt x="955305" y="571499"/>
                </a:lnTo>
                <a:lnTo>
                  <a:pt x="956195" y="571499"/>
                </a:lnTo>
                <a:lnTo>
                  <a:pt x="949718" y="584199"/>
                </a:lnTo>
                <a:close/>
              </a:path>
              <a:path w="3296920" h="2565400">
                <a:moveTo>
                  <a:pt x="981073" y="584199"/>
                </a:moveTo>
                <a:lnTo>
                  <a:pt x="962244" y="584199"/>
                </a:lnTo>
                <a:lnTo>
                  <a:pt x="957855" y="571499"/>
                </a:lnTo>
                <a:lnTo>
                  <a:pt x="963576" y="571499"/>
                </a:lnTo>
                <a:lnTo>
                  <a:pt x="972629" y="558799"/>
                </a:lnTo>
                <a:lnTo>
                  <a:pt x="981660" y="558799"/>
                </a:lnTo>
                <a:lnTo>
                  <a:pt x="986023" y="571499"/>
                </a:lnTo>
                <a:lnTo>
                  <a:pt x="981073" y="584199"/>
                </a:lnTo>
                <a:close/>
              </a:path>
              <a:path w="3296920" h="2565400">
                <a:moveTo>
                  <a:pt x="1053050" y="571499"/>
                </a:moveTo>
                <a:lnTo>
                  <a:pt x="1038183" y="571499"/>
                </a:lnTo>
                <a:lnTo>
                  <a:pt x="1035613" y="558799"/>
                </a:lnTo>
                <a:lnTo>
                  <a:pt x="1052493" y="558799"/>
                </a:lnTo>
                <a:lnTo>
                  <a:pt x="1053050" y="571499"/>
                </a:lnTo>
                <a:close/>
              </a:path>
              <a:path w="3296920" h="2565400">
                <a:moveTo>
                  <a:pt x="1112490" y="571499"/>
                </a:moveTo>
                <a:lnTo>
                  <a:pt x="1099169" y="571499"/>
                </a:lnTo>
                <a:lnTo>
                  <a:pt x="1104189" y="558799"/>
                </a:lnTo>
                <a:lnTo>
                  <a:pt x="1109760" y="558799"/>
                </a:lnTo>
                <a:lnTo>
                  <a:pt x="1112490" y="571499"/>
                </a:lnTo>
                <a:close/>
              </a:path>
              <a:path w="3296920" h="2565400">
                <a:moveTo>
                  <a:pt x="1184596" y="571499"/>
                </a:moveTo>
                <a:lnTo>
                  <a:pt x="1169326" y="571499"/>
                </a:lnTo>
                <a:lnTo>
                  <a:pt x="1173382" y="558799"/>
                </a:lnTo>
                <a:lnTo>
                  <a:pt x="1182369" y="558799"/>
                </a:lnTo>
                <a:lnTo>
                  <a:pt x="1184596" y="571499"/>
                </a:lnTo>
                <a:close/>
              </a:path>
              <a:path w="3296920" h="2565400">
                <a:moveTo>
                  <a:pt x="665748" y="584199"/>
                </a:moveTo>
                <a:lnTo>
                  <a:pt x="660949" y="584199"/>
                </a:lnTo>
                <a:lnTo>
                  <a:pt x="656582" y="571499"/>
                </a:lnTo>
                <a:lnTo>
                  <a:pt x="669981" y="571499"/>
                </a:lnTo>
                <a:lnTo>
                  <a:pt x="665748" y="584199"/>
                </a:lnTo>
                <a:close/>
              </a:path>
              <a:path w="3296920" h="2565400">
                <a:moveTo>
                  <a:pt x="835380" y="584199"/>
                </a:moveTo>
                <a:lnTo>
                  <a:pt x="820211" y="584199"/>
                </a:lnTo>
                <a:lnTo>
                  <a:pt x="825508" y="571499"/>
                </a:lnTo>
                <a:lnTo>
                  <a:pt x="831910" y="571499"/>
                </a:lnTo>
                <a:lnTo>
                  <a:pt x="835380" y="584199"/>
                </a:lnTo>
                <a:close/>
              </a:path>
              <a:path w="3296920" h="2565400">
                <a:moveTo>
                  <a:pt x="858221" y="584199"/>
                </a:moveTo>
                <a:lnTo>
                  <a:pt x="840778" y="584199"/>
                </a:lnTo>
                <a:lnTo>
                  <a:pt x="846903" y="571499"/>
                </a:lnTo>
                <a:lnTo>
                  <a:pt x="852947" y="571499"/>
                </a:lnTo>
                <a:lnTo>
                  <a:pt x="858221" y="584199"/>
                </a:lnTo>
                <a:close/>
              </a:path>
              <a:path w="3296920" h="2565400">
                <a:moveTo>
                  <a:pt x="1001593" y="584199"/>
                </a:moveTo>
                <a:lnTo>
                  <a:pt x="986909" y="584199"/>
                </a:lnTo>
                <a:lnTo>
                  <a:pt x="993867" y="571499"/>
                </a:lnTo>
                <a:lnTo>
                  <a:pt x="1001593" y="584199"/>
                </a:lnTo>
                <a:close/>
              </a:path>
              <a:path w="3296920" h="2565400">
                <a:moveTo>
                  <a:pt x="1083927" y="584199"/>
                </a:moveTo>
                <a:lnTo>
                  <a:pt x="1067445" y="584199"/>
                </a:lnTo>
                <a:lnTo>
                  <a:pt x="1067445" y="571499"/>
                </a:lnTo>
                <a:lnTo>
                  <a:pt x="1086563" y="571499"/>
                </a:lnTo>
                <a:lnTo>
                  <a:pt x="1083927" y="584199"/>
                </a:lnTo>
                <a:close/>
              </a:path>
              <a:path w="3296920" h="2565400">
                <a:moveTo>
                  <a:pt x="1107132" y="584199"/>
                </a:moveTo>
                <a:lnTo>
                  <a:pt x="1101326" y="571499"/>
                </a:lnTo>
                <a:lnTo>
                  <a:pt x="1111806" y="571499"/>
                </a:lnTo>
                <a:lnTo>
                  <a:pt x="1107132" y="584199"/>
                </a:lnTo>
                <a:close/>
              </a:path>
              <a:path w="3296920" h="2565400">
                <a:moveTo>
                  <a:pt x="1125504" y="596899"/>
                </a:moveTo>
                <a:lnTo>
                  <a:pt x="1116596" y="596899"/>
                </a:lnTo>
                <a:lnTo>
                  <a:pt x="1110814" y="584199"/>
                </a:lnTo>
                <a:lnTo>
                  <a:pt x="1111776" y="584199"/>
                </a:lnTo>
                <a:lnTo>
                  <a:pt x="1118028" y="571499"/>
                </a:lnTo>
                <a:lnTo>
                  <a:pt x="1124549" y="584199"/>
                </a:lnTo>
                <a:lnTo>
                  <a:pt x="1125504" y="596899"/>
                </a:lnTo>
                <a:close/>
              </a:path>
              <a:path w="3296920" h="2565400">
                <a:moveTo>
                  <a:pt x="1174724" y="584199"/>
                </a:moveTo>
                <a:lnTo>
                  <a:pt x="1168100" y="571499"/>
                </a:lnTo>
                <a:lnTo>
                  <a:pt x="1182467" y="571499"/>
                </a:lnTo>
                <a:lnTo>
                  <a:pt x="1174724" y="584199"/>
                </a:lnTo>
                <a:close/>
              </a:path>
              <a:path w="3296920" h="2565400">
                <a:moveTo>
                  <a:pt x="1211717" y="584199"/>
                </a:moveTo>
                <a:lnTo>
                  <a:pt x="1197083" y="584199"/>
                </a:lnTo>
                <a:lnTo>
                  <a:pt x="1199190" y="571499"/>
                </a:lnTo>
                <a:lnTo>
                  <a:pt x="1210325" y="571499"/>
                </a:lnTo>
                <a:lnTo>
                  <a:pt x="1211717" y="584199"/>
                </a:lnTo>
                <a:close/>
              </a:path>
              <a:path w="3296920" h="2565400">
                <a:moveTo>
                  <a:pt x="1287341" y="584199"/>
                </a:moveTo>
                <a:lnTo>
                  <a:pt x="1273036" y="584199"/>
                </a:lnTo>
                <a:lnTo>
                  <a:pt x="1273284" y="571499"/>
                </a:lnTo>
                <a:lnTo>
                  <a:pt x="1288226" y="571499"/>
                </a:lnTo>
                <a:lnTo>
                  <a:pt x="1287341" y="584199"/>
                </a:lnTo>
                <a:close/>
              </a:path>
              <a:path w="3296920" h="2565400">
                <a:moveTo>
                  <a:pt x="648390" y="596899"/>
                </a:moveTo>
                <a:lnTo>
                  <a:pt x="633836" y="596899"/>
                </a:lnTo>
                <a:lnTo>
                  <a:pt x="642982" y="584199"/>
                </a:lnTo>
                <a:lnTo>
                  <a:pt x="645050" y="584199"/>
                </a:lnTo>
                <a:lnTo>
                  <a:pt x="648390" y="596899"/>
                </a:lnTo>
                <a:close/>
              </a:path>
              <a:path w="3296920" h="2565400">
                <a:moveTo>
                  <a:pt x="755931" y="609599"/>
                </a:moveTo>
                <a:lnTo>
                  <a:pt x="744715" y="609599"/>
                </a:lnTo>
                <a:lnTo>
                  <a:pt x="743908" y="596899"/>
                </a:lnTo>
                <a:lnTo>
                  <a:pt x="746303" y="584199"/>
                </a:lnTo>
                <a:lnTo>
                  <a:pt x="757475" y="584199"/>
                </a:lnTo>
                <a:lnTo>
                  <a:pt x="759020" y="596899"/>
                </a:lnTo>
                <a:lnTo>
                  <a:pt x="755931" y="609599"/>
                </a:lnTo>
                <a:close/>
              </a:path>
              <a:path w="3296920" h="2565400">
                <a:moveTo>
                  <a:pt x="804354" y="596899"/>
                </a:moveTo>
                <a:lnTo>
                  <a:pt x="797821" y="596899"/>
                </a:lnTo>
                <a:lnTo>
                  <a:pt x="795330" y="584199"/>
                </a:lnTo>
                <a:lnTo>
                  <a:pt x="810238" y="584199"/>
                </a:lnTo>
                <a:lnTo>
                  <a:pt x="804354" y="596899"/>
                </a:lnTo>
                <a:close/>
              </a:path>
              <a:path w="3296920" h="2565400">
                <a:moveTo>
                  <a:pt x="830042" y="596899"/>
                </a:moveTo>
                <a:lnTo>
                  <a:pt x="823752" y="584199"/>
                </a:lnTo>
                <a:lnTo>
                  <a:pt x="835049" y="584199"/>
                </a:lnTo>
                <a:lnTo>
                  <a:pt x="830042" y="596899"/>
                </a:lnTo>
                <a:close/>
              </a:path>
              <a:path w="3296920" h="2565400">
                <a:moveTo>
                  <a:pt x="849502" y="596899"/>
                </a:moveTo>
                <a:lnTo>
                  <a:pt x="843323" y="584199"/>
                </a:lnTo>
                <a:lnTo>
                  <a:pt x="855770" y="584199"/>
                </a:lnTo>
                <a:lnTo>
                  <a:pt x="849502" y="596899"/>
                </a:lnTo>
                <a:close/>
              </a:path>
              <a:path w="3296920" h="2565400">
                <a:moveTo>
                  <a:pt x="908248" y="596899"/>
                </a:moveTo>
                <a:lnTo>
                  <a:pt x="898617" y="596899"/>
                </a:lnTo>
                <a:lnTo>
                  <a:pt x="903082" y="584199"/>
                </a:lnTo>
                <a:lnTo>
                  <a:pt x="908248" y="596899"/>
                </a:lnTo>
                <a:close/>
              </a:path>
              <a:path w="3296920" h="2565400">
                <a:moveTo>
                  <a:pt x="997616" y="596899"/>
                </a:moveTo>
                <a:lnTo>
                  <a:pt x="991731" y="596899"/>
                </a:lnTo>
                <a:lnTo>
                  <a:pt x="984828" y="584199"/>
                </a:lnTo>
                <a:lnTo>
                  <a:pt x="1005331" y="584199"/>
                </a:lnTo>
                <a:lnTo>
                  <a:pt x="997616" y="596899"/>
                </a:lnTo>
                <a:close/>
              </a:path>
              <a:path w="3296920" h="2565400">
                <a:moveTo>
                  <a:pt x="1078182" y="596899"/>
                </a:moveTo>
                <a:lnTo>
                  <a:pt x="1048676" y="596899"/>
                </a:lnTo>
                <a:lnTo>
                  <a:pt x="1044227" y="584199"/>
                </a:lnTo>
                <a:lnTo>
                  <a:pt x="1066258" y="584199"/>
                </a:lnTo>
                <a:lnTo>
                  <a:pt x="1078182" y="596899"/>
                </a:lnTo>
                <a:close/>
              </a:path>
              <a:path w="3296920" h="2565400">
                <a:moveTo>
                  <a:pt x="1241611" y="609599"/>
                </a:moveTo>
                <a:lnTo>
                  <a:pt x="1235358" y="609599"/>
                </a:lnTo>
                <a:lnTo>
                  <a:pt x="1230983" y="596899"/>
                </a:lnTo>
                <a:lnTo>
                  <a:pt x="1232395" y="584199"/>
                </a:lnTo>
                <a:lnTo>
                  <a:pt x="1243858" y="584199"/>
                </a:lnTo>
                <a:lnTo>
                  <a:pt x="1245201" y="596899"/>
                </a:lnTo>
                <a:lnTo>
                  <a:pt x="1245836" y="596899"/>
                </a:lnTo>
                <a:lnTo>
                  <a:pt x="1241611" y="609599"/>
                </a:lnTo>
                <a:close/>
              </a:path>
              <a:path w="3296920" h="2565400">
                <a:moveTo>
                  <a:pt x="687674" y="609599"/>
                </a:moveTo>
                <a:lnTo>
                  <a:pt x="664779" y="609599"/>
                </a:lnTo>
                <a:lnTo>
                  <a:pt x="665728" y="596899"/>
                </a:lnTo>
                <a:lnTo>
                  <a:pt x="682271" y="596899"/>
                </a:lnTo>
                <a:lnTo>
                  <a:pt x="687674" y="609599"/>
                </a:lnTo>
                <a:close/>
              </a:path>
              <a:path w="3296920" h="2565400">
                <a:moveTo>
                  <a:pt x="721316" y="609599"/>
                </a:moveTo>
                <a:lnTo>
                  <a:pt x="705971" y="609599"/>
                </a:lnTo>
                <a:lnTo>
                  <a:pt x="706545" y="596899"/>
                </a:lnTo>
                <a:lnTo>
                  <a:pt x="720526" y="596899"/>
                </a:lnTo>
                <a:lnTo>
                  <a:pt x="721316" y="609599"/>
                </a:lnTo>
                <a:close/>
              </a:path>
              <a:path w="3296920" h="2565400">
                <a:moveTo>
                  <a:pt x="846982" y="609599"/>
                </a:moveTo>
                <a:lnTo>
                  <a:pt x="833141" y="609599"/>
                </a:lnTo>
                <a:lnTo>
                  <a:pt x="833382" y="596899"/>
                </a:lnTo>
                <a:lnTo>
                  <a:pt x="847327" y="596899"/>
                </a:lnTo>
                <a:lnTo>
                  <a:pt x="846982" y="609599"/>
                </a:lnTo>
                <a:close/>
              </a:path>
              <a:path w="3296920" h="2565400">
                <a:moveTo>
                  <a:pt x="875296" y="609599"/>
                </a:moveTo>
                <a:lnTo>
                  <a:pt x="860900" y="609599"/>
                </a:lnTo>
                <a:lnTo>
                  <a:pt x="861218" y="596899"/>
                </a:lnTo>
                <a:lnTo>
                  <a:pt x="872273" y="596899"/>
                </a:lnTo>
                <a:lnTo>
                  <a:pt x="875296" y="609599"/>
                </a:lnTo>
                <a:close/>
              </a:path>
              <a:path w="3296920" h="2565400">
                <a:moveTo>
                  <a:pt x="905975" y="609599"/>
                </a:moveTo>
                <a:lnTo>
                  <a:pt x="900127" y="609599"/>
                </a:lnTo>
                <a:lnTo>
                  <a:pt x="897008" y="596899"/>
                </a:lnTo>
                <a:lnTo>
                  <a:pt x="911078" y="596899"/>
                </a:lnTo>
                <a:lnTo>
                  <a:pt x="905975" y="609599"/>
                </a:lnTo>
                <a:close/>
              </a:path>
              <a:path w="3296920" h="2565400">
                <a:moveTo>
                  <a:pt x="942261" y="609599"/>
                </a:moveTo>
                <a:lnTo>
                  <a:pt x="925639" y="609599"/>
                </a:lnTo>
                <a:lnTo>
                  <a:pt x="928415" y="596899"/>
                </a:lnTo>
                <a:lnTo>
                  <a:pt x="943693" y="596899"/>
                </a:lnTo>
                <a:lnTo>
                  <a:pt x="942261" y="609599"/>
                </a:lnTo>
                <a:close/>
              </a:path>
              <a:path w="3296920" h="2565400">
                <a:moveTo>
                  <a:pt x="955066" y="660399"/>
                </a:moveTo>
                <a:lnTo>
                  <a:pt x="944368" y="647699"/>
                </a:lnTo>
                <a:lnTo>
                  <a:pt x="938076" y="647699"/>
                </a:lnTo>
                <a:lnTo>
                  <a:pt x="936959" y="622299"/>
                </a:lnTo>
                <a:lnTo>
                  <a:pt x="955066" y="622299"/>
                </a:lnTo>
                <a:lnTo>
                  <a:pt x="954271" y="609599"/>
                </a:lnTo>
                <a:lnTo>
                  <a:pt x="956180" y="596899"/>
                </a:lnTo>
                <a:lnTo>
                  <a:pt x="968210" y="596899"/>
                </a:lnTo>
                <a:lnTo>
                  <a:pt x="967543" y="609599"/>
                </a:lnTo>
                <a:lnTo>
                  <a:pt x="959166" y="622299"/>
                </a:lnTo>
                <a:lnTo>
                  <a:pt x="948067" y="634999"/>
                </a:lnTo>
                <a:lnTo>
                  <a:pt x="955653" y="634999"/>
                </a:lnTo>
                <a:lnTo>
                  <a:pt x="958882" y="647699"/>
                </a:lnTo>
                <a:lnTo>
                  <a:pt x="955066" y="660399"/>
                </a:lnTo>
                <a:close/>
              </a:path>
              <a:path w="3296920" h="2565400">
                <a:moveTo>
                  <a:pt x="1043105" y="609599"/>
                </a:moveTo>
                <a:lnTo>
                  <a:pt x="1029270" y="609599"/>
                </a:lnTo>
                <a:lnTo>
                  <a:pt x="1030075" y="596899"/>
                </a:lnTo>
                <a:lnTo>
                  <a:pt x="1044302" y="596899"/>
                </a:lnTo>
                <a:lnTo>
                  <a:pt x="1043105" y="609599"/>
                </a:lnTo>
                <a:close/>
              </a:path>
              <a:path w="3296920" h="2565400">
                <a:moveTo>
                  <a:pt x="1069672" y="609599"/>
                </a:moveTo>
                <a:lnTo>
                  <a:pt x="1059102" y="596899"/>
                </a:lnTo>
                <a:lnTo>
                  <a:pt x="1079109" y="596899"/>
                </a:lnTo>
                <a:lnTo>
                  <a:pt x="1069672" y="609599"/>
                </a:lnTo>
                <a:close/>
              </a:path>
              <a:path w="3296920" h="2565400">
                <a:moveTo>
                  <a:pt x="680079" y="622299"/>
                </a:moveTo>
                <a:lnTo>
                  <a:pt x="673045" y="609599"/>
                </a:lnTo>
                <a:lnTo>
                  <a:pt x="685949" y="609599"/>
                </a:lnTo>
                <a:lnTo>
                  <a:pt x="680079" y="622299"/>
                </a:lnTo>
                <a:close/>
              </a:path>
              <a:path w="3296920" h="2565400">
                <a:moveTo>
                  <a:pt x="700324" y="634999"/>
                </a:moveTo>
                <a:lnTo>
                  <a:pt x="690415" y="634999"/>
                </a:lnTo>
                <a:lnTo>
                  <a:pt x="686009" y="622299"/>
                </a:lnTo>
                <a:lnTo>
                  <a:pt x="689420" y="622299"/>
                </a:lnTo>
                <a:lnTo>
                  <a:pt x="693673" y="609599"/>
                </a:lnTo>
                <a:lnTo>
                  <a:pt x="703903" y="609599"/>
                </a:lnTo>
                <a:lnTo>
                  <a:pt x="707549" y="622299"/>
                </a:lnTo>
                <a:lnTo>
                  <a:pt x="700324" y="634999"/>
                </a:lnTo>
                <a:close/>
              </a:path>
              <a:path w="3296920" h="2565400">
                <a:moveTo>
                  <a:pt x="782243" y="634999"/>
                </a:moveTo>
                <a:lnTo>
                  <a:pt x="773867" y="634999"/>
                </a:lnTo>
                <a:lnTo>
                  <a:pt x="766595" y="622299"/>
                </a:lnTo>
                <a:lnTo>
                  <a:pt x="764661" y="622299"/>
                </a:lnTo>
                <a:lnTo>
                  <a:pt x="772301" y="609599"/>
                </a:lnTo>
                <a:lnTo>
                  <a:pt x="784341" y="609599"/>
                </a:lnTo>
                <a:lnTo>
                  <a:pt x="785219" y="622299"/>
                </a:lnTo>
                <a:lnTo>
                  <a:pt x="782243" y="634999"/>
                </a:lnTo>
                <a:close/>
              </a:path>
              <a:path w="3296920" h="2565400">
                <a:moveTo>
                  <a:pt x="837199" y="622299"/>
                </a:moveTo>
                <a:lnTo>
                  <a:pt x="824902" y="622299"/>
                </a:lnTo>
                <a:lnTo>
                  <a:pt x="830286" y="609599"/>
                </a:lnTo>
                <a:lnTo>
                  <a:pt x="837199" y="622299"/>
                </a:lnTo>
                <a:close/>
              </a:path>
              <a:path w="3296920" h="2565400">
                <a:moveTo>
                  <a:pt x="1148489" y="622299"/>
                </a:moveTo>
                <a:lnTo>
                  <a:pt x="1135386" y="622299"/>
                </a:lnTo>
                <a:lnTo>
                  <a:pt x="1135624" y="609599"/>
                </a:lnTo>
                <a:lnTo>
                  <a:pt x="1151511" y="609599"/>
                </a:lnTo>
                <a:lnTo>
                  <a:pt x="1148489" y="622299"/>
                </a:lnTo>
                <a:close/>
              </a:path>
              <a:path w="3296920" h="2565400">
                <a:moveTo>
                  <a:pt x="1352568" y="622299"/>
                </a:moveTo>
                <a:lnTo>
                  <a:pt x="1344854" y="622299"/>
                </a:lnTo>
                <a:lnTo>
                  <a:pt x="1341405" y="609599"/>
                </a:lnTo>
                <a:lnTo>
                  <a:pt x="1354159" y="609599"/>
                </a:lnTo>
                <a:lnTo>
                  <a:pt x="1352568" y="622299"/>
                </a:lnTo>
                <a:close/>
              </a:path>
              <a:path w="3296920" h="2565400">
                <a:moveTo>
                  <a:pt x="1361794" y="622299"/>
                </a:moveTo>
                <a:lnTo>
                  <a:pt x="1354159" y="609599"/>
                </a:lnTo>
                <a:lnTo>
                  <a:pt x="1369224" y="609599"/>
                </a:lnTo>
                <a:lnTo>
                  <a:pt x="1361794" y="622299"/>
                </a:lnTo>
                <a:close/>
              </a:path>
              <a:path w="3296920" h="2565400">
                <a:moveTo>
                  <a:pt x="633975" y="647699"/>
                </a:moveTo>
                <a:lnTo>
                  <a:pt x="621667" y="647699"/>
                </a:lnTo>
                <a:lnTo>
                  <a:pt x="622780" y="634999"/>
                </a:lnTo>
                <a:lnTo>
                  <a:pt x="624530" y="634999"/>
                </a:lnTo>
                <a:lnTo>
                  <a:pt x="624133" y="622299"/>
                </a:lnTo>
                <a:lnTo>
                  <a:pt x="635536" y="622299"/>
                </a:lnTo>
                <a:lnTo>
                  <a:pt x="638707" y="634999"/>
                </a:lnTo>
                <a:lnTo>
                  <a:pt x="633975" y="647699"/>
                </a:lnTo>
                <a:close/>
              </a:path>
              <a:path w="3296920" h="2565400">
                <a:moveTo>
                  <a:pt x="889579" y="647699"/>
                </a:moveTo>
                <a:lnTo>
                  <a:pt x="874719" y="647699"/>
                </a:lnTo>
                <a:lnTo>
                  <a:pt x="874219" y="634999"/>
                </a:lnTo>
                <a:lnTo>
                  <a:pt x="878238" y="622299"/>
                </a:lnTo>
                <a:lnTo>
                  <a:pt x="885538" y="634999"/>
                </a:lnTo>
                <a:lnTo>
                  <a:pt x="889512" y="634999"/>
                </a:lnTo>
                <a:lnTo>
                  <a:pt x="889579" y="647699"/>
                </a:lnTo>
                <a:close/>
              </a:path>
              <a:path w="3296920" h="2565400">
                <a:moveTo>
                  <a:pt x="910533" y="634999"/>
                </a:moveTo>
                <a:lnTo>
                  <a:pt x="900383" y="634999"/>
                </a:lnTo>
                <a:lnTo>
                  <a:pt x="896531" y="622299"/>
                </a:lnTo>
                <a:lnTo>
                  <a:pt x="911165" y="622299"/>
                </a:lnTo>
                <a:lnTo>
                  <a:pt x="910533" y="634999"/>
                </a:lnTo>
                <a:close/>
              </a:path>
              <a:path w="3296920" h="2565400">
                <a:moveTo>
                  <a:pt x="927896" y="634999"/>
                </a:moveTo>
                <a:lnTo>
                  <a:pt x="913789" y="634999"/>
                </a:lnTo>
                <a:lnTo>
                  <a:pt x="915300" y="622299"/>
                </a:lnTo>
                <a:lnTo>
                  <a:pt x="922347" y="622299"/>
                </a:lnTo>
                <a:lnTo>
                  <a:pt x="927896" y="634999"/>
                </a:lnTo>
                <a:close/>
              </a:path>
              <a:path w="3296920" h="2565400">
                <a:moveTo>
                  <a:pt x="975108" y="634999"/>
                </a:moveTo>
                <a:lnTo>
                  <a:pt x="960893" y="634999"/>
                </a:lnTo>
                <a:lnTo>
                  <a:pt x="962701" y="622299"/>
                </a:lnTo>
                <a:lnTo>
                  <a:pt x="975261" y="622299"/>
                </a:lnTo>
                <a:lnTo>
                  <a:pt x="975108" y="634999"/>
                </a:lnTo>
                <a:close/>
              </a:path>
              <a:path w="3296920" h="2565400">
                <a:moveTo>
                  <a:pt x="993603" y="634999"/>
                </a:moveTo>
                <a:lnTo>
                  <a:pt x="980596" y="634999"/>
                </a:lnTo>
                <a:lnTo>
                  <a:pt x="977813" y="622299"/>
                </a:lnTo>
                <a:lnTo>
                  <a:pt x="994027" y="622299"/>
                </a:lnTo>
                <a:lnTo>
                  <a:pt x="993603" y="634999"/>
                </a:lnTo>
                <a:close/>
              </a:path>
              <a:path w="3296920" h="2565400">
                <a:moveTo>
                  <a:pt x="1029099" y="647699"/>
                </a:moveTo>
                <a:lnTo>
                  <a:pt x="1023056" y="647699"/>
                </a:lnTo>
                <a:lnTo>
                  <a:pt x="1021532" y="634999"/>
                </a:lnTo>
                <a:lnTo>
                  <a:pt x="1027679" y="622299"/>
                </a:lnTo>
                <a:lnTo>
                  <a:pt x="1039340" y="622299"/>
                </a:lnTo>
                <a:lnTo>
                  <a:pt x="1041268" y="634999"/>
                </a:lnTo>
                <a:lnTo>
                  <a:pt x="1036507" y="634999"/>
                </a:lnTo>
                <a:lnTo>
                  <a:pt x="1029099" y="647699"/>
                </a:lnTo>
                <a:close/>
              </a:path>
              <a:path w="3296920" h="2565400">
                <a:moveTo>
                  <a:pt x="1132025" y="634999"/>
                </a:moveTo>
                <a:lnTo>
                  <a:pt x="1115206" y="634999"/>
                </a:lnTo>
                <a:lnTo>
                  <a:pt x="1116169" y="622299"/>
                </a:lnTo>
                <a:lnTo>
                  <a:pt x="1129957" y="622299"/>
                </a:lnTo>
                <a:lnTo>
                  <a:pt x="1132025" y="634999"/>
                </a:lnTo>
                <a:close/>
              </a:path>
              <a:path w="3296920" h="2565400">
                <a:moveTo>
                  <a:pt x="1159862" y="634999"/>
                </a:moveTo>
                <a:lnTo>
                  <a:pt x="1144353" y="634999"/>
                </a:lnTo>
                <a:lnTo>
                  <a:pt x="1148901" y="622299"/>
                </a:lnTo>
                <a:lnTo>
                  <a:pt x="1160682" y="622299"/>
                </a:lnTo>
                <a:lnTo>
                  <a:pt x="1159862" y="634999"/>
                </a:lnTo>
                <a:close/>
              </a:path>
              <a:path w="3296920" h="2565400">
                <a:moveTo>
                  <a:pt x="669387" y="660399"/>
                </a:moveTo>
                <a:lnTo>
                  <a:pt x="663501" y="660399"/>
                </a:lnTo>
                <a:lnTo>
                  <a:pt x="656741" y="647699"/>
                </a:lnTo>
                <a:lnTo>
                  <a:pt x="654594" y="647699"/>
                </a:lnTo>
                <a:lnTo>
                  <a:pt x="658896" y="634999"/>
                </a:lnTo>
                <a:lnTo>
                  <a:pt x="668551" y="634999"/>
                </a:lnTo>
                <a:lnTo>
                  <a:pt x="674926" y="647699"/>
                </a:lnTo>
                <a:lnTo>
                  <a:pt x="669387" y="660399"/>
                </a:lnTo>
                <a:close/>
              </a:path>
              <a:path w="3296920" h="2565400">
                <a:moveTo>
                  <a:pt x="746917" y="647699"/>
                </a:moveTo>
                <a:lnTo>
                  <a:pt x="726550" y="647699"/>
                </a:lnTo>
                <a:lnTo>
                  <a:pt x="720585" y="634999"/>
                </a:lnTo>
                <a:lnTo>
                  <a:pt x="748471" y="634999"/>
                </a:lnTo>
                <a:lnTo>
                  <a:pt x="746917" y="647699"/>
                </a:lnTo>
                <a:close/>
              </a:path>
              <a:path w="3296920" h="2565400">
                <a:moveTo>
                  <a:pt x="829962" y="660399"/>
                </a:moveTo>
                <a:lnTo>
                  <a:pt x="817718" y="647699"/>
                </a:lnTo>
                <a:lnTo>
                  <a:pt x="825180" y="634999"/>
                </a:lnTo>
                <a:lnTo>
                  <a:pt x="841336" y="634999"/>
                </a:lnTo>
                <a:lnTo>
                  <a:pt x="855174" y="647699"/>
                </a:lnTo>
                <a:lnTo>
                  <a:pt x="833142" y="647699"/>
                </a:lnTo>
                <a:lnTo>
                  <a:pt x="829962" y="660399"/>
                </a:lnTo>
                <a:close/>
              </a:path>
              <a:path w="3296920" h="2565400">
                <a:moveTo>
                  <a:pt x="1091146" y="647699"/>
                </a:moveTo>
                <a:lnTo>
                  <a:pt x="1086295" y="647699"/>
                </a:lnTo>
                <a:lnTo>
                  <a:pt x="1084386" y="634999"/>
                </a:lnTo>
                <a:lnTo>
                  <a:pt x="1098451" y="634999"/>
                </a:lnTo>
                <a:lnTo>
                  <a:pt x="1091146" y="647699"/>
                </a:lnTo>
                <a:close/>
              </a:path>
              <a:path w="3296920" h="2565400">
                <a:moveTo>
                  <a:pt x="1220565" y="647699"/>
                </a:moveTo>
                <a:lnTo>
                  <a:pt x="1210365" y="647699"/>
                </a:lnTo>
                <a:lnTo>
                  <a:pt x="1206439" y="634999"/>
                </a:lnTo>
                <a:lnTo>
                  <a:pt x="1223115" y="634999"/>
                </a:lnTo>
                <a:lnTo>
                  <a:pt x="1220565" y="647699"/>
                </a:lnTo>
                <a:close/>
              </a:path>
              <a:path w="3296920" h="2565400">
                <a:moveTo>
                  <a:pt x="624564" y="660399"/>
                </a:moveTo>
                <a:lnTo>
                  <a:pt x="609499" y="660399"/>
                </a:lnTo>
                <a:lnTo>
                  <a:pt x="610037" y="647699"/>
                </a:lnTo>
                <a:lnTo>
                  <a:pt x="623894" y="647699"/>
                </a:lnTo>
                <a:lnTo>
                  <a:pt x="624564" y="660399"/>
                </a:lnTo>
                <a:close/>
              </a:path>
              <a:path w="3296920" h="2565400">
                <a:moveTo>
                  <a:pt x="720157" y="660399"/>
                </a:moveTo>
                <a:lnTo>
                  <a:pt x="706210" y="660399"/>
                </a:lnTo>
                <a:lnTo>
                  <a:pt x="706834" y="647699"/>
                </a:lnTo>
                <a:lnTo>
                  <a:pt x="721082" y="647699"/>
                </a:lnTo>
                <a:lnTo>
                  <a:pt x="720157" y="660399"/>
                </a:lnTo>
                <a:close/>
              </a:path>
              <a:path w="3296920" h="2565400">
                <a:moveTo>
                  <a:pt x="733931" y="673069"/>
                </a:moveTo>
                <a:lnTo>
                  <a:pt x="727127" y="660399"/>
                </a:lnTo>
                <a:lnTo>
                  <a:pt x="722273" y="660399"/>
                </a:lnTo>
                <a:lnTo>
                  <a:pt x="726075" y="647699"/>
                </a:lnTo>
                <a:lnTo>
                  <a:pt x="732853" y="647699"/>
                </a:lnTo>
                <a:lnTo>
                  <a:pt x="737875" y="660399"/>
                </a:lnTo>
                <a:lnTo>
                  <a:pt x="733931" y="673069"/>
                </a:lnTo>
                <a:close/>
              </a:path>
              <a:path w="3296920" h="2565400">
                <a:moveTo>
                  <a:pt x="855431" y="660399"/>
                </a:moveTo>
                <a:lnTo>
                  <a:pt x="841653" y="647699"/>
                </a:lnTo>
                <a:lnTo>
                  <a:pt x="864489" y="647699"/>
                </a:lnTo>
                <a:lnTo>
                  <a:pt x="855431" y="660399"/>
                </a:lnTo>
                <a:close/>
              </a:path>
              <a:path w="3296920" h="2565400">
                <a:moveTo>
                  <a:pt x="997586" y="660399"/>
                </a:moveTo>
                <a:lnTo>
                  <a:pt x="980357" y="660399"/>
                </a:lnTo>
                <a:lnTo>
                  <a:pt x="987038" y="647699"/>
                </a:lnTo>
                <a:lnTo>
                  <a:pt x="993242" y="647699"/>
                </a:lnTo>
                <a:lnTo>
                  <a:pt x="997586" y="660399"/>
                </a:lnTo>
                <a:close/>
              </a:path>
              <a:path w="3296920" h="2565400">
                <a:moveTo>
                  <a:pt x="688353" y="673069"/>
                </a:moveTo>
                <a:lnTo>
                  <a:pt x="672450" y="673069"/>
                </a:lnTo>
                <a:lnTo>
                  <a:pt x="673891" y="660650"/>
                </a:lnTo>
                <a:lnTo>
                  <a:pt x="673920" y="660399"/>
                </a:lnTo>
                <a:lnTo>
                  <a:pt x="690542" y="660399"/>
                </a:lnTo>
                <a:lnTo>
                  <a:pt x="688353" y="673069"/>
                </a:lnTo>
                <a:close/>
              </a:path>
              <a:path w="3296920" h="2565400">
                <a:moveTo>
                  <a:pt x="725012" y="673069"/>
                </a:moveTo>
                <a:lnTo>
                  <a:pt x="711842" y="673069"/>
                </a:lnTo>
                <a:lnTo>
                  <a:pt x="716924" y="660650"/>
                </a:lnTo>
                <a:lnTo>
                  <a:pt x="717026" y="660399"/>
                </a:lnTo>
                <a:lnTo>
                  <a:pt x="722141" y="660399"/>
                </a:lnTo>
                <a:lnTo>
                  <a:pt x="725012" y="673069"/>
                </a:lnTo>
                <a:close/>
              </a:path>
              <a:path w="3296920" h="2565400">
                <a:moveTo>
                  <a:pt x="799159" y="673069"/>
                </a:moveTo>
                <a:lnTo>
                  <a:pt x="780029" y="673069"/>
                </a:lnTo>
                <a:lnTo>
                  <a:pt x="785551" y="660650"/>
                </a:lnTo>
                <a:lnTo>
                  <a:pt x="785663" y="660399"/>
                </a:lnTo>
                <a:lnTo>
                  <a:pt x="792900" y="660399"/>
                </a:lnTo>
                <a:lnTo>
                  <a:pt x="799159" y="673069"/>
                </a:lnTo>
                <a:close/>
              </a:path>
              <a:path w="3296920" h="2565400">
                <a:moveTo>
                  <a:pt x="886828" y="673069"/>
                </a:moveTo>
                <a:lnTo>
                  <a:pt x="881516" y="673069"/>
                </a:lnTo>
                <a:lnTo>
                  <a:pt x="878069" y="660650"/>
                </a:lnTo>
                <a:lnTo>
                  <a:pt x="877999" y="660399"/>
                </a:lnTo>
                <a:lnTo>
                  <a:pt x="891141" y="660399"/>
                </a:lnTo>
                <a:lnTo>
                  <a:pt x="886828" y="673069"/>
                </a:lnTo>
                <a:close/>
              </a:path>
              <a:path w="3296920" h="2565400">
                <a:moveTo>
                  <a:pt x="907746" y="673069"/>
                </a:moveTo>
                <a:lnTo>
                  <a:pt x="893008" y="673069"/>
                </a:lnTo>
                <a:lnTo>
                  <a:pt x="894824" y="660650"/>
                </a:lnTo>
                <a:lnTo>
                  <a:pt x="894860" y="660399"/>
                </a:lnTo>
                <a:lnTo>
                  <a:pt x="908281" y="660399"/>
                </a:lnTo>
                <a:lnTo>
                  <a:pt x="907746" y="673069"/>
                </a:lnTo>
                <a:close/>
              </a:path>
              <a:path w="3296920" h="2565400">
                <a:moveTo>
                  <a:pt x="955622" y="673069"/>
                </a:moveTo>
                <a:lnTo>
                  <a:pt x="939731" y="673069"/>
                </a:lnTo>
                <a:lnTo>
                  <a:pt x="941672" y="660650"/>
                </a:lnTo>
                <a:lnTo>
                  <a:pt x="941711" y="660399"/>
                </a:lnTo>
                <a:lnTo>
                  <a:pt x="955225" y="660399"/>
                </a:lnTo>
                <a:lnTo>
                  <a:pt x="955622" y="673069"/>
                </a:lnTo>
                <a:close/>
              </a:path>
              <a:path w="3296920" h="2565400">
                <a:moveTo>
                  <a:pt x="973757" y="698499"/>
                </a:moveTo>
                <a:lnTo>
                  <a:pt x="965449" y="698499"/>
                </a:lnTo>
                <a:lnTo>
                  <a:pt x="961578" y="685799"/>
                </a:lnTo>
                <a:lnTo>
                  <a:pt x="959899" y="685799"/>
                </a:lnTo>
                <a:lnTo>
                  <a:pt x="958659" y="676704"/>
                </a:lnTo>
                <a:lnTo>
                  <a:pt x="958191" y="673069"/>
                </a:lnTo>
                <a:lnTo>
                  <a:pt x="967527" y="660399"/>
                </a:lnTo>
                <a:lnTo>
                  <a:pt x="974089" y="673069"/>
                </a:lnTo>
                <a:lnTo>
                  <a:pt x="976611" y="685799"/>
                </a:lnTo>
                <a:lnTo>
                  <a:pt x="973757" y="698499"/>
                </a:lnTo>
                <a:close/>
              </a:path>
              <a:path w="3296920" h="2565400">
                <a:moveTo>
                  <a:pt x="989498" y="673069"/>
                </a:moveTo>
                <a:lnTo>
                  <a:pt x="983656" y="660650"/>
                </a:lnTo>
                <a:lnTo>
                  <a:pt x="983539" y="660399"/>
                </a:lnTo>
                <a:lnTo>
                  <a:pt x="995250" y="660399"/>
                </a:lnTo>
                <a:lnTo>
                  <a:pt x="989498" y="673069"/>
                </a:lnTo>
                <a:close/>
              </a:path>
              <a:path w="3296920" h="2565400">
                <a:moveTo>
                  <a:pt x="1039286" y="673069"/>
                </a:moveTo>
                <a:lnTo>
                  <a:pt x="1027568" y="673069"/>
                </a:lnTo>
                <a:lnTo>
                  <a:pt x="1025182" y="660650"/>
                </a:lnTo>
                <a:lnTo>
                  <a:pt x="1025134" y="660399"/>
                </a:lnTo>
                <a:lnTo>
                  <a:pt x="1040961" y="660399"/>
                </a:lnTo>
                <a:lnTo>
                  <a:pt x="1039286" y="673069"/>
                </a:lnTo>
                <a:close/>
              </a:path>
              <a:path w="3296920" h="2565400">
                <a:moveTo>
                  <a:pt x="1063068" y="673069"/>
                </a:moveTo>
                <a:lnTo>
                  <a:pt x="1053839" y="673069"/>
                </a:lnTo>
                <a:lnTo>
                  <a:pt x="1051298" y="660650"/>
                </a:lnTo>
                <a:lnTo>
                  <a:pt x="1051247" y="660399"/>
                </a:lnTo>
                <a:lnTo>
                  <a:pt x="1065935" y="660399"/>
                </a:lnTo>
                <a:lnTo>
                  <a:pt x="1063068" y="673069"/>
                </a:lnTo>
                <a:close/>
              </a:path>
              <a:path w="3296920" h="2565400">
                <a:moveTo>
                  <a:pt x="587150" y="685799"/>
                </a:moveTo>
                <a:lnTo>
                  <a:pt x="580708" y="685799"/>
                </a:lnTo>
                <a:lnTo>
                  <a:pt x="584056" y="673069"/>
                </a:lnTo>
                <a:lnTo>
                  <a:pt x="587374" y="673069"/>
                </a:lnTo>
                <a:lnTo>
                  <a:pt x="587150" y="685799"/>
                </a:lnTo>
                <a:close/>
              </a:path>
              <a:path w="3296920" h="2565400">
                <a:moveTo>
                  <a:pt x="626519" y="685799"/>
                </a:moveTo>
                <a:lnTo>
                  <a:pt x="611735" y="685799"/>
                </a:lnTo>
                <a:lnTo>
                  <a:pt x="620017" y="673069"/>
                </a:lnTo>
                <a:lnTo>
                  <a:pt x="626598" y="673069"/>
                </a:lnTo>
                <a:lnTo>
                  <a:pt x="626519" y="685799"/>
                </a:lnTo>
                <a:close/>
              </a:path>
              <a:path w="3296920" h="2565400">
                <a:moveTo>
                  <a:pt x="650464" y="685799"/>
                </a:moveTo>
                <a:lnTo>
                  <a:pt x="635307" y="685799"/>
                </a:lnTo>
                <a:lnTo>
                  <a:pt x="635465" y="676704"/>
                </a:lnTo>
                <a:lnTo>
                  <a:pt x="635529" y="673069"/>
                </a:lnTo>
                <a:lnTo>
                  <a:pt x="650249" y="673069"/>
                </a:lnTo>
                <a:lnTo>
                  <a:pt x="650464" y="685799"/>
                </a:lnTo>
                <a:close/>
              </a:path>
              <a:path w="3296920" h="2565400">
                <a:moveTo>
                  <a:pt x="699370" y="685799"/>
                </a:moveTo>
                <a:lnTo>
                  <a:pt x="686349" y="685799"/>
                </a:lnTo>
                <a:lnTo>
                  <a:pt x="686632" y="676704"/>
                </a:lnTo>
                <a:lnTo>
                  <a:pt x="686745" y="673069"/>
                </a:lnTo>
                <a:lnTo>
                  <a:pt x="702479" y="673069"/>
                </a:lnTo>
                <a:lnTo>
                  <a:pt x="699370" y="685799"/>
                </a:lnTo>
                <a:close/>
              </a:path>
              <a:path w="3296920" h="2565400">
                <a:moveTo>
                  <a:pt x="758671" y="685799"/>
                </a:moveTo>
                <a:lnTo>
                  <a:pt x="740424" y="685799"/>
                </a:lnTo>
                <a:lnTo>
                  <a:pt x="733931" y="673069"/>
                </a:lnTo>
                <a:lnTo>
                  <a:pt x="754462" y="673069"/>
                </a:lnTo>
                <a:lnTo>
                  <a:pt x="758671" y="685799"/>
                </a:lnTo>
                <a:close/>
              </a:path>
              <a:path w="3296920" h="2565400">
                <a:moveTo>
                  <a:pt x="826512" y="698499"/>
                </a:moveTo>
                <a:lnTo>
                  <a:pt x="817248" y="698499"/>
                </a:lnTo>
                <a:lnTo>
                  <a:pt x="816998" y="685799"/>
                </a:lnTo>
                <a:lnTo>
                  <a:pt x="815646" y="685799"/>
                </a:lnTo>
                <a:lnTo>
                  <a:pt x="818596" y="673069"/>
                </a:lnTo>
                <a:lnTo>
                  <a:pt x="828677" y="673069"/>
                </a:lnTo>
                <a:lnTo>
                  <a:pt x="833942" y="685799"/>
                </a:lnTo>
                <a:lnTo>
                  <a:pt x="826512" y="698499"/>
                </a:lnTo>
                <a:close/>
              </a:path>
              <a:path w="3296920" h="2565400">
                <a:moveTo>
                  <a:pt x="880867" y="685799"/>
                </a:moveTo>
                <a:lnTo>
                  <a:pt x="866487" y="685799"/>
                </a:lnTo>
                <a:lnTo>
                  <a:pt x="869925" y="673069"/>
                </a:lnTo>
                <a:lnTo>
                  <a:pt x="876079" y="673069"/>
                </a:lnTo>
                <a:lnTo>
                  <a:pt x="880867" y="685799"/>
                </a:lnTo>
                <a:close/>
              </a:path>
              <a:path w="3296920" h="2565400">
                <a:moveTo>
                  <a:pt x="919834" y="685799"/>
                </a:moveTo>
                <a:lnTo>
                  <a:pt x="896839" y="685799"/>
                </a:lnTo>
                <a:lnTo>
                  <a:pt x="902181" y="673069"/>
                </a:lnTo>
                <a:lnTo>
                  <a:pt x="919739" y="673069"/>
                </a:lnTo>
                <a:lnTo>
                  <a:pt x="919834" y="685799"/>
                </a:lnTo>
                <a:close/>
              </a:path>
              <a:path w="3296920" h="2565400">
                <a:moveTo>
                  <a:pt x="1072058" y="685799"/>
                </a:moveTo>
                <a:lnTo>
                  <a:pt x="1057663" y="685799"/>
                </a:lnTo>
                <a:lnTo>
                  <a:pt x="1059018" y="673069"/>
                </a:lnTo>
                <a:lnTo>
                  <a:pt x="1069985" y="673069"/>
                </a:lnTo>
                <a:lnTo>
                  <a:pt x="1072058" y="685799"/>
                </a:lnTo>
                <a:close/>
              </a:path>
              <a:path w="3296920" h="2565400">
                <a:moveTo>
                  <a:pt x="589099" y="698499"/>
                </a:moveTo>
                <a:lnTo>
                  <a:pt x="573381" y="698499"/>
                </a:lnTo>
                <a:lnTo>
                  <a:pt x="578331" y="685799"/>
                </a:lnTo>
                <a:lnTo>
                  <a:pt x="591875" y="685799"/>
                </a:lnTo>
                <a:lnTo>
                  <a:pt x="589099" y="698499"/>
                </a:lnTo>
                <a:close/>
              </a:path>
              <a:path w="3296920" h="2565400">
                <a:moveTo>
                  <a:pt x="679527" y="698499"/>
                </a:moveTo>
                <a:lnTo>
                  <a:pt x="666364" y="698499"/>
                </a:lnTo>
                <a:lnTo>
                  <a:pt x="673945" y="685799"/>
                </a:lnTo>
                <a:lnTo>
                  <a:pt x="679527" y="698499"/>
                </a:lnTo>
                <a:close/>
              </a:path>
              <a:path w="3296920" h="2565400">
                <a:moveTo>
                  <a:pt x="742715" y="698499"/>
                </a:moveTo>
                <a:lnTo>
                  <a:pt x="727896" y="698499"/>
                </a:lnTo>
                <a:lnTo>
                  <a:pt x="733300" y="685799"/>
                </a:lnTo>
                <a:lnTo>
                  <a:pt x="739495" y="685799"/>
                </a:lnTo>
                <a:lnTo>
                  <a:pt x="742715" y="698499"/>
                </a:lnTo>
                <a:close/>
              </a:path>
              <a:path w="3296920" h="2565400">
                <a:moveTo>
                  <a:pt x="861636" y="711199"/>
                </a:moveTo>
                <a:lnTo>
                  <a:pt x="849209" y="711199"/>
                </a:lnTo>
                <a:lnTo>
                  <a:pt x="841580" y="698499"/>
                </a:lnTo>
                <a:lnTo>
                  <a:pt x="844367" y="685799"/>
                </a:lnTo>
                <a:lnTo>
                  <a:pt x="851345" y="685799"/>
                </a:lnTo>
                <a:lnTo>
                  <a:pt x="856287" y="698499"/>
                </a:lnTo>
                <a:lnTo>
                  <a:pt x="861623" y="698499"/>
                </a:lnTo>
                <a:lnTo>
                  <a:pt x="861636" y="711199"/>
                </a:lnTo>
                <a:close/>
              </a:path>
              <a:path w="3296920" h="2565400">
                <a:moveTo>
                  <a:pt x="896292" y="711199"/>
                </a:moveTo>
                <a:lnTo>
                  <a:pt x="879046" y="711199"/>
                </a:lnTo>
                <a:lnTo>
                  <a:pt x="878178" y="698499"/>
                </a:lnTo>
                <a:lnTo>
                  <a:pt x="882769" y="685799"/>
                </a:lnTo>
                <a:lnTo>
                  <a:pt x="891281" y="698499"/>
                </a:lnTo>
                <a:lnTo>
                  <a:pt x="895178" y="698499"/>
                </a:lnTo>
                <a:lnTo>
                  <a:pt x="896292" y="711199"/>
                </a:lnTo>
                <a:close/>
              </a:path>
              <a:path w="3296920" h="2565400">
                <a:moveTo>
                  <a:pt x="902992" y="693525"/>
                </a:moveTo>
                <a:lnTo>
                  <a:pt x="897340" y="685799"/>
                </a:lnTo>
                <a:lnTo>
                  <a:pt x="905120" y="685799"/>
                </a:lnTo>
                <a:lnTo>
                  <a:pt x="902992" y="693525"/>
                </a:lnTo>
                <a:close/>
              </a:path>
              <a:path w="3296920" h="2565400">
                <a:moveTo>
                  <a:pt x="906631" y="698499"/>
                </a:moveTo>
                <a:lnTo>
                  <a:pt x="902992" y="693525"/>
                </a:lnTo>
                <a:lnTo>
                  <a:pt x="905120" y="685799"/>
                </a:lnTo>
                <a:lnTo>
                  <a:pt x="909070" y="694440"/>
                </a:lnTo>
                <a:lnTo>
                  <a:pt x="906631" y="698499"/>
                </a:lnTo>
                <a:close/>
              </a:path>
              <a:path w="3296920" h="2565400">
                <a:moveTo>
                  <a:pt x="909070" y="694440"/>
                </a:moveTo>
                <a:lnTo>
                  <a:pt x="905120" y="685799"/>
                </a:lnTo>
                <a:lnTo>
                  <a:pt x="914261" y="685799"/>
                </a:lnTo>
                <a:lnTo>
                  <a:pt x="909070" y="694440"/>
                </a:lnTo>
                <a:close/>
              </a:path>
              <a:path w="3296920" h="2565400">
                <a:moveTo>
                  <a:pt x="951999" y="698499"/>
                </a:moveTo>
                <a:lnTo>
                  <a:pt x="939160" y="698499"/>
                </a:lnTo>
                <a:lnTo>
                  <a:pt x="940455" y="685799"/>
                </a:lnTo>
                <a:lnTo>
                  <a:pt x="953317" y="685799"/>
                </a:lnTo>
                <a:lnTo>
                  <a:pt x="951999" y="698499"/>
                </a:lnTo>
                <a:close/>
              </a:path>
              <a:path w="3296920" h="2565400">
                <a:moveTo>
                  <a:pt x="1065875" y="698499"/>
                </a:moveTo>
                <a:lnTo>
                  <a:pt x="1059756" y="685799"/>
                </a:lnTo>
                <a:lnTo>
                  <a:pt x="1071487" y="685799"/>
                </a:lnTo>
                <a:lnTo>
                  <a:pt x="1065875" y="698499"/>
                </a:lnTo>
                <a:close/>
              </a:path>
              <a:path w="3296920" h="2565400">
                <a:moveTo>
                  <a:pt x="1123993" y="698499"/>
                </a:moveTo>
                <a:lnTo>
                  <a:pt x="1106925" y="698499"/>
                </a:lnTo>
                <a:lnTo>
                  <a:pt x="1105939" y="685799"/>
                </a:lnTo>
                <a:lnTo>
                  <a:pt x="1120243" y="685799"/>
                </a:lnTo>
                <a:lnTo>
                  <a:pt x="1123993" y="698499"/>
                </a:lnTo>
                <a:close/>
              </a:path>
              <a:path w="3296920" h="2565400">
                <a:moveTo>
                  <a:pt x="1186955" y="698499"/>
                </a:moveTo>
                <a:lnTo>
                  <a:pt x="1173541" y="698499"/>
                </a:lnTo>
                <a:lnTo>
                  <a:pt x="1174416" y="685799"/>
                </a:lnTo>
                <a:lnTo>
                  <a:pt x="1189925" y="685799"/>
                </a:lnTo>
                <a:lnTo>
                  <a:pt x="1186955" y="698499"/>
                </a:lnTo>
                <a:close/>
              </a:path>
              <a:path w="3296920" h="2565400">
                <a:moveTo>
                  <a:pt x="1256334" y="698499"/>
                </a:moveTo>
                <a:lnTo>
                  <a:pt x="1249813" y="698499"/>
                </a:lnTo>
                <a:lnTo>
                  <a:pt x="1243291" y="685799"/>
                </a:lnTo>
                <a:lnTo>
                  <a:pt x="1261136" y="685799"/>
                </a:lnTo>
                <a:lnTo>
                  <a:pt x="1256334" y="698499"/>
                </a:lnTo>
                <a:close/>
              </a:path>
              <a:path w="3296920" h="2565400">
                <a:moveTo>
                  <a:pt x="906631" y="698499"/>
                </a:moveTo>
                <a:lnTo>
                  <a:pt x="901621" y="698499"/>
                </a:lnTo>
                <a:lnTo>
                  <a:pt x="902992" y="693525"/>
                </a:lnTo>
                <a:lnTo>
                  <a:pt x="906631" y="698499"/>
                </a:lnTo>
                <a:close/>
              </a:path>
              <a:path w="3296920" h="2565400">
                <a:moveTo>
                  <a:pt x="910926" y="698499"/>
                </a:moveTo>
                <a:lnTo>
                  <a:pt x="906631" y="698499"/>
                </a:lnTo>
                <a:lnTo>
                  <a:pt x="909070" y="694440"/>
                </a:lnTo>
                <a:lnTo>
                  <a:pt x="910926" y="698499"/>
                </a:lnTo>
                <a:close/>
              </a:path>
              <a:path w="3296920" h="2565400">
                <a:moveTo>
                  <a:pt x="657986" y="723899"/>
                </a:moveTo>
                <a:lnTo>
                  <a:pt x="642524" y="723899"/>
                </a:lnTo>
                <a:lnTo>
                  <a:pt x="643300" y="711199"/>
                </a:lnTo>
                <a:lnTo>
                  <a:pt x="635824" y="711199"/>
                </a:lnTo>
                <a:lnTo>
                  <a:pt x="635108" y="698499"/>
                </a:lnTo>
                <a:lnTo>
                  <a:pt x="654375" y="698499"/>
                </a:lnTo>
                <a:lnTo>
                  <a:pt x="657986" y="723899"/>
                </a:lnTo>
                <a:close/>
              </a:path>
              <a:path w="3296920" h="2565400">
                <a:moveTo>
                  <a:pt x="735478" y="711199"/>
                </a:moveTo>
                <a:lnTo>
                  <a:pt x="730144" y="698499"/>
                </a:lnTo>
                <a:lnTo>
                  <a:pt x="740513" y="698499"/>
                </a:lnTo>
                <a:lnTo>
                  <a:pt x="735478" y="711199"/>
                </a:lnTo>
                <a:close/>
              </a:path>
              <a:path w="3296920" h="2565400">
                <a:moveTo>
                  <a:pt x="793297" y="723899"/>
                </a:moveTo>
                <a:lnTo>
                  <a:pt x="782960" y="711199"/>
                </a:lnTo>
                <a:lnTo>
                  <a:pt x="758973" y="711199"/>
                </a:lnTo>
                <a:lnTo>
                  <a:pt x="758701" y="698499"/>
                </a:lnTo>
                <a:lnTo>
                  <a:pt x="796504" y="698499"/>
                </a:lnTo>
                <a:lnTo>
                  <a:pt x="793297" y="723899"/>
                </a:lnTo>
                <a:close/>
              </a:path>
              <a:path w="3296920" h="2565400">
                <a:moveTo>
                  <a:pt x="912380" y="711199"/>
                </a:moveTo>
                <a:lnTo>
                  <a:pt x="905498" y="711199"/>
                </a:lnTo>
                <a:lnTo>
                  <a:pt x="899541" y="698499"/>
                </a:lnTo>
                <a:lnTo>
                  <a:pt x="913073" y="698499"/>
                </a:lnTo>
                <a:lnTo>
                  <a:pt x="912380" y="711199"/>
                </a:lnTo>
                <a:close/>
              </a:path>
              <a:path w="3296920" h="2565400">
                <a:moveTo>
                  <a:pt x="939384" y="723899"/>
                </a:moveTo>
                <a:lnTo>
                  <a:pt x="927663" y="723899"/>
                </a:lnTo>
                <a:lnTo>
                  <a:pt x="924943" y="711199"/>
                </a:lnTo>
                <a:lnTo>
                  <a:pt x="925475" y="711199"/>
                </a:lnTo>
                <a:lnTo>
                  <a:pt x="929855" y="698499"/>
                </a:lnTo>
                <a:lnTo>
                  <a:pt x="936749" y="698499"/>
                </a:lnTo>
                <a:lnTo>
                  <a:pt x="940273" y="711199"/>
                </a:lnTo>
                <a:lnTo>
                  <a:pt x="939384" y="723899"/>
                </a:lnTo>
                <a:close/>
              </a:path>
              <a:path w="3296920" h="2565400">
                <a:moveTo>
                  <a:pt x="1040225" y="711199"/>
                </a:moveTo>
                <a:lnTo>
                  <a:pt x="1034201" y="711199"/>
                </a:lnTo>
                <a:lnTo>
                  <a:pt x="1029019" y="698499"/>
                </a:lnTo>
                <a:lnTo>
                  <a:pt x="1043864" y="698499"/>
                </a:lnTo>
                <a:lnTo>
                  <a:pt x="1040225" y="711199"/>
                </a:lnTo>
                <a:close/>
              </a:path>
              <a:path w="3296920" h="2565400">
                <a:moveTo>
                  <a:pt x="1081841" y="711199"/>
                </a:moveTo>
                <a:lnTo>
                  <a:pt x="1070786" y="711199"/>
                </a:lnTo>
                <a:lnTo>
                  <a:pt x="1076500" y="698499"/>
                </a:lnTo>
                <a:lnTo>
                  <a:pt x="1081841" y="711199"/>
                </a:lnTo>
                <a:close/>
              </a:path>
              <a:path w="3296920" h="2565400">
                <a:moveTo>
                  <a:pt x="1176182" y="711199"/>
                </a:moveTo>
                <a:lnTo>
                  <a:pt x="1162168" y="711199"/>
                </a:lnTo>
                <a:lnTo>
                  <a:pt x="1166452" y="698499"/>
                </a:lnTo>
                <a:lnTo>
                  <a:pt x="1172219" y="698499"/>
                </a:lnTo>
                <a:lnTo>
                  <a:pt x="1176182" y="711199"/>
                </a:lnTo>
                <a:close/>
              </a:path>
              <a:path w="3296920" h="2565400">
                <a:moveTo>
                  <a:pt x="573891" y="736599"/>
                </a:moveTo>
                <a:lnTo>
                  <a:pt x="560226" y="736599"/>
                </a:lnTo>
                <a:lnTo>
                  <a:pt x="563131" y="723899"/>
                </a:lnTo>
                <a:lnTo>
                  <a:pt x="562740" y="711199"/>
                </a:lnTo>
                <a:lnTo>
                  <a:pt x="584862" y="711199"/>
                </a:lnTo>
                <a:lnTo>
                  <a:pt x="587468" y="723899"/>
                </a:lnTo>
                <a:lnTo>
                  <a:pt x="571880" y="723899"/>
                </a:lnTo>
                <a:lnTo>
                  <a:pt x="573891" y="736599"/>
                </a:lnTo>
                <a:close/>
              </a:path>
              <a:path w="3296920" h="2565400">
                <a:moveTo>
                  <a:pt x="614124" y="723899"/>
                </a:moveTo>
                <a:lnTo>
                  <a:pt x="602458" y="723899"/>
                </a:lnTo>
                <a:lnTo>
                  <a:pt x="608008" y="711199"/>
                </a:lnTo>
                <a:lnTo>
                  <a:pt x="614124" y="723899"/>
                </a:lnTo>
                <a:close/>
              </a:path>
              <a:path w="3296920" h="2565400">
                <a:moveTo>
                  <a:pt x="751305" y="736599"/>
                </a:moveTo>
                <a:lnTo>
                  <a:pt x="736989" y="736599"/>
                </a:lnTo>
                <a:lnTo>
                  <a:pt x="739216" y="723899"/>
                </a:lnTo>
                <a:lnTo>
                  <a:pt x="726094" y="723899"/>
                </a:lnTo>
                <a:lnTo>
                  <a:pt x="736743" y="711199"/>
                </a:lnTo>
                <a:lnTo>
                  <a:pt x="744485" y="711199"/>
                </a:lnTo>
                <a:lnTo>
                  <a:pt x="749334" y="723899"/>
                </a:lnTo>
                <a:lnTo>
                  <a:pt x="751305" y="736599"/>
                </a:lnTo>
                <a:close/>
              </a:path>
              <a:path w="3296920" h="2565400">
                <a:moveTo>
                  <a:pt x="810079" y="723899"/>
                </a:moveTo>
                <a:lnTo>
                  <a:pt x="800505" y="723899"/>
                </a:lnTo>
                <a:lnTo>
                  <a:pt x="805199" y="711199"/>
                </a:lnTo>
                <a:lnTo>
                  <a:pt x="810079" y="723899"/>
                </a:lnTo>
                <a:close/>
              </a:path>
              <a:path w="3296920" h="2565400">
                <a:moveTo>
                  <a:pt x="876618" y="723899"/>
                </a:moveTo>
                <a:lnTo>
                  <a:pt x="864718" y="723899"/>
                </a:lnTo>
                <a:lnTo>
                  <a:pt x="872849" y="711199"/>
                </a:lnTo>
                <a:lnTo>
                  <a:pt x="876618" y="723899"/>
                </a:lnTo>
                <a:close/>
              </a:path>
              <a:path w="3296920" h="2565400">
                <a:moveTo>
                  <a:pt x="1079077" y="723899"/>
                </a:moveTo>
                <a:lnTo>
                  <a:pt x="1068559" y="723899"/>
                </a:lnTo>
                <a:lnTo>
                  <a:pt x="1067279" y="711199"/>
                </a:lnTo>
                <a:lnTo>
                  <a:pt x="1082338" y="711199"/>
                </a:lnTo>
                <a:lnTo>
                  <a:pt x="1079077" y="723899"/>
                </a:lnTo>
                <a:close/>
              </a:path>
              <a:path w="3296920" h="2565400">
                <a:moveTo>
                  <a:pt x="1170657" y="723899"/>
                </a:moveTo>
                <a:lnTo>
                  <a:pt x="1165956" y="711199"/>
                </a:lnTo>
                <a:lnTo>
                  <a:pt x="1175053" y="711199"/>
                </a:lnTo>
                <a:lnTo>
                  <a:pt x="1170657" y="723899"/>
                </a:lnTo>
                <a:close/>
              </a:path>
              <a:path w="3296920" h="2565400">
                <a:moveTo>
                  <a:pt x="1248540" y="723899"/>
                </a:moveTo>
                <a:lnTo>
                  <a:pt x="1232873" y="723899"/>
                </a:lnTo>
                <a:lnTo>
                  <a:pt x="1235656" y="711199"/>
                </a:lnTo>
                <a:lnTo>
                  <a:pt x="1243403" y="711199"/>
                </a:lnTo>
                <a:lnTo>
                  <a:pt x="1248540" y="723899"/>
                </a:lnTo>
                <a:close/>
              </a:path>
              <a:path w="3296920" h="2565400">
                <a:moveTo>
                  <a:pt x="615225" y="736599"/>
                </a:moveTo>
                <a:lnTo>
                  <a:pt x="604886" y="736599"/>
                </a:lnTo>
                <a:lnTo>
                  <a:pt x="602023" y="723899"/>
                </a:lnTo>
                <a:lnTo>
                  <a:pt x="616259" y="723899"/>
                </a:lnTo>
                <a:lnTo>
                  <a:pt x="615225" y="736599"/>
                </a:lnTo>
                <a:close/>
              </a:path>
              <a:path w="3296920" h="2565400">
                <a:moveTo>
                  <a:pt x="676147" y="736599"/>
                </a:moveTo>
                <a:lnTo>
                  <a:pt x="666523" y="736599"/>
                </a:lnTo>
                <a:lnTo>
                  <a:pt x="673601" y="723899"/>
                </a:lnTo>
                <a:lnTo>
                  <a:pt x="676147" y="736599"/>
                </a:lnTo>
                <a:close/>
              </a:path>
              <a:path w="3296920" h="2565400">
                <a:moveTo>
                  <a:pt x="734425" y="736599"/>
                </a:moveTo>
                <a:lnTo>
                  <a:pt x="727137" y="736599"/>
                </a:lnTo>
                <a:lnTo>
                  <a:pt x="722607" y="723899"/>
                </a:lnTo>
                <a:lnTo>
                  <a:pt x="739216" y="723899"/>
                </a:lnTo>
                <a:lnTo>
                  <a:pt x="734425" y="736599"/>
                </a:lnTo>
                <a:close/>
              </a:path>
              <a:path w="3296920" h="2565400">
                <a:moveTo>
                  <a:pt x="803715" y="736599"/>
                </a:moveTo>
                <a:lnTo>
                  <a:pt x="798388" y="723899"/>
                </a:lnTo>
                <a:lnTo>
                  <a:pt x="809453" y="723899"/>
                </a:lnTo>
                <a:lnTo>
                  <a:pt x="803715" y="736599"/>
                </a:lnTo>
                <a:close/>
              </a:path>
              <a:path w="3296920" h="2565400">
                <a:moveTo>
                  <a:pt x="850133" y="736599"/>
                </a:moveTo>
                <a:lnTo>
                  <a:pt x="835877" y="736599"/>
                </a:lnTo>
                <a:lnTo>
                  <a:pt x="834949" y="723899"/>
                </a:lnTo>
                <a:lnTo>
                  <a:pt x="849507" y="723899"/>
                </a:lnTo>
                <a:lnTo>
                  <a:pt x="850133" y="736599"/>
                </a:lnTo>
                <a:close/>
              </a:path>
              <a:path w="3296920" h="2565400">
                <a:moveTo>
                  <a:pt x="869728" y="736599"/>
                </a:moveTo>
                <a:lnTo>
                  <a:pt x="859111" y="736599"/>
                </a:lnTo>
                <a:lnTo>
                  <a:pt x="860065" y="723899"/>
                </a:lnTo>
                <a:lnTo>
                  <a:pt x="875689" y="723899"/>
                </a:lnTo>
                <a:lnTo>
                  <a:pt x="869728" y="736599"/>
                </a:lnTo>
                <a:close/>
              </a:path>
              <a:path w="3296920" h="2565400">
                <a:moveTo>
                  <a:pt x="899609" y="749299"/>
                </a:moveTo>
                <a:lnTo>
                  <a:pt x="886350" y="749299"/>
                </a:lnTo>
                <a:lnTo>
                  <a:pt x="885953" y="736599"/>
                </a:lnTo>
                <a:lnTo>
                  <a:pt x="881249" y="736599"/>
                </a:lnTo>
                <a:lnTo>
                  <a:pt x="889005" y="723899"/>
                </a:lnTo>
                <a:lnTo>
                  <a:pt x="896925" y="723899"/>
                </a:lnTo>
                <a:lnTo>
                  <a:pt x="892713" y="736599"/>
                </a:lnTo>
                <a:lnTo>
                  <a:pt x="899609" y="749299"/>
                </a:lnTo>
                <a:close/>
              </a:path>
              <a:path w="3296920" h="2565400">
                <a:moveTo>
                  <a:pt x="980994" y="736599"/>
                </a:moveTo>
                <a:lnTo>
                  <a:pt x="968110" y="736599"/>
                </a:lnTo>
                <a:lnTo>
                  <a:pt x="962630" y="723899"/>
                </a:lnTo>
                <a:lnTo>
                  <a:pt x="978926" y="723899"/>
                </a:lnTo>
                <a:lnTo>
                  <a:pt x="980994" y="736599"/>
                </a:lnTo>
                <a:close/>
              </a:path>
              <a:path w="3296920" h="2565400">
                <a:moveTo>
                  <a:pt x="1024725" y="736599"/>
                </a:moveTo>
                <a:lnTo>
                  <a:pt x="1007000" y="736599"/>
                </a:lnTo>
                <a:lnTo>
                  <a:pt x="1014397" y="723899"/>
                </a:lnTo>
                <a:lnTo>
                  <a:pt x="1020601" y="723899"/>
                </a:lnTo>
                <a:lnTo>
                  <a:pt x="1024725" y="736599"/>
                </a:lnTo>
                <a:close/>
              </a:path>
              <a:path w="3296920" h="2565400">
                <a:moveTo>
                  <a:pt x="624878" y="749299"/>
                </a:moveTo>
                <a:lnTo>
                  <a:pt x="607351" y="749299"/>
                </a:lnTo>
                <a:lnTo>
                  <a:pt x="598533" y="736599"/>
                </a:lnTo>
                <a:lnTo>
                  <a:pt x="628187" y="736599"/>
                </a:lnTo>
                <a:lnTo>
                  <a:pt x="624878" y="749299"/>
                </a:lnTo>
                <a:close/>
              </a:path>
              <a:path w="3296920" h="2565400">
                <a:moveTo>
                  <a:pt x="670977" y="749299"/>
                </a:moveTo>
                <a:lnTo>
                  <a:pt x="664137" y="736599"/>
                </a:lnTo>
                <a:lnTo>
                  <a:pt x="677469" y="736599"/>
                </a:lnTo>
                <a:lnTo>
                  <a:pt x="670977" y="749299"/>
                </a:lnTo>
                <a:close/>
              </a:path>
              <a:path w="3296920" h="2565400">
                <a:moveTo>
                  <a:pt x="749438" y="749299"/>
                </a:moveTo>
                <a:lnTo>
                  <a:pt x="730626" y="749299"/>
                </a:lnTo>
                <a:lnTo>
                  <a:pt x="737961" y="736599"/>
                </a:lnTo>
                <a:lnTo>
                  <a:pt x="745578" y="736599"/>
                </a:lnTo>
                <a:lnTo>
                  <a:pt x="749438" y="749299"/>
                </a:lnTo>
                <a:close/>
              </a:path>
              <a:path w="3296920" h="2565400">
                <a:moveTo>
                  <a:pt x="877616" y="749299"/>
                </a:moveTo>
                <a:lnTo>
                  <a:pt x="864161" y="749299"/>
                </a:lnTo>
                <a:lnTo>
                  <a:pt x="864479" y="736599"/>
                </a:lnTo>
                <a:lnTo>
                  <a:pt x="878079" y="736599"/>
                </a:lnTo>
                <a:lnTo>
                  <a:pt x="877616" y="749299"/>
                </a:lnTo>
                <a:close/>
              </a:path>
              <a:path w="3296920" h="2565400">
                <a:moveTo>
                  <a:pt x="1004297" y="761999"/>
                </a:moveTo>
                <a:lnTo>
                  <a:pt x="991890" y="761999"/>
                </a:lnTo>
                <a:lnTo>
                  <a:pt x="992143" y="749299"/>
                </a:lnTo>
                <a:lnTo>
                  <a:pt x="992844" y="749299"/>
                </a:lnTo>
                <a:lnTo>
                  <a:pt x="995692" y="736599"/>
                </a:lnTo>
                <a:lnTo>
                  <a:pt x="1002388" y="736599"/>
                </a:lnTo>
                <a:lnTo>
                  <a:pt x="1006720" y="749299"/>
                </a:lnTo>
                <a:lnTo>
                  <a:pt x="1004297" y="761999"/>
                </a:lnTo>
                <a:close/>
              </a:path>
              <a:path w="3296920" h="2565400">
                <a:moveTo>
                  <a:pt x="1107202" y="749299"/>
                </a:moveTo>
                <a:lnTo>
                  <a:pt x="1093925" y="749299"/>
                </a:lnTo>
                <a:lnTo>
                  <a:pt x="1094228" y="736599"/>
                </a:lnTo>
                <a:lnTo>
                  <a:pt x="1107784" y="736599"/>
                </a:lnTo>
                <a:lnTo>
                  <a:pt x="1107202" y="749299"/>
                </a:lnTo>
                <a:close/>
              </a:path>
              <a:path w="3296920" h="2565400">
                <a:moveTo>
                  <a:pt x="678670" y="774699"/>
                </a:moveTo>
                <a:lnTo>
                  <a:pt x="656787" y="774699"/>
                </a:lnTo>
                <a:lnTo>
                  <a:pt x="660161" y="761999"/>
                </a:lnTo>
                <a:lnTo>
                  <a:pt x="669783" y="761999"/>
                </a:lnTo>
                <a:lnTo>
                  <a:pt x="679815" y="749299"/>
                </a:lnTo>
                <a:lnTo>
                  <a:pt x="686700" y="749299"/>
                </a:lnTo>
                <a:lnTo>
                  <a:pt x="686883" y="761999"/>
                </a:lnTo>
                <a:lnTo>
                  <a:pt x="678670" y="774699"/>
                </a:lnTo>
                <a:close/>
              </a:path>
              <a:path w="3296920" h="2565400">
                <a:moveTo>
                  <a:pt x="736934" y="761999"/>
                </a:moveTo>
                <a:lnTo>
                  <a:pt x="728519" y="761999"/>
                </a:lnTo>
                <a:lnTo>
                  <a:pt x="724875" y="749299"/>
                </a:lnTo>
                <a:lnTo>
                  <a:pt x="745499" y="749299"/>
                </a:lnTo>
                <a:lnTo>
                  <a:pt x="736934" y="761999"/>
                </a:lnTo>
                <a:close/>
              </a:path>
              <a:path w="3296920" h="2565400">
                <a:moveTo>
                  <a:pt x="775607" y="761999"/>
                </a:moveTo>
                <a:lnTo>
                  <a:pt x="765357" y="761999"/>
                </a:lnTo>
                <a:lnTo>
                  <a:pt x="770870" y="749299"/>
                </a:lnTo>
                <a:lnTo>
                  <a:pt x="775607" y="761999"/>
                </a:lnTo>
                <a:close/>
              </a:path>
              <a:path w="3296920" h="2565400">
                <a:moveTo>
                  <a:pt x="821399" y="761999"/>
                </a:moveTo>
                <a:lnTo>
                  <a:pt x="797268" y="761999"/>
                </a:lnTo>
                <a:lnTo>
                  <a:pt x="798497" y="749299"/>
                </a:lnTo>
                <a:lnTo>
                  <a:pt x="811193" y="749299"/>
                </a:lnTo>
                <a:lnTo>
                  <a:pt x="821399" y="761999"/>
                </a:lnTo>
                <a:close/>
              </a:path>
              <a:path w="3296920" h="2565400">
                <a:moveTo>
                  <a:pt x="1034837" y="761999"/>
                </a:moveTo>
                <a:lnTo>
                  <a:pt x="1022509" y="761999"/>
                </a:lnTo>
                <a:lnTo>
                  <a:pt x="1028156" y="749299"/>
                </a:lnTo>
                <a:lnTo>
                  <a:pt x="1034837" y="761999"/>
                </a:lnTo>
                <a:close/>
              </a:path>
              <a:path w="3296920" h="2565400">
                <a:moveTo>
                  <a:pt x="647268" y="774699"/>
                </a:moveTo>
                <a:lnTo>
                  <a:pt x="633120" y="774699"/>
                </a:lnTo>
                <a:lnTo>
                  <a:pt x="638045" y="761999"/>
                </a:lnTo>
                <a:lnTo>
                  <a:pt x="643529" y="761999"/>
                </a:lnTo>
                <a:lnTo>
                  <a:pt x="647268" y="774699"/>
                </a:lnTo>
                <a:close/>
              </a:path>
              <a:path w="3296920" h="2565400">
                <a:moveTo>
                  <a:pt x="744883" y="812799"/>
                </a:moveTo>
                <a:lnTo>
                  <a:pt x="731424" y="812799"/>
                </a:lnTo>
                <a:lnTo>
                  <a:pt x="731363" y="810958"/>
                </a:lnTo>
                <a:lnTo>
                  <a:pt x="735239" y="800099"/>
                </a:lnTo>
                <a:lnTo>
                  <a:pt x="741125" y="800099"/>
                </a:lnTo>
                <a:lnTo>
                  <a:pt x="735160" y="787399"/>
                </a:lnTo>
                <a:lnTo>
                  <a:pt x="742954" y="787399"/>
                </a:lnTo>
                <a:lnTo>
                  <a:pt x="739928" y="774699"/>
                </a:lnTo>
                <a:lnTo>
                  <a:pt x="737655" y="761999"/>
                </a:lnTo>
                <a:lnTo>
                  <a:pt x="754009" y="761999"/>
                </a:lnTo>
                <a:lnTo>
                  <a:pt x="758910" y="774699"/>
                </a:lnTo>
                <a:lnTo>
                  <a:pt x="754267" y="800099"/>
                </a:lnTo>
                <a:lnTo>
                  <a:pt x="744883" y="812799"/>
                </a:lnTo>
                <a:close/>
              </a:path>
              <a:path w="3296920" h="2565400">
                <a:moveTo>
                  <a:pt x="774608" y="774699"/>
                </a:moveTo>
                <a:lnTo>
                  <a:pt x="761167" y="774699"/>
                </a:lnTo>
                <a:lnTo>
                  <a:pt x="761962" y="761999"/>
                </a:lnTo>
                <a:lnTo>
                  <a:pt x="776675" y="761999"/>
                </a:lnTo>
                <a:lnTo>
                  <a:pt x="774608" y="774699"/>
                </a:lnTo>
                <a:close/>
              </a:path>
              <a:path w="3296920" h="2565400">
                <a:moveTo>
                  <a:pt x="794650" y="774699"/>
                </a:moveTo>
                <a:lnTo>
                  <a:pt x="775960" y="774699"/>
                </a:lnTo>
                <a:lnTo>
                  <a:pt x="778086" y="761999"/>
                </a:lnTo>
                <a:lnTo>
                  <a:pt x="789526" y="761999"/>
                </a:lnTo>
                <a:lnTo>
                  <a:pt x="794650" y="774699"/>
                </a:lnTo>
                <a:close/>
              </a:path>
              <a:path w="3296920" h="2565400">
                <a:moveTo>
                  <a:pt x="821023" y="774699"/>
                </a:moveTo>
                <a:lnTo>
                  <a:pt x="806659" y="774699"/>
                </a:lnTo>
                <a:lnTo>
                  <a:pt x="805784" y="761999"/>
                </a:lnTo>
                <a:lnTo>
                  <a:pt x="824723" y="761999"/>
                </a:lnTo>
                <a:lnTo>
                  <a:pt x="821023" y="774699"/>
                </a:lnTo>
                <a:close/>
              </a:path>
              <a:path w="3296920" h="2565400">
                <a:moveTo>
                  <a:pt x="889887" y="774699"/>
                </a:moveTo>
                <a:lnTo>
                  <a:pt x="874620" y="774699"/>
                </a:lnTo>
                <a:lnTo>
                  <a:pt x="878636" y="761999"/>
                </a:lnTo>
                <a:lnTo>
                  <a:pt x="888558" y="761999"/>
                </a:lnTo>
                <a:lnTo>
                  <a:pt x="889887" y="774699"/>
                </a:lnTo>
                <a:close/>
              </a:path>
              <a:path w="3296920" h="2565400">
                <a:moveTo>
                  <a:pt x="933620" y="774699"/>
                </a:moveTo>
                <a:lnTo>
                  <a:pt x="919202" y="774699"/>
                </a:lnTo>
                <a:lnTo>
                  <a:pt x="920311" y="761999"/>
                </a:lnTo>
                <a:lnTo>
                  <a:pt x="931068" y="761999"/>
                </a:lnTo>
                <a:lnTo>
                  <a:pt x="933620" y="774699"/>
                </a:lnTo>
                <a:close/>
              </a:path>
              <a:path w="3296920" h="2565400">
                <a:moveTo>
                  <a:pt x="981948" y="774699"/>
                </a:moveTo>
                <a:lnTo>
                  <a:pt x="965366" y="774699"/>
                </a:lnTo>
                <a:lnTo>
                  <a:pt x="966996" y="761999"/>
                </a:lnTo>
                <a:lnTo>
                  <a:pt x="980119" y="761999"/>
                </a:lnTo>
                <a:lnTo>
                  <a:pt x="981948" y="774699"/>
                </a:lnTo>
                <a:close/>
              </a:path>
              <a:path w="3296920" h="2565400">
                <a:moveTo>
                  <a:pt x="1028180" y="774699"/>
                </a:moveTo>
                <a:lnTo>
                  <a:pt x="1017807" y="761999"/>
                </a:lnTo>
                <a:lnTo>
                  <a:pt x="1035473" y="761999"/>
                </a:lnTo>
                <a:lnTo>
                  <a:pt x="1028180" y="774699"/>
                </a:lnTo>
                <a:close/>
              </a:path>
              <a:path w="3296920" h="2565400">
                <a:moveTo>
                  <a:pt x="538248" y="787399"/>
                </a:moveTo>
                <a:lnTo>
                  <a:pt x="527421" y="787399"/>
                </a:lnTo>
                <a:lnTo>
                  <a:pt x="533068" y="774699"/>
                </a:lnTo>
                <a:lnTo>
                  <a:pt x="539223" y="774699"/>
                </a:lnTo>
                <a:lnTo>
                  <a:pt x="538248" y="787399"/>
                </a:lnTo>
                <a:close/>
              </a:path>
              <a:path w="3296920" h="2565400">
                <a:moveTo>
                  <a:pt x="600034" y="787399"/>
                </a:moveTo>
                <a:lnTo>
                  <a:pt x="588055" y="787399"/>
                </a:lnTo>
                <a:lnTo>
                  <a:pt x="584746" y="774699"/>
                </a:lnTo>
                <a:lnTo>
                  <a:pt x="600193" y="774699"/>
                </a:lnTo>
                <a:lnTo>
                  <a:pt x="600034" y="787399"/>
                </a:lnTo>
                <a:close/>
              </a:path>
              <a:path w="3296920" h="2565400">
                <a:moveTo>
                  <a:pt x="642503" y="787399"/>
                </a:moveTo>
                <a:lnTo>
                  <a:pt x="636729" y="787399"/>
                </a:lnTo>
                <a:lnTo>
                  <a:pt x="632609" y="774699"/>
                </a:lnTo>
                <a:lnTo>
                  <a:pt x="646958" y="774699"/>
                </a:lnTo>
                <a:lnTo>
                  <a:pt x="642503" y="787399"/>
                </a:lnTo>
                <a:close/>
              </a:path>
              <a:path w="3296920" h="2565400">
                <a:moveTo>
                  <a:pt x="695533" y="787399"/>
                </a:moveTo>
                <a:lnTo>
                  <a:pt x="665412" y="787399"/>
                </a:lnTo>
                <a:lnTo>
                  <a:pt x="667736" y="774699"/>
                </a:lnTo>
                <a:lnTo>
                  <a:pt x="696500" y="774699"/>
                </a:lnTo>
                <a:lnTo>
                  <a:pt x="695533" y="787399"/>
                </a:lnTo>
                <a:close/>
              </a:path>
              <a:path w="3296920" h="2565400">
                <a:moveTo>
                  <a:pt x="790852" y="787399"/>
                </a:moveTo>
                <a:lnTo>
                  <a:pt x="782034" y="774699"/>
                </a:lnTo>
                <a:lnTo>
                  <a:pt x="796897" y="774699"/>
                </a:lnTo>
                <a:lnTo>
                  <a:pt x="790852" y="787399"/>
                </a:lnTo>
                <a:close/>
              </a:path>
              <a:path w="3296920" h="2565400">
                <a:moveTo>
                  <a:pt x="1200170" y="800099"/>
                </a:moveTo>
                <a:lnTo>
                  <a:pt x="1193305" y="800099"/>
                </a:lnTo>
                <a:lnTo>
                  <a:pt x="1188051" y="787399"/>
                </a:lnTo>
                <a:lnTo>
                  <a:pt x="1189925" y="787399"/>
                </a:lnTo>
                <a:lnTo>
                  <a:pt x="1192629" y="774699"/>
                </a:lnTo>
                <a:lnTo>
                  <a:pt x="1203048" y="774699"/>
                </a:lnTo>
                <a:lnTo>
                  <a:pt x="1203127" y="787399"/>
                </a:lnTo>
                <a:lnTo>
                  <a:pt x="1200170" y="800099"/>
                </a:lnTo>
                <a:close/>
              </a:path>
              <a:path w="3296920" h="2565400">
                <a:moveTo>
                  <a:pt x="620554" y="800099"/>
                </a:moveTo>
                <a:lnTo>
                  <a:pt x="602092" y="800099"/>
                </a:lnTo>
                <a:lnTo>
                  <a:pt x="613027" y="787399"/>
                </a:lnTo>
                <a:lnTo>
                  <a:pt x="620554" y="800099"/>
                </a:lnTo>
                <a:close/>
              </a:path>
              <a:path w="3296920" h="2565400">
                <a:moveTo>
                  <a:pt x="668701" y="800099"/>
                </a:moveTo>
                <a:lnTo>
                  <a:pt x="651035" y="800099"/>
                </a:lnTo>
                <a:lnTo>
                  <a:pt x="655123" y="787399"/>
                </a:lnTo>
                <a:lnTo>
                  <a:pt x="664535" y="787399"/>
                </a:lnTo>
                <a:lnTo>
                  <a:pt x="668701" y="800099"/>
                </a:lnTo>
                <a:close/>
              </a:path>
              <a:path w="3296920" h="2565400">
                <a:moveTo>
                  <a:pt x="719114" y="800099"/>
                </a:moveTo>
                <a:lnTo>
                  <a:pt x="707880" y="800099"/>
                </a:lnTo>
                <a:lnTo>
                  <a:pt x="707111" y="787399"/>
                </a:lnTo>
                <a:lnTo>
                  <a:pt x="723046" y="787399"/>
                </a:lnTo>
                <a:lnTo>
                  <a:pt x="719114" y="800099"/>
                </a:lnTo>
                <a:close/>
              </a:path>
              <a:path w="3296920" h="2565400">
                <a:moveTo>
                  <a:pt x="921185" y="800099"/>
                </a:moveTo>
                <a:lnTo>
                  <a:pt x="907630" y="800099"/>
                </a:lnTo>
                <a:lnTo>
                  <a:pt x="911880" y="787399"/>
                </a:lnTo>
                <a:lnTo>
                  <a:pt x="917263" y="787399"/>
                </a:lnTo>
                <a:lnTo>
                  <a:pt x="921185" y="800099"/>
                </a:lnTo>
                <a:close/>
              </a:path>
              <a:path w="3296920" h="2565400">
                <a:moveTo>
                  <a:pt x="1078818" y="800099"/>
                </a:moveTo>
                <a:lnTo>
                  <a:pt x="1065855" y="800099"/>
                </a:lnTo>
                <a:lnTo>
                  <a:pt x="1068484" y="787399"/>
                </a:lnTo>
                <a:lnTo>
                  <a:pt x="1080752" y="787399"/>
                </a:lnTo>
                <a:lnTo>
                  <a:pt x="1078818" y="800099"/>
                </a:lnTo>
                <a:close/>
              </a:path>
              <a:path w="3296920" h="2565400">
                <a:moveTo>
                  <a:pt x="538248" y="812799"/>
                </a:moveTo>
                <a:lnTo>
                  <a:pt x="522918" y="812799"/>
                </a:lnTo>
                <a:lnTo>
                  <a:pt x="524010" y="800099"/>
                </a:lnTo>
                <a:lnTo>
                  <a:pt x="535150" y="800099"/>
                </a:lnTo>
                <a:lnTo>
                  <a:pt x="538248" y="812799"/>
                </a:lnTo>
                <a:close/>
              </a:path>
              <a:path w="3296920" h="2565400">
                <a:moveTo>
                  <a:pt x="568767" y="812799"/>
                </a:moveTo>
                <a:lnTo>
                  <a:pt x="555463" y="812799"/>
                </a:lnTo>
                <a:lnTo>
                  <a:pt x="557326" y="800099"/>
                </a:lnTo>
                <a:lnTo>
                  <a:pt x="569096" y="800099"/>
                </a:lnTo>
                <a:lnTo>
                  <a:pt x="568815" y="810958"/>
                </a:lnTo>
                <a:lnTo>
                  <a:pt x="568767" y="812799"/>
                </a:lnTo>
                <a:close/>
              </a:path>
              <a:path w="3296920" h="2565400">
                <a:moveTo>
                  <a:pt x="613634" y="812799"/>
                </a:moveTo>
                <a:lnTo>
                  <a:pt x="599080" y="812799"/>
                </a:lnTo>
                <a:lnTo>
                  <a:pt x="595020" y="800099"/>
                </a:lnTo>
                <a:lnTo>
                  <a:pt x="619480" y="800099"/>
                </a:lnTo>
                <a:lnTo>
                  <a:pt x="613634" y="812799"/>
                </a:lnTo>
                <a:close/>
              </a:path>
              <a:path w="3296920" h="2565400">
                <a:moveTo>
                  <a:pt x="668561" y="812799"/>
                </a:moveTo>
                <a:lnTo>
                  <a:pt x="661990" y="812799"/>
                </a:lnTo>
                <a:lnTo>
                  <a:pt x="653060" y="800099"/>
                </a:lnTo>
                <a:lnTo>
                  <a:pt x="670420" y="800099"/>
                </a:lnTo>
                <a:lnTo>
                  <a:pt x="668561" y="812799"/>
                </a:lnTo>
                <a:close/>
              </a:path>
              <a:path w="3296920" h="2565400">
                <a:moveTo>
                  <a:pt x="730706" y="812799"/>
                </a:moveTo>
                <a:lnTo>
                  <a:pt x="712971" y="812799"/>
                </a:lnTo>
                <a:lnTo>
                  <a:pt x="725246" y="800099"/>
                </a:lnTo>
                <a:lnTo>
                  <a:pt x="731004" y="800099"/>
                </a:lnTo>
                <a:lnTo>
                  <a:pt x="731363" y="810958"/>
                </a:lnTo>
                <a:lnTo>
                  <a:pt x="730706" y="812799"/>
                </a:lnTo>
                <a:close/>
              </a:path>
              <a:path w="3296920" h="2565400">
                <a:moveTo>
                  <a:pt x="812892" y="825499"/>
                </a:moveTo>
                <a:lnTo>
                  <a:pt x="806546" y="825499"/>
                </a:lnTo>
                <a:lnTo>
                  <a:pt x="807454" y="812799"/>
                </a:lnTo>
                <a:lnTo>
                  <a:pt x="808425" y="812799"/>
                </a:lnTo>
                <a:lnTo>
                  <a:pt x="809015" y="800099"/>
                </a:lnTo>
                <a:lnTo>
                  <a:pt x="820895" y="800099"/>
                </a:lnTo>
                <a:lnTo>
                  <a:pt x="819880" y="812799"/>
                </a:lnTo>
                <a:lnTo>
                  <a:pt x="812892" y="825499"/>
                </a:lnTo>
                <a:close/>
              </a:path>
              <a:path w="3296920" h="2565400">
                <a:moveTo>
                  <a:pt x="890617" y="812799"/>
                </a:moveTo>
                <a:lnTo>
                  <a:pt x="869692" y="812799"/>
                </a:lnTo>
                <a:lnTo>
                  <a:pt x="868774" y="800099"/>
                </a:lnTo>
                <a:lnTo>
                  <a:pt x="893906" y="800099"/>
                </a:lnTo>
                <a:lnTo>
                  <a:pt x="890617" y="812799"/>
                </a:lnTo>
                <a:close/>
              </a:path>
              <a:path w="3296920" h="2565400">
                <a:moveTo>
                  <a:pt x="1013426" y="812799"/>
                </a:moveTo>
                <a:lnTo>
                  <a:pt x="999614" y="812799"/>
                </a:lnTo>
                <a:lnTo>
                  <a:pt x="1002488" y="800099"/>
                </a:lnTo>
                <a:lnTo>
                  <a:pt x="1008114" y="800099"/>
                </a:lnTo>
                <a:lnTo>
                  <a:pt x="1013426" y="812799"/>
                </a:lnTo>
                <a:close/>
              </a:path>
              <a:path w="3296920" h="2565400">
                <a:moveTo>
                  <a:pt x="1121271" y="812799"/>
                </a:moveTo>
                <a:lnTo>
                  <a:pt x="1115483" y="812799"/>
                </a:lnTo>
                <a:lnTo>
                  <a:pt x="1110154" y="800099"/>
                </a:lnTo>
                <a:lnTo>
                  <a:pt x="1123853" y="800099"/>
                </a:lnTo>
                <a:lnTo>
                  <a:pt x="1121271" y="812799"/>
                </a:lnTo>
                <a:close/>
              </a:path>
              <a:path w="3296920" h="2565400">
                <a:moveTo>
                  <a:pt x="727684" y="838199"/>
                </a:moveTo>
                <a:lnTo>
                  <a:pt x="717399" y="838199"/>
                </a:lnTo>
                <a:lnTo>
                  <a:pt x="714720" y="825499"/>
                </a:lnTo>
                <a:lnTo>
                  <a:pt x="714844" y="812799"/>
                </a:lnTo>
                <a:lnTo>
                  <a:pt x="730706" y="812799"/>
                </a:lnTo>
                <a:lnTo>
                  <a:pt x="731363" y="810958"/>
                </a:lnTo>
                <a:lnTo>
                  <a:pt x="731424" y="812799"/>
                </a:lnTo>
                <a:lnTo>
                  <a:pt x="727684" y="838199"/>
                </a:lnTo>
                <a:close/>
              </a:path>
              <a:path w="3296920" h="2565400">
                <a:moveTo>
                  <a:pt x="531000" y="825499"/>
                </a:moveTo>
                <a:lnTo>
                  <a:pt x="525091" y="812799"/>
                </a:lnTo>
                <a:lnTo>
                  <a:pt x="536947" y="812799"/>
                </a:lnTo>
                <a:lnTo>
                  <a:pt x="531000" y="825499"/>
                </a:lnTo>
                <a:close/>
              </a:path>
              <a:path w="3296920" h="2565400">
                <a:moveTo>
                  <a:pt x="551599" y="825499"/>
                </a:moveTo>
                <a:lnTo>
                  <a:pt x="537317" y="825499"/>
                </a:lnTo>
                <a:lnTo>
                  <a:pt x="538079" y="812799"/>
                </a:lnTo>
                <a:lnTo>
                  <a:pt x="551838" y="812799"/>
                </a:lnTo>
                <a:lnTo>
                  <a:pt x="551599" y="825499"/>
                </a:lnTo>
                <a:close/>
              </a:path>
              <a:path w="3296920" h="2565400">
                <a:moveTo>
                  <a:pt x="582537" y="825499"/>
                </a:moveTo>
                <a:lnTo>
                  <a:pt x="569424" y="825499"/>
                </a:lnTo>
                <a:lnTo>
                  <a:pt x="576656" y="812799"/>
                </a:lnTo>
                <a:lnTo>
                  <a:pt x="582537" y="825499"/>
                </a:lnTo>
                <a:close/>
              </a:path>
              <a:path w="3296920" h="2565400">
                <a:moveTo>
                  <a:pt x="663922" y="825499"/>
                </a:moveTo>
                <a:lnTo>
                  <a:pt x="648947" y="825499"/>
                </a:lnTo>
                <a:lnTo>
                  <a:pt x="655112" y="812799"/>
                </a:lnTo>
                <a:lnTo>
                  <a:pt x="661224" y="812799"/>
                </a:lnTo>
                <a:lnTo>
                  <a:pt x="663922" y="825499"/>
                </a:lnTo>
                <a:close/>
              </a:path>
              <a:path w="3296920" h="2565400">
                <a:moveTo>
                  <a:pt x="710008" y="825499"/>
                </a:moveTo>
                <a:lnTo>
                  <a:pt x="695837" y="825499"/>
                </a:lnTo>
                <a:lnTo>
                  <a:pt x="701120" y="812799"/>
                </a:lnTo>
                <a:lnTo>
                  <a:pt x="706854" y="812799"/>
                </a:lnTo>
                <a:lnTo>
                  <a:pt x="710008" y="825499"/>
                </a:lnTo>
                <a:close/>
              </a:path>
              <a:path w="3296920" h="2565400">
                <a:moveTo>
                  <a:pt x="758229" y="825499"/>
                </a:moveTo>
                <a:lnTo>
                  <a:pt x="751782" y="825499"/>
                </a:lnTo>
                <a:lnTo>
                  <a:pt x="750942" y="812799"/>
                </a:lnTo>
                <a:lnTo>
                  <a:pt x="765302" y="812799"/>
                </a:lnTo>
                <a:lnTo>
                  <a:pt x="758229" y="825499"/>
                </a:lnTo>
                <a:close/>
              </a:path>
              <a:path w="3296920" h="2565400">
                <a:moveTo>
                  <a:pt x="795137" y="825499"/>
                </a:moveTo>
                <a:lnTo>
                  <a:pt x="780800" y="825499"/>
                </a:lnTo>
                <a:lnTo>
                  <a:pt x="780403" y="812799"/>
                </a:lnTo>
                <a:lnTo>
                  <a:pt x="795754" y="812799"/>
                </a:lnTo>
                <a:lnTo>
                  <a:pt x="795137" y="825499"/>
                </a:lnTo>
                <a:close/>
              </a:path>
              <a:path w="3296920" h="2565400">
                <a:moveTo>
                  <a:pt x="960564" y="825499"/>
                </a:moveTo>
                <a:lnTo>
                  <a:pt x="945602" y="825499"/>
                </a:lnTo>
                <a:lnTo>
                  <a:pt x="944011" y="812799"/>
                </a:lnTo>
                <a:lnTo>
                  <a:pt x="961124" y="812799"/>
                </a:lnTo>
                <a:lnTo>
                  <a:pt x="960564" y="825499"/>
                </a:lnTo>
                <a:close/>
              </a:path>
              <a:path w="3296920" h="2565400">
                <a:moveTo>
                  <a:pt x="992466" y="825499"/>
                </a:moveTo>
                <a:lnTo>
                  <a:pt x="977209" y="825499"/>
                </a:lnTo>
                <a:lnTo>
                  <a:pt x="981471" y="812799"/>
                </a:lnTo>
                <a:lnTo>
                  <a:pt x="987923" y="812799"/>
                </a:lnTo>
                <a:lnTo>
                  <a:pt x="992466" y="825499"/>
                </a:lnTo>
                <a:close/>
              </a:path>
              <a:path w="3296920" h="2565400">
                <a:moveTo>
                  <a:pt x="1052505" y="825499"/>
                </a:moveTo>
                <a:lnTo>
                  <a:pt x="1039261" y="825499"/>
                </a:lnTo>
                <a:lnTo>
                  <a:pt x="1038343" y="812799"/>
                </a:lnTo>
                <a:lnTo>
                  <a:pt x="1051668" y="812799"/>
                </a:lnTo>
                <a:lnTo>
                  <a:pt x="1052505" y="825499"/>
                </a:lnTo>
                <a:close/>
              </a:path>
              <a:path w="3296920" h="2565400">
                <a:moveTo>
                  <a:pt x="1135284" y="825499"/>
                </a:moveTo>
                <a:lnTo>
                  <a:pt x="1119380" y="825499"/>
                </a:lnTo>
                <a:lnTo>
                  <a:pt x="1120175" y="812799"/>
                </a:lnTo>
                <a:lnTo>
                  <a:pt x="1132662" y="812799"/>
                </a:lnTo>
                <a:lnTo>
                  <a:pt x="1135284" y="825499"/>
                </a:lnTo>
                <a:close/>
              </a:path>
              <a:path w="3296920" h="2565400">
                <a:moveTo>
                  <a:pt x="572049" y="838199"/>
                </a:moveTo>
                <a:lnTo>
                  <a:pt x="557564" y="838199"/>
                </a:lnTo>
                <a:lnTo>
                  <a:pt x="562506" y="825499"/>
                </a:lnTo>
                <a:lnTo>
                  <a:pt x="580033" y="825499"/>
                </a:lnTo>
                <a:lnTo>
                  <a:pt x="572049" y="838199"/>
                </a:lnTo>
                <a:close/>
              </a:path>
              <a:path w="3296920" h="2565400">
                <a:moveTo>
                  <a:pt x="654752" y="838199"/>
                </a:moveTo>
                <a:lnTo>
                  <a:pt x="644970" y="825499"/>
                </a:lnTo>
                <a:lnTo>
                  <a:pt x="659843" y="825499"/>
                </a:lnTo>
                <a:lnTo>
                  <a:pt x="654752" y="838199"/>
                </a:lnTo>
                <a:close/>
              </a:path>
              <a:path w="3296920" h="2565400">
                <a:moveTo>
                  <a:pt x="705176" y="838199"/>
                </a:moveTo>
                <a:lnTo>
                  <a:pt x="698603" y="825499"/>
                </a:lnTo>
                <a:lnTo>
                  <a:pt x="709732" y="825499"/>
                </a:lnTo>
                <a:lnTo>
                  <a:pt x="705176" y="838199"/>
                </a:lnTo>
                <a:close/>
              </a:path>
              <a:path w="3296920" h="2565400">
                <a:moveTo>
                  <a:pt x="909444" y="838199"/>
                </a:moveTo>
                <a:lnTo>
                  <a:pt x="895039" y="838199"/>
                </a:lnTo>
                <a:lnTo>
                  <a:pt x="895554" y="825499"/>
                </a:lnTo>
                <a:lnTo>
                  <a:pt x="909832" y="825499"/>
                </a:lnTo>
                <a:lnTo>
                  <a:pt x="909444" y="838199"/>
                </a:lnTo>
                <a:close/>
              </a:path>
              <a:path w="3296920" h="2565400">
                <a:moveTo>
                  <a:pt x="989265" y="838199"/>
                </a:moveTo>
                <a:lnTo>
                  <a:pt x="982612" y="838199"/>
                </a:lnTo>
                <a:lnTo>
                  <a:pt x="978091" y="825499"/>
                </a:lnTo>
                <a:lnTo>
                  <a:pt x="993460" y="825499"/>
                </a:lnTo>
                <a:lnTo>
                  <a:pt x="989265" y="838199"/>
                </a:lnTo>
                <a:close/>
              </a:path>
              <a:path w="3296920" h="2565400">
                <a:moveTo>
                  <a:pt x="517162" y="850899"/>
                </a:moveTo>
                <a:lnTo>
                  <a:pt x="506316" y="850899"/>
                </a:lnTo>
                <a:lnTo>
                  <a:pt x="509535" y="838199"/>
                </a:lnTo>
                <a:lnTo>
                  <a:pt x="514299" y="838199"/>
                </a:lnTo>
                <a:lnTo>
                  <a:pt x="517162" y="850899"/>
                </a:lnTo>
                <a:close/>
              </a:path>
              <a:path w="3296920" h="2565400">
                <a:moveTo>
                  <a:pt x="774290" y="850899"/>
                </a:moveTo>
                <a:lnTo>
                  <a:pt x="760388" y="850899"/>
                </a:lnTo>
                <a:lnTo>
                  <a:pt x="760451" y="838199"/>
                </a:lnTo>
                <a:lnTo>
                  <a:pt x="774923" y="838199"/>
                </a:lnTo>
                <a:lnTo>
                  <a:pt x="774290" y="850899"/>
                </a:lnTo>
                <a:close/>
              </a:path>
              <a:path w="3296920" h="2565400">
                <a:moveTo>
                  <a:pt x="827151" y="850899"/>
                </a:moveTo>
                <a:lnTo>
                  <a:pt x="812545" y="850899"/>
                </a:lnTo>
                <a:lnTo>
                  <a:pt x="806676" y="838199"/>
                </a:lnTo>
                <a:lnTo>
                  <a:pt x="824236" y="838199"/>
                </a:lnTo>
                <a:lnTo>
                  <a:pt x="827151" y="850899"/>
                </a:lnTo>
                <a:close/>
              </a:path>
              <a:path w="3296920" h="2565400">
                <a:moveTo>
                  <a:pt x="864379" y="850899"/>
                </a:moveTo>
                <a:lnTo>
                  <a:pt x="850720" y="850899"/>
                </a:lnTo>
                <a:lnTo>
                  <a:pt x="852311" y="838199"/>
                </a:lnTo>
                <a:lnTo>
                  <a:pt x="867481" y="838199"/>
                </a:lnTo>
                <a:lnTo>
                  <a:pt x="864379" y="850899"/>
                </a:lnTo>
                <a:close/>
              </a:path>
              <a:path w="3296920" h="2565400">
                <a:moveTo>
                  <a:pt x="896322" y="850899"/>
                </a:moveTo>
                <a:lnTo>
                  <a:pt x="881896" y="850899"/>
                </a:lnTo>
                <a:lnTo>
                  <a:pt x="881896" y="838199"/>
                </a:lnTo>
                <a:lnTo>
                  <a:pt x="893795" y="838199"/>
                </a:lnTo>
                <a:lnTo>
                  <a:pt x="896322" y="850899"/>
                </a:lnTo>
                <a:close/>
              </a:path>
              <a:path w="3296920" h="2565400">
                <a:moveTo>
                  <a:pt x="549611" y="863599"/>
                </a:moveTo>
                <a:lnTo>
                  <a:pt x="532352" y="863599"/>
                </a:lnTo>
                <a:lnTo>
                  <a:pt x="536090" y="850899"/>
                </a:lnTo>
                <a:lnTo>
                  <a:pt x="549246" y="850899"/>
                </a:lnTo>
                <a:lnTo>
                  <a:pt x="549611" y="863599"/>
                </a:lnTo>
                <a:close/>
              </a:path>
              <a:path w="3296920" h="2565400">
                <a:moveTo>
                  <a:pt x="756503" y="863599"/>
                </a:moveTo>
                <a:lnTo>
                  <a:pt x="743272" y="863599"/>
                </a:lnTo>
                <a:lnTo>
                  <a:pt x="736100" y="850899"/>
                </a:lnTo>
                <a:lnTo>
                  <a:pt x="750271" y="850899"/>
                </a:lnTo>
                <a:lnTo>
                  <a:pt x="756503" y="863599"/>
                </a:lnTo>
                <a:close/>
              </a:path>
              <a:path w="3296920" h="2565400">
                <a:moveTo>
                  <a:pt x="940946" y="863599"/>
                </a:moveTo>
                <a:lnTo>
                  <a:pt x="912983" y="863599"/>
                </a:lnTo>
                <a:lnTo>
                  <a:pt x="919903" y="850899"/>
                </a:lnTo>
                <a:lnTo>
                  <a:pt x="937331" y="850899"/>
                </a:lnTo>
                <a:lnTo>
                  <a:pt x="940946" y="863599"/>
                </a:lnTo>
                <a:close/>
              </a:path>
              <a:path w="3296920" h="2565400">
                <a:moveTo>
                  <a:pt x="964682" y="863599"/>
                </a:moveTo>
                <a:lnTo>
                  <a:pt x="951316" y="863599"/>
                </a:lnTo>
                <a:lnTo>
                  <a:pt x="955623" y="850899"/>
                </a:lnTo>
                <a:lnTo>
                  <a:pt x="966281" y="850899"/>
                </a:lnTo>
                <a:lnTo>
                  <a:pt x="964682" y="863599"/>
                </a:lnTo>
                <a:close/>
              </a:path>
              <a:path w="3296920" h="2565400">
                <a:moveTo>
                  <a:pt x="1035792" y="863599"/>
                </a:moveTo>
                <a:lnTo>
                  <a:pt x="1021794" y="863599"/>
                </a:lnTo>
                <a:lnTo>
                  <a:pt x="1021078" y="850899"/>
                </a:lnTo>
                <a:lnTo>
                  <a:pt x="1032849" y="850899"/>
                </a:lnTo>
                <a:lnTo>
                  <a:pt x="1035792" y="863599"/>
                </a:lnTo>
                <a:close/>
              </a:path>
              <a:path w="3296920" h="2565400">
                <a:moveTo>
                  <a:pt x="520432" y="876299"/>
                </a:moveTo>
                <a:lnTo>
                  <a:pt x="500221" y="876299"/>
                </a:lnTo>
                <a:lnTo>
                  <a:pt x="497517" y="863599"/>
                </a:lnTo>
                <a:lnTo>
                  <a:pt x="523921" y="863599"/>
                </a:lnTo>
                <a:lnTo>
                  <a:pt x="520432" y="876299"/>
                </a:lnTo>
                <a:close/>
              </a:path>
              <a:path w="3296920" h="2565400">
                <a:moveTo>
                  <a:pt x="585122" y="876299"/>
                </a:moveTo>
                <a:lnTo>
                  <a:pt x="573948" y="876299"/>
                </a:lnTo>
                <a:lnTo>
                  <a:pt x="577652" y="863599"/>
                </a:lnTo>
                <a:lnTo>
                  <a:pt x="592267" y="863599"/>
                </a:lnTo>
                <a:lnTo>
                  <a:pt x="585122" y="876299"/>
                </a:lnTo>
                <a:close/>
              </a:path>
              <a:path w="3296920" h="2565400">
                <a:moveTo>
                  <a:pt x="625326" y="876299"/>
                </a:moveTo>
                <a:lnTo>
                  <a:pt x="607876" y="876299"/>
                </a:lnTo>
                <a:lnTo>
                  <a:pt x="610890" y="863599"/>
                </a:lnTo>
                <a:lnTo>
                  <a:pt x="622303" y="863599"/>
                </a:lnTo>
                <a:lnTo>
                  <a:pt x="625326" y="876299"/>
                </a:lnTo>
                <a:close/>
              </a:path>
              <a:path w="3296920" h="2565400">
                <a:moveTo>
                  <a:pt x="673880" y="876299"/>
                </a:moveTo>
                <a:lnTo>
                  <a:pt x="656581" y="876299"/>
                </a:lnTo>
                <a:lnTo>
                  <a:pt x="659365" y="863599"/>
                </a:lnTo>
                <a:lnTo>
                  <a:pt x="673517" y="863599"/>
                </a:lnTo>
                <a:lnTo>
                  <a:pt x="673880" y="876299"/>
                </a:lnTo>
                <a:close/>
              </a:path>
              <a:path w="3296920" h="2565400">
                <a:moveTo>
                  <a:pt x="832110" y="876299"/>
                </a:moveTo>
                <a:lnTo>
                  <a:pt x="819477" y="876299"/>
                </a:lnTo>
                <a:lnTo>
                  <a:pt x="817784" y="863599"/>
                </a:lnTo>
                <a:lnTo>
                  <a:pt x="832428" y="863599"/>
                </a:lnTo>
                <a:lnTo>
                  <a:pt x="832110" y="876299"/>
                </a:lnTo>
                <a:close/>
              </a:path>
              <a:path w="3296920" h="2565400">
                <a:moveTo>
                  <a:pt x="999535" y="876299"/>
                </a:moveTo>
                <a:lnTo>
                  <a:pt x="988281" y="876299"/>
                </a:lnTo>
                <a:lnTo>
                  <a:pt x="993759" y="863599"/>
                </a:lnTo>
                <a:lnTo>
                  <a:pt x="999535" y="876299"/>
                </a:lnTo>
                <a:close/>
              </a:path>
              <a:path w="3296920" h="2565400">
                <a:moveTo>
                  <a:pt x="514329" y="901699"/>
                </a:moveTo>
                <a:lnTo>
                  <a:pt x="508852" y="901699"/>
                </a:lnTo>
                <a:lnTo>
                  <a:pt x="504822" y="889206"/>
                </a:lnTo>
                <a:lnTo>
                  <a:pt x="509258" y="876299"/>
                </a:lnTo>
                <a:lnTo>
                  <a:pt x="515011" y="876299"/>
                </a:lnTo>
                <a:lnTo>
                  <a:pt x="519309" y="888999"/>
                </a:lnTo>
                <a:lnTo>
                  <a:pt x="518657" y="888999"/>
                </a:lnTo>
                <a:lnTo>
                  <a:pt x="514329" y="901699"/>
                </a:lnTo>
                <a:close/>
              </a:path>
              <a:path w="3296920" h="2565400">
                <a:moveTo>
                  <a:pt x="605452" y="888999"/>
                </a:moveTo>
                <a:lnTo>
                  <a:pt x="593433" y="888999"/>
                </a:lnTo>
                <a:lnTo>
                  <a:pt x="599312" y="876299"/>
                </a:lnTo>
                <a:lnTo>
                  <a:pt x="605452" y="888999"/>
                </a:lnTo>
                <a:close/>
              </a:path>
              <a:path w="3296920" h="2565400">
                <a:moveTo>
                  <a:pt x="630594" y="888999"/>
                </a:moveTo>
                <a:lnTo>
                  <a:pt x="612839" y="888999"/>
                </a:lnTo>
                <a:lnTo>
                  <a:pt x="614827" y="876299"/>
                </a:lnTo>
                <a:lnTo>
                  <a:pt x="629334" y="876299"/>
                </a:lnTo>
                <a:lnTo>
                  <a:pt x="630594" y="888999"/>
                </a:lnTo>
                <a:close/>
              </a:path>
              <a:path w="3296920" h="2565400">
                <a:moveTo>
                  <a:pt x="654232" y="888999"/>
                </a:moveTo>
                <a:lnTo>
                  <a:pt x="639721" y="888999"/>
                </a:lnTo>
                <a:lnTo>
                  <a:pt x="640437" y="876299"/>
                </a:lnTo>
                <a:lnTo>
                  <a:pt x="656413" y="876299"/>
                </a:lnTo>
                <a:lnTo>
                  <a:pt x="654232" y="888999"/>
                </a:lnTo>
                <a:close/>
              </a:path>
              <a:path w="3296920" h="2565400">
                <a:moveTo>
                  <a:pt x="743351" y="888999"/>
                </a:moveTo>
                <a:lnTo>
                  <a:pt x="727467" y="888999"/>
                </a:lnTo>
                <a:lnTo>
                  <a:pt x="728160" y="876299"/>
                </a:lnTo>
                <a:lnTo>
                  <a:pt x="741045" y="876299"/>
                </a:lnTo>
                <a:lnTo>
                  <a:pt x="743351" y="888999"/>
                </a:lnTo>
                <a:close/>
              </a:path>
              <a:path w="3296920" h="2565400">
                <a:moveTo>
                  <a:pt x="770875" y="888999"/>
                </a:moveTo>
                <a:lnTo>
                  <a:pt x="758154" y="888999"/>
                </a:lnTo>
                <a:lnTo>
                  <a:pt x="756391" y="876299"/>
                </a:lnTo>
                <a:lnTo>
                  <a:pt x="769100" y="876299"/>
                </a:lnTo>
                <a:lnTo>
                  <a:pt x="770875" y="888999"/>
                </a:lnTo>
                <a:close/>
              </a:path>
              <a:path w="3296920" h="2565400">
                <a:moveTo>
                  <a:pt x="801496" y="888999"/>
                </a:moveTo>
                <a:lnTo>
                  <a:pt x="777937" y="888999"/>
                </a:lnTo>
                <a:lnTo>
                  <a:pt x="773256" y="876299"/>
                </a:lnTo>
                <a:lnTo>
                  <a:pt x="797275" y="876299"/>
                </a:lnTo>
                <a:lnTo>
                  <a:pt x="801496" y="888999"/>
                </a:lnTo>
                <a:close/>
              </a:path>
              <a:path w="3296920" h="2565400">
                <a:moveTo>
                  <a:pt x="838622" y="888999"/>
                </a:moveTo>
                <a:lnTo>
                  <a:pt x="825257" y="888999"/>
                </a:lnTo>
                <a:lnTo>
                  <a:pt x="828791" y="876299"/>
                </a:lnTo>
                <a:lnTo>
                  <a:pt x="834496" y="876299"/>
                </a:lnTo>
                <a:lnTo>
                  <a:pt x="838622" y="888999"/>
                </a:lnTo>
                <a:close/>
              </a:path>
              <a:path w="3296920" h="2565400">
                <a:moveTo>
                  <a:pt x="999922" y="888999"/>
                </a:moveTo>
                <a:lnTo>
                  <a:pt x="989901" y="888999"/>
                </a:lnTo>
                <a:lnTo>
                  <a:pt x="987277" y="876299"/>
                </a:lnTo>
                <a:lnTo>
                  <a:pt x="1001434" y="876299"/>
                </a:lnTo>
                <a:lnTo>
                  <a:pt x="999922" y="888999"/>
                </a:lnTo>
                <a:close/>
              </a:path>
              <a:path w="3296920" h="2565400">
                <a:moveTo>
                  <a:pt x="547185" y="914399"/>
                </a:moveTo>
                <a:lnTo>
                  <a:pt x="540519" y="914399"/>
                </a:lnTo>
                <a:lnTo>
                  <a:pt x="537013" y="901871"/>
                </a:lnTo>
                <a:lnTo>
                  <a:pt x="536965" y="901699"/>
                </a:lnTo>
                <a:lnTo>
                  <a:pt x="544998" y="888999"/>
                </a:lnTo>
                <a:lnTo>
                  <a:pt x="548975" y="901699"/>
                </a:lnTo>
                <a:lnTo>
                  <a:pt x="551704" y="901699"/>
                </a:lnTo>
                <a:lnTo>
                  <a:pt x="547185" y="914399"/>
                </a:lnTo>
                <a:close/>
              </a:path>
              <a:path w="3296920" h="2565400">
                <a:moveTo>
                  <a:pt x="583908" y="914399"/>
                </a:moveTo>
                <a:lnTo>
                  <a:pt x="575489" y="914399"/>
                </a:lnTo>
                <a:lnTo>
                  <a:pt x="563535" y="901699"/>
                </a:lnTo>
                <a:lnTo>
                  <a:pt x="553588" y="888999"/>
                </a:lnTo>
                <a:lnTo>
                  <a:pt x="583253" y="888999"/>
                </a:lnTo>
                <a:lnTo>
                  <a:pt x="583908" y="914399"/>
                </a:lnTo>
                <a:close/>
              </a:path>
              <a:path w="3296920" h="2565400">
                <a:moveTo>
                  <a:pt x="603931" y="901699"/>
                </a:moveTo>
                <a:lnTo>
                  <a:pt x="596614" y="901699"/>
                </a:lnTo>
                <a:lnTo>
                  <a:pt x="591529" y="889206"/>
                </a:lnTo>
                <a:lnTo>
                  <a:pt x="591445" y="888999"/>
                </a:lnTo>
                <a:lnTo>
                  <a:pt x="608208" y="888999"/>
                </a:lnTo>
                <a:lnTo>
                  <a:pt x="603931" y="901699"/>
                </a:lnTo>
                <a:close/>
              </a:path>
              <a:path w="3296920" h="2565400">
                <a:moveTo>
                  <a:pt x="712791" y="901699"/>
                </a:moveTo>
                <a:lnTo>
                  <a:pt x="699325" y="901699"/>
                </a:lnTo>
                <a:lnTo>
                  <a:pt x="696846" y="889206"/>
                </a:lnTo>
                <a:lnTo>
                  <a:pt x="696805" y="888999"/>
                </a:lnTo>
                <a:lnTo>
                  <a:pt x="710800" y="888999"/>
                </a:lnTo>
                <a:lnTo>
                  <a:pt x="712791" y="901699"/>
                </a:lnTo>
                <a:close/>
              </a:path>
              <a:path w="3296920" h="2565400">
                <a:moveTo>
                  <a:pt x="753262" y="901699"/>
                </a:moveTo>
                <a:lnTo>
                  <a:pt x="740932" y="901699"/>
                </a:lnTo>
                <a:lnTo>
                  <a:pt x="741278" y="889206"/>
                </a:lnTo>
                <a:lnTo>
                  <a:pt x="741284" y="888999"/>
                </a:lnTo>
                <a:lnTo>
                  <a:pt x="754565" y="888999"/>
                </a:lnTo>
                <a:lnTo>
                  <a:pt x="753262" y="901699"/>
                </a:lnTo>
                <a:close/>
              </a:path>
              <a:path w="3296920" h="2565400">
                <a:moveTo>
                  <a:pt x="798646" y="901699"/>
                </a:moveTo>
                <a:lnTo>
                  <a:pt x="782784" y="901699"/>
                </a:lnTo>
                <a:lnTo>
                  <a:pt x="786241" y="889206"/>
                </a:lnTo>
                <a:lnTo>
                  <a:pt x="786299" y="888999"/>
                </a:lnTo>
                <a:lnTo>
                  <a:pt x="796598" y="888999"/>
                </a:lnTo>
                <a:lnTo>
                  <a:pt x="798646" y="901699"/>
                </a:lnTo>
                <a:close/>
              </a:path>
              <a:path w="3296920" h="2565400">
                <a:moveTo>
                  <a:pt x="921198" y="901699"/>
                </a:moveTo>
                <a:lnTo>
                  <a:pt x="902734" y="901699"/>
                </a:lnTo>
                <a:lnTo>
                  <a:pt x="909228" y="889206"/>
                </a:lnTo>
                <a:lnTo>
                  <a:pt x="909335" y="888999"/>
                </a:lnTo>
                <a:lnTo>
                  <a:pt x="916414" y="888999"/>
                </a:lnTo>
                <a:lnTo>
                  <a:pt x="921198" y="901699"/>
                </a:lnTo>
                <a:close/>
              </a:path>
              <a:path w="3296920" h="2565400">
                <a:moveTo>
                  <a:pt x="632483" y="914399"/>
                </a:moveTo>
                <a:lnTo>
                  <a:pt x="616338" y="914399"/>
                </a:lnTo>
                <a:lnTo>
                  <a:pt x="622948" y="901871"/>
                </a:lnTo>
                <a:lnTo>
                  <a:pt x="623039" y="901699"/>
                </a:lnTo>
                <a:lnTo>
                  <a:pt x="632483" y="914399"/>
                </a:lnTo>
                <a:close/>
              </a:path>
              <a:path w="3296920" h="2565400">
                <a:moveTo>
                  <a:pt x="771824" y="914399"/>
                </a:moveTo>
                <a:lnTo>
                  <a:pt x="754555" y="914399"/>
                </a:lnTo>
                <a:lnTo>
                  <a:pt x="756530" y="901871"/>
                </a:lnTo>
                <a:lnTo>
                  <a:pt x="756557" y="901699"/>
                </a:lnTo>
                <a:lnTo>
                  <a:pt x="772540" y="901699"/>
                </a:lnTo>
                <a:lnTo>
                  <a:pt x="771824" y="914399"/>
                </a:lnTo>
                <a:close/>
              </a:path>
              <a:path w="3296920" h="2565400">
                <a:moveTo>
                  <a:pt x="832716" y="914399"/>
                </a:moveTo>
                <a:lnTo>
                  <a:pt x="819681" y="914399"/>
                </a:lnTo>
                <a:lnTo>
                  <a:pt x="818064" y="901871"/>
                </a:lnTo>
                <a:lnTo>
                  <a:pt x="818042" y="901699"/>
                </a:lnTo>
                <a:lnTo>
                  <a:pt x="831315" y="901699"/>
                </a:lnTo>
                <a:lnTo>
                  <a:pt x="832716" y="914399"/>
                </a:lnTo>
                <a:close/>
              </a:path>
              <a:path w="3296920" h="2565400">
                <a:moveTo>
                  <a:pt x="876482" y="914399"/>
                </a:moveTo>
                <a:lnTo>
                  <a:pt x="858988" y="914399"/>
                </a:lnTo>
                <a:lnTo>
                  <a:pt x="863149" y="901871"/>
                </a:lnTo>
                <a:lnTo>
                  <a:pt x="863207" y="901699"/>
                </a:lnTo>
                <a:lnTo>
                  <a:pt x="874609" y="901699"/>
                </a:lnTo>
                <a:lnTo>
                  <a:pt x="876482" y="914399"/>
                </a:lnTo>
                <a:close/>
              </a:path>
              <a:path w="3296920" h="2565400">
                <a:moveTo>
                  <a:pt x="914870" y="914399"/>
                </a:moveTo>
                <a:lnTo>
                  <a:pt x="908469" y="901871"/>
                </a:lnTo>
                <a:lnTo>
                  <a:pt x="908381" y="901699"/>
                </a:lnTo>
                <a:lnTo>
                  <a:pt x="919913" y="901699"/>
                </a:lnTo>
                <a:lnTo>
                  <a:pt x="914870" y="914399"/>
                </a:lnTo>
                <a:close/>
              </a:path>
              <a:path w="3296920" h="2565400">
                <a:moveTo>
                  <a:pt x="1085870" y="914399"/>
                </a:moveTo>
                <a:lnTo>
                  <a:pt x="1067525" y="914399"/>
                </a:lnTo>
                <a:lnTo>
                  <a:pt x="1071997" y="901871"/>
                </a:lnTo>
                <a:lnTo>
                  <a:pt x="1072058" y="901699"/>
                </a:lnTo>
                <a:lnTo>
                  <a:pt x="1078500" y="901699"/>
                </a:lnTo>
                <a:lnTo>
                  <a:pt x="1085870" y="914399"/>
                </a:lnTo>
                <a:close/>
              </a:path>
              <a:path w="3296920" h="2565400">
                <a:moveTo>
                  <a:pt x="504755" y="927099"/>
                </a:moveTo>
                <a:lnTo>
                  <a:pt x="491199" y="927099"/>
                </a:lnTo>
                <a:lnTo>
                  <a:pt x="494594" y="914399"/>
                </a:lnTo>
                <a:lnTo>
                  <a:pt x="500525" y="914399"/>
                </a:lnTo>
                <a:lnTo>
                  <a:pt x="504755" y="927099"/>
                </a:lnTo>
                <a:close/>
              </a:path>
              <a:path w="3296920" h="2565400">
                <a:moveTo>
                  <a:pt x="631131" y="927099"/>
                </a:moveTo>
                <a:lnTo>
                  <a:pt x="625007" y="927099"/>
                </a:lnTo>
                <a:lnTo>
                  <a:pt x="615841" y="914399"/>
                </a:lnTo>
                <a:lnTo>
                  <a:pt x="636540" y="914399"/>
                </a:lnTo>
                <a:lnTo>
                  <a:pt x="631131" y="927099"/>
                </a:lnTo>
                <a:close/>
              </a:path>
              <a:path w="3296920" h="2565400">
                <a:moveTo>
                  <a:pt x="790355" y="927099"/>
                </a:moveTo>
                <a:lnTo>
                  <a:pt x="773544" y="927099"/>
                </a:lnTo>
                <a:lnTo>
                  <a:pt x="771107" y="914399"/>
                </a:lnTo>
                <a:lnTo>
                  <a:pt x="790752" y="914399"/>
                </a:lnTo>
                <a:lnTo>
                  <a:pt x="790355" y="927099"/>
                </a:lnTo>
                <a:close/>
              </a:path>
              <a:path w="3296920" h="2565400">
                <a:moveTo>
                  <a:pt x="858057" y="927099"/>
                </a:moveTo>
                <a:lnTo>
                  <a:pt x="848175" y="927099"/>
                </a:lnTo>
                <a:lnTo>
                  <a:pt x="843624" y="914399"/>
                </a:lnTo>
                <a:lnTo>
                  <a:pt x="858420" y="914399"/>
                </a:lnTo>
                <a:lnTo>
                  <a:pt x="858057" y="927099"/>
                </a:lnTo>
                <a:close/>
              </a:path>
              <a:path w="3296920" h="2565400">
                <a:moveTo>
                  <a:pt x="935581" y="927099"/>
                </a:moveTo>
                <a:lnTo>
                  <a:pt x="920455" y="927099"/>
                </a:lnTo>
                <a:lnTo>
                  <a:pt x="925480" y="914399"/>
                </a:lnTo>
                <a:lnTo>
                  <a:pt x="930332" y="914399"/>
                </a:lnTo>
                <a:lnTo>
                  <a:pt x="935581" y="927099"/>
                </a:lnTo>
                <a:close/>
              </a:path>
              <a:path w="3296920" h="2565400">
                <a:moveTo>
                  <a:pt x="1078568" y="927099"/>
                </a:moveTo>
                <a:lnTo>
                  <a:pt x="1071263" y="914399"/>
                </a:lnTo>
                <a:lnTo>
                  <a:pt x="1084664" y="914399"/>
                </a:lnTo>
                <a:lnTo>
                  <a:pt x="1078568" y="927099"/>
                </a:lnTo>
                <a:close/>
              </a:path>
              <a:path w="3296920" h="2565400">
                <a:moveTo>
                  <a:pt x="538540" y="952499"/>
                </a:moveTo>
                <a:lnTo>
                  <a:pt x="520921" y="952499"/>
                </a:lnTo>
                <a:lnTo>
                  <a:pt x="526069" y="939799"/>
                </a:lnTo>
                <a:lnTo>
                  <a:pt x="525652" y="927099"/>
                </a:lnTo>
                <a:lnTo>
                  <a:pt x="538059" y="927099"/>
                </a:lnTo>
                <a:lnTo>
                  <a:pt x="537283" y="939799"/>
                </a:lnTo>
                <a:lnTo>
                  <a:pt x="538540" y="952499"/>
                </a:lnTo>
                <a:close/>
              </a:path>
              <a:path w="3296920" h="2565400">
                <a:moveTo>
                  <a:pt x="654832" y="939799"/>
                </a:moveTo>
                <a:lnTo>
                  <a:pt x="640237" y="939799"/>
                </a:lnTo>
                <a:lnTo>
                  <a:pt x="643906" y="927099"/>
                </a:lnTo>
                <a:lnTo>
                  <a:pt x="649619" y="927099"/>
                </a:lnTo>
                <a:lnTo>
                  <a:pt x="654832" y="939799"/>
                </a:lnTo>
                <a:close/>
              </a:path>
              <a:path w="3296920" h="2565400">
                <a:moveTo>
                  <a:pt x="682294" y="939799"/>
                </a:moveTo>
                <a:lnTo>
                  <a:pt x="670581" y="939799"/>
                </a:lnTo>
                <a:lnTo>
                  <a:pt x="668750" y="927099"/>
                </a:lnTo>
                <a:lnTo>
                  <a:pt x="682827" y="927099"/>
                </a:lnTo>
                <a:lnTo>
                  <a:pt x="682294" y="939799"/>
                </a:lnTo>
                <a:close/>
              </a:path>
              <a:path w="3296920" h="2565400">
                <a:moveTo>
                  <a:pt x="724811" y="939799"/>
                </a:moveTo>
                <a:lnTo>
                  <a:pt x="710351" y="939799"/>
                </a:lnTo>
                <a:lnTo>
                  <a:pt x="713129" y="927099"/>
                </a:lnTo>
                <a:lnTo>
                  <a:pt x="719868" y="927099"/>
                </a:lnTo>
                <a:lnTo>
                  <a:pt x="724811" y="939799"/>
                </a:lnTo>
                <a:close/>
              </a:path>
              <a:path w="3296920" h="2565400">
                <a:moveTo>
                  <a:pt x="746404" y="939799"/>
                </a:moveTo>
                <a:lnTo>
                  <a:pt x="740154" y="939799"/>
                </a:lnTo>
                <a:lnTo>
                  <a:pt x="735478" y="927099"/>
                </a:lnTo>
                <a:lnTo>
                  <a:pt x="750789" y="927099"/>
                </a:lnTo>
                <a:lnTo>
                  <a:pt x="746404" y="939799"/>
                </a:lnTo>
                <a:close/>
              </a:path>
              <a:path w="3296920" h="2565400">
                <a:moveTo>
                  <a:pt x="996866" y="939799"/>
                </a:moveTo>
                <a:lnTo>
                  <a:pt x="973566" y="939799"/>
                </a:lnTo>
                <a:lnTo>
                  <a:pt x="973279" y="927099"/>
                </a:lnTo>
                <a:lnTo>
                  <a:pt x="986640" y="927099"/>
                </a:lnTo>
                <a:lnTo>
                  <a:pt x="996866" y="939799"/>
                </a:lnTo>
                <a:close/>
              </a:path>
              <a:path w="3296920" h="2565400">
                <a:moveTo>
                  <a:pt x="557763" y="952499"/>
                </a:moveTo>
                <a:lnTo>
                  <a:pt x="544071" y="952499"/>
                </a:lnTo>
                <a:lnTo>
                  <a:pt x="549690" y="939799"/>
                </a:lnTo>
                <a:lnTo>
                  <a:pt x="555255" y="939799"/>
                </a:lnTo>
                <a:lnTo>
                  <a:pt x="557763" y="952499"/>
                </a:lnTo>
                <a:close/>
              </a:path>
              <a:path w="3296920" h="2565400">
                <a:moveTo>
                  <a:pt x="611010" y="952499"/>
                </a:moveTo>
                <a:lnTo>
                  <a:pt x="597995" y="952499"/>
                </a:lnTo>
                <a:lnTo>
                  <a:pt x="595054" y="939799"/>
                </a:lnTo>
                <a:lnTo>
                  <a:pt x="612044" y="939799"/>
                </a:lnTo>
                <a:lnTo>
                  <a:pt x="611010" y="952499"/>
                </a:lnTo>
                <a:close/>
              </a:path>
              <a:path w="3296920" h="2565400">
                <a:moveTo>
                  <a:pt x="652019" y="952499"/>
                </a:moveTo>
                <a:lnTo>
                  <a:pt x="646254" y="952499"/>
                </a:lnTo>
                <a:lnTo>
                  <a:pt x="641152" y="939799"/>
                </a:lnTo>
                <a:lnTo>
                  <a:pt x="655770" y="939799"/>
                </a:lnTo>
                <a:lnTo>
                  <a:pt x="652019" y="952499"/>
                </a:lnTo>
                <a:close/>
              </a:path>
              <a:path w="3296920" h="2565400">
                <a:moveTo>
                  <a:pt x="753929" y="952499"/>
                </a:moveTo>
                <a:lnTo>
                  <a:pt x="742070" y="952499"/>
                </a:lnTo>
                <a:lnTo>
                  <a:pt x="738868" y="939799"/>
                </a:lnTo>
                <a:lnTo>
                  <a:pt x="754009" y="939799"/>
                </a:lnTo>
                <a:lnTo>
                  <a:pt x="753929" y="952499"/>
                </a:lnTo>
                <a:close/>
              </a:path>
              <a:path w="3296920" h="2565400">
                <a:moveTo>
                  <a:pt x="781685" y="952499"/>
                </a:moveTo>
                <a:lnTo>
                  <a:pt x="766018" y="952499"/>
                </a:lnTo>
                <a:lnTo>
                  <a:pt x="768958" y="939799"/>
                </a:lnTo>
                <a:lnTo>
                  <a:pt x="779550" y="939799"/>
                </a:lnTo>
                <a:lnTo>
                  <a:pt x="781685" y="952499"/>
                </a:lnTo>
                <a:close/>
              </a:path>
              <a:path w="3296920" h="2565400">
                <a:moveTo>
                  <a:pt x="895646" y="952499"/>
                </a:moveTo>
                <a:lnTo>
                  <a:pt x="881851" y="952499"/>
                </a:lnTo>
                <a:lnTo>
                  <a:pt x="887225" y="939799"/>
                </a:lnTo>
                <a:lnTo>
                  <a:pt x="893393" y="939799"/>
                </a:lnTo>
                <a:lnTo>
                  <a:pt x="895646" y="952499"/>
                </a:lnTo>
                <a:close/>
              </a:path>
              <a:path w="3296920" h="2565400">
                <a:moveTo>
                  <a:pt x="511992" y="977899"/>
                </a:moveTo>
                <a:lnTo>
                  <a:pt x="505560" y="977899"/>
                </a:lnTo>
                <a:lnTo>
                  <a:pt x="503482" y="965199"/>
                </a:lnTo>
                <a:lnTo>
                  <a:pt x="488159" y="965199"/>
                </a:lnTo>
                <a:lnTo>
                  <a:pt x="501723" y="952499"/>
                </a:lnTo>
                <a:lnTo>
                  <a:pt x="516644" y="965199"/>
                </a:lnTo>
                <a:lnTo>
                  <a:pt x="501882" y="965199"/>
                </a:lnTo>
                <a:lnTo>
                  <a:pt x="496881" y="977899"/>
                </a:lnTo>
                <a:lnTo>
                  <a:pt x="511992" y="977899"/>
                </a:lnTo>
                <a:close/>
              </a:path>
              <a:path w="3296920" h="2565400">
                <a:moveTo>
                  <a:pt x="648072" y="965199"/>
                </a:moveTo>
                <a:lnTo>
                  <a:pt x="634718" y="965199"/>
                </a:lnTo>
                <a:lnTo>
                  <a:pt x="639264" y="952499"/>
                </a:lnTo>
                <a:lnTo>
                  <a:pt x="644495" y="952499"/>
                </a:lnTo>
                <a:lnTo>
                  <a:pt x="648072" y="965199"/>
                </a:lnTo>
                <a:close/>
              </a:path>
              <a:path w="3296920" h="2565400">
                <a:moveTo>
                  <a:pt x="694247" y="965199"/>
                </a:moveTo>
                <a:lnTo>
                  <a:pt x="679646" y="965199"/>
                </a:lnTo>
                <a:lnTo>
                  <a:pt x="678851" y="952499"/>
                </a:lnTo>
                <a:lnTo>
                  <a:pt x="695921" y="952499"/>
                </a:lnTo>
                <a:lnTo>
                  <a:pt x="694247" y="965199"/>
                </a:lnTo>
                <a:close/>
              </a:path>
              <a:path w="3296920" h="2565400">
                <a:moveTo>
                  <a:pt x="771973" y="965199"/>
                </a:moveTo>
                <a:lnTo>
                  <a:pt x="766218" y="952499"/>
                </a:lnTo>
                <a:lnTo>
                  <a:pt x="778667" y="952499"/>
                </a:lnTo>
                <a:lnTo>
                  <a:pt x="771973" y="965199"/>
                </a:lnTo>
                <a:close/>
              </a:path>
              <a:path w="3296920" h="2565400">
                <a:moveTo>
                  <a:pt x="787149" y="965199"/>
                </a:moveTo>
                <a:lnTo>
                  <a:pt x="776636" y="965199"/>
                </a:lnTo>
                <a:lnTo>
                  <a:pt x="781447" y="952499"/>
                </a:lnTo>
                <a:lnTo>
                  <a:pt x="787149" y="965199"/>
                </a:lnTo>
                <a:close/>
              </a:path>
              <a:path w="3296920" h="2565400">
                <a:moveTo>
                  <a:pt x="811510" y="965199"/>
                </a:moveTo>
                <a:lnTo>
                  <a:pt x="796065" y="965199"/>
                </a:lnTo>
                <a:lnTo>
                  <a:pt x="801807" y="952499"/>
                </a:lnTo>
                <a:lnTo>
                  <a:pt x="810794" y="952499"/>
                </a:lnTo>
                <a:lnTo>
                  <a:pt x="811510" y="965199"/>
                </a:lnTo>
                <a:close/>
              </a:path>
              <a:path w="3296920" h="2565400">
                <a:moveTo>
                  <a:pt x="888975" y="965199"/>
                </a:moveTo>
                <a:lnTo>
                  <a:pt x="883121" y="952499"/>
                </a:lnTo>
                <a:lnTo>
                  <a:pt x="894126" y="952499"/>
                </a:lnTo>
                <a:lnTo>
                  <a:pt x="888975" y="965199"/>
                </a:lnTo>
                <a:close/>
              </a:path>
              <a:path w="3296920" h="2565400">
                <a:moveTo>
                  <a:pt x="547951" y="977899"/>
                </a:moveTo>
                <a:lnTo>
                  <a:pt x="529469" y="977899"/>
                </a:lnTo>
                <a:lnTo>
                  <a:pt x="538556" y="965199"/>
                </a:lnTo>
                <a:lnTo>
                  <a:pt x="552554" y="965199"/>
                </a:lnTo>
                <a:lnTo>
                  <a:pt x="547951" y="977899"/>
                </a:lnTo>
                <a:close/>
              </a:path>
              <a:path w="3296920" h="2565400">
                <a:moveTo>
                  <a:pt x="583479" y="977899"/>
                </a:moveTo>
                <a:lnTo>
                  <a:pt x="569812" y="977899"/>
                </a:lnTo>
                <a:lnTo>
                  <a:pt x="570766" y="965199"/>
                </a:lnTo>
                <a:lnTo>
                  <a:pt x="578004" y="965199"/>
                </a:lnTo>
                <a:lnTo>
                  <a:pt x="583479" y="977899"/>
                </a:lnTo>
                <a:close/>
              </a:path>
              <a:path w="3296920" h="2565400">
                <a:moveTo>
                  <a:pt x="642186" y="977899"/>
                </a:moveTo>
                <a:lnTo>
                  <a:pt x="636440" y="977899"/>
                </a:lnTo>
                <a:lnTo>
                  <a:pt x="633199" y="965199"/>
                </a:lnTo>
                <a:lnTo>
                  <a:pt x="647157" y="965199"/>
                </a:lnTo>
                <a:lnTo>
                  <a:pt x="642186" y="977899"/>
                </a:lnTo>
                <a:close/>
              </a:path>
              <a:path w="3296920" h="2565400">
                <a:moveTo>
                  <a:pt x="784151" y="977899"/>
                </a:moveTo>
                <a:lnTo>
                  <a:pt x="778942" y="965199"/>
                </a:lnTo>
                <a:lnTo>
                  <a:pt x="789097" y="965199"/>
                </a:lnTo>
                <a:lnTo>
                  <a:pt x="784151" y="977899"/>
                </a:lnTo>
                <a:close/>
              </a:path>
              <a:path w="3296920" h="2565400">
                <a:moveTo>
                  <a:pt x="845703" y="977899"/>
                </a:moveTo>
                <a:lnTo>
                  <a:pt x="840808" y="977899"/>
                </a:lnTo>
                <a:lnTo>
                  <a:pt x="836912" y="965199"/>
                </a:lnTo>
                <a:lnTo>
                  <a:pt x="849607" y="965199"/>
                </a:lnTo>
                <a:lnTo>
                  <a:pt x="845703" y="977899"/>
                </a:lnTo>
                <a:close/>
              </a:path>
              <a:path w="3296920" h="2565400">
                <a:moveTo>
                  <a:pt x="490916" y="990599"/>
                </a:moveTo>
                <a:lnTo>
                  <a:pt x="490439" y="977899"/>
                </a:lnTo>
                <a:lnTo>
                  <a:pt x="491950" y="977899"/>
                </a:lnTo>
                <a:lnTo>
                  <a:pt x="490916" y="990599"/>
                </a:lnTo>
                <a:close/>
              </a:path>
              <a:path w="3296920" h="2565400">
                <a:moveTo>
                  <a:pt x="594824" y="990599"/>
                </a:moveTo>
                <a:lnTo>
                  <a:pt x="587309" y="990599"/>
                </a:lnTo>
                <a:lnTo>
                  <a:pt x="581344" y="977899"/>
                </a:lnTo>
                <a:lnTo>
                  <a:pt x="597559" y="977899"/>
                </a:lnTo>
                <a:lnTo>
                  <a:pt x="594824" y="990599"/>
                </a:lnTo>
                <a:close/>
              </a:path>
              <a:path w="3296920" h="2565400">
                <a:moveTo>
                  <a:pt x="636279" y="990599"/>
                </a:moveTo>
                <a:lnTo>
                  <a:pt x="621985" y="990599"/>
                </a:lnTo>
                <a:lnTo>
                  <a:pt x="622768" y="977899"/>
                </a:lnTo>
                <a:lnTo>
                  <a:pt x="637017" y="977899"/>
                </a:lnTo>
                <a:lnTo>
                  <a:pt x="636279" y="990599"/>
                </a:lnTo>
                <a:close/>
              </a:path>
              <a:path w="3296920" h="2565400">
                <a:moveTo>
                  <a:pt x="507802" y="1003299"/>
                </a:moveTo>
                <a:lnTo>
                  <a:pt x="494336" y="1003299"/>
                </a:lnTo>
                <a:lnTo>
                  <a:pt x="492441" y="990599"/>
                </a:lnTo>
                <a:lnTo>
                  <a:pt x="507618" y="990599"/>
                </a:lnTo>
                <a:lnTo>
                  <a:pt x="507802" y="1003299"/>
                </a:lnTo>
                <a:close/>
              </a:path>
              <a:path w="3296920" h="2565400">
                <a:moveTo>
                  <a:pt x="593473" y="1015999"/>
                </a:moveTo>
                <a:lnTo>
                  <a:pt x="582458" y="1015999"/>
                </a:lnTo>
                <a:lnTo>
                  <a:pt x="578640" y="1003299"/>
                </a:lnTo>
                <a:lnTo>
                  <a:pt x="579992" y="1003299"/>
                </a:lnTo>
                <a:lnTo>
                  <a:pt x="574504" y="990599"/>
                </a:lnTo>
                <a:lnTo>
                  <a:pt x="583889" y="990599"/>
                </a:lnTo>
                <a:lnTo>
                  <a:pt x="592081" y="1003299"/>
                </a:lnTo>
                <a:lnTo>
                  <a:pt x="593473" y="1015999"/>
                </a:lnTo>
                <a:close/>
              </a:path>
              <a:path w="3296920" h="2565400">
                <a:moveTo>
                  <a:pt x="666603" y="1003299"/>
                </a:moveTo>
                <a:lnTo>
                  <a:pt x="654912" y="1003299"/>
                </a:lnTo>
                <a:lnTo>
                  <a:pt x="657059" y="990599"/>
                </a:lnTo>
                <a:lnTo>
                  <a:pt x="663024" y="990599"/>
                </a:lnTo>
                <a:lnTo>
                  <a:pt x="666603" y="1003299"/>
                </a:lnTo>
                <a:close/>
              </a:path>
              <a:path w="3296920" h="2565400">
                <a:moveTo>
                  <a:pt x="746042" y="1003299"/>
                </a:moveTo>
                <a:lnTo>
                  <a:pt x="735814" y="1003299"/>
                </a:lnTo>
                <a:lnTo>
                  <a:pt x="740757" y="990599"/>
                </a:lnTo>
                <a:lnTo>
                  <a:pt x="746042" y="1003299"/>
                </a:lnTo>
                <a:close/>
              </a:path>
              <a:path w="3296920" h="2565400">
                <a:moveTo>
                  <a:pt x="850359" y="1003299"/>
                </a:moveTo>
                <a:lnTo>
                  <a:pt x="836605" y="1003299"/>
                </a:lnTo>
                <a:lnTo>
                  <a:pt x="836961" y="990599"/>
                </a:lnTo>
                <a:lnTo>
                  <a:pt x="846644" y="990599"/>
                </a:lnTo>
                <a:lnTo>
                  <a:pt x="850359" y="1003299"/>
                </a:lnTo>
                <a:close/>
              </a:path>
              <a:path w="3296920" h="2565400">
                <a:moveTo>
                  <a:pt x="889452" y="1015999"/>
                </a:moveTo>
                <a:lnTo>
                  <a:pt x="881738" y="1015999"/>
                </a:lnTo>
                <a:lnTo>
                  <a:pt x="880227" y="1003299"/>
                </a:lnTo>
                <a:lnTo>
                  <a:pt x="883205" y="990599"/>
                </a:lnTo>
                <a:lnTo>
                  <a:pt x="889800" y="990599"/>
                </a:lnTo>
                <a:lnTo>
                  <a:pt x="895247" y="1003299"/>
                </a:lnTo>
                <a:lnTo>
                  <a:pt x="894781" y="1003299"/>
                </a:lnTo>
                <a:lnTo>
                  <a:pt x="889452" y="1015999"/>
                </a:lnTo>
                <a:close/>
              </a:path>
              <a:path w="3296920" h="2565400">
                <a:moveTo>
                  <a:pt x="651810" y="1028699"/>
                </a:moveTo>
                <a:lnTo>
                  <a:pt x="646720" y="1028699"/>
                </a:lnTo>
                <a:lnTo>
                  <a:pt x="641948" y="1015999"/>
                </a:lnTo>
                <a:lnTo>
                  <a:pt x="647683" y="1003299"/>
                </a:lnTo>
                <a:lnTo>
                  <a:pt x="654245" y="1015999"/>
                </a:lnTo>
                <a:lnTo>
                  <a:pt x="657125" y="1015999"/>
                </a:lnTo>
                <a:lnTo>
                  <a:pt x="651810" y="1028699"/>
                </a:lnTo>
                <a:close/>
              </a:path>
              <a:path w="3296920" h="2565400">
                <a:moveTo>
                  <a:pt x="742397" y="1015999"/>
                </a:moveTo>
                <a:lnTo>
                  <a:pt x="736810" y="1015999"/>
                </a:lnTo>
                <a:lnTo>
                  <a:pt x="733728" y="1003299"/>
                </a:lnTo>
                <a:lnTo>
                  <a:pt x="747507" y="1003299"/>
                </a:lnTo>
                <a:lnTo>
                  <a:pt x="742397" y="1015999"/>
                </a:lnTo>
                <a:close/>
              </a:path>
              <a:path w="3296920" h="2565400">
                <a:moveTo>
                  <a:pt x="980994" y="1015999"/>
                </a:moveTo>
                <a:lnTo>
                  <a:pt x="966611" y="1015999"/>
                </a:lnTo>
                <a:lnTo>
                  <a:pt x="968905" y="1003299"/>
                </a:lnTo>
                <a:lnTo>
                  <a:pt x="979721" y="1003299"/>
                </a:lnTo>
                <a:lnTo>
                  <a:pt x="980994" y="1015999"/>
                </a:lnTo>
                <a:close/>
              </a:path>
              <a:path w="3296920" h="2565400">
                <a:moveTo>
                  <a:pt x="560189" y="1028699"/>
                </a:moveTo>
                <a:lnTo>
                  <a:pt x="545302" y="1028699"/>
                </a:lnTo>
                <a:lnTo>
                  <a:pt x="550058" y="1015999"/>
                </a:lnTo>
                <a:lnTo>
                  <a:pt x="555903" y="1015999"/>
                </a:lnTo>
                <a:lnTo>
                  <a:pt x="560189" y="1028699"/>
                </a:lnTo>
                <a:close/>
              </a:path>
              <a:path w="3296920" h="2565400">
                <a:moveTo>
                  <a:pt x="629869" y="1028699"/>
                </a:moveTo>
                <a:lnTo>
                  <a:pt x="624431" y="1028699"/>
                </a:lnTo>
                <a:lnTo>
                  <a:pt x="620474" y="1015999"/>
                </a:lnTo>
                <a:lnTo>
                  <a:pt x="634233" y="1015999"/>
                </a:lnTo>
                <a:lnTo>
                  <a:pt x="629869" y="1028699"/>
                </a:lnTo>
                <a:close/>
              </a:path>
              <a:path w="3296920" h="2565400">
                <a:moveTo>
                  <a:pt x="701875" y="1028699"/>
                </a:moveTo>
                <a:lnTo>
                  <a:pt x="688591" y="1028699"/>
                </a:lnTo>
                <a:lnTo>
                  <a:pt x="688991" y="1015999"/>
                </a:lnTo>
                <a:lnTo>
                  <a:pt x="702358" y="1015999"/>
                </a:lnTo>
                <a:lnTo>
                  <a:pt x="701875" y="1028699"/>
                </a:lnTo>
                <a:close/>
              </a:path>
              <a:path w="3296920" h="2565400">
                <a:moveTo>
                  <a:pt x="816788" y="1028699"/>
                </a:moveTo>
                <a:lnTo>
                  <a:pt x="802841" y="1028699"/>
                </a:lnTo>
                <a:lnTo>
                  <a:pt x="803108" y="1015999"/>
                </a:lnTo>
                <a:lnTo>
                  <a:pt x="816998" y="1015999"/>
                </a:lnTo>
                <a:lnTo>
                  <a:pt x="816788" y="1028699"/>
                </a:lnTo>
                <a:close/>
              </a:path>
              <a:path w="3296920" h="2565400">
                <a:moveTo>
                  <a:pt x="500778" y="1041399"/>
                </a:moveTo>
                <a:lnTo>
                  <a:pt x="498233" y="1028699"/>
                </a:lnTo>
                <a:lnTo>
                  <a:pt x="507697" y="1028699"/>
                </a:lnTo>
                <a:lnTo>
                  <a:pt x="500778" y="1041399"/>
                </a:lnTo>
                <a:close/>
              </a:path>
              <a:path w="3296920" h="2565400">
                <a:moveTo>
                  <a:pt x="529330" y="1041399"/>
                </a:moveTo>
                <a:lnTo>
                  <a:pt x="516128" y="1041399"/>
                </a:lnTo>
                <a:lnTo>
                  <a:pt x="516128" y="1028699"/>
                </a:lnTo>
                <a:lnTo>
                  <a:pt x="530902" y="1028699"/>
                </a:lnTo>
                <a:lnTo>
                  <a:pt x="529330" y="1041399"/>
                </a:lnTo>
                <a:close/>
              </a:path>
              <a:path w="3296920" h="2565400">
                <a:moveTo>
                  <a:pt x="543566" y="1054099"/>
                </a:moveTo>
                <a:lnTo>
                  <a:pt x="529092" y="1054099"/>
                </a:lnTo>
                <a:lnTo>
                  <a:pt x="533227" y="1041399"/>
                </a:lnTo>
                <a:lnTo>
                  <a:pt x="541737" y="1041399"/>
                </a:lnTo>
                <a:lnTo>
                  <a:pt x="543566" y="1054099"/>
                </a:lnTo>
                <a:close/>
              </a:path>
              <a:path w="3296920" h="2565400">
                <a:moveTo>
                  <a:pt x="585321" y="1054099"/>
                </a:moveTo>
                <a:lnTo>
                  <a:pt x="572516" y="1054099"/>
                </a:lnTo>
                <a:lnTo>
                  <a:pt x="576095" y="1041399"/>
                </a:lnTo>
                <a:lnTo>
                  <a:pt x="583174" y="1041399"/>
                </a:lnTo>
                <a:lnTo>
                  <a:pt x="585321" y="1054099"/>
                </a:lnTo>
                <a:close/>
              </a:path>
              <a:path w="3296920" h="2565400">
                <a:moveTo>
                  <a:pt x="796194" y="1054099"/>
                </a:moveTo>
                <a:lnTo>
                  <a:pt x="784700" y="1054099"/>
                </a:lnTo>
                <a:lnTo>
                  <a:pt x="781845" y="1041399"/>
                </a:lnTo>
                <a:lnTo>
                  <a:pt x="797036" y="1041399"/>
                </a:lnTo>
                <a:lnTo>
                  <a:pt x="796194" y="1054099"/>
                </a:lnTo>
                <a:close/>
              </a:path>
              <a:path w="3296920" h="2565400">
                <a:moveTo>
                  <a:pt x="846257" y="1054099"/>
                </a:moveTo>
                <a:lnTo>
                  <a:pt x="830599" y="1054099"/>
                </a:lnTo>
                <a:lnTo>
                  <a:pt x="835420" y="1041399"/>
                </a:lnTo>
                <a:lnTo>
                  <a:pt x="842091" y="1041399"/>
                </a:lnTo>
                <a:lnTo>
                  <a:pt x="846257" y="1054099"/>
                </a:lnTo>
                <a:close/>
              </a:path>
              <a:path w="3296920" h="2565400">
                <a:moveTo>
                  <a:pt x="892713" y="1054099"/>
                </a:moveTo>
                <a:lnTo>
                  <a:pt x="877983" y="1054099"/>
                </a:lnTo>
                <a:lnTo>
                  <a:pt x="878556" y="1041399"/>
                </a:lnTo>
                <a:lnTo>
                  <a:pt x="892089" y="1041399"/>
                </a:lnTo>
                <a:lnTo>
                  <a:pt x="892713" y="1054099"/>
                </a:lnTo>
                <a:close/>
              </a:path>
              <a:path w="3296920" h="2565400">
                <a:moveTo>
                  <a:pt x="1042999" y="1054099"/>
                </a:moveTo>
                <a:lnTo>
                  <a:pt x="1029270" y="1054099"/>
                </a:lnTo>
                <a:lnTo>
                  <a:pt x="1030543" y="1041399"/>
                </a:lnTo>
                <a:lnTo>
                  <a:pt x="1047125" y="1041399"/>
                </a:lnTo>
                <a:lnTo>
                  <a:pt x="1042999" y="1054099"/>
                </a:lnTo>
                <a:close/>
              </a:path>
              <a:path w="3296920" h="2565400">
                <a:moveTo>
                  <a:pt x="561859" y="1066799"/>
                </a:moveTo>
                <a:lnTo>
                  <a:pt x="552156" y="1066799"/>
                </a:lnTo>
                <a:lnTo>
                  <a:pt x="557962" y="1054099"/>
                </a:lnTo>
                <a:lnTo>
                  <a:pt x="561859" y="1066799"/>
                </a:lnTo>
                <a:close/>
              </a:path>
              <a:path w="3296920" h="2565400">
                <a:moveTo>
                  <a:pt x="576771" y="1066799"/>
                </a:moveTo>
                <a:lnTo>
                  <a:pt x="570424" y="1054099"/>
                </a:lnTo>
                <a:lnTo>
                  <a:pt x="584193" y="1054099"/>
                </a:lnTo>
                <a:lnTo>
                  <a:pt x="576771" y="1066799"/>
                </a:lnTo>
                <a:close/>
              </a:path>
              <a:path w="3296920" h="2565400">
                <a:moveTo>
                  <a:pt x="600402" y="1066799"/>
                </a:moveTo>
                <a:lnTo>
                  <a:pt x="591127" y="1066799"/>
                </a:lnTo>
                <a:lnTo>
                  <a:pt x="588118" y="1054099"/>
                </a:lnTo>
                <a:lnTo>
                  <a:pt x="602725" y="1054099"/>
                </a:lnTo>
                <a:lnTo>
                  <a:pt x="600402" y="1066799"/>
                </a:lnTo>
                <a:close/>
              </a:path>
              <a:path w="3296920" h="2565400">
                <a:moveTo>
                  <a:pt x="617949" y="1066799"/>
                </a:moveTo>
                <a:lnTo>
                  <a:pt x="607192" y="1066799"/>
                </a:lnTo>
                <a:lnTo>
                  <a:pt x="606557" y="1054099"/>
                </a:lnTo>
                <a:lnTo>
                  <a:pt x="621038" y="1054099"/>
                </a:lnTo>
                <a:lnTo>
                  <a:pt x="617949" y="1066799"/>
                </a:lnTo>
                <a:close/>
              </a:path>
              <a:path w="3296920" h="2565400">
                <a:moveTo>
                  <a:pt x="683653" y="1066799"/>
                </a:moveTo>
                <a:lnTo>
                  <a:pt x="673920" y="1066799"/>
                </a:lnTo>
                <a:lnTo>
                  <a:pt x="670130" y="1054099"/>
                </a:lnTo>
                <a:lnTo>
                  <a:pt x="685988" y="1054099"/>
                </a:lnTo>
                <a:lnTo>
                  <a:pt x="683653" y="1066799"/>
                </a:lnTo>
                <a:close/>
              </a:path>
              <a:path w="3296920" h="2565400">
                <a:moveTo>
                  <a:pt x="838552" y="1066799"/>
                </a:moveTo>
                <a:lnTo>
                  <a:pt x="829565" y="1054099"/>
                </a:lnTo>
                <a:lnTo>
                  <a:pt x="843562" y="1054099"/>
                </a:lnTo>
                <a:lnTo>
                  <a:pt x="838552" y="1066799"/>
                </a:lnTo>
                <a:close/>
              </a:path>
              <a:path w="3296920" h="2565400">
                <a:moveTo>
                  <a:pt x="562604" y="1079499"/>
                </a:moveTo>
                <a:lnTo>
                  <a:pt x="554332" y="1079499"/>
                </a:lnTo>
                <a:lnTo>
                  <a:pt x="550883" y="1066799"/>
                </a:lnTo>
                <a:lnTo>
                  <a:pt x="567760" y="1066799"/>
                </a:lnTo>
                <a:lnTo>
                  <a:pt x="562604" y="1079499"/>
                </a:lnTo>
                <a:close/>
              </a:path>
              <a:path w="3296920" h="2565400">
                <a:moveTo>
                  <a:pt x="609817" y="1079499"/>
                </a:moveTo>
                <a:lnTo>
                  <a:pt x="596706" y="1079499"/>
                </a:lnTo>
                <a:lnTo>
                  <a:pt x="605045" y="1066799"/>
                </a:lnTo>
                <a:lnTo>
                  <a:pt x="609817" y="1079499"/>
                </a:lnTo>
                <a:close/>
              </a:path>
              <a:path w="3296920" h="2565400">
                <a:moveTo>
                  <a:pt x="746055" y="1079499"/>
                </a:moveTo>
                <a:lnTo>
                  <a:pt x="731554" y="1079499"/>
                </a:lnTo>
                <a:lnTo>
                  <a:pt x="729523" y="1066799"/>
                </a:lnTo>
                <a:lnTo>
                  <a:pt x="746055" y="1066799"/>
                </a:lnTo>
                <a:lnTo>
                  <a:pt x="746055" y="1079499"/>
                </a:lnTo>
                <a:close/>
              </a:path>
              <a:path w="3296920" h="2565400">
                <a:moveTo>
                  <a:pt x="781050" y="1079499"/>
                </a:moveTo>
                <a:lnTo>
                  <a:pt x="766893" y="1079499"/>
                </a:lnTo>
                <a:lnTo>
                  <a:pt x="767137" y="1066799"/>
                </a:lnTo>
                <a:lnTo>
                  <a:pt x="779464" y="1066799"/>
                </a:lnTo>
                <a:lnTo>
                  <a:pt x="781050" y="1079499"/>
                </a:lnTo>
                <a:close/>
              </a:path>
              <a:path w="3296920" h="2565400">
                <a:moveTo>
                  <a:pt x="524521" y="1092199"/>
                </a:moveTo>
                <a:lnTo>
                  <a:pt x="521973" y="1092199"/>
                </a:lnTo>
                <a:lnTo>
                  <a:pt x="518770" y="1079499"/>
                </a:lnTo>
                <a:lnTo>
                  <a:pt x="524876" y="1079499"/>
                </a:lnTo>
                <a:lnTo>
                  <a:pt x="524521" y="1092199"/>
                </a:lnTo>
                <a:close/>
              </a:path>
              <a:path w="3296920" h="2565400">
                <a:moveTo>
                  <a:pt x="573882" y="1092199"/>
                </a:moveTo>
                <a:lnTo>
                  <a:pt x="563868" y="1092199"/>
                </a:lnTo>
                <a:lnTo>
                  <a:pt x="563291" y="1079499"/>
                </a:lnTo>
                <a:lnTo>
                  <a:pt x="577368" y="1079499"/>
                </a:lnTo>
                <a:lnTo>
                  <a:pt x="573882" y="1092199"/>
                </a:lnTo>
                <a:close/>
              </a:path>
              <a:path w="3296920" h="2565400">
                <a:moveTo>
                  <a:pt x="598580" y="1092199"/>
                </a:moveTo>
                <a:lnTo>
                  <a:pt x="594885" y="1079499"/>
                </a:lnTo>
                <a:lnTo>
                  <a:pt x="606795" y="1079499"/>
                </a:lnTo>
                <a:lnTo>
                  <a:pt x="598580" y="1092199"/>
                </a:lnTo>
                <a:close/>
              </a:path>
              <a:path w="3296920" h="2565400">
                <a:moveTo>
                  <a:pt x="662944" y="1092199"/>
                </a:moveTo>
                <a:lnTo>
                  <a:pt x="656582" y="1092199"/>
                </a:lnTo>
                <a:lnTo>
                  <a:pt x="659445" y="1079499"/>
                </a:lnTo>
                <a:lnTo>
                  <a:pt x="662944" y="1092199"/>
                </a:lnTo>
                <a:close/>
              </a:path>
              <a:path w="3296920" h="2565400">
                <a:moveTo>
                  <a:pt x="3165365" y="1092199"/>
                </a:moveTo>
                <a:lnTo>
                  <a:pt x="3150792" y="1092199"/>
                </a:lnTo>
                <a:lnTo>
                  <a:pt x="3153165" y="1079499"/>
                </a:lnTo>
                <a:lnTo>
                  <a:pt x="3160286" y="1079499"/>
                </a:lnTo>
                <a:lnTo>
                  <a:pt x="3165365" y="1092199"/>
                </a:lnTo>
                <a:close/>
              </a:path>
              <a:path w="3296920" h="2565400">
                <a:moveTo>
                  <a:pt x="542453" y="1104899"/>
                </a:moveTo>
                <a:lnTo>
                  <a:pt x="529121" y="1104899"/>
                </a:lnTo>
                <a:lnTo>
                  <a:pt x="527660" y="1092199"/>
                </a:lnTo>
                <a:lnTo>
                  <a:pt x="540801" y="1092199"/>
                </a:lnTo>
                <a:lnTo>
                  <a:pt x="542453" y="1104899"/>
                </a:lnTo>
                <a:close/>
              </a:path>
              <a:path w="3296920" h="2565400">
                <a:moveTo>
                  <a:pt x="643539" y="1104899"/>
                </a:moveTo>
                <a:lnTo>
                  <a:pt x="625972" y="1104899"/>
                </a:lnTo>
                <a:lnTo>
                  <a:pt x="627036" y="1092199"/>
                </a:lnTo>
                <a:lnTo>
                  <a:pt x="639482" y="1092199"/>
                </a:lnTo>
                <a:lnTo>
                  <a:pt x="643539" y="1104899"/>
                </a:lnTo>
                <a:close/>
              </a:path>
              <a:path w="3296920" h="2565400">
                <a:moveTo>
                  <a:pt x="657765" y="1104899"/>
                </a:moveTo>
                <a:lnTo>
                  <a:pt x="651570" y="1092199"/>
                </a:lnTo>
                <a:lnTo>
                  <a:pt x="665496" y="1092199"/>
                </a:lnTo>
                <a:lnTo>
                  <a:pt x="657765" y="1104899"/>
                </a:lnTo>
                <a:close/>
              </a:path>
              <a:path w="3296920" h="2565400">
                <a:moveTo>
                  <a:pt x="683716" y="1104899"/>
                </a:moveTo>
                <a:lnTo>
                  <a:pt x="668114" y="1104899"/>
                </a:lnTo>
                <a:lnTo>
                  <a:pt x="673305" y="1092199"/>
                </a:lnTo>
                <a:lnTo>
                  <a:pt x="680889" y="1092199"/>
                </a:lnTo>
                <a:lnTo>
                  <a:pt x="683716" y="1104899"/>
                </a:lnTo>
                <a:close/>
              </a:path>
              <a:path w="3296920" h="2565400">
                <a:moveTo>
                  <a:pt x="960942" y="1104899"/>
                </a:moveTo>
                <a:lnTo>
                  <a:pt x="947739" y="1104899"/>
                </a:lnTo>
                <a:lnTo>
                  <a:pt x="946157" y="1092199"/>
                </a:lnTo>
                <a:lnTo>
                  <a:pt x="959401" y="1092199"/>
                </a:lnTo>
                <a:lnTo>
                  <a:pt x="960942" y="1104899"/>
                </a:lnTo>
                <a:close/>
              </a:path>
              <a:path w="3296920" h="2565400">
                <a:moveTo>
                  <a:pt x="560149" y="1117599"/>
                </a:moveTo>
                <a:lnTo>
                  <a:pt x="541499" y="1117599"/>
                </a:lnTo>
                <a:lnTo>
                  <a:pt x="544839" y="1104899"/>
                </a:lnTo>
                <a:lnTo>
                  <a:pt x="559351" y="1104899"/>
                </a:lnTo>
                <a:lnTo>
                  <a:pt x="560149" y="1117599"/>
                </a:lnTo>
                <a:close/>
              </a:path>
              <a:path w="3296920" h="2565400">
                <a:moveTo>
                  <a:pt x="559473" y="1142999"/>
                </a:moveTo>
                <a:lnTo>
                  <a:pt x="553428" y="1142999"/>
                </a:lnTo>
                <a:lnTo>
                  <a:pt x="547766" y="1130265"/>
                </a:lnTo>
                <a:lnTo>
                  <a:pt x="554560" y="1130265"/>
                </a:lnTo>
                <a:lnTo>
                  <a:pt x="561028" y="1117599"/>
                </a:lnTo>
                <a:lnTo>
                  <a:pt x="564738" y="1130118"/>
                </a:lnTo>
                <a:lnTo>
                  <a:pt x="559473" y="1142999"/>
                </a:lnTo>
                <a:close/>
              </a:path>
              <a:path w="3296920" h="2565400">
                <a:moveTo>
                  <a:pt x="690608" y="1130265"/>
                </a:moveTo>
                <a:lnTo>
                  <a:pt x="673621" y="1130265"/>
                </a:lnTo>
                <a:lnTo>
                  <a:pt x="677489" y="1117599"/>
                </a:lnTo>
                <a:lnTo>
                  <a:pt x="685647" y="1117599"/>
                </a:lnTo>
                <a:lnTo>
                  <a:pt x="690550" y="1130118"/>
                </a:lnTo>
                <a:lnTo>
                  <a:pt x="690608" y="1130265"/>
                </a:lnTo>
                <a:close/>
              </a:path>
              <a:path w="3296920" h="2565400">
                <a:moveTo>
                  <a:pt x="770409" y="1130265"/>
                </a:moveTo>
                <a:lnTo>
                  <a:pt x="759518" y="1130265"/>
                </a:lnTo>
                <a:lnTo>
                  <a:pt x="758771" y="1117599"/>
                </a:lnTo>
                <a:lnTo>
                  <a:pt x="772759" y="1117599"/>
                </a:lnTo>
                <a:lnTo>
                  <a:pt x="770436" y="1130118"/>
                </a:lnTo>
                <a:lnTo>
                  <a:pt x="770409" y="1130265"/>
                </a:lnTo>
                <a:close/>
              </a:path>
              <a:path w="3296920" h="2565400">
                <a:moveTo>
                  <a:pt x="3075223" y="1130265"/>
                </a:moveTo>
                <a:lnTo>
                  <a:pt x="3057336" y="1130265"/>
                </a:lnTo>
                <a:lnTo>
                  <a:pt x="3062300" y="1117599"/>
                </a:lnTo>
                <a:lnTo>
                  <a:pt x="3070306" y="1117599"/>
                </a:lnTo>
                <a:lnTo>
                  <a:pt x="3075166" y="1130118"/>
                </a:lnTo>
                <a:lnTo>
                  <a:pt x="3075223" y="1130265"/>
                </a:lnTo>
                <a:close/>
              </a:path>
              <a:path w="3296920" h="2565400">
                <a:moveTo>
                  <a:pt x="592359" y="1142999"/>
                </a:moveTo>
                <a:lnTo>
                  <a:pt x="578004" y="1142999"/>
                </a:lnTo>
                <a:lnTo>
                  <a:pt x="578961" y="1130265"/>
                </a:lnTo>
                <a:lnTo>
                  <a:pt x="590677" y="1130265"/>
                </a:lnTo>
                <a:lnTo>
                  <a:pt x="592359" y="1142999"/>
                </a:lnTo>
                <a:close/>
              </a:path>
              <a:path w="3296920" h="2565400">
                <a:moveTo>
                  <a:pt x="757190" y="1142999"/>
                </a:moveTo>
                <a:lnTo>
                  <a:pt x="740886" y="1142999"/>
                </a:lnTo>
                <a:lnTo>
                  <a:pt x="744618" y="1130265"/>
                </a:lnTo>
                <a:lnTo>
                  <a:pt x="755207" y="1130265"/>
                </a:lnTo>
                <a:lnTo>
                  <a:pt x="757190" y="1142999"/>
                </a:lnTo>
                <a:close/>
              </a:path>
              <a:path w="3296920" h="2565400">
                <a:moveTo>
                  <a:pt x="838154" y="1142999"/>
                </a:moveTo>
                <a:lnTo>
                  <a:pt x="826224" y="1142999"/>
                </a:lnTo>
                <a:lnTo>
                  <a:pt x="822756" y="1130265"/>
                </a:lnTo>
                <a:lnTo>
                  <a:pt x="838234" y="1130265"/>
                </a:lnTo>
                <a:lnTo>
                  <a:pt x="838154" y="1142999"/>
                </a:lnTo>
                <a:close/>
              </a:path>
              <a:path w="3296920" h="2565400">
                <a:moveTo>
                  <a:pt x="710245" y="1168399"/>
                </a:moveTo>
                <a:lnTo>
                  <a:pt x="698303" y="1168399"/>
                </a:lnTo>
                <a:lnTo>
                  <a:pt x="695314" y="1155699"/>
                </a:lnTo>
                <a:lnTo>
                  <a:pt x="698370" y="1155699"/>
                </a:lnTo>
                <a:lnTo>
                  <a:pt x="703774" y="1142999"/>
                </a:lnTo>
                <a:lnTo>
                  <a:pt x="709283" y="1142999"/>
                </a:lnTo>
                <a:lnTo>
                  <a:pt x="712652" y="1155699"/>
                </a:lnTo>
                <a:lnTo>
                  <a:pt x="710245" y="1168399"/>
                </a:lnTo>
                <a:close/>
              </a:path>
              <a:path w="3296920" h="2565400">
                <a:moveTo>
                  <a:pt x="897008" y="1155699"/>
                </a:moveTo>
                <a:lnTo>
                  <a:pt x="883726" y="1155699"/>
                </a:lnTo>
                <a:lnTo>
                  <a:pt x="888100" y="1142999"/>
                </a:lnTo>
                <a:lnTo>
                  <a:pt x="896053" y="1142999"/>
                </a:lnTo>
                <a:lnTo>
                  <a:pt x="897008" y="1155699"/>
                </a:lnTo>
                <a:close/>
              </a:path>
              <a:path w="3296920" h="2565400">
                <a:moveTo>
                  <a:pt x="3228018" y="1155699"/>
                </a:moveTo>
                <a:lnTo>
                  <a:pt x="3215134" y="1155699"/>
                </a:lnTo>
                <a:lnTo>
                  <a:pt x="3210090" y="1142999"/>
                </a:lnTo>
                <a:lnTo>
                  <a:pt x="3224439" y="1142999"/>
                </a:lnTo>
                <a:lnTo>
                  <a:pt x="3228018" y="1155699"/>
                </a:lnTo>
                <a:close/>
              </a:path>
              <a:path w="3296920" h="2565400">
                <a:moveTo>
                  <a:pt x="630883" y="1168399"/>
                </a:moveTo>
                <a:lnTo>
                  <a:pt x="604195" y="1168399"/>
                </a:lnTo>
                <a:lnTo>
                  <a:pt x="603057" y="1155699"/>
                </a:lnTo>
                <a:lnTo>
                  <a:pt x="622721" y="1155699"/>
                </a:lnTo>
                <a:lnTo>
                  <a:pt x="630883" y="1168399"/>
                </a:lnTo>
                <a:close/>
              </a:path>
              <a:path w="3296920" h="2565400">
                <a:moveTo>
                  <a:pt x="672329" y="1168399"/>
                </a:moveTo>
                <a:lnTo>
                  <a:pt x="658472" y="1168399"/>
                </a:lnTo>
                <a:lnTo>
                  <a:pt x="662835" y="1155699"/>
                </a:lnTo>
                <a:lnTo>
                  <a:pt x="669420" y="1155699"/>
                </a:lnTo>
                <a:lnTo>
                  <a:pt x="672329" y="1168399"/>
                </a:lnTo>
                <a:close/>
              </a:path>
              <a:path w="3296920" h="2565400">
                <a:moveTo>
                  <a:pt x="688260" y="1168399"/>
                </a:moveTo>
                <a:lnTo>
                  <a:pt x="674079" y="1168399"/>
                </a:lnTo>
                <a:lnTo>
                  <a:pt x="674158" y="1155699"/>
                </a:lnTo>
                <a:lnTo>
                  <a:pt x="687122" y="1155699"/>
                </a:lnTo>
                <a:lnTo>
                  <a:pt x="688260" y="1168399"/>
                </a:lnTo>
                <a:close/>
              </a:path>
              <a:path w="3296920" h="2565400">
                <a:moveTo>
                  <a:pt x="886669" y="1168399"/>
                </a:moveTo>
                <a:lnTo>
                  <a:pt x="881149" y="1155699"/>
                </a:lnTo>
                <a:lnTo>
                  <a:pt x="894038" y="1155699"/>
                </a:lnTo>
                <a:lnTo>
                  <a:pt x="886669" y="1168399"/>
                </a:lnTo>
                <a:close/>
              </a:path>
              <a:path w="3296920" h="2565400">
                <a:moveTo>
                  <a:pt x="3131032" y="1168399"/>
                </a:moveTo>
                <a:lnTo>
                  <a:pt x="3119189" y="1168399"/>
                </a:lnTo>
                <a:lnTo>
                  <a:pt x="3125193" y="1155699"/>
                </a:lnTo>
                <a:lnTo>
                  <a:pt x="3131032" y="1168399"/>
                </a:lnTo>
                <a:close/>
              </a:path>
              <a:path w="3296920" h="2565400">
                <a:moveTo>
                  <a:pt x="536687" y="1181099"/>
                </a:moveTo>
                <a:lnTo>
                  <a:pt x="524717" y="1181099"/>
                </a:lnTo>
                <a:lnTo>
                  <a:pt x="524081" y="1168399"/>
                </a:lnTo>
                <a:lnTo>
                  <a:pt x="540957" y="1168399"/>
                </a:lnTo>
                <a:lnTo>
                  <a:pt x="536687" y="1181099"/>
                </a:lnTo>
                <a:close/>
              </a:path>
              <a:path w="3296920" h="2565400">
                <a:moveTo>
                  <a:pt x="601078" y="1181099"/>
                </a:moveTo>
                <a:lnTo>
                  <a:pt x="590809" y="1181099"/>
                </a:lnTo>
                <a:lnTo>
                  <a:pt x="587026" y="1168399"/>
                </a:lnTo>
                <a:lnTo>
                  <a:pt x="602474" y="1168399"/>
                </a:lnTo>
                <a:lnTo>
                  <a:pt x="601078" y="1181099"/>
                </a:lnTo>
                <a:close/>
              </a:path>
              <a:path w="3296920" h="2565400">
                <a:moveTo>
                  <a:pt x="799977" y="1181099"/>
                </a:moveTo>
                <a:lnTo>
                  <a:pt x="787015" y="1181099"/>
                </a:lnTo>
                <a:lnTo>
                  <a:pt x="786137" y="1168399"/>
                </a:lnTo>
                <a:lnTo>
                  <a:pt x="799581" y="1168399"/>
                </a:lnTo>
                <a:lnTo>
                  <a:pt x="799977" y="1181099"/>
                </a:lnTo>
                <a:close/>
              </a:path>
              <a:path w="3296920" h="2565400">
                <a:moveTo>
                  <a:pt x="3128205" y="1181099"/>
                </a:moveTo>
                <a:lnTo>
                  <a:pt x="3120093" y="1181099"/>
                </a:lnTo>
                <a:lnTo>
                  <a:pt x="3118025" y="1168399"/>
                </a:lnTo>
                <a:lnTo>
                  <a:pt x="3131704" y="1168399"/>
                </a:lnTo>
                <a:lnTo>
                  <a:pt x="3128205" y="1181099"/>
                </a:lnTo>
                <a:close/>
              </a:path>
              <a:path w="3296920" h="2565400">
                <a:moveTo>
                  <a:pt x="521456" y="1193799"/>
                </a:moveTo>
                <a:lnTo>
                  <a:pt x="508528" y="1193799"/>
                </a:lnTo>
                <a:lnTo>
                  <a:pt x="508016" y="1181099"/>
                </a:lnTo>
                <a:lnTo>
                  <a:pt x="521806" y="1181099"/>
                </a:lnTo>
                <a:lnTo>
                  <a:pt x="521456" y="1193799"/>
                </a:lnTo>
                <a:close/>
              </a:path>
              <a:path w="3296920" h="2565400">
                <a:moveTo>
                  <a:pt x="569405" y="1193799"/>
                </a:moveTo>
                <a:lnTo>
                  <a:pt x="554449" y="1193799"/>
                </a:lnTo>
                <a:lnTo>
                  <a:pt x="553717" y="1181099"/>
                </a:lnTo>
                <a:lnTo>
                  <a:pt x="569172" y="1181099"/>
                </a:lnTo>
                <a:lnTo>
                  <a:pt x="569405" y="1193799"/>
                </a:lnTo>
                <a:close/>
              </a:path>
              <a:path w="3296920" h="2565400">
                <a:moveTo>
                  <a:pt x="582776" y="1193799"/>
                </a:moveTo>
                <a:lnTo>
                  <a:pt x="575219" y="1193799"/>
                </a:lnTo>
                <a:lnTo>
                  <a:pt x="569921" y="1181099"/>
                </a:lnTo>
                <a:lnTo>
                  <a:pt x="586116" y="1181099"/>
                </a:lnTo>
                <a:lnTo>
                  <a:pt x="582776" y="1193799"/>
                </a:lnTo>
                <a:close/>
              </a:path>
              <a:path w="3296920" h="2565400">
                <a:moveTo>
                  <a:pt x="720446" y="1193799"/>
                </a:moveTo>
                <a:lnTo>
                  <a:pt x="707921" y="1193799"/>
                </a:lnTo>
                <a:lnTo>
                  <a:pt x="710346" y="1181099"/>
                </a:lnTo>
                <a:lnTo>
                  <a:pt x="715784" y="1181099"/>
                </a:lnTo>
                <a:lnTo>
                  <a:pt x="720446" y="1193799"/>
                </a:lnTo>
                <a:close/>
              </a:path>
              <a:path w="3296920" h="2565400">
                <a:moveTo>
                  <a:pt x="3214418" y="1193799"/>
                </a:moveTo>
                <a:lnTo>
                  <a:pt x="3200147" y="1193799"/>
                </a:lnTo>
                <a:lnTo>
                  <a:pt x="3202985" y="1181099"/>
                </a:lnTo>
                <a:lnTo>
                  <a:pt x="3209075" y="1181099"/>
                </a:lnTo>
                <a:lnTo>
                  <a:pt x="3214418" y="1193799"/>
                </a:lnTo>
                <a:close/>
              </a:path>
              <a:path w="3296920" h="2565400">
                <a:moveTo>
                  <a:pt x="509606" y="1206499"/>
                </a:moveTo>
                <a:lnTo>
                  <a:pt x="496563" y="1206499"/>
                </a:lnTo>
                <a:lnTo>
                  <a:pt x="495749" y="1193799"/>
                </a:lnTo>
                <a:lnTo>
                  <a:pt x="508318" y="1193799"/>
                </a:lnTo>
                <a:lnTo>
                  <a:pt x="509606" y="1206499"/>
                </a:lnTo>
                <a:close/>
              </a:path>
              <a:path w="3296920" h="2565400">
                <a:moveTo>
                  <a:pt x="628557" y="1206499"/>
                </a:moveTo>
                <a:lnTo>
                  <a:pt x="614291" y="1206499"/>
                </a:lnTo>
                <a:lnTo>
                  <a:pt x="616657" y="1193799"/>
                </a:lnTo>
                <a:lnTo>
                  <a:pt x="627195" y="1193799"/>
                </a:lnTo>
                <a:lnTo>
                  <a:pt x="628557" y="1206499"/>
                </a:lnTo>
                <a:close/>
              </a:path>
              <a:path w="3296920" h="2565400">
                <a:moveTo>
                  <a:pt x="751543" y="1206499"/>
                </a:moveTo>
                <a:lnTo>
                  <a:pt x="737238" y="1206499"/>
                </a:lnTo>
                <a:lnTo>
                  <a:pt x="737798" y="1193799"/>
                </a:lnTo>
                <a:lnTo>
                  <a:pt x="752100" y="1193799"/>
                </a:lnTo>
                <a:lnTo>
                  <a:pt x="751543" y="1206499"/>
                </a:lnTo>
                <a:close/>
              </a:path>
              <a:path w="3296920" h="2565400">
                <a:moveTo>
                  <a:pt x="3258208" y="1206499"/>
                </a:moveTo>
                <a:lnTo>
                  <a:pt x="3244720" y="1206499"/>
                </a:lnTo>
                <a:lnTo>
                  <a:pt x="3244957" y="1193799"/>
                </a:lnTo>
                <a:lnTo>
                  <a:pt x="3258479" y="1193799"/>
                </a:lnTo>
                <a:lnTo>
                  <a:pt x="3258208" y="1206499"/>
                </a:lnTo>
                <a:close/>
              </a:path>
              <a:path w="3296920" h="2565400">
                <a:moveTo>
                  <a:pt x="478505" y="1257299"/>
                </a:moveTo>
                <a:lnTo>
                  <a:pt x="472554" y="1257299"/>
                </a:lnTo>
                <a:lnTo>
                  <a:pt x="470197" y="1244599"/>
                </a:lnTo>
                <a:lnTo>
                  <a:pt x="469681" y="1231899"/>
                </a:lnTo>
                <a:lnTo>
                  <a:pt x="462810" y="1219199"/>
                </a:lnTo>
                <a:lnTo>
                  <a:pt x="467384" y="1206499"/>
                </a:lnTo>
                <a:lnTo>
                  <a:pt x="476805" y="1219199"/>
                </a:lnTo>
                <a:lnTo>
                  <a:pt x="484474" y="1231899"/>
                </a:lnTo>
                <a:lnTo>
                  <a:pt x="488570" y="1231899"/>
                </a:lnTo>
                <a:lnTo>
                  <a:pt x="492459" y="1244599"/>
                </a:lnTo>
                <a:lnTo>
                  <a:pt x="489803" y="1244599"/>
                </a:lnTo>
                <a:lnTo>
                  <a:pt x="478505" y="1257299"/>
                </a:lnTo>
                <a:close/>
              </a:path>
              <a:path w="3296920" h="2565400">
                <a:moveTo>
                  <a:pt x="511206" y="1219199"/>
                </a:moveTo>
                <a:lnTo>
                  <a:pt x="496398" y="1219199"/>
                </a:lnTo>
                <a:lnTo>
                  <a:pt x="497646" y="1206499"/>
                </a:lnTo>
                <a:lnTo>
                  <a:pt x="507459" y="1206499"/>
                </a:lnTo>
                <a:lnTo>
                  <a:pt x="511206" y="1219199"/>
                </a:lnTo>
                <a:close/>
              </a:path>
              <a:path w="3296920" h="2565400">
                <a:moveTo>
                  <a:pt x="564252" y="1219199"/>
                </a:moveTo>
                <a:lnTo>
                  <a:pt x="549770" y="1219199"/>
                </a:lnTo>
                <a:lnTo>
                  <a:pt x="551281" y="1206499"/>
                </a:lnTo>
                <a:lnTo>
                  <a:pt x="566949" y="1206499"/>
                </a:lnTo>
                <a:lnTo>
                  <a:pt x="564252" y="1219199"/>
                </a:lnTo>
                <a:close/>
              </a:path>
              <a:path w="3296920" h="2565400">
                <a:moveTo>
                  <a:pt x="587627" y="1219199"/>
                </a:moveTo>
                <a:lnTo>
                  <a:pt x="573043" y="1219199"/>
                </a:lnTo>
                <a:lnTo>
                  <a:pt x="576950" y="1206499"/>
                </a:lnTo>
                <a:lnTo>
                  <a:pt x="582974" y="1206499"/>
                </a:lnTo>
                <a:lnTo>
                  <a:pt x="587627" y="1219199"/>
                </a:lnTo>
                <a:close/>
              </a:path>
              <a:path w="3296920" h="2565400">
                <a:moveTo>
                  <a:pt x="661599" y="1231899"/>
                </a:moveTo>
                <a:lnTo>
                  <a:pt x="654405" y="1231899"/>
                </a:lnTo>
                <a:lnTo>
                  <a:pt x="642811" y="1219199"/>
                </a:lnTo>
                <a:lnTo>
                  <a:pt x="637653" y="1206499"/>
                </a:lnTo>
                <a:lnTo>
                  <a:pt x="646919" y="1206499"/>
                </a:lnTo>
                <a:lnTo>
                  <a:pt x="650873" y="1219199"/>
                </a:lnTo>
                <a:lnTo>
                  <a:pt x="653560" y="1219199"/>
                </a:lnTo>
                <a:lnTo>
                  <a:pt x="661599" y="1231899"/>
                </a:lnTo>
                <a:close/>
              </a:path>
              <a:path w="3296920" h="2565400">
                <a:moveTo>
                  <a:pt x="3166746" y="1219199"/>
                </a:moveTo>
                <a:lnTo>
                  <a:pt x="3153917" y="1219199"/>
                </a:lnTo>
                <a:lnTo>
                  <a:pt x="3151826" y="1206499"/>
                </a:lnTo>
                <a:lnTo>
                  <a:pt x="3163199" y="1206499"/>
                </a:lnTo>
                <a:lnTo>
                  <a:pt x="3166746" y="1219199"/>
                </a:lnTo>
                <a:close/>
              </a:path>
              <a:path w="3296920" h="2565400">
                <a:moveTo>
                  <a:pt x="569017" y="1231899"/>
                </a:moveTo>
                <a:lnTo>
                  <a:pt x="550339" y="1231899"/>
                </a:lnTo>
                <a:lnTo>
                  <a:pt x="550883" y="1219199"/>
                </a:lnTo>
                <a:lnTo>
                  <a:pt x="568655" y="1219199"/>
                </a:lnTo>
                <a:lnTo>
                  <a:pt x="569017" y="1231899"/>
                </a:lnTo>
                <a:close/>
              </a:path>
              <a:path w="3296920" h="2565400">
                <a:moveTo>
                  <a:pt x="616577" y="1231899"/>
                </a:moveTo>
                <a:lnTo>
                  <a:pt x="611248" y="1231899"/>
                </a:lnTo>
                <a:lnTo>
                  <a:pt x="606161" y="1219199"/>
                </a:lnTo>
                <a:lnTo>
                  <a:pt x="619917" y="1219199"/>
                </a:lnTo>
                <a:lnTo>
                  <a:pt x="616577" y="1231899"/>
                </a:lnTo>
                <a:close/>
              </a:path>
              <a:path w="3296920" h="2565400">
                <a:moveTo>
                  <a:pt x="805704" y="1231899"/>
                </a:moveTo>
                <a:lnTo>
                  <a:pt x="785872" y="1231899"/>
                </a:lnTo>
                <a:lnTo>
                  <a:pt x="794968" y="1219199"/>
                </a:lnTo>
                <a:lnTo>
                  <a:pt x="798626" y="1219199"/>
                </a:lnTo>
                <a:lnTo>
                  <a:pt x="805704" y="1231899"/>
                </a:lnTo>
                <a:close/>
              </a:path>
              <a:path w="3296920" h="2565400">
                <a:moveTo>
                  <a:pt x="3047242" y="1231899"/>
                </a:moveTo>
                <a:lnTo>
                  <a:pt x="3034964" y="1231899"/>
                </a:lnTo>
                <a:lnTo>
                  <a:pt x="3042039" y="1219199"/>
                </a:lnTo>
                <a:lnTo>
                  <a:pt x="3047242" y="1231899"/>
                </a:lnTo>
                <a:close/>
              </a:path>
              <a:path w="3296920" h="2565400">
                <a:moveTo>
                  <a:pt x="430014" y="1244599"/>
                </a:moveTo>
                <a:lnTo>
                  <a:pt x="428086" y="1244599"/>
                </a:lnTo>
                <a:lnTo>
                  <a:pt x="435962" y="1231899"/>
                </a:lnTo>
                <a:lnTo>
                  <a:pt x="430014" y="1244599"/>
                </a:lnTo>
                <a:close/>
              </a:path>
              <a:path w="3296920" h="2565400">
                <a:moveTo>
                  <a:pt x="552872" y="1244599"/>
                </a:moveTo>
                <a:lnTo>
                  <a:pt x="541021" y="1244599"/>
                </a:lnTo>
                <a:lnTo>
                  <a:pt x="537460" y="1231899"/>
                </a:lnTo>
                <a:lnTo>
                  <a:pt x="553667" y="1231899"/>
                </a:lnTo>
                <a:lnTo>
                  <a:pt x="552872" y="1244599"/>
                </a:lnTo>
                <a:close/>
              </a:path>
              <a:path w="3296920" h="2565400">
                <a:moveTo>
                  <a:pt x="608675" y="1244599"/>
                </a:moveTo>
                <a:lnTo>
                  <a:pt x="593990" y="1244599"/>
                </a:lnTo>
                <a:lnTo>
                  <a:pt x="595395" y="1231899"/>
                </a:lnTo>
                <a:lnTo>
                  <a:pt x="602490" y="1231899"/>
                </a:lnTo>
                <a:lnTo>
                  <a:pt x="608675" y="1244599"/>
                </a:lnTo>
                <a:close/>
              </a:path>
              <a:path w="3296920" h="2565400">
                <a:moveTo>
                  <a:pt x="736346" y="1244599"/>
                </a:moveTo>
                <a:lnTo>
                  <a:pt x="722355" y="1244599"/>
                </a:lnTo>
                <a:lnTo>
                  <a:pt x="724981" y="1231899"/>
                </a:lnTo>
                <a:lnTo>
                  <a:pt x="730596" y="1231899"/>
                </a:lnTo>
                <a:lnTo>
                  <a:pt x="736346" y="1244599"/>
                </a:lnTo>
                <a:close/>
              </a:path>
              <a:path w="3296920" h="2565400">
                <a:moveTo>
                  <a:pt x="798938" y="1244599"/>
                </a:moveTo>
                <a:lnTo>
                  <a:pt x="789907" y="1231899"/>
                </a:lnTo>
                <a:lnTo>
                  <a:pt x="804830" y="1231899"/>
                </a:lnTo>
                <a:lnTo>
                  <a:pt x="798938" y="1244599"/>
                </a:lnTo>
                <a:close/>
              </a:path>
              <a:path w="3296920" h="2565400">
                <a:moveTo>
                  <a:pt x="3041197" y="1244599"/>
                </a:moveTo>
                <a:lnTo>
                  <a:pt x="3035630" y="1244599"/>
                </a:lnTo>
                <a:lnTo>
                  <a:pt x="3031125" y="1231899"/>
                </a:lnTo>
                <a:lnTo>
                  <a:pt x="3048196" y="1231899"/>
                </a:lnTo>
                <a:lnTo>
                  <a:pt x="3041197" y="1244599"/>
                </a:lnTo>
                <a:close/>
              </a:path>
              <a:path w="3296920" h="2565400">
                <a:moveTo>
                  <a:pt x="3206863" y="1244599"/>
                </a:moveTo>
                <a:lnTo>
                  <a:pt x="3193162" y="1244599"/>
                </a:lnTo>
                <a:lnTo>
                  <a:pt x="3197090" y="1231899"/>
                </a:lnTo>
                <a:lnTo>
                  <a:pt x="3202405" y="1231899"/>
                </a:lnTo>
                <a:lnTo>
                  <a:pt x="3206863" y="1244599"/>
                </a:lnTo>
                <a:close/>
              </a:path>
              <a:path w="3296920" h="2565400">
                <a:moveTo>
                  <a:pt x="3256491" y="1244599"/>
                </a:moveTo>
                <a:lnTo>
                  <a:pt x="3238039" y="1244599"/>
                </a:lnTo>
                <a:lnTo>
                  <a:pt x="3237323" y="1231899"/>
                </a:lnTo>
                <a:lnTo>
                  <a:pt x="3256172" y="1231899"/>
                </a:lnTo>
                <a:lnTo>
                  <a:pt x="3256491" y="1244599"/>
                </a:lnTo>
                <a:close/>
              </a:path>
              <a:path w="3296920" h="2565400">
                <a:moveTo>
                  <a:pt x="432025" y="1257299"/>
                </a:moveTo>
                <a:lnTo>
                  <a:pt x="416792" y="1257299"/>
                </a:lnTo>
                <a:lnTo>
                  <a:pt x="420279" y="1244599"/>
                </a:lnTo>
                <a:lnTo>
                  <a:pt x="428086" y="1244599"/>
                </a:lnTo>
                <a:lnTo>
                  <a:pt x="432025" y="1257299"/>
                </a:lnTo>
                <a:close/>
              </a:path>
              <a:path w="3296920" h="2565400">
                <a:moveTo>
                  <a:pt x="449082" y="1257299"/>
                </a:moveTo>
                <a:lnTo>
                  <a:pt x="438504" y="1257299"/>
                </a:lnTo>
                <a:lnTo>
                  <a:pt x="443117" y="1244599"/>
                </a:lnTo>
                <a:lnTo>
                  <a:pt x="449082" y="1257299"/>
                </a:lnTo>
                <a:close/>
              </a:path>
              <a:path w="3296920" h="2565400">
                <a:moveTo>
                  <a:pt x="459708" y="1257299"/>
                </a:moveTo>
                <a:lnTo>
                  <a:pt x="451468" y="1244599"/>
                </a:lnTo>
                <a:lnTo>
                  <a:pt x="465436" y="1244599"/>
                </a:lnTo>
                <a:lnTo>
                  <a:pt x="459708" y="1257299"/>
                </a:lnTo>
                <a:close/>
              </a:path>
              <a:path w="3296920" h="2565400">
                <a:moveTo>
                  <a:pt x="544521" y="1257299"/>
                </a:moveTo>
                <a:lnTo>
                  <a:pt x="520482" y="1257299"/>
                </a:lnTo>
                <a:lnTo>
                  <a:pt x="511460" y="1244599"/>
                </a:lnTo>
                <a:lnTo>
                  <a:pt x="541852" y="1244599"/>
                </a:lnTo>
                <a:lnTo>
                  <a:pt x="544521" y="1257299"/>
                </a:lnTo>
                <a:close/>
              </a:path>
              <a:path w="3296920" h="2565400">
                <a:moveTo>
                  <a:pt x="569951" y="1257299"/>
                </a:moveTo>
                <a:lnTo>
                  <a:pt x="556246" y="1257299"/>
                </a:lnTo>
                <a:lnTo>
                  <a:pt x="556799" y="1244599"/>
                </a:lnTo>
                <a:lnTo>
                  <a:pt x="570322" y="1244599"/>
                </a:lnTo>
                <a:lnTo>
                  <a:pt x="569951" y="1257299"/>
                </a:lnTo>
                <a:close/>
              </a:path>
              <a:path w="3296920" h="2565400">
                <a:moveTo>
                  <a:pt x="588025" y="1257299"/>
                </a:moveTo>
                <a:lnTo>
                  <a:pt x="574708" y="1257299"/>
                </a:lnTo>
                <a:lnTo>
                  <a:pt x="573948" y="1244599"/>
                </a:lnTo>
                <a:lnTo>
                  <a:pt x="587265" y="1244599"/>
                </a:lnTo>
                <a:lnTo>
                  <a:pt x="588025" y="1257299"/>
                </a:lnTo>
                <a:close/>
              </a:path>
              <a:path w="3296920" h="2565400">
                <a:moveTo>
                  <a:pt x="603295" y="1257299"/>
                </a:moveTo>
                <a:lnTo>
                  <a:pt x="595342" y="1244599"/>
                </a:lnTo>
                <a:lnTo>
                  <a:pt x="607351" y="1244599"/>
                </a:lnTo>
                <a:lnTo>
                  <a:pt x="603295" y="1257299"/>
                </a:lnTo>
                <a:close/>
              </a:path>
              <a:path w="3296920" h="2565400">
                <a:moveTo>
                  <a:pt x="652607" y="1257299"/>
                </a:moveTo>
                <a:lnTo>
                  <a:pt x="637306" y="1257299"/>
                </a:lnTo>
                <a:lnTo>
                  <a:pt x="639880" y="1244599"/>
                </a:lnTo>
                <a:lnTo>
                  <a:pt x="650338" y="1244599"/>
                </a:lnTo>
                <a:lnTo>
                  <a:pt x="652607" y="1257299"/>
                </a:lnTo>
                <a:close/>
              </a:path>
              <a:path w="3296920" h="2565400">
                <a:moveTo>
                  <a:pt x="687649" y="1257299"/>
                </a:moveTo>
                <a:lnTo>
                  <a:pt x="669387" y="1257299"/>
                </a:lnTo>
                <a:lnTo>
                  <a:pt x="672170" y="1244599"/>
                </a:lnTo>
                <a:lnTo>
                  <a:pt x="686437" y="1244599"/>
                </a:lnTo>
                <a:lnTo>
                  <a:pt x="687649" y="1257299"/>
                </a:lnTo>
                <a:close/>
              </a:path>
              <a:path w="3296920" h="2565400">
                <a:moveTo>
                  <a:pt x="734803" y="1257299"/>
                </a:moveTo>
                <a:lnTo>
                  <a:pt x="729761" y="1257299"/>
                </a:lnTo>
                <a:lnTo>
                  <a:pt x="725271" y="1244599"/>
                </a:lnTo>
                <a:lnTo>
                  <a:pt x="739375" y="1244599"/>
                </a:lnTo>
                <a:lnTo>
                  <a:pt x="734803" y="1257299"/>
                </a:lnTo>
                <a:close/>
              </a:path>
              <a:path w="3296920" h="2565400">
                <a:moveTo>
                  <a:pt x="898201" y="1257299"/>
                </a:moveTo>
                <a:lnTo>
                  <a:pt x="884124" y="1257299"/>
                </a:lnTo>
                <a:lnTo>
                  <a:pt x="886828" y="1244599"/>
                </a:lnTo>
                <a:lnTo>
                  <a:pt x="897087" y="1244599"/>
                </a:lnTo>
                <a:lnTo>
                  <a:pt x="898201" y="1257299"/>
                </a:lnTo>
                <a:close/>
              </a:path>
              <a:path w="3296920" h="2565400">
                <a:moveTo>
                  <a:pt x="3100303" y="1257299"/>
                </a:moveTo>
                <a:lnTo>
                  <a:pt x="3094643" y="1257299"/>
                </a:lnTo>
                <a:lnTo>
                  <a:pt x="3091031" y="1244599"/>
                </a:lnTo>
                <a:lnTo>
                  <a:pt x="3104614" y="1244599"/>
                </a:lnTo>
                <a:lnTo>
                  <a:pt x="3100303" y="1257299"/>
                </a:lnTo>
                <a:close/>
              </a:path>
              <a:path w="3296920" h="2565400">
                <a:moveTo>
                  <a:pt x="3197311" y="1257299"/>
                </a:moveTo>
                <a:lnTo>
                  <a:pt x="3192865" y="1244599"/>
                </a:lnTo>
                <a:lnTo>
                  <a:pt x="3203323" y="1244599"/>
                </a:lnTo>
                <a:lnTo>
                  <a:pt x="3197311" y="1257299"/>
                </a:lnTo>
                <a:close/>
              </a:path>
              <a:path w="3296920" h="2565400">
                <a:moveTo>
                  <a:pt x="3285519" y="1257299"/>
                </a:moveTo>
                <a:lnTo>
                  <a:pt x="3279634" y="1257299"/>
                </a:lnTo>
                <a:lnTo>
                  <a:pt x="3278919" y="1244599"/>
                </a:lnTo>
                <a:lnTo>
                  <a:pt x="3283601" y="1244599"/>
                </a:lnTo>
                <a:lnTo>
                  <a:pt x="3285519" y="1257299"/>
                </a:lnTo>
                <a:close/>
              </a:path>
              <a:path w="3296920" h="2565400">
                <a:moveTo>
                  <a:pt x="447575" y="1269999"/>
                </a:moveTo>
                <a:lnTo>
                  <a:pt x="440721" y="1269999"/>
                </a:lnTo>
                <a:lnTo>
                  <a:pt x="435762" y="1257299"/>
                </a:lnTo>
                <a:lnTo>
                  <a:pt x="450514" y="1257299"/>
                </a:lnTo>
                <a:lnTo>
                  <a:pt x="447575" y="1269999"/>
                </a:lnTo>
                <a:close/>
              </a:path>
              <a:path w="3296920" h="2565400">
                <a:moveTo>
                  <a:pt x="505516" y="1269999"/>
                </a:moveTo>
                <a:lnTo>
                  <a:pt x="488781" y="1269999"/>
                </a:lnTo>
                <a:lnTo>
                  <a:pt x="489087" y="1257299"/>
                </a:lnTo>
                <a:lnTo>
                  <a:pt x="502359" y="1257299"/>
                </a:lnTo>
                <a:lnTo>
                  <a:pt x="505516" y="1269999"/>
                </a:lnTo>
                <a:close/>
              </a:path>
              <a:path w="3296920" h="2565400">
                <a:moveTo>
                  <a:pt x="598333" y="1282699"/>
                </a:moveTo>
                <a:lnTo>
                  <a:pt x="581980" y="1282699"/>
                </a:lnTo>
                <a:lnTo>
                  <a:pt x="585798" y="1269999"/>
                </a:lnTo>
                <a:lnTo>
                  <a:pt x="577049" y="1269999"/>
                </a:lnTo>
                <a:lnTo>
                  <a:pt x="583716" y="1257299"/>
                </a:lnTo>
                <a:lnTo>
                  <a:pt x="593284" y="1269999"/>
                </a:lnTo>
                <a:lnTo>
                  <a:pt x="598333" y="1282699"/>
                </a:lnTo>
                <a:close/>
              </a:path>
              <a:path w="3296920" h="2565400">
                <a:moveTo>
                  <a:pt x="635446" y="1269999"/>
                </a:moveTo>
                <a:lnTo>
                  <a:pt x="620951" y="1269999"/>
                </a:lnTo>
                <a:lnTo>
                  <a:pt x="621476" y="1257299"/>
                </a:lnTo>
                <a:lnTo>
                  <a:pt x="634472" y="1257299"/>
                </a:lnTo>
                <a:lnTo>
                  <a:pt x="635446" y="1269999"/>
                </a:lnTo>
                <a:close/>
              </a:path>
              <a:path w="3296920" h="2565400">
                <a:moveTo>
                  <a:pt x="764587" y="1282699"/>
                </a:moveTo>
                <a:lnTo>
                  <a:pt x="756474" y="1282699"/>
                </a:lnTo>
                <a:lnTo>
                  <a:pt x="750689" y="1269999"/>
                </a:lnTo>
                <a:lnTo>
                  <a:pt x="749615" y="1269999"/>
                </a:lnTo>
                <a:lnTo>
                  <a:pt x="752627" y="1257299"/>
                </a:lnTo>
                <a:lnTo>
                  <a:pt x="759099" y="1257299"/>
                </a:lnTo>
                <a:lnTo>
                  <a:pt x="766973" y="1269999"/>
                </a:lnTo>
                <a:lnTo>
                  <a:pt x="764587" y="1282699"/>
                </a:lnTo>
                <a:close/>
              </a:path>
              <a:path w="3296920" h="2565400">
                <a:moveTo>
                  <a:pt x="3161291" y="1269999"/>
                </a:moveTo>
                <a:lnTo>
                  <a:pt x="3149758" y="1269999"/>
                </a:lnTo>
                <a:lnTo>
                  <a:pt x="3151728" y="1257299"/>
                </a:lnTo>
                <a:lnTo>
                  <a:pt x="3164287" y="1257299"/>
                </a:lnTo>
                <a:lnTo>
                  <a:pt x="3161291" y="1269999"/>
                </a:lnTo>
                <a:close/>
              </a:path>
              <a:path w="3296920" h="2565400">
                <a:moveTo>
                  <a:pt x="386967" y="1282699"/>
                </a:moveTo>
                <a:lnTo>
                  <a:pt x="378289" y="1282699"/>
                </a:lnTo>
                <a:lnTo>
                  <a:pt x="384943" y="1269999"/>
                </a:lnTo>
                <a:lnTo>
                  <a:pt x="386967" y="1282699"/>
                </a:lnTo>
                <a:close/>
              </a:path>
              <a:path w="3296920" h="2565400">
                <a:moveTo>
                  <a:pt x="418503" y="1282699"/>
                </a:moveTo>
                <a:lnTo>
                  <a:pt x="399613" y="1282699"/>
                </a:lnTo>
                <a:lnTo>
                  <a:pt x="402758" y="1269999"/>
                </a:lnTo>
                <a:lnTo>
                  <a:pt x="411294" y="1269999"/>
                </a:lnTo>
                <a:lnTo>
                  <a:pt x="418503" y="1282699"/>
                </a:lnTo>
                <a:close/>
              </a:path>
              <a:path w="3296920" h="2565400">
                <a:moveTo>
                  <a:pt x="466340" y="1282699"/>
                </a:moveTo>
                <a:lnTo>
                  <a:pt x="455126" y="1282699"/>
                </a:lnTo>
                <a:lnTo>
                  <a:pt x="452643" y="1269999"/>
                </a:lnTo>
                <a:lnTo>
                  <a:pt x="468346" y="1269999"/>
                </a:lnTo>
                <a:lnTo>
                  <a:pt x="466340" y="1282699"/>
                </a:lnTo>
                <a:close/>
              </a:path>
              <a:path w="3296920" h="2565400">
                <a:moveTo>
                  <a:pt x="496312" y="1282699"/>
                </a:moveTo>
                <a:lnTo>
                  <a:pt x="491473" y="1269999"/>
                </a:lnTo>
                <a:lnTo>
                  <a:pt x="502448" y="1269999"/>
                </a:lnTo>
                <a:lnTo>
                  <a:pt x="496312" y="1282699"/>
                </a:lnTo>
                <a:close/>
              </a:path>
              <a:path w="3296920" h="2565400">
                <a:moveTo>
                  <a:pt x="521248" y="1282699"/>
                </a:moveTo>
                <a:lnTo>
                  <a:pt x="506822" y="1282699"/>
                </a:lnTo>
                <a:lnTo>
                  <a:pt x="508731" y="1269999"/>
                </a:lnTo>
                <a:lnTo>
                  <a:pt x="519763" y="1269999"/>
                </a:lnTo>
                <a:lnTo>
                  <a:pt x="521248" y="1282699"/>
                </a:lnTo>
                <a:close/>
              </a:path>
              <a:path w="3296920" h="2565400">
                <a:moveTo>
                  <a:pt x="568440" y="1282699"/>
                </a:moveTo>
                <a:lnTo>
                  <a:pt x="548607" y="1282699"/>
                </a:lnTo>
                <a:lnTo>
                  <a:pt x="547861" y="1269999"/>
                </a:lnTo>
                <a:lnTo>
                  <a:pt x="569096" y="1269999"/>
                </a:lnTo>
                <a:lnTo>
                  <a:pt x="568440" y="1282699"/>
                </a:lnTo>
                <a:close/>
              </a:path>
              <a:path w="3296920" h="2565400">
                <a:moveTo>
                  <a:pt x="648402" y="1282699"/>
                </a:moveTo>
                <a:lnTo>
                  <a:pt x="635585" y="1282699"/>
                </a:lnTo>
                <a:lnTo>
                  <a:pt x="635027" y="1269999"/>
                </a:lnTo>
                <a:lnTo>
                  <a:pt x="649265" y="1269999"/>
                </a:lnTo>
                <a:lnTo>
                  <a:pt x="648402" y="1282699"/>
                </a:lnTo>
                <a:close/>
              </a:path>
              <a:path w="3296920" h="2565400">
                <a:moveTo>
                  <a:pt x="666890" y="1282699"/>
                </a:moveTo>
                <a:lnTo>
                  <a:pt x="660429" y="1282699"/>
                </a:lnTo>
                <a:lnTo>
                  <a:pt x="656876" y="1269999"/>
                </a:lnTo>
                <a:lnTo>
                  <a:pt x="672568" y="1269999"/>
                </a:lnTo>
                <a:lnTo>
                  <a:pt x="666890" y="1282699"/>
                </a:lnTo>
                <a:close/>
              </a:path>
              <a:path w="3296920" h="2565400">
                <a:moveTo>
                  <a:pt x="717345" y="1282699"/>
                </a:moveTo>
                <a:lnTo>
                  <a:pt x="702570" y="1282699"/>
                </a:lnTo>
                <a:lnTo>
                  <a:pt x="704172" y="1269999"/>
                </a:lnTo>
                <a:lnTo>
                  <a:pt x="711068" y="1269999"/>
                </a:lnTo>
                <a:lnTo>
                  <a:pt x="717345" y="1282699"/>
                </a:lnTo>
                <a:close/>
              </a:path>
              <a:path w="3296920" h="2565400">
                <a:moveTo>
                  <a:pt x="3104345" y="1282699"/>
                </a:moveTo>
                <a:lnTo>
                  <a:pt x="3091322" y="1282699"/>
                </a:lnTo>
                <a:lnTo>
                  <a:pt x="3098162" y="1269999"/>
                </a:lnTo>
                <a:lnTo>
                  <a:pt x="3104345" y="1282699"/>
                </a:lnTo>
                <a:close/>
              </a:path>
              <a:path w="3296920" h="2565400">
                <a:moveTo>
                  <a:pt x="412656" y="1295399"/>
                </a:moveTo>
                <a:lnTo>
                  <a:pt x="402476" y="1282699"/>
                </a:lnTo>
                <a:lnTo>
                  <a:pt x="417667" y="1282699"/>
                </a:lnTo>
                <a:lnTo>
                  <a:pt x="412656" y="1295399"/>
                </a:lnTo>
                <a:close/>
              </a:path>
              <a:path w="3296920" h="2565400">
                <a:moveTo>
                  <a:pt x="451707" y="1295399"/>
                </a:moveTo>
                <a:lnTo>
                  <a:pt x="440493" y="1295399"/>
                </a:lnTo>
                <a:lnTo>
                  <a:pt x="446458" y="1282699"/>
                </a:lnTo>
                <a:lnTo>
                  <a:pt x="451707" y="1295399"/>
                </a:lnTo>
                <a:close/>
              </a:path>
              <a:path w="3296920" h="2565400">
                <a:moveTo>
                  <a:pt x="490752" y="1295399"/>
                </a:moveTo>
                <a:lnTo>
                  <a:pt x="475723" y="1295399"/>
                </a:lnTo>
                <a:lnTo>
                  <a:pt x="475499" y="1286395"/>
                </a:lnTo>
                <a:lnTo>
                  <a:pt x="475407" y="1282699"/>
                </a:lnTo>
                <a:lnTo>
                  <a:pt x="486522" y="1282699"/>
                </a:lnTo>
                <a:lnTo>
                  <a:pt x="490752" y="1295399"/>
                </a:lnTo>
                <a:close/>
              </a:path>
              <a:path w="3296920" h="2565400">
                <a:moveTo>
                  <a:pt x="580166" y="1295399"/>
                </a:moveTo>
                <a:lnTo>
                  <a:pt x="558200" y="1295399"/>
                </a:lnTo>
                <a:lnTo>
                  <a:pt x="571954" y="1282699"/>
                </a:lnTo>
                <a:lnTo>
                  <a:pt x="580012" y="1282699"/>
                </a:lnTo>
                <a:lnTo>
                  <a:pt x="580057" y="1286395"/>
                </a:lnTo>
                <a:lnTo>
                  <a:pt x="580166" y="1295399"/>
                </a:lnTo>
                <a:close/>
              </a:path>
              <a:path w="3296920" h="2565400">
                <a:moveTo>
                  <a:pt x="622860" y="1295399"/>
                </a:moveTo>
                <a:lnTo>
                  <a:pt x="608942" y="1295399"/>
                </a:lnTo>
                <a:lnTo>
                  <a:pt x="607359" y="1282699"/>
                </a:lnTo>
                <a:lnTo>
                  <a:pt x="619433" y="1282699"/>
                </a:lnTo>
                <a:lnTo>
                  <a:pt x="622860" y="1295399"/>
                </a:lnTo>
                <a:close/>
              </a:path>
              <a:path w="3296920" h="2565400">
                <a:moveTo>
                  <a:pt x="3100448" y="1295399"/>
                </a:moveTo>
                <a:lnTo>
                  <a:pt x="3094404" y="1295399"/>
                </a:lnTo>
                <a:lnTo>
                  <a:pt x="3088509" y="1282699"/>
                </a:lnTo>
                <a:lnTo>
                  <a:pt x="3106731" y="1282699"/>
                </a:lnTo>
                <a:lnTo>
                  <a:pt x="3100448" y="1295399"/>
                </a:lnTo>
                <a:close/>
              </a:path>
              <a:path w="3296920" h="2565400">
                <a:moveTo>
                  <a:pt x="3172139" y="1295399"/>
                </a:moveTo>
                <a:lnTo>
                  <a:pt x="3160662" y="1295399"/>
                </a:lnTo>
                <a:lnTo>
                  <a:pt x="3159859" y="1282699"/>
                </a:lnTo>
                <a:lnTo>
                  <a:pt x="3174732" y="1282699"/>
                </a:lnTo>
                <a:lnTo>
                  <a:pt x="3172139" y="1295399"/>
                </a:lnTo>
                <a:close/>
              </a:path>
              <a:path w="3296920" h="2565400">
                <a:moveTo>
                  <a:pt x="3202568" y="1295399"/>
                </a:moveTo>
                <a:lnTo>
                  <a:pt x="3191195" y="1295399"/>
                </a:lnTo>
                <a:lnTo>
                  <a:pt x="3192900" y="1282699"/>
                </a:lnTo>
                <a:lnTo>
                  <a:pt x="3204839" y="1282699"/>
                </a:lnTo>
                <a:lnTo>
                  <a:pt x="3204711" y="1286395"/>
                </a:lnTo>
                <a:lnTo>
                  <a:pt x="3202568" y="1295399"/>
                </a:lnTo>
                <a:close/>
              </a:path>
              <a:path w="3296920" h="2565400">
                <a:moveTo>
                  <a:pt x="3221815" y="1295399"/>
                </a:moveTo>
                <a:lnTo>
                  <a:pt x="3204397" y="1295399"/>
                </a:lnTo>
                <a:lnTo>
                  <a:pt x="3204711" y="1286395"/>
                </a:lnTo>
                <a:lnTo>
                  <a:pt x="3205590" y="1282699"/>
                </a:lnTo>
                <a:lnTo>
                  <a:pt x="3220632" y="1282699"/>
                </a:lnTo>
                <a:lnTo>
                  <a:pt x="3221815" y="1295399"/>
                </a:lnTo>
                <a:close/>
              </a:path>
              <a:path w="3296920" h="2565400">
                <a:moveTo>
                  <a:pt x="3262468" y="1295399"/>
                </a:moveTo>
                <a:lnTo>
                  <a:pt x="3248895" y="1295399"/>
                </a:lnTo>
                <a:lnTo>
                  <a:pt x="3252290" y="1282699"/>
                </a:lnTo>
                <a:lnTo>
                  <a:pt x="3258399" y="1282699"/>
                </a:lnTo>
                <a:lnTo>
                  <a:pt x="3262468" y="1295399"/>
                </a:lnTo>
                <a:close/>
              </a:path>
              <a:path w="3296920" h="2565400">
                <a:moveTo>
                  <a:pt x="3204397" y="1295399"/>
                </a:moveTo>
                <a:lnTo>
                  <a:pt x="3202568" y="1295399"/>
                </a:lnTo>
                <a:lnTo>
                  <a:pt x="3204711" y="1286395"/>
                </a:lnTo>
                <a:lnTo>
                  <a:pt x="3204397" y="1295399"/>
                </a:lnTo>
                <a:close/>
              </a:path>
              <a:path w="3296920" h="2565400">
                <a:moveTo>
                  <a:pt x="368583" y="1307935"/>
                </a:moveTo>
                <a:lnTo>
                  <a:pt x="352291" y="1307935"/>
                </a:lnTo>
                <a:lnTo>
                  <a:pt x="358336" y="1295399"/>
                </a:lnTo>
                <a:lnTo>
                  <a:pt x="363744" y="1295399"/>
                </a:lnTo>
                <a:lnTo>
                  <a:pt x="368583" y="1307935"/>
                </a:lnTo>
                <a:close/>
              </a:path>
              <a:path w="3296920" h="2565400">
                <a:moveTo>
                  <a:pt x="406663" y="1307935"/>
                </a:moveTo>
                <a:lnTo>
                  <a:pt x="399024" y="1307935"/>
                </a:lnTo>
                <a:lnTo>
                  <a:pt x="396580" y="1295399"/>
                </a:lnTo>
                <a:lnTo>
                  <a:pt x="410565" y="1295399"/>
                </a:lnTo>
                <a:lnTo>
                  <a:pt x="406663" y="1307935"/>
                </a:lnTo>
                <a:close/>
              </a:path>
              <a:path w="3296920" h="2565400">
                <a:moveTo>
                  <a:pt x="456348" y="1307935"/>
                </a:moveTo>
                <a:lnTo>
                  <a:pt x="449447" y="1307935"/>
                </a:lnTo>
                <a:lnTo>
                  <a:pt x="442561" y="1295399"/>
                </a:lnTo>
                <a:lnTo>
                  <a:pt x="458509" y="1295399"/>
                </a:lnTo>
                <a:lnTo>
                  <a:pt x="456348" y="1307935"/>
                </a:lnTo>
                <a:close/>
              </a:path>
              <a:path w="3296920" h="2565400">
                <a:moveTo>
                  <a:pt x="503914" y="1307935"/>
                </a:moveTo>
                <a:lnTo>
                  <a:pt x="483028" y="1307935"/>
                </a:lnTo>
                <a:lnTo>
                  <a:pt x="485110" y="1295399"/>
                </a:lnTo>
                <a:lnTo>
                  <a:pt x="500460" y="1295399"/>
                </a:lnTo>
                <a:lnTo>
                  <a:pt x="503914" y="1307935"/>
                </a:lnTo>
                <a:close/>
              </a:path>
              <a:path w="3296920" h="2565400">
                <a:moveTo>
                  <a:pt x="581246" y="1333499"/>
                </a:moveTo>
                <a:lnTo>
                  <a:pt x="570003" y="1320745"/>
                </a:lnTo>
                <a:lnTo>
                  <a:pt x="561765" y="1320745"/>
                </a:lnTo>
                <a:lnTo>
                  <a:pt x="558324" y="1307935"/>
                </a:lnTo>
                <a:lnTo>
                  <a:pt x="554818" y="1307935"/>
                </a:lnTo>
                <a:lnTo>
                  <a:pt x="553872" y="1295399"/>
                </a:lnTo>
                <a:lnTo>
                  <a:pt x="570051" y="1295399"/>
                </a:lnTo>
                <a:lnTo>
                  <a:pt x="576884" y="1307935"/>
                </a:lnTo>
                <a:lnTo>
                  <a:pt x="582052" y="1320608"/>
                </a:lnTo>
                <a:lnTo>
                  <a:pt x="582108" y="1320745"/>
                </a:lnTo>
                <a:lnTo>
                  <a:pt x="581246" y="1333499"/>
                </a:lnTo>
                <a:close/>
              </a:path>
              <a:path w="3296920" h="2565400">
                <a:moveTo>
                  <a:pt x="614420" y="1320745"/>
                </a:moveTo>
                <a:lnTo>
                  <a:pt x="601996" y="1320745"/>
                </a:lnTo>
                <a:lnTo>
                  <a:pt x="594703" y="1307935"/>
                </a:lnTo>
                <a:lnTo>
                  <a:pt x="599567" y="1295399"/>
                </a:lnTo>
                <a:lnTo>
                  <a:pt x="606214" y="1295399"/>
                </a:lnTo>
                <a:lnTo>
                  <a:pt x="610869" y="1307935"/>
                </a:lnTo>
                <a:lnTo>
                  <a:pt x="614382" y="1320608"/>
                </a:lnTo>
                <a:lnTo>
                  <a:pt x="614420" y="1320745"/>
                </a:lnTo>
                <a:close/>
              </a:path>
              <a:path w="3296920" h="2565400">
                <a:moveTo>
                  <a:pt x="641132" y="1307935"/>
                </a:moveTo>
                <a:lnTo>
                  <a:pt x="626356" y="1307935"/>
                </a:lnTo>
                <a:lnTo>
                  <a:pt x="625324" y="1295399"/>
                </a:lnTo>
                <a:lnTo>
                  <a:pt x="640447" y="1295399"/>
                </a:lnTo>
                <a:lnTo>
                  <a:pt x="641132" y="1307935"/>
                </a:lnTo>
                <a:close/>
              </a:path>
              <a:path w="3296920" h="2565400">
                <a:moveTo>
                  <a:pt x="739558" y="1307935"/>
                </a:moveTo>
                <a:lnTo>
                  <a:pt x="725291" y="1307935"/>
                </a:lnTo>
                <a:lnTo>
                  <a:pt x="727810" y="1295399"/>
                </a:lnTo>
                <a:lnTo>
                  <a:pt x="738368" y="1295399"/>
                </a:lnTo>
                <a:lnTo>
                  <a:pt x="739558" y="1307935"/>
                </a:lnTo>
                <a:close/>
              </a:path>
              <a:path w="3296920" h="2565400">
                <a:moveTo>
                  <a:pt x="821424" y="1320745"/>
                </a:moveTo>
                <a:lnTo>
                  <a:pt x="808970" y="1320745"/>
                </a:lnTo>
                <a:lnTo>
                  <a:pt x="810133" y="1307935"/>
                </a:lnTo>
                <a:lnTo>
                  <a:pt x="814294" y="1295399"/>
                </a:lnTo>
                <a:lnTo>
                  <a:pt x="823228" y="1307935"/>
                </a:lnTo>
                <a:lnTo>
                  <a:pt x="825441" y="1307935"/>
                </a:lnTo>
                <a:lnTo>
                  <a:pt x="821467" y="1320608"/>
                </a:lnTo>
                <a:lnTo>
                  <a:pt x="821424" y="1320745"/>
                </a:lnTo>
                <a:close/>
              </a:path>
              <a:path w="3296920" h="2565400">
                <a:moveTo>
                  <a:pt x="3090697" y="1307935"/>
                </a:moveTo>
                <a:lnTo>
                  <a:pt x="3073763" y="1307935"/>
                </a:lnTo>
                <a:lnTo>
                  <a:pt x="3076589" y="1295399"/>
                </a:lnTo>
                <a:lnTo>
                  <a:pt x="3090062" y="1295399"/>
                </a:lnTo>
                <a:lnTo>
                  <a:pt x="3090697" y="1307935"/>
                </a:lnTo>
                <a:close/>
              </a:path>
              <a:path w="3296920" h="2565400">
                <a:moveTo>
                  <a:pt x="3254022" y="1307935"/>
                </a:moveTo>
                <a:lnTo>
                  <a:pt x="3253883" y="1307935"/>
                </a:lnTo>
                <a:lnTo>
                  <a:pt x="3249139" y="1295399"/>
                </a:lnTo>
                <a:lnTo>
                  <a:pt x="3259809" y="1295399"/>
                </a:lnTo>
                <a:lnTo>
                  <a:pt x="3254022" y="1307935"/>
                </a:lnTo>
                <a:close/>
              </a:path>
              <a:path w="3296920" h="2565400">
                <a:moveTo>
                  <a:pt x="358170" y="1320745"/>
                </a:moveTo>
                <a:lnTo>
                  <a:pt x="358067" y="1320608"/>
                </a:lnTo>
                <a:lnTo>
                  <a:pt x="353182" y="1307935"/>
                </a:lnTo>
                <a:lnTo>
                  <a:pt x="365116" y="1307935"/>
                </a:lnTo>
                <a:lnTo>
                  <a:pt x="358244" y="1320608"/>
                </a:lnTo>
                <a:lnTo>
                  <a:pt x="358170" y="1320745"/>
                </a:lnTo>
                <a:close/>
              </a:path>
              <a:path w="3296920" h="2565400">
                <a:moveTo>
                  <a:pt x="420734" y="1333499"/>
                </a:moveTo>
                <a:lnTo>
                  <a:pt x="398102" y="1333499"/>
                </a:lnTo>
                <a:lnTo>
                  <a:pt x="394727" y="1320745"/>
                </a:lnTo>
                <a:lnTo>
                  <a:pt x="410750" y="1320745"/>
                </a:lnTo>
                <a:lnTo>
                  <a:pt x="429888" y="1307935"/>
                </a:lnTo>
                <a:lnTo>
                  <a:pt x="429609" y="1307935"/>
                </a:lnTo>
                <a:lnTo>
                  <a:pt x="432084" y="1320608"/>
                </a:lnTo>
                <a:lnTo>
                  <a:pt x="432111" y="1320745"/>
                </a:lnTo>
                <a:lnTo>
                  <a:pt x="420734" y="1333499"/>
                </a:lnTo>
                <a:close/>
              </a:path>
              <a:path w="3296920" h="2565400">
                <a:moveTo>
                  <a:pt x="480771" y="1333499"/>
                </a:moveTo>
                <a:lnTo>
                  <a:pt x="471689" y="1333499"/>
                </a:lnTo>
                <a:lnTo>
                  <a:pt x="465758" y="1320745"/>
                </a:lnTo>
                <a:lnTo>
                  <a:pt x="470135" y="1307935"/>
                </a:lnTo>
                <a:lnTo>
                  <a:pt x="477488" y="1307935"/>
                </a:lnTo>
                <a:lnTo>
                  <a:pt x="482647" y="1320608"/>
                </a:lnTo>
                <a:lnTo>
                  <a:pt x="482702" y="1320745"/>
                </a:lnTo>
                <a:lnTo>
                  <a:pt x="485848" y="1320745"/>
                </a:lnTo>
                <a:lnTo>
                  <a:pt x="480771" y="1333499"/>
                </a:lnTo>
                <a:close/>
              </a:path>
              <a:path w="3296920" h="2565400">
                <a:moveTo>
                  <a:pt x="491536" y="1320745"/>
                </a:moveTo>
                <a:lnTo>
                  <a:pt x="491365" y="1320608"/>
                </a:lnTo>
                <a:lnTo>
                  <a:pt x="482890" y="1307935"/>
                </a:lnTo>
                <a:lnTo>
                  <a:pt x="501636" y="1307935"/>
                </a:lnTo>
                <a:lnTo>
                  <a:pt x="491643" y="1320608"/>
                </a:lnTo>
                <a:lnTo>
                  <a:pt x="491536" y="1320745"/>
                </a:lnTo>
                <a:close/>
              </a:path>
              <a:path w="3296920" h="2565400">
                <a:moveTo>
                  <a:pt x="538076" y="1320745"/>
                </a:moveTo>
                <a:lnTo>
                  <a:pt x="523058" y="1320745"/>
                </a:lnTo>
                <a:lnTo>
                  <a:pt x="527640" y="1307935"/>
                </a:lnTo>
                <a:lnTo>
                  <a:pt x="537392" y="1307935"/>
                </a:lnTo>
                <a:lnTo>
                  <a:pt x="538069" y="1320608"/>
                </a:lnTo>
                <a:lnTo>
                  <a:pt x="538076" y="1320745"/>
                </a:lnTo>
                <a:close/>
              </a:path>
              <a:path w="3296920" h="2565400">
                <a:moveTo>
                  <a:pt x="659914" y="1320745"/>
                </a:moveTo>
                <a:lnTo>
                  <a:pt x="645424" y="1320745"/>
                </a:lnTo>
                <a:lnTo>
                  <a:pt x="644642" y="1307935"/>
                </a:lnTo>
                <a:lnTo>
                  <a:pt x="657947" y="1307935"/>
                </a:lnTo>
                <a:lnTo>
                  <a:pt x="659893" y="1320608"/>
                </a:lnTo>
                <a:lnTo>
                  <a:pt x="659914" y="1320745"/>
                </a:lnTo>
                <a:close/>
              </a:path>
              <a:path w="3296920" h="2565400">
                <a:moveTo>
                  <a:pt x="698177" y="1333499"/>
                </a:moveTo>
                <a:lnTo>
                  <a:pt x="692474" y="1320745"/>
                </a:lnTo>
                <a:lnTo>
                  <a:pt x="692413" y="1320608"/>
                </a:lnTo>
                <a:lnTo>
                  <a:pt x="696463" y="1307935"/>
                </a:lnTo>
                <a:lnTo>
                  <a:pt x="703303" y="1307935"/>
                </a:lnTo>
                <a:lnTo>
                  <a:pt x="706715" y="1320608"/>
                </a:lnTo>
                <a:lnTo>
                  <a:pt x="706752" y="1320745"/>
                </a:lnTo>
                <a:lnTo>
                  <a:pt x="703279" y="1320745"/>
                </a:lnTo>
                <a:lnTo>
                  <a:pt x="698177" y="1333499"/>
                </a:lnTo>
                <a:close/>
              </a:path>
              <a:path w="3296920" h="2565400">
                <a:moveTo>
                  <a:pt x="3253000" y="1320745"/>
                </a:moveTo>
                <a:lnTo>
                  <a:pt x="3239470" y="1320745"/>
                </a:lnTo>
                <a:lnTo>
                  <a:pt x="3239298" y="1307935"/>
                </a:lnTo>
                <a:lnTo>
                  <a:pt x="3252185" y="1307935"/>
                </a:lnTo>
                <a:lnTo>
                  <a:pt x="3252991" y="1320608"/>
                </a:lnTo>
                <a:lnTo>
                  <a:pt x="3253000" y="1320745"/>
                </a:lnTo>
                <a:close/>
              </a:path>
              <a:path w="3296920" h="2565400">
                <a:moveTo>
                  <a:pt x="3293708" y="1320745"/>
                </a:moveTo>
                <a:lnTo>
                  <a:pt x="3280575" y="1320745"/>
                </a:lnTo>
                <a:lnTo>
                  <a:pt x="3277205" y="1307935"/>
                </a:lnTo>
                <a:lnTo>
                  <a:pt x="3293722" y="1307935"/>
                </a:lnTo>
                <a:lnTo>
                  <a:pt x="3293708" y="1320745"/>
                </a:lnTo>
                <a:close/>
              </a:path>
              <a:path w="3296920" h="2565400">
                <a:moveTo>
                  <a:pt x="337498" y="1333499"/>
                </a:moveTo>
                <a:lnTo>
                  <a:pt x="323630" y="1333499"/>
                </a:lnTo>
                <a:lnTo>
                  <a:pt x="327035" y="1320745"/>
                </a:lnTo>
                <a:lnTo>
                  <a:pt x="334124" y="1320745"/>
                </a:lnTo>
                <a:lnTo>
                  <a:pt x="337498" y="1333499"/>
                </a:lnTo>
                <a:close/>
              </a:path>
              <a:path w="3296920" h="2565400">
                <a:moveTo>
                  <a:pt x="448991" y="1346199"/>
                </a:moveTo>
                <a:lnTo>
                  <a:pt x="431575" y="1346199"/>
                </a:lnTo>
                <a:lnTo>
                  <a:pt x="420407" y="1333499"/>
                </a:lnTo>
                <a:lnTo>
                  <a:pt x="437550" y="1333499"/>
                </a:lnTo>
                <a:lnTo>
                  <a:pt x="442540" y="1320745"/>
                </a:lnTo>
                <a:lnTo>
                  <a:pt x="447398" y="1320745"/>
                </a:lnTo>
                <a:lnTo>
                  <a:pt x="450635" y="1333499"/>
                </a:lnTo>
                <a:lnTo>
                  <a:pt x="448991" y="1346199"/>
                </a:lnTo>
                <a:close/>
              </a:path>
              <a:path w="3296920" h="2565400">
                <a:moveTo>
                  <a:pt x="518126" y="1333499"/>
                </a:moveTo>
                <a:lnTo>
                  <a:pt x="506345" y="1333499"/>
                </a:lnTo>
                <a:lnTo>
                  <a:pt x="505307" y="1320745"/>
                </a:lnTo>
                <a:lnTo>
                  <a:pt x="521739" y="1320745"/>
                </a:lnTo>
                <a:lnTo>
                  <a:pt x="518126" y="1333499"/>
                </a:lnTo>
                <a:close/>
              </a:path>
              <a:path w="3296920" h="2565400">
                <a:moveTo>
                  <a:pt x="547523" y="1346199"/>
                </a:moveTo>
                <a:lnTo>
                  <a:pt x="530310" y="1346199"/>
                </a:lnTo>
                <a:lnTo>
                  <a:pt x="521775" y="1333499"/>
                </a:lnTo>
                <a:lnTo>
                  <a:pt x="526561" y="1320745"/>
                </a:lnTo>
                <a:lnTo>
                  <a:pt x="535123" y="1320745"/>
                </a:lnTo>
                <a:lnTo>
                  <a:pt x="534023" y="1333499"/>
                </a:lnTo>
                <a:lnTo>
                  <a:pt x="554925" y="1333499"/>
                </a:lnTo>
                <a:lnTo>
                  <a:pt x="547523" y="1346199"/>
                </a:lnTo>
                <a:close/>
              </a:path>
              <a:path w="3296920" h="2565400">
                <a:moveTo>
                  <a:pt x="568440" y="1333499"/>
                </a:moveTo>
                <a:lnTo>
                  <a:pt x="550247" y="1333499"/>
                </a:lnTo>
                <a:lnTo>
                  <a:pt x="554401" y="1320745"/>
                </a:lnTo>
                <a:lnTo>
                  <a:pt x="568553" y="1320745"/>
                </a:lnTo>
                <a:lnTo>
                  <a:pt x="568440" y="1333499"/>
                </a:lnTo>
                <a:close/>
              </a:path>
              <a:path w="3296920" h="2565400">
                <a:moveTo>
                  <a:pt x="610019" y="1333499"/>
                </a:moveTo>
                <a:lnTo>
                  <a:pt x="596296" y="1333499"/>
                </a:lnTo>
                <a:lnTo>
                  <a:pt x="597342" y="1320745"/>
                </a:lnTo>
                <a:lnTo>
                  <a:pt x="611413" y="1320745"/>
                </a:lnTo>
                <a:lnTo>
                  <a:pt x="610019" y="1333499"/>
                </a:lnTo>
                <a:close/>
              </a:path>
              <a:path w="3296920" h="2565400">
                <a:moveTo>
                  <a:pt x="792701" y="1333499"/>
                </a:moveTo>
                <a:lnTo>
                  <a:pt x="787126" y="1333499"/>
                </a:lnTo>
                <a:lnTo>
                  <a:pt x="782381" y="1320745"/>
                </a:lnTo>
                <a:lnTo>
                  <a:pt x="796802" y="1320745"/>
                </a:lnTo>
                <a:lnTo>
                  <a:pt x="792701" y="1333499"/>
                </a:lnTo>
                <a:close/>
              </a:path>
              <a:path w="3296920" h="2565400">
                <a:moveTo>
                  <a:pt x="3118263" y="1333499"/>
                </a:moveTo>
                <a:lnTo>
                  <a:pt x="3108481" y="1333499"/>
                </a:lnTo>
                <a:lnTo>
                  <a:pt x="3108481" y="1320745"/>
                </a:lnTo>
                <a:lnTo>
                  <a:pt x="3123894" y="1320745"/>
                </a:lnTo>
                <a:lnTo>
                  <a:pt x="3118263" y="1333499"/>
                </a:lnTo>
                <a:close/>
              </a:path>
              <a:path w="3296920" h="2565400">
                <a:moveTo>
                  <a:pt x="3163984" y="1333499"/>
                </a:moveTo>
                <a:lnTo>
                  <a:pt x="3149435" y="1333499"/>
                </a:lnTo>
                <a:lnTo>
                  <a:pt x="3148202" y="1320745"/>
                </a:lnTo>
                <a:lnTo>
                  <a:pt x="3162418" y="1320745"/>
                </a:lnTo>
                <a:lnTo>
                  <a:pt x="3163984" y="1333499"/>
                </a:lnTo>
                <a:close/>
              </a:path>
              <a:path w="3296920" h="2565400">
                <a:moveTo>
                  <a:pt x="3230820" y="1333499"/>
                </a:moveTo>
                <a:lnTo>
                  <a:pt x="3215850" y="1333499"/>
                </a:lnTo>
                <a:lnTo>
                  <a:pt x="3216648" y="1320745"/>
                </a:lnTo>
                <a:lnTo>
                  <a:pt x="3232808" y="1320745"/>
                </a:lnTo>
                <a:lnTo>
                  <a:pt x="3230820" y="1333499"/>
                </a:lnTo>
                <a:close/>
              </a:path>
              <a:path w="3296920" h="2565400">
                <a:moveTo>
                  <a:pt x="3296655" y="1333499"/>
                </a:moveTo>
                <a:lnTo>
                  <a:pt x="3286872" y="1333499"/>
                </a:lnTo>
                <a:lnTo>
                  <a:pt x="3285674" y="1320745"/>
                </a:lnTo>
                <a:lnTo>
                  <a:pt x="3292980" y="1320745"/>
                </a:lnTo>
                <a:lnTo>
                  <a:pt x="3296655" y="1333499"/>
                </a:lnTo>
                <a:close/>
              </a:path>
              <a:path w="3296920" h="2565400">
                <a:moveTo>
                  <a:pt x="349063" y="1346199"/>
                </a:moveTo>
                <a:lnTo>
                  <a:pt x="334556" y="1346199"/>
                </a:lnTo>
                <a:lnTo>
                  <a:pt x="332011" y="1333499"/>
                </a:lnTo>
                <a:lnTo>
                  <a:pt x="348971" y="1333499"/>
                </a:lnTo>
                <a:lnTo>
                  <a:pt x="349063" y="1346199"/>
                </a:lnTo>
                <a:close/>
              </a:path>
              <a:path w="3296920" h="2565400">
                <a:moveTo>
                  <a:pt x="635506" y="1346199"/>
                </a:moveTo>
                <a:lnTo>
                  <a:pt x="621044" y="1346199"/>
                </a:lnTo>
                <a:lnTo>
                  <a:pt x="622224" y="1333499"/>
                </a:lnTo>
                <a:lnTo>
                  <a:pt x="635052" y="1333499"/>
                </a:lnTo>
                <a:lnTo>
                  <a:pt x="635506" y="1346199"/>
                </a:lnTo>
                <a:close/>
              </a:path>
              <a:path w="3296920" h="2565400">
                <a:moveTo>
                  <a:pt x="653814" y="1346199"/>
                </a:moveTo>
                <a:lnTo>
                  <a:pt x="645447" y="1346199"/>
                </a:lnTo>
                <a:lnTo>
                  <a:pt x="641471" y="1333499"/>
                </a:lnTo>
                <a:lnTo>
                  <a:pt x="658282" y="1333499"/>
                </a:lnTo>
                <a:lnTo>
                  <a:pt x="653814" y="1346199"/>
                </a:lnTo>
                <a:close/>
              </a:path>
              <a:path w="3296920" h="2565400">
                <a:moveTo>
                  <a:pt x="3137709" y="1346199"/>
                </a:moveTo>
                <a:lnTo>
                  <a:pt x="3126455" y="1346199"/>
                </a:lnTo>
                <a:lnTo>
                  <a:pt x="3132970" y="1333499"/>
                </a:lnTo>
                <a:lnTo>
                  <a:pt x="3137709" y="1346199"/>
                </a:lnTo>
                <a:close/>
              </a:path>
              <a:path w="3296920" h="2565400">
                <a:moveTo>
                  <a:pt x="3250835" y="1346199"/>
                </a:moveTo>
                <a:lnTo>
                  <a:pt x="3242891" y="1333499"/>
                </a:lnTo>
                <a:lnTo>
                  <a:pt x="3256759" y="1333499"/>
                </a:lnTo>
                <a:lnTo>
                  <a:pt x="3250835" y="1346199"/>
                </a:lnTo>
                <a:close/>
              </a:path>
              <a:path w="3296920" h="2565400">
                <a:moveTo>
                  <a:pt x="319673" y="1358899"/>
                </a:moveTo>
                <a:lnTo>
                  <a:pt x="294790" y="1358899"/>
                </a:lnTo>
                <a:lnTo>
                  <a:pt x="297617" y="1346199"/>
                </a:lnTo>
                <a:lnTo>
                  <a:pt x="326765" y="1346199"/>
                </a:lnTo>
                <a:lnTo>
                  <a:pt x="319673" y="1358899"/>
                </a:lnTo>
                <a:close/>
              </a:path>
              <a:path w="3296920" h="2565400">
                <a:moveTo>
                  <a:pt x="385374" y="1358899"/>
                </a:moveTo>
                <a:lnTo>
                  <a:pt x="360615" y="1358899"/>
                </a:lnTo>
                <a:lnTo>
                  <a:pt x="366607" y="1346199"/>
                </a:lnTo>
                <a:lnTo>
                  <a:pt x="381798" y="1346199"/>
                </a:lnTo>
                <a:lnTo>
                  <a:pt x="385374" y="1358899"/>
                </a:lnTo>
                <a:close/>
              </a:path>
              <a:path w="3296920" h="2565400">
                <a:moveTo>
                  <a:pt x="521258" y="1358899"/>
                </a:moveTo>
                <a:lnTo>
                  <a:pt x="508572" y="1358899"/>
                </a:lnTo>
                <a:lnTo>
                  <a:pt x="504595" y="1346199"/>
                </a:lnTo>
                <a:lnTo>
                  <a:pt x="521881" y="1346199"/>
                </a:lnTo>
                <a:lnTo>
                  <a:pt x="521258" y="1358899"/>
                </a:lnTo>
                <a:close/>
              </a:path>
              <a:path w="3296920" h="2565400">
                <a:moveTo>
                  <a:pt x="557892" y="1358899"/>
                </a:moveTo>
                <a:lnTo>
                  <a:pt x="540480" y="1358899"/>
                </a:lnTo>
                <a:lnTo>
                  <a:pt x="546509" y="1346199"/>
                </a:lnTo>
                <a:lnTo>
                  <a:pt x="554158" y="1346199"/>
                </a:lnTo>
                <a:lnTo>
                  <a:pt x="557892" y="1358899"/>
                </a:lnTo>
                <a:close/>
              </a:path>
              <a:path w="3296920" h="2565400">
                <a:moveTo>
                  <a:pt x="573848" y="1358899"/>
                </a:moveTo>
                <a:lnTo>
                  <a:pt x="563529" y="1358899"/>
                </a:lnTo>
                <a:lnTo>
                  <a:pt x="563291" y="1346199"/>
                </a:lnTo>
                <a:lnTo>
                  <a:pt x="577845" y="1346199"/>
                </a:lnTo>
                <a:lnTo>
                  <a:pt x="573848" y="1358899"/>
                </a:lnTo>
                <a:close/>
              </a:path>
              <a:path w="3296920" h="2565400">
                <a:moveTo>
                  <a:pt x="611487" y="1358899"/>
                </a:moveTo>
                <a:lnTo>
                  <a:pt x="593374" y="1358899"/>
                </a:lnTo>
                <a:lnTo>
                  <a:pt x="593359" y="1346199"/>
                </a:lnTo>
                <a:lnTo>
                  <a:pt x="607749" y="1346199"/>
                </a:lnTo>
                <a:lnTo>
                  <a:pt x="611487" y="1358899"/>
                </a:lnTo>
                <a:close/>
              </a:path>
              <a:path w="3296920" h="2565400">
                <a:moveTo>
                  <a:pt x="673601" y="1358899"/>
                </a:moveTo>
                <a:lnTo>
                  <a:pt x="650349" y="1358899"/>
                </a:lnTo>
                <a:lnTo>
                  <a:pt x="657138" y="1346199"/>
                </a:lnTo>
                <a:lnTo>
                  <a:pt x="676006" y="1346199"/>
                </a:lnTo>
                <a:lnTo>
                  <a:pt x="673601" y="1358899"/>
                </a:lnTo>
                <a:close/>
              </a:path>
              <a:path w="3296920" h="2565400">
                <a:moveTo>
                  <a:pt x="708278" y="1358899"/>
                </a:moveTo>
                <a:lnTo>
                  <a:pt x="692988" y="1358899"/>
                </a:lnTo>
                <a:lnTo>
                  <a:pt x="695490" y="1346199"/>
                </a:lnTo>
                <a:lnTo>
                  <a:pt x="710107" y="1346199"/>
                </a:lnTo>
                <a:lnTo>
                  <a:pt x="708278" y="1358899"/>
                </a:lnTo>
                <a:close/>
              </a:path>
              <a:path w="3296920" h="2565400">
                <a:moveTo>
                  <a:pt x="747408" y="1358899"/>
                </a:moveTo>
                <a:lnTo>
                  <a:pt x="735398" y="1358899"/>
                </a:lnTo>
                <a:lnTo>
                  <a:pt x="733569" y="1346199"/>
                </a:lnTo>
                <a:lnTo>
                  <a:pt x="747885" y="1346199"/>
                </a:lnTo>
                <a:lnTo>
                  <a:pt x="747408" y="1358899"/>
                </a:lnTo>
                <a:close/>
              </a:path>
              <a:path w="3296920" h="2565400">
                <a:moveTo>
                  <a:pt x="2958583" y="1358899"/>
                </a:moveTo>
                <a:lnTo>
                  <a:pt x="2944811" y="1358899"/>
                </a:lnTo>
                <a:lnTo>
                  <a:pt x="2947958" y="1346199"/>
                </a:lnTo>
                <a:lnTo>
                  <a:pt x="2953870" y="1346199"/>
                </a:lnTo>
                <a:lnTo>
                  <a:pt x="2958583" y="1358899"/>
                </a:lnTo>
                <a:close/>
              </a:path>
              <a:path w="3296920" h="2565400">
                <a:moveTo>
                  <a:pt x="3033939" y="1371599"/>
                </a:moveTo>
                <a:lnTo>
                  <a:pt x="3018460" y="1371599"/>
                </a:lnTo>
                <a:lnTo>
                  <a:pt x="3021950" y="1358899"/>
                </a:lnTo>
                <a:lnTo>
                  <a:pt x="3018069" y="1346199"/>
                </a:lnTo>
                <a:lnTo>
                  <a:pt x="3031692" y="1346199"/>
                </a:lnTo>
                <a:lnTo>
                  <a:pt x="3029108" y="1358899"/>
                </a:lnTo>
                <a:lnTo>
                  <a:pt x="3033939" y="1371599"/>
                </a:lnTo>
                <a:close/>
              </a:path>
              <a:path w="3296920" h="2565400">
                <a:moveTo>
                  <a:pt x="3093012" y="1358899"/>
                </a:moveTo>
                <a:lnTo>
                  <a:pt x="3076996" y="1358899"/>
                </a:lnTo>
                <a:lnTo>
                  <a:pt x="3078312" y="1346199"/>
                </a:lnTo>
                <a:lnTo>
                  <a:pt x="3090402" y="1346199"/>
                </a:lnTo>
                <a:lnTo>
                  <a:pt x="3093012" y="1358899"/>
                </a:lnTo>
                <a:close/>
              </a:path>
              <a:path w="3296920" h="2565400">
                <a:moveTo>
                  <a:pt x="3132500" y="1358899"/>
                </a:moveTo>
                <a:lnTo>
                  <a:pt x="3125899" y="1358899"/>
                </a:lnTo>
                <a:lnTo>
                  <a:pt x="3121604" y="1346199"/>
                </a:lnTo>
                <a:lnTo>
                  <a:pt x="3138333" y="1346199"/>
                </a:lnTo>
                <a:lnTo>
                  <a:pt x="3132500" y="1358899"/>
                </a:lnTo>
                <a:close/>
              </a:path>
              <a:path w="3296920" h="2565400">
                <a:moveTo>
                  <a:pt x="3218315" y="1358899"/>
                </a:moveTo>
                <a:lnTo>
                  <a:pt x="3204158" y="1358899"/>
                </a:lnTo>
                <a:lnTo>
                  <a:pt x="3207737" y="1346199"/>
                </a:lnTo>
                <a:lnTo>
                  <a:pt x="3219110" y="1346199"/>
                </a:lnTo>
                <a:lnTo>
                  <a:pt x="3218315" y="1358899"/>
                </a:lnTo>
                <a:close/>
              </a:path>
              <a:path w="3296920" h="2565400">
                <a:moveTo>
                  <a:pt x="3260467" y="1358899"/>
                </a:moveTo>
                <a:lnTo>
                  <a:pt x="3246549" y="1358899"/>
                </a:lnTo>
                <a:lnTo>
                  <a:pt x="3252576" y="1346199"/>
                </a:lnTo>
                <a:lnTo>
                  <a:pt x="3260467" y="1358899"/>
                </a:lnTo>
                <a:close/>
              </a:path>
              <a:path w="3296920" h="2565400">
                <a:moveTo>
                  <a:pt x="497994" y="1371599"/>
                </a:moveTo>
                <a:lnTo>
                  <a:pt x="464989" y="1371599"/>
                </a:lnTo>
                <a:lnTo>
                  <a:pt x="475519" y="1358899"/>
                </a:lnTo>
                <a:lnTo>
                  <a:pt x="497994" y="1371599"/>
                </a:lnTo>
                <a:close/>
              </a:path>
              <a:path w="3296920" h="2565400">
                <a:moveTo>
                  <a:pt x="543512" y="1371599"/>
                </a:moveTo>
                <a:lnTo>
                  <a:pt x="539669" y="1358899"/>
                </a:lnTo>
                <a:lnTo>
                  <a:pt x="551440" y="1358899"/>
                </a:lnTo>
                <a:lnTo>
                  <a:pt x="543512" y="1371599"/>
                </a:lnTo>
                <a:close/>
              </a:path>
              <a:path w="3296920" h="2565400">
                <a:moveTo>
                  <a:pt x="679169" y="1371599"/>
                </a:moveTo>
                <a:lnTo>
                  <a:pt x="665502" y="1371599"/>
                </a:lnTo>
                <a:lnTo>
                  <a:pt x="670659" y="1358899"/>
                </a:lnTo>
                <a:lnTo>
                  <a:pt x="676234" y="1358899"/>
                </a:lnTo>
                <a:lnTo>
                  <a:pt x="679169" y="1371599"/>
                </a:lnTo>
                <a:close/>
              </a:path>
              <a:path w="3296920" h="2565400">
                <a:moveTo>
                  <a:pt x="3174067" y="1371599"/>
                </a:moveTo>
                <a:lnTo>
                  <a:pt x="3162927" y="1371599"/>
                </a:lnTo>
                <a:lnTo>
                  <a:pt x="3160167" y="1358899"/>
                </a:lnTo>
                <a:lnTo>
                  <a:pt x="3175438" y="1358899"/>
                </a:lnTo>
                <a:lnTo>
                  <a:pt x="3174067" y="1371599"/>
                </a:lnTo>
                <a:close/>
              </a:path>
              <a:path w="3296920" h="2565400">
                <a:moveTo>
                  <a:pt x="3230983" y="1371599"/>
                </a:moveTo>
                <a:lnTo>
                  <a:pt x="3217729" y="1371599"/>
                </a:lnTo>
                <a:lnTo>
                  <a:pt x="3222159" y="1358899"/>
                </a:lnTo>
                <a:lnTo>
                  <a:pt x="3227700" y="1358899"/>
                </a:lnTo>
                <a:lnTo>
                  <a:pt x="3230983" y="1371599"/>
                </a:lnTo>
                <a:close/>
              </a:path>
              <a:path w="3296920" h="2565400">
                <a:moveTo>
                  <a:pt x="3262893" y="1371599"/>
                </a:moveTo>
                <a:lnTo>
                  <a:pt x="3250048" y="1371599"/>
                </a:lnTo>
                <a:lnTo>
                  <a:pt x="3244876" y="1358899"/>
                </a:lnTo>
                <a:lnTo>
                  <a:pt x="3264185" y="1358899"/>
                </a:lnTo>
                <a:lnTo>
                  <a:pt x="3262893" y="1371599"/>
                </a:lnTo>
                <a:close/>
              </a:path>
              <a:path w="3296920" h="2565400">
                <a:moveTo>
                  <a:pt x="3289986" y="1371599"/>
                </a:moveTo>
                <a:lnTo>
                  <a:pt x="3276719" y="1371599"/>
                </a:lnTo>
                <a:lnTo>
                  <a:pt x="3277885" y="1358899"/>
                </a:lnTo>
                <a:lnTo>
                  <a:pt x="3289178" y="1358899"/>
                </a:lnTo>
                <a:lnTo>
                  <a:pt x="3289986" y="1371599"/>
                </a:lnTo>
                <a:close/>
              </a:path>
              <a:path w="3296920" h="2565400">
                <a:moveTo>
                  <a:pt x="315253" y="1384299"/>
                </a:moveTo>
                <a:lnTo>
                  <a:pt x="300277" y="1384299"/>
                </a:lnTo>
                <a:lnTo>
                  <a:pt x="302584" y="1371599"/>
                </a:lnTo>
                <a:lnTo>
                  <a:pt x="312446" y="1371599"/>
                </a:lnTo>
                <a:lnTo>
                  <a:pt x="315253" y="1384299"/>
                </a:lnTo>
                <a:close/>
              </a:path>
              <a:path w="3296920" h="2565400">
                <a:moveTo>
                  <a:pt x="377901" y="1384299"/>
                </a:moveTo>
                <a:lnTo>
                  <a:pt x="367313" y="1384299"/>
                </a:lnTo>
                <a:lnTo>
                  <a:pt x="372193" y="1371599"/>
                </a:lnTo>
                <a:lnTo>
                  <a:pt x="377901" y="1384299"/>
                </a:lnTo>
                <a:close/>
              </a:path>
              <a:path w="3296920" h="2565400">
                <a:moveTo>
                  <a:pt x="370526" y="1409691"/>
                </a:moveTo>
                <a:lnTo>
                  <a:pt x="359052" y="1396999"/>
                </a:lnTo>
                <a:lnTo>
                  <a:pt x="367563" y="1396999"/>
                </a:lnTo>
                <a:lnTo>
                  <a:pt x="366925" y="1384299"/>
                </a:lnTo>
                <a:lnTo>
                  <a:pt x="381144" y="1384299"/>
                </a:lnTo>
                <a:lnTo>
                  <a:pt x="384820" y="1371599"/>
                </a:lnTo>
                <a:lnTo>
                  <a:pt x="394964" y="1384299"/>
                </a:lnTo>
                <a:lnTo>
                  <a:pt x="386341" y="1396999"/>
                </a:lnTo>
                <a:lnTo>
                  <a:pt x="370526" y="1409691"/>
                </a:lnTo>
                <a:close/>
              </a:path>
              <a:path w="3296920" h="2565400">
                <a:moveTo>
                  <a:pt x="466292" y="1384299"/>
                </a:moveTo>
                <a:lnTo>
                  <a:pt x="436361" y="1384299"/>
                </a:lnTo>
                <a:lnTo>
                  <a:pt x="446060" y="1371599"/>
                </a:lnTo>
                <a:lnTo>
                  <a:pt x="471669" y="1371599"/>
                </a:lnTo>
                <a:lnTo>
                  <a:pt x="466292" y="1384299"/>
                </a:lnTo>
                <a:close/>
              </a:path>
              <a:path w="3296920" h="2565400">
                <a:moveTo>
                  <a:pt x="515730" y="1384299"/>
                </a:moveTo>
                <a:lnTo>
                  <a:pt x="505391" y="1384299"/>
                </a:lnTo>
                <a:lnTo>
                  <a:pt x="502309" y="1371599"/>
                </a:lnTo>
                <a:lnTo>
                  <a:pt x="517566" y="1371599"/>
                </a:lnTo>
                <a:lnTo>
                  <a:pt x="515730" y="1384299"/>
                </a:lnTo>
                <a:close/>
              </a:path>
              <a:path w="3296920" h="2565400">
                <a:moveTo>
                  <a:pt x="524717" y="1396999"/>
                </a:moveTo>
                <a:lnTo>
                  <a:pt x="519548" y="1384299"/>
                </a:lnTo>
                <a:lnTo>
                  <a:pt x="523628" y="1371599"/>
                </a:lnTo>
                <a:lnTo>
                  <a:pt x="531070" y="1371599"/>
                </a:lnTo>
                <a:lnTo>
                  <a:pt x="535754" y="1384299"/>
                </a:lnTo>
                <a:lnTo>
                  <a:pt x="531557" y="1384299"/>
                </a:lnTo>
                <a:lnTo>
                  <a:pt x="524717" y="1396999"/>
                </a:lnTo>
                <a:close/>
              </a:path>
              <a:path w="3296920" h="2565400">
                <a:moveTo>
                  <a:pt x="563979" y="1384299"/>
                </a:moveTo>
                <a:lnTo>
                  <a:pt x="550009" y="1384299"/>
                </a:lnTo>
                <a:lnTo>
                  <a:pt x="548179" y="1371599"/>
                </a:lnTo>
                <a:lnTo>
                  <a:pt x="565299" y="1371599"/>
                </a:lnTo>
                <a:lnTo>
                  <a:pt x="564081" y="1383317"/>
                </a:lnTo>
                <a:lnTo>
                  <a:pt x="563979" y="1384299"/>
                </a:lnTo>
                <a:close/>
              </a:path>
              <a:path w="3296920" h="2565400">
                <a:moveTo>
                  <a:pt x="587150" y="1384299"/>
                </a:moveTo>
                <a:lnTo>
                  <a:pt x="571758" y="1384299"/>
                </a:lnTo>
                <a:lnTo>
                  <a:pt x="569752" y="1371599"/>
                </a:lnTo>
                <a:lnTo>
                  <a:pt x="586991" y="1371599"/>
                </a:lnTo>
                <a:lnTo>
                  <a:pt x="587039" y="1375441"/>
                </a:lnTo>
                <a:lnTo>
                  <a:pt x="587150" y="1384299"/>
                </a:lnTo>
                <a:close/>
              </a:path>
              <a:path w="3296920" h="2565400">
                <a:moveTo>
                  <a:pt x="603852" y="1384299"/>
                </a:moveTo>
                <a:lnTo>
                  <a:pt x="594467" y="1384299"/>
                </a:lnTo>
                <a:lnTo>
                  <a:pt x="588887" y="1371599"/>
                </a:lnTo>
                <a:lnTo>
                  <a:pt x="601110" y="1371599"/>
                </a:lnTo>
                <a:lnTo>
                  <a:pt x="603852" y="1384299"/>
                </a:lnTo>
                <a:close/>
              </a:path>
              <a:path w="3296920" h="2565400">
                <a:moveTo>
                  <a:pt x="636599" y="1409691"/>
                </a:moveTo>
                <a:lnTo>
                  <a:pt x="630468" y="1409691"/>
                </a:lnTo>
                <a:lnTo>
                  <a:pt x="614589" y="1396999"/>
                </a:lnTo>
                <a:lnTo>
                  <a:pt x="610369" y="1396999"/>
                </a:lnTo>
                <a:lnTo>
                  <a:pt x="613634" y="1384299"/>
                </a:lnTo>
                <a:lnTo>
                  <a:pt x="621255" y="1371599"/>
                </a:lnTo>
                <a:lnTo>
                  <a:pt x="630098" y="1371599"/>
                </a:lnTo>
                <a:lnTo>
                  <a:pt x="635593" y="1396999"/>
                </a:lnTo>
                <a:lnTo>
                  <a:pt x="636578" y="1409431"/>
                </a:lnTo>
                <a:lnTo>
                  <a:pt x="636599" y="1409691"/>
                </a:lnTo>
                <a:close/>
              </a:path>
              <a:path w="3296920" h="2565400">
                <a:moveTo>
                  <a:pt x="670984" y="1396999"/>
                </a:moveTo>
                <a:lnTo>
                  <a:pt x="664137" y="1396999"/>
                </a:lnTo>
                <a:lnTo>
                  <a:pt x="659445" y="1384299"/>
                </a:lnTo>
                <a:lnTo>
                  <a:pt x="664058" y="1371599"/>
                </a:lnTo>
                <a:lnTo>
                  <a:pt x="670738" y="1384299"/>
                </a:lnTo>
                <a:lnTo>
                  <a:pt x="675848" y="1384299"/>
                </a:lnTo>
                <a:lnTo>
                  <a:pt x="670984" y="1396999"/>
                </a:lnTo>
                <a:close/>
              </a:path>
              <a:path w="3296920" h="2565400">
                <a:moveTo>
                  <a:pt x="720208" y="1384299"/>
                </a:moveTo>
                <a:lnTo>
                  <a:pt x="704242" y="1384299"/>
                </a:lnTo>
                <a:lnTo>
                  <a:pt x="701239" y="1371599"/>
                </a:lnTo>
                <a:lnTo>
                  <a:pt x="722196" y="1371599"/>
                </a:lnTo>
                <a:lnTo>
                  <a:pt x="720208" y="1384299"/>
                </a:lnTo>
                <a:close/>
              </a:path>
              <a:path w="3296920" h="2565400">
                <a:moveTo>
                  <a:pt x="801121" y="1384299"/>
                </a:moveTo>
                <a:lnTo>
                  <a:pt x="789131" y="1384299"/>
                </a:lnTo>
                <a:lnTo>
                  <a:pt x="795684" y="1371599"/>
                </a:lnTo>
                <a:lnTo>
                  <a:pt x="801121" y="1384299"/>
                </a:lnTo>
                <a:close/>
              </a:path>
              <a:path w="3296920" h="2565400">
                <a:moveTo>
                  <a:pt x="935681" y="1384299"/>
                </a:moveTo>
                <a:lnTo>
                  <a:pt x="921797" y="1384299"/>
                </a:lnTo>
                <a:lnTo>
                  <a:pt x="921245" y="1371599"/>
                </a:lnTo>
                <a:lnTo>
                  <a:pt x="935375" y="1371599"/>
                </a:lnTo>
                <a:lnTo>
                  <a:pt x="935657" y="1383317"/>
                </a:lnTo>
                <a:lnTo>
                  <a:pt x="935681" y="1384299"/>
                </a:lnTo>
                <a:close/>
              </a:path>
              <a:path w="3296920" h="2565400">
                <a:moveTo>
                  <a:pt x="3224635" y="1384299"/>
                </a:moveTo>
                <a:lnTo>
                  <a:pt x="3215054" y="1384299"/>
                </a:lnTo>
                <a:lnTo>
                  <a:pt x="3218395" y="1371599"/>
                </a:lnTo>
                <a:lnTo>
                  <a:pt x="3220560" y="1375441"/>
                </a:lnTo>
                <a:lnTo>
                  <a:pt x="3224635" y="1384299"/>
                </a:lnTo>
                <a:close/>
              </a:path>
              <a:path w="3296920" h="2565400">
                <a:moveTo>
                  <a:pt x="3224999" y="1383317"/>
                </a:moveTo>
                <a:lnTo>
                  <a:pt x="3220560" y="1375441"/>
                </a:lnTo>
                <a:lnTo>
                  <a:pt x="3218792" y="1371599"/>
                </a:lnTo>
                <a:lnTo>
                  <a:pt x="3229330" y="1371599"/>
                </a:lnTo>
                <a:lnTo>
                  <a:pt x="3224999" y="1383317"/>
                </a:lnTo>
                <a:close/>
              </a:path>
              <a:path w="3296920" h="2565400">
                <a:moveTo>
                  <a:pt x="3224635" y="1384299"/>
                </a:moveTo>
                <a:lnTo>
                  <a:pt x="3220560" y="1375441"/>
                </a:lnTo>
                <a:lnTo>
                  <a:pt x="3224999" y="1383317"/>
                </a:lnTo>
                <a:lnTo>
                  <a:pt x="3224635" y="1384299"/>
                </a:lnTo>
                <a:close/>
              </a:path>
              <a:path w="3296920" h="2565400">
                <a:moveTo>
                  <a:pt x="3225552" y="1384299"/>
                </a:moveTo>
                <a:lnTo>
                  <a:pt x="3224635" y="1384299"/>
                </a:lnTo>
                <a:lnTo>
                  <a:pt x="3224999" y="1383317"/>
                </a:lnTo>
                <a:lnTo>
                  <a:pt x="3225552" y="1384299"/>
                </a:lnTo>
                <a:close/>
              </a:path>
              <a:path w="3296920" h="2565400">
                <a:moveTo>
                  <a:pt x="350106" y="1396999"/>
                </a:moveTo>
                <a:lnTo>
                  <a:pt x="338273" y="1396999"/>
                </a:lnTo>
                <a:lnTo>
                  <a:pt x="338324" y="1384299"/>
                </a:lnTo>
                <a:lnTo>
                  <a:pt x="354489" y="1384299"/>
                </a:lnTo>
                <a:lnTo>
                  <a:pt x="350106" y="1396999"/>
                </a:lnTo>
                <a:close/>
              </a:path>
              <a:path w="3296920" h="2565400">
                <a:moveTo>
                  <a:pt x="426418" y="1396999"/>
                </a:moveTo>
                <a:lnTo>
                  <a:pt x="420908" y="1396999"/>
                </a:lnTo>
                <a:lnTo>
                  <a:pt x="416442" y="1384299"/>
                </a:lnTo>
                <a:lnTo>
                  <a:pt x="430153" y="1384299"/>
                </a:lnTo>
                <a:lnTo>
                  <a:pt x="426418" y="1396999"/>
                </a:lnTo>
                <a:close/>
              </a:path>
              <a:path w="3296920" h="2565400">
                <a:moveTo>
                  <a:pt x="513672" y="1396999"/>
                </a:moveTo>
                <a:lnTo>
                  <a:pt x="495052" y="1396999"/>
                </a:lnTo>
                <a:lnTo>
                  <a:pt x="499108" y="1384299"/>
                </a:lnTo>
                <a:lnTo>
                  <a:pt x="513164" y="1384299"/>
                </a:lnTo>
                <a:lnTo>
                  <a:pt x="513672" y="1396999"/>
                </a:lnTo>
                <a:close/>
              </a:path>
              <a:path w="3296920" h="2565400">
                <a:moveTo>
                  <a:pt x="543248" y="1422399"/>
                </a:moveTo>
                <a:lnTo>
                  <a:pt x="539655" y="1422399"/>
                </a:lnTo>
                <a:lnTo>
                  <a:pt x="532272" y="1409691"/>
                </a:lnTo>
                <a:lnTo>
                  <a:pt x="530998" y="1396999"/>
                </a:lnTo>
                <a:lnTo>
                  <a:pt x="540266" y="1384299"/>
                </a:lnTo>
                <a:lnTo>
                  <a:pt x="549116" y="1384299"/>
                </a:lnTo>
                <a:lnTo>
                  <a:pt x="546589" y="1396999"/>
                </a:lnTo>
                <a:lnTo>
                  <a:pt x="544969" y="1409431"/>
                </a:lnTo>
                <a:lnTo>
                  <a:pt x="543248" y="1422399"/>
                </a:lnTo>
                <a:close/>
              </a:path>
              <a:path w="3296920" h="2565400">
                <a:moveTo>
                  <a:pt x="570722" y="1396999"/>
                </a:moveTo>
                <a:lnTo>
                  <a:pt x="547622" y="1396999"/>
                </a:lnTo>
                <a:lnTo>
                  <a:pt x="551440" y="1384299"/>
                </a:lnTo>
                <a:lnTo>
                  <a:pt x="568858" y="1384299"/>
                </a:lnTo>
                <a:lnTo>
                  <a:pt x="570722" y="1396999"/>
                </a:lnTo>
                <a:close/>
              </a:path>
              <a:path w="3296920" h="2565400">
                <a:moveTo>
                  <a:pt x="596137" y="1396999"/>
                </a:moveTo>
                <a:lnTo>
                  <a:pt x="581821" y="1396999"/>
                </a:lnTo>
                <a:lnTo>
                  <a:pt x="588741" y="1384299"/>
                </a:lnTo>
                <a:lnTo>
                  <a:pt x="596137" y="1396999"/>
                </a:lnTo>
                <a:close/>
              </a:path>
              <a:path w="3296920" h="2565400">
                <a:moveTo>
                  <a:pt x="797195" y="1396999"/>
                </a:moveTo>
                <a:lnTo>
                  <a:pt x="790282" y="1384299"/>
                </a:lnTo>
                <a:lnTo>
                  <a:pt x="802361" y="1384299"/>
                </a:lnTo>
                <a:lnTo>
                  <a:pt x="797195" y="1396999"/>
                </a:lnTo>
                <a:close/>
              </a:path>
              <a:path w="3296920" h="2565400">
                <a:moveTo>
                  <a:pt x="864718" y="1396999"/>
                </a:moveTo>
                <a:lnTo>
                  <a:pt x="846107" y="1396999"/>
                </a:lnTo>
                <a:lnTo>
                  <a:pt x="846664" y="1384299"/>
                </a:lnTo>
                <a:lnTo>
                  <a:pt x="865592" y="1384299"/>
                </a:lnTo>
                <a:lnTo>
                  <a:pt x="864718" y="1396999"/>
                </a:lnTo>
                <a:close/>
              </a:path>
              <a:path w="3296920" h="2565400">
                <a:moveTo>
                  <a:pt x="3183560" y="1396999"/>
                </a:moveTo>
                <a:lnTo>
                  <a:pt x="3174553" y="1396999"/>
                </a:lnTo>
                <a:lnTo>
                  <a:pt x="3172152" y="1384299"/>
                </a:lnTo>
                <a:lnTo>
                  <a:pt x="3186769" y="1384299"/>
                </a:lnTo>
                <a:lnTo>
                  <a:pt x="3183560" y="1396999"/>
                </a:lnTo>
                <a:close/>
              </a:path>
              <a:path w="3296920" h="2565400">
                <a:moveTo>
                  <a:pt x="3227323" y="1396999"/>
                </a:moveTo>
                <a:lnTo>
                  <a:pt x="3220413" y="1396999"/>
                </a:lnTo>
                <a:lnTo>
                  <a:pt x="3214083" y="1384299"/>
                </a:lnTo>
                <a:lnTo>
                  <a:pt x="3228097" y="1384299"/>
                </a:lnTo>
                <a:lnTo>
                  <a:pt x="3227323" y="1396999"/>
                </a:lnTo>
                <a:close/>
              </a:path>
              <a:path w="3296920" h="2565400">
                <a:moveTo>
                  <a:pt x="3270231" y="1396999"/>
                </a:moveTo>
                <a:lnTo>
                  <a:pt x="3254741" y="1396999"/>
                </a:lnTo>
                <a:lnTo>
                  <a:pt x="3261263" y="1384299"/>
                </a:lnTo>
                <a:lnTo>
                  <a:pt x="3270231" y="1396999"/>
                </a:lnTo>
                <a:close/>
              </a:path>
              <a:path w="3296920" h="2565400">
                <a:moveTo>
                  <a:pt x="3286315" y="1396999"/>
                </a:moveTo>
                <a:lnTo>
                  <a:pt x="3271283" y="1396999"/>
                </a:lnTo>
                <a:lnTo>
                  <a:pt x="3273431" y="1384299"/>
                </a:lnTo>
                <a:lnTo>
                  <a:pt x="3283929" y="1384299"/>
                </a:lnTo>
                <a:lnTo>
                  <a:pt x="3286315" y="1396999"/>
                </a:lnTo>
                <a:close/>
              </a:path>
              <a:path w="3296920" h="2565400">
                <a:moveTo>
                  <a:pt x="268916" y="1422399"/>
                </a:moveTo>
                <a:lnTo>
                  <a:pt x="244366" y="1422399"/>
                </a:lnTo>
                <a:lnTo>
                  <a:pt x="243644" y="1409691"/>
                </a:lnTo>
                <a:lnTo>
                  <a:pt x="250838" y="1396999"/>
                </a:lnTo>
                <a:lnTo>
                  <a:pt x="258917" y="1396999"/>
                </a:lnTo>
                <a:lnTo>
                  <a:pt x="260789" y="1409431"/>
                </a:lnTo>
                <a:lnTo>
                  <a:pt x="260828" y="1409691"/>
                </a:lnTo>
                <a:lnTo>
                  <a:pt x="268916" y="1422399"/>
                </a:lnTo>
                <a:close/>
              </a:path>
              <a:path w="3296920" h="2565400">
                <a:moveTo>
                  <a:pt x="424846" y="1409691"/>
                </a:moveTo>
                <a:lnTo>
                  <a:pt x="410154" y="1409691"/>
                </a:lnTo>
                <a:lnTo>
                  <a:pt x="412656" y="1396999"/>
                </a:lnTo>
                <a:lnTo>
                  <a:pt x="422121" y="1396999"/>
                </a:lnTo>
                <a:lnTo>
                  <a:pt x="424790" y="1409431"/>
                </a:lnTo>
                <a:lnTo>
                  <a:pt x="424846" y="1409691"/>
                </a:lnTo>
                <a:close/>
              </a:path>
              <a:path w="3296920" h="2565400">
                <a:moveTo>
                  <a:pt x="464267" y="1409691"/>
                </a:moveTo>
                <a:lnTo>
                  <a:pt x="453243" y="1409691"/>
                </a:lnTo>
                <a:lnTo>
                  <a:pt x="447651" y="1396999"/>
                </a:lnTo>
                <a:lnTo>
                  <a:pt x="470254" y="1396999"/>
                </a:lnTo>
                <a:lnTo>
                  <a:pt x="464389" y="1409431"/>
                </a:lnTo>
                <a:lnTo>
                  <a:pt x="464267" y="1409691"/>
                </a:lnTo>
                <a:close/>
              </a:path>
              <a:path w="3296920" h="2565400">
                <a:moveTo>
                  <a:pt x="508890" y="1435099"/>
                </a:moveTo>
                <a:lnTo>
                  <a:pt x="500016" y="1422399"/>
                </a:lnTo>
                <a:lnTo>
                  <a:pt x="501667" y="1409691"/>
                </a:lnTo>
                <a:lnTo>
                  <a:pt x="508812" y="1396999"/>
                </a:lnTo>
                <a:lnTo>
                  <a:pt x="516441" y="1409691"/>
                </a:lnTo>
                <a:lnTo>
                  <a:pt x="527647" y="1409691"/>
                </a:lnTo>
                <a:lnTo>
                  <a:pt x="527073" y="1422399"/>
                </a:lnTo>
                <a:lnTo>
                  <a:pt x="519298" y="1422399"/>
                </a:lnTo>
                <a:lnTo>
                  <a:pt x="508890" y="1435099"/>
                </a:lnTo>
                <a:close/>
              </a:path>
              <a:path w="3296920" h="2565400">
                <a:moveTo>
                  <a:pt x="591606" y="1409691"/>
                </a:moveTo>
                <a:lnTo>
                  <a:pt x="588261" y="1409691"/>
                </a:lnTo>
                <a:lnTo>
                  <a:pt x="584685" y="1396999"/>
                </a:lnTo>
                <a:lnTo>
                  <a:pt x="594706" y="1396999"/>
                </a:lnTo>
                <a:lnTo>
                  <a:pt x="591669" y="1409431"/>
                </a:lnTo>
                <a:lnTo>
                  <a:pt x="591606" y="1409691"/>
                </a:lnTo>
                <a:close/>
              </a:path>
              <a:path w="3296920" h="2565400">
                <a:moveTo>
                  <a:pt x="3080009" y="1409691"/>
                </a:moveTo>
                <a:lnTo>
                  <a:pt x="3064666" y="1409691"/>
                </a:lnTo>
                <a:lnTo>
                  <a:pt x="3064756" y="1409431"/>
                </a:lnTo>
                <a:lnTo>
                  <a:pt x="3067443" y="1396999"/>
                </a:lnTo>
                <a:lnTo>
                  <a:pt x="3080248" y="1396999"/>
                </a:lnTo>
                <a:lnTo>
                  <a:pt x="3080014" y="1409431"/>
                </a:lnTo>
                <a:lnTo>
                  <a:pt x="3080009" y="1409691"/>
                </a:lnTo>
                <a:close/>
              </a:path>
              <a:path w="3296920" h="2565400">
                <a:moveTo>
                  <a:pt x="3148458" y="1409691"/>
                </a:moveTo>
                <a:lnTo>
                  <a:pt x="3135103" y="1409691"/>
                </a:lnTo>
                <a:lnTo>
                  <a:pt x="3133457" y="1396999"/>
                </a:lnTo>
                <a:lnTo>
                  <a:pt x="3146975" y="1396999"/>
                </a:lnTo>
                <a:lnTo>
                  <a:pt x="3148427" y="1409431"/>
                </a:lnTo>
                <a:lnTo>
                  <a:pt x="3148458" y="1409691"/>
                </a:lnTo>
                <a:close/>
              </a:path>
              <a:path w="3296920" h="2565400">
                <a:moveTo>
                  <a:pt x="3201770" y="1409691"/>
                </a:moveTo>
                <a:lnTo>
                  <a:pt x="3189126" y="1409691"/>
                </a:lnTo>
                <a:lnTo>
                  <a:pt x="3187177" y="1396999"/>
                </a:lnTo>
                <a:lnTo>
                  <a:pt x="3197952" y="1396999"/>
                </a:lnTo>
                <a:lnTo>
                  <a:pt x="3201692" y="1409431"/>
                </a:lnTo>
                <a:lnTo>
                  <a:pt x="3201770" y="1409691"/>
                </a:lnTo>
                <a:close/>
              </a:path>
              <a:path w="3296920" h="2565400">
                <a:moveTo>
                  <a:pt x="3258081" y="1409691"/>
                </a:moveTo>
                <a:lnTo>
                  <a:pt x="3247581" y="1409691"/>
                </a:lnTo>
                <a:lnTo>
                  <a:pt x="3243010" y="1396999"/>
                </a:lnTo>
                <a:lnTo>
                  <a:pt x="3267397" y="1396999"/>
                </a:lnTo>
                <a:lnTo>
                  <a:pt x="3258081" y="1409691"/>
                </a:lnTo>
                <a:close/>
              </a:path>
              <a:path w="3296920" h="2565400">
                <a:moveTo>
                  <a:pt x="288258" y="1422399"/>
                </a:moveTo>
                <a:lnTo>
                  <a:pt x="281581" y="1422399"/>
                </a:lnTo>
                <a:lnTo>
                  <a:pt x="274743" y="1409691"/>
                </a:lnTo>
                <a:lnTo>
                  <a:pt x="290328" y="1409691"/>
                </a:lnTo>
                <a:lnTo>
                  <a:pt x="288258" y="1422399"/>
                </a:lnTo>
                <a:close/>
              </a:path>
              <a:path w="3296920" h="2565400">
                <a:moveTo>
                  <a:pt x="384329" y="1422399"/>
                </a:moveTo>
                <a:lnTo>
                  <a:pt x="371628" y="1422399"/>
                </a:lnTo>
                <a:lnTo>
                  <a:pt x="376235" y="1409691"/>
                </a:lnTo>
                <a:lnTo>
                  <a:pt x="381558" y="1409691"/>
                </a:lnTo>
                <a:lnTo>
                  <a:pt x="384329" y="1422399"/>
                </a:lnTo>
                <a:close/>
              </a:path>
              <a:path w="3296920" h="2565400">
                <a:moveTo>
                  <a:pt x="462821" y="1422399"/>
                </a:moveTo>
                <a:lnTo>
                  <a:pt x="437659" y="1422399"/>
                </a:lnTo>
                <a:lnTo>
                  <a:pt x="444474" y="1409691"/>
                </a:lnTo>
                <a:lnTo>
                  <a:pt x="454565" y="1409691"/>
                </a:lnTo>
                <a:lnTo>
                  <a:pt x="462821" y="1422399"/>
                </a:lnTo>
                <a:close/>
              </a:path>
              <a:path w="3296920" h="2565400">
                <a:moveTo>
                  <a:pt x="575351" y="1422399"/>
                </a:moveTo>
                <a:lnTo>
                  <a:pt x="562097" y="1422399"/>
                </a:lnTo>
                <a:lnTo>
                  <a:pt x="561854" y="1409691"/>
                </a:lnTo>
                <a:lnTo>
                  <a:pt x="575141" y="1409691"/>
                </a:lnTo>
                <a:lnTo>
                  <a:pt x="575351" y="1422399"/>
                </a:lnTo>
                <a:close/>
              </a:path>
              <a:path w="3296920" h="2565400">
                <a:moveTo>
                  <a:pt x="593434" y="1422399"/>
                </a:moveTo>
                <a:lnTo>
                  <a:pt x="578481" y="1422399"/>
                </a:lnTo>
                <a:lnTo>
                  <a:pt x="576730" y="1409691"/>
                </a:lnTo>
                <a:lnTo>
                  <a:pt x="587623" y="1409691"/>
                </a:lnTo>
                <a:lnTo>
                  <a:pt x="593434" y="1422399"/>
                </a:lnTo>
                <a:close/>
              </a:path>
              <a:path w="3296920" h="2565400">
                <a:moveTo>
                  <a:pt x="664853" y="1422399"/>
                </a:moveTo>
                <a:lnTo>
                  <a:pt x="648598" y="1422399"/>
                </a:lnTo>
                <a:lnTo>
                  <a:pt x="650634" y="1409691"/>
                </a:lnTo>
                <a:lnTo>
                  <a:pt x="666047" y="1409691"/>
                </a:lnTo>
                <a:lnTo>
                  <a:pt x="664853" y="1422399"/>
                </a:lnTo>
                <a:close/>
              </a:path>
              <a:path w="3296920" h="2565400">
                <a:moveTo>
                  <a:pt x="743315" y="1422399"/>
                </a:moveTo>
                <a:lnTo>
                  <a:pt x="715038" y="1422399"/>
                </a:lnTo>
                <a:lnTo>
                  <a:pt x="717425" y="1409691"/>
                </a:lnTo>
                <a:lnTo>
                  <a:pt x="739760" y="1409691"/>
                </a:lnTo>
                <a:lnTo>
                  <a:pt x="743315" y="1422399"/>
                </a:lnTo>
                <a:close/>
              </a:path>
              <a:path w="3296920" h="2565400">
                <a:moveTo>
                  <a:pt x="770503" y="1422399"/>
                </a:moveTo>
                <a:lnTo>
                  <a:pt x="763105" y="1422399"/>
                </a:lnTo>
                <a:lnTo>
                  <a:pt x="757837" y="1409691"/>
                </a:lnTo>
                <a:lnTo>
                  <a:pt x="773018" y="1409691"/>
                </a:lnTo>
                <a:lnTo>
                  <a:pt x="770503" y="1422399"/>
                </a:lnTo>
                <a:close/>
              </a:path>
              <a:path w="3296920" h="2565400">
                <a:moveTo>
                  <a:pt x="3066488" y="1435099"/>
                </a:moveTo>
                <a:lnTo>
                  <a:pt x="3056388" y="1435099"/>
                </a:lnTo>
                <a:lnTo>
                  <a:pt x="3051867" y="1422399"/>
                </a:lnTo>
                <a:lnTo>
                  <a:pt x="3057084" y="1422399"/>
                </a:lnTo>
                <a:lnTo>
                  <a:pt x="3064699" y="1409691"/>
                </a:lnTo>
                <a:lnTo>
                  <a:pt x="3066966" y="1422399"/>
                </a:lnTo>
                <a:lnTo>
                  <a:pt x="3066488" y="1435099"/>
                </a:lnTo>
                <a:close/>
              </a:path>
              <a:path w="3296920" h="2565400">
                <a:moveTo>
                  <a:pt x="3096279" y="1422399"/>
                </a:moveTo>
                <a:lnTo>
                  <a:pt x="3081281" y="1422399"/>
                </a:lnTo>
                <a:lnTo>
                  <a:pt x="3081749" y="1409691"/>
                </a:lnTo>
                <a:lnTo>
                  <a:pt x="3096154" y="1409691"/>
                </a:lnTo>
                <a:lnTo>
                  <a:pt x="3096279" y="1422399"/>
                </a:lnTo>
                <a:close/>
              </a:path>
              <a:path w="3296920" h="2565400">
                <a:moveTo>
                  <a:pt x="3185949" y="1422399"/>
                </a:moveTo>
                <a:lnTo>
                  <a:pt x="3172923" y="1422399"/>
                </a:lnTo>
                <a:lnTo>
                  <a:pt x="3179776" y="1409691"/>
                </a:lnTo>
                <a:lnTo>
                  <a:pt x="3185949" y="1422399"/>
                </a:lnTo>
                <a:close/>
              </a:path>
              <a:path w="3296920" h="2565400">
                <a:moveTo>
                  <a:pt x="351814" y="1447799"/>
                </a:moveTo>
                <a:lnTo>
                  <a:pt x="340680" y="1447799"/>
                </a:lnTo>
                <a:lnTo>
                  <a:pt x="339758" y="1435099"/>
                </a:lnTo>
                <a:lnTo>
                  <a:pt x="336703" y="1435099"/>
                </a:lnTo>
                <a:lnTo>
                  <a:pt x="340272" y="1422399"/>
                </a:lnTo>
                <a:lnTo>
                  <a:pt x="347301" y="1422399"/>
                </a:lnTo>
                <a:lnTo>
                  <a:pt x="352808" y="1435099"/>
                </a:lnTo>
                <a:lnTo>
                  <a:pt x="351814" y="1447799"/>
                </a:lnTo>
                <a:close/>
              </a:path>
              <a:path w="3296920" h="2565400">
                <a:moveTo>
                  <a:pt x="376985" y="1435099"/>
                </a:moveTo>
                <a:lnTo>
                  <a:pt x="371300" y="1422399"/>
                </a:lnTo>
                <a:lnTo>
                  <a:pt x="382066" y="1422399"/>
                </a:lnTo>
                <a:lnTo>
                  <a:pt x="376985" y="1435099"/>
                </a:lnTo>
                <a:close/>
              </a:path>
              <a:path w="3296920" h="2565400">
                <a:moveTo>
                  <a:pt x="431028" y="1435099"/>
                </a:moveTo>
                <a:lnTo>
                  <a:pt x="410907" y="1435099"/>
                </a:lnTo>
                <a:lnTo>
                  <a:pt x="410763" y="1422399"/>
                </a:lnTo>
                <a:lnTo>
                  <a:pt x="423388" y="1422399"/>
                </a:lnTo>
                <a:lnTo>
                  <a:pt x="431028" y="1435099"/>
                </a:lnTo>
                <a:close/>
              </a:path>
              <a:path w="3296920" h="2565400">
                <a:moveTo>
                  <a:pt x="460296" y="1435099"/>
                </a:moveTo>
                <a:lnTo>
                  <a:pt x="450643" y="1435099"/>
                </a:lnTo>
                <a:lnTo>
                  <a:pt x="441407" y="1422399"/>
                </a:lnTo>
                <a:lnTo>
                  <a:pt x="465854" y="1422399"/>
                </a:lnTo>
                <a:lnTo>
                  <a:pt x="460296" y="1435099"/>
                </a:lnTo>
                <a:close/>
              </a:path>
              <a:path w="3296920" h="2565400">
                <a:moveTo>
                  <a:pt x="600335" y="1435099"/>
                </a:moveTo>
                <a:lnTo>
                  <a:pt x="583362" y="1435099"/>
                </a:lnTo>
                <a:lnTo>
                  <a:pt x="591604" y="1422399"/>
                </a:lnTo>
                <a:lnTo>
                  <a:pt x="600335" y="1435099"/>
                </a:lnTo>
                <a:close/>
              </a:path>
              <a:path w="3296920" h="2565400">
                <a:moveTo>
                  <a:pt x="641550" y="1435099"/>
                </a:moveTo>
                <a:lnTo>
                  <a:pt x="622249" y="1435099"/>
                </a:lnTo>
                <a:lnTo>
                  <a:pt x="616140" y="1422399"/>
                </a:lnTo>
                <a:lnTo>
                  <a:pt x="640578" y="1422399"/>
                </a:lnTo>
                <a:lnTo>
                  <a:pt x="641550" y="1435099"/>
                </a:lnTo>
                <a:close/>
              </a:path>
              <a:path w="3296920" h="2565400">
                <a:moveTo>
                  <a:pt x="833859" y="1435099"/>
                </a:moveTo>
                <a:lnTo>
                  <a:pt x="818827" y="1435099"/>
                </a:lnTo>
                <a:lnTo>
                  <a:pt x="820136" y="1422399"/>
                </a:lnTo>
                <a:lnTo>
                  <a:pt x="830269" y="1422399"/>
                </a:lnTo>
                <a:lnTo>
                  <a:pt x="833859" y="1435099"/>
                </a:lnTo>
                <a:close/>
              </a:path>
              <a:path w="3296920" h="2565400">
                <a:moveTo>
                  <a:pt x="2899232" y="1435099"/>
                </a:moveTo>
                <a:lnTo>
                  <a:pt x="2884310" y="1435099"/>
                </a:lnTo>
                <a:lnTo>
                  <a:pt x="2886481" y="1422399"/>
                </a:lnTo>
                <a:lnTo>
                  <a:pt x="2894937" y="1422399"/>
                </a:lnTo>
                <a:lnTo>
                  <a:pt x="2899232" y="1435099"/>
                </a:lnTo>
                <a:close/>
              </a:path>
              <a:path w="3296920" h="2565400">
                <a:moveTo>
                  <a:pt x="3151410" y="1435099"/>
                </a:moveTo>
                <a:lnTo>
                  <a:pt x="3140606" y="1435099"/>
                </a:lnTo>
                <a:lnTo>
                  <a:pt x="3146418" y="1422399"/>
                </a:lnTo>
                <a:lnTo>
                  <a:pt x="3151410" y="1435099"/>
                </a:lnTo>
                <a:close/>
              </a:path>
              <a:path w="3296920" h="2565400">
                <a:moveTo>
                  <a:pt x="3181571" y="1435099"/>
                </a:moveTo>
                <a:lnTo>
                  <a:pt x="3174254" y="1435099"/>
                </a:lnTo>
                <a:lnTo>
                  <a:pt x="3171868" y="1422399"/>
                </a:lnTo>
                <a:lnTo>
                  <a:pt x="3184991" y="1422399"/>
                </a:lnTo>
                <a:lnTo>
                  <a:pt x="3181571" y="1435099"/>
                </a:lnTo>
                <a:close/>
              </a:path>
              <a:path w="3296920" h="2565400">
                <a:moveTo>
                  <a:pt x="3231695" y="1447799"/>
                </a:moveTo>
                <a:lnTo>
                  <a:pt x="3223246" y="1435099"/>
                </a:lnTo>
                <a:lnTo>
                  <a:pt x="3220209" y="1435099"/>
                </a:lnTo>
                <a:lnTo>
                  <a:pt x="3218991" y="1422399"/>
                </a:lnTo>
                <a:lnTo>
                  <a:pt x="3234128" y="1422399"/>
                </a:lnTo>
                <a:lnTo>
                  <a:pt x="3235246" y="1435099"/>
                </a:lnTo>
                <a:lnTo>
                  <a:pt x="3231695" y="1447799"/>
                </a:lnTo>
                <a:close/>
              </a:path>
              <a:path w="3296920" h="2565400">
                <a:moveTo>
                  <a:pt x="3281305" y="1435099"/>
                </a:moveTo>
                <a:lnTo>
                  <a:pt x="3263175" y="1435099"/>
                </a:lnTo>
                <a:lnTo>
                  <a:pt x="3267695" y="1422399"/>
                </a:lnTo>
                <a:lnTo>
                  <a:pt x="3273869" y="1422399"/>
                </a:lnTo>
                <a:lnTo>
                  <a:pt x="3281305" y="1435099"/>
                </a:lnTo>
                <a:close/>
              </a:path>
              <a:path w="3296920" h="2565400">
                <a:moveTo>
                  <a:pt x="333019" y="1460499"/>
                </a:moveTo>
                <a:lnTo>
                  <a:pt x="314684" y="1460499"/>
                </a:lnTo>
                <a:lnTo>
                  <a:pt x="309185" y="1447799"/>
                </a:lnTo>
                <a:lnTo>
                  <a:pt x="313823" y="1435099"/>
                </a:lnTo>
                <a:lnTo>
                  <a:pt x="319087" y="1435099"/>
                </a:lnTo>
                <a:lnTo>
                  <a:pt x="324709" y="1447799"/>
                </a:lnTo>
                <a:lnTo>
                  <a:pt x="330420" y="1447799"/>
                </a:lnTo>
                <a:lnTo>
                  <a:pt x="333019" y="1460499"/>
                </a:lnTo>
                <a:close/>
              </a:path>
              <a:path w="3296920" h="2565400">
                <a:moveTo>
                  <a:pt x="403590" y="1447799"/>
                </a:moveTo>
                <a:lnTo>
                  <a:pt x="392078" y="1447799"/>
                </a:lnTo>
                <a:lnTo>
                  <a:pt x="392972" y="1435099"/>
                </a:lnTo>
                <a:lnTo>
                  <a:pt x="408362" y="1435099"/>
                </a:lnTo>
                <a:lnTo>
                  <a:pt x="403590" y="1447799"/>
                </a:lnTo>
                <a:close/>
              </a:path>
              <a:path w="3296920" h="2565400">
                <a:moveTo>
                  <a:pt x="417538" y="1447799"/>
                </a:moveTo>
                <a:lnTo>
                  <a:pt x="408783" y="1435099"/>
                </a:lnTo>
                <a:lnTo>
                  <a:pt x="428007" y="1435099"/>
                </a:lnTo>
                <a:lnTo>
                  <a:pt x="417538" y="1447799"/>
                </a:lnTo>
                <a:close/>
              </a:path>
              <a:path w="3296920" h="2565400">
                <a:moveTo>
                  <a:pt x="466310" y="1473199"/>
                </a:moveTo>
                <a:lnTo>
                  <a:pt x="458855" y="1460499"/>
                </a:lnTo>
                <a:lnTo>
                  <a:pt x="458440" y="1448276"/>
                </a:lnTo>
                <a:lnTo>
                  <a:pt x="458423" y="1447799"/>
                </a:lnTo>
                <a:lnTo>
                  <a:pt x="472942" y="1447799"/>
                </a:lnTo>
                <a:lnTo>
                  <a:pt x="480926" y="1435099"/>
                </a:lnTo>
                <a:lnTo>
                  <a:pt x="485398" y="1447799"/>
                </a:lnTo>
                <a:lnTo>
                  <a:pt x="483623" y="1460499"/>
                </a:lnTo>
                <a:lnTo>
                  <a:pt x="472862" y="1460499"/>
                </a:lnTo>
                <a:lnTo>
                  <a:pt x="466310" y="1473199"/>
                </a:lnTo>
                <a:close/>
              </a:path>
              <a:path w="3296920" h="2565400">
                <a:moveTo>
                  <a:pt x="529330" y="1447799"/>
                </a:moveTo>
                <a:lnTo>
                  <a:pt x="514243" y="1447799"/>
                </a:lnTo>
                <a:lnTo>
                  <a:pt x="516217" y="1435099"/>
                </a:lnTo>
                <a:lnTo>
                  <a:pt x="523277" y="1435099"/>
                </a:lnTo>
                <a:lnTo>
                  <a:pt x="529330" y="1447799"/>
                </a:lnTo>
                <a:close/>
              </a:path>
              <a:path w="3296920" h="2565400">
                <a:moveTo>
                  <a:pt x="550883" y="1460499"/>
                </a:moveTo>
                <a:lnTo>
                  <a:pt x="534897" y="1460499"/>
                </a:lnTo>
                <a:lnTo>
                  <a:pt x="535969" y="1448276"/>
                </a:lnTo>
                <a:lnTo>
                  <a:pt x="536011" y="1447799"/>
                </a:lnTo>
                <a:lnTo>
                  <a:pt x="529569" y="1447799"/>
                </a:lnTo>
                <a:lnTo>
                  <a:pt x="533037" y="1435099"/>
                </a:lnTo>
                <a:lnTo>
                  <a:pt x="553985" y="1435099"/>
                </a:lnTo>
                <a:lnTo>
                  <a:pt x="550774" y="1447799"/>
                </a:lnTo>
                <a:lnTo>
                  <a:pt x="550654" y="1448276"/>
                </a:lnTo>
                <a:lnTo>
                  <a:pt x="550883" y="1460499"/>
                </a:lnTo>
                <a:close/>
              </a:path>
              <a:path w="3296920" h="2565400">
                <a:moveTo>
                  <a:pt x="584535" y="1460499"/>
                </a:moveTo>
                <a:lnTo>
                  <a:pt x="578694" y="1460499"/>
                </a:lnTo>
                <a:lnTo>
                  <a:pt x="571562" y="1447799"/>
                </a:lnTo>
                <a:lnTo>
                  <a:pt x="556184" y="1447799"/>
                </a:lnTo>
                <a:lnTo>
                  <a:pt x="559473" y="1435099"/>
                </a:lnTo>
                <a:lnTo>
                  <a:pt x="587071" y="1435099"/>
                </a:lnTo>
                <a:lnTo>
                  <a:pt x="587768" y="1447799"/>
                </a:lnTo>
                <a:lnTo>
                  <a:pt x="584535" y="1460499"/>
                </a:lnTo>
                <a:close/>
              </a:path>
              <a:path w="3296920" h="2565400">
                <a:moveTo>
                  <a:pt x="595161" y="1447799"/>
                </a:moveTo>
                <a:lnTo>
                  <a:pt x="587071" y="1435099"/>
                </a:lnTo>
                <a:lnTo>
                  <a:pt x="600551" y="1435099"/>
                </a:lnTo>
                <a:lnTo>
                  <a:pt x="595161" y="1447799"/>
                </a:lnTo>
                <a:close/>
              </a:path>
              <a:path w="3296920" h="2565400">
                <a:moveTo>
                  <a:pt x="805944" y="1447799"/>
                </a:moveTo>
                <a:lnTo>
                  <a:pt x="797752" y="1447799"/>
                </a:lnTo>
                <a:lnTo>
                  <a:pt x="792373" y="1435099"/>
                </a:lnTo>
                <a:lnTo>
                  <a:pt x="808409" y="1435099"/>
                </a:lnTo>
                <a:lnTo>
                  <a:pt x="805944" y="1447799"/>
                </a:lnTo>
                <a:close/>
              </a:path>
              <a:path w="3296920" h="2565400">
                <a:moveTo>
                  <a:pt x="3041013" y="1447799"/>
                </a:moveTo>
                <a:lnTo>
                  <a:pt x="3028113" y="1447799"/>
                </a:lnTo>
                <a:lnTo>
                  <a:pt x="3032535" y="1435099"/>
                </a:lnTo>
                <a:lnTo>
                  <a:pt x="3038015" y="1435099"/>
                </a:lnTo>
                <a:lnTo>
                  <a:pt x="3041013" y="1447799"/>
                </a:lnTo>
                <a:close/>
              </a:path>
              <a:path w="3296920" h="2565400">
                <a:moveTo>
                  <a:pt x="3122001" y="1447799"/>
                </a:moveTo>
                <a:lnTo>
                  <a:pt x="3109674" y="1447799"/>
                </a:lnTo>
                <a:lnTo>
                  <a:pt x="3116233" y="1435099"/>
                </a:lnTo>
                <a:lnTo>
                  <a:pt x="3122001" y="1447799"/>
                </a:lnTo>
                <a:close/>
              </a:path>
              <a:path w="3296920" h="2565400">
                <a:moveTo>
                  <a:pt x="3149583" y="1447799"/>
                </a:moveTo>
                <a:lnTo>
                  <a:pt x="3143793" y="1447799"/>
                </a:lnTo>
                <a:lnTo>
                  <a:pt x="3139092" y="1435099"/>
                </a:lnTo>
                <a:lnTo>
                  <a:pt x="3152293" y="1435099"/>
                </a:lnTo>
                <a:lnTo>
                  <a:pt x="3149583" y="1447799"/>
                </a:lnTo>
                <a:close/>
              </a:path>
              <a:path w="3296920" h="2565400">
                <a:moveTo>
                  <a:pt x="3167653" y="1460499"/>
                </a:moveTo>
                <a:lnTo>
                  <a:pt x="3160642" y="1460499"/>
                </a:lnTo>
                <a:lnTo>
                  <a:pt x="3156121" y="1447799"/>
                </a:lnTo>
                <a:lnTo>
                  <a:pt x="3155087" y="1447799"/>
                </a:lnTo>
                <a:lnTo>
                  <a:pt x="3162722" y="1435099"/>
                </a:lnTo>
                <a:lnTo>
                  <a:pt x="3167733" y="1435099"/>
                </a:lnTo>
                <a:lnTo>
                  <a:pt x="3171801" y="1447799"/>
                </a:lnTo>
                <a:lnTo>
                  <a:pt x="3167653" y="1460499"/>
                </a:lnTo>
                <a:close/>
              </a:path>
              <a:path w="3296920" h="2565400">
                <a:moveTo>
                  <a:pt x="3251662" y="1447799"/>
                </a:moveTo>
                <a:lnTo>
                  <a:pt x="3236607" y="1447799"/>
                </a:lnTo>
                <a:lnTo>
                  <a:pt x="3236769" y="1435099"/>
                </a:lnTo>
                <a:lnTo>
                  <a:pt x="3252673" y="1435099"/>
                </a:lnTo>
                <a:lnTo>
                  <a:pt x="3251662" y="1447799"/>
                </a:lnTo>
                <a:close/>
              </a:path>
              <a:path w="3296920" h="2565400">
                <a:moveTo>
                  <a:pt x="3276165" y="1447799"/>
                </a:moveTo>
                <a:lnTo>
                  <a:pt x="3266709" y="1447799"/>
                </a:lnTo>
                <a:lnTo>
                  <a:pt x="3260706" y="1435099"/>
                </a:lnTo>
                <a:lnTo>
                  <a:pt x="3283040" y="1435099"/>
                </a:lnTo>
                <a:lnTo>
                  <a:pt x="3276165" y="1447799"/>
                </a:lnTo>
                <a:close/>
              </a:path>
              <a:path w="3296920" h="2565400">
                <a:moveTo>
                  <a:pt x="355870" y="1460499"/>
                </a:moveTo>
                <a:lnTo>
                  <a:pt x="341879" y="1460499"/>
                </a:lnTo>
                <a:lnTo>
                  <a:pt x="349905" y="1447799"/>
                </a:lnTo>
                <a:lnTo>
                  <a:pt x="356188" y="1447799"/>
                </a:lnTo>
                <a:lnTo>
                  <a:pt x="355870" y="1460499"/>
                </a:lnTo>
                <a:close/>
              </a:path>
              <a:path w="3296920" h="2565400">
                <a:moveTo>
                  <a:pt x="365016" y="1460499"/>
                </a:moveTo>
                <a:lnTo>
                  <a:pt x="359052" y="1460499"/>
                </a:lnTo>
                <a:lnTo>
                  <a:pt x="356296" y="1448276"/>
                </a:lnTo>
                <a:lnTo>
                  <a:pt x="356188" y="1447799"/>
                </a:lnTo>
                <a:lnTo>
                  <a:pt x="371099" y="1447799"/>
                </a:lnTo>
                <a:lnTo>
                  <a:pt x="365016" y="1460499"/>
                </a:lnTo>
                <a:close/>
              </a:path>
              <a:path w="3296920" h="2565400">
                <a:moveTo>
                  <a:pt x="416394" y="1460499"/>
                </a:moveTo>
                <a:lnTo>
                  <a:pt x="397933" y="1460499"/>
                </a:lnTo>
                <a:lnTo>
                  <a:pt x="394060" y="1447799"/>
                </a:lnTo>
                <a:lnTo>
                  <a:pt x="416156" y="1447799"/>
                </a:lnTo>
                <a:lnTo>
                  <a:pt x="416394" y="1460499"/>
                </a:lnTo>
                <a:close/>
              </a:path>
              <a:path w="3296920" h="2565400">
                <a:moveTo>
                  <a:pt x="505073" y="1460499"/>
                </a:moveTo>
                <a:lnTo>
                  <a:pt x="493312" y="1460499"/>
                </a:lnTo>
                <a:lnTo>
                  <a:pt x="490132" y="1448276"/>
                </a:lnTo>
                <a:lnTo>
                  <a:pt x="490008" y="1447799"/>
                </a:lnTo>
                <a:lnTo>
                  <a:pt x="507286" y="1447799"/>
                </a:lnTo>
                <a:lnTo>
                  <a:pt x="505073" y="1460499"/>
                </a:lnTo>
                <a:close/>
              </a:path>
              <a:path w="3296920" h="2565400">
                <a:moveTo>
                  <a:pt x="629143" y="1460499"/>
                </a:moveTo>
                <a:lnTo>
                  <a:pt x="622860" y="1460499"/>
                </a:lnTo>
                <a:lnTo>
                  <a:pt x="619833" y="1448276"/>
                </a:lnTo>
                <a:lnTo>
                  <a:pt x="619715" y="1447799"/>
                </a:lnTo>
                <a:lnTo>
                  <a:pt x="634660" y="1447799"/>
                </a:lnTo>
                <a:lnTo>
                  <a:pt x="629143" y="1460499"/>
                </a:lnTo>
                <a:close/>
              </a:path>
              <a:path w="3296920" h="2565400">
                <a:moveTo>
                  <a:pt x="671534" y="1460499"/>
                </a:moveTo>
                <a:lnTo>
                  <a:pt x="651067" y="1460499"/>
                </a:lnTo>
                <a:lnTo>
                  <a:pt x="664595" y="1447799"/>
                </a:lnTo>
                <a:lnTo>
                  <a:pt x="676840" y="1447799"/>
                </a:lnTo>
                <a:lnTo>
                  <a:pt x="671534" y="1460499"/>
                </a:lnTo>
                <a:close/>
              </a:path>
              <a:path w="3296920" h="2565400">
                <a:moveTo>
                  <a:pt x="696427" y="1460499"/>
                </a:moveTo>
                <a:lnTo>
                  <a:pt x="682470" y="1460499"/>
                </a:lnTo>
                <a:lnTo>
                  <a:pt x="683656" y="1448276"/>
                </a:lnTo>
                <a:lnTo>
                  <a:pt x="683702" y="1447799"/>
                </a:lnTo>
                <a:lnTo>
                  <a:pt x="697470" y="1447799"/>
                </a:lnTo>
                <a:lnTo>
                  <a:pt x="696427" y="1460499"/>
                </a:lnTo>
                <a:close/>
              </a:path>
              <a:path w="3296920" h="2565400">
                <a:moveTo>
                  <a:pt x="720476" y="1460499"/>
                </a:moveTo>
                <a:lnTo>
                  <a:pt x="708516" y="1460499"/>
                </a:lnTo>
                <a:lnTo>
                  <a:pt x="706067" y="1448276"/>
                </a:lnTo>
                <a:lnTo>
                  <a:pt x="705971" y="1447799"/>
                </a:lnTo>
                <a:lnTo>
                  <a:pt x="723358" y="1447799"/>
                </a:lnTo>
                <a:lnTo>
                  <a:pt x="720476" y="1460499"/>
                </a:lnTo>
                <a:close/>
              </a:path>
              <a:path w="3296920" h="2565400">
                <a:moveTo>
                  <a:pt x="2970016" y="1460499"/>
                </a:moveTo>
                <a:lnTo>
                  <a:pt x="2952808" y="1460499"/>
                </a:lnTo>
                <a:lnTo>
                  <a:pt x="2957529" y="1447799"/>
                </a:lnTo>
                <a:lnTo>
                  <a:pt x="2965085" y="1447799"/>
                </a:lnTo>
                <a:lnTo>
                  <a:pt x="2970016" y="1460499"/>
                </a:lnTo>
                <a:close/>
              </a:path>
              <a:path w="3296920" h="2565400">
                <a:moveTo>
                  <a:pt x="440334" y="1473199"/>
                </a:moveTo>
                <a:lnTo>
                  <a:pt x="431078" y="1473199"/>
                </a:lnTo>
                <a:lnTo>
                  <a:pt x="429205" y="1460499"/>
                </a:lnTo>
                <a:lnTo>
                  <a:pt x="444415" y="1460499"/>
                </a:lnTo>
                <a:lnTo>
                  <a:pt x="440334" y="1473199"/>
                </a:lnTo>
                <a:close/>
              </a:path>
              <a:path w="3296920" h="2565400">
                <a:moveTo>
                  <a:pt x="524226" y="1473199"/>
                </a:moveTo>
                <a:lnTo>
                  <a:pt x="509944" y="1473199"/>
                </a:lnTo>
                <a:lnTo>
                  <a:pt x="509333" y="1460499"/>
                </a:lnTo>
                <a:lnTo>
                  <a:pt x="523932" y="1460499"/>
                </a:lnTo>
                <a:lnTo>
                  <a:pt x="524226" y="1473199"/>
                </a:lnTo>
                <a:close/>
              </a:path>
              <a:path w="3296920" h="2565400">
                <a:moveTo>
                  <a:pt x="663104" y="1473199"/>
                </a:moveTo>
                <a:lnTo>
                  <a:pt x="658202" y="1473199"/>
                </a:lnTo>
                <a:lnTo>
                  <a:pt x="652526" y="1460499"/>
                </a:lnTo>
                <a:lnTo>
                  <a:pt x="667468" y="1460499"/>
                </a:lnTo>
                <a:lnTo>
                  <a:pt x="663104" y="1473199"/>
                </a:lnTo>
                <a:close/>
              </a:path>
              <a:path w="3296920" h="2565400">
                <a:moveTo>
                  <a:pt x="736066" y="1485897"/>
                </a:moveTo>
                <a:lnTo>
                  <a:pt x="722863" y="1485897"/>
                </a:lnTo>
                <a:lnTo>
                  <a:pt x="722196" y="1473199"/>
                </a:lnTo>
                <a:lnTo>
                  <a:pt x="731501" y="1473199"/>
                </a:lnTo>
                <a:lnTo>
                  <a:pt x="739852" y="1460499"/>
                </a:lnTo>
                <a:lnTo>
                  <a:pt x="746745" y="1473199"/>
                </a:lnTo>
                <a:lnTo>
                  <a:pt x="736066" y="1485897"/>
                </a:lnTo>
                <a:close/>
              </a:path>
              <a:path w="3296920" h="2565400">
                <a:moveTo>
                  <a:pt x="2958189" y="1473199"/>
                </a:moveTo>
                <a:lnTo>
                  <a:pt x="2953642" y="1460499"/>
                </a:lnTo>
                <a:lnTo>
                  <a:pt x="2964608" y="1460499"/>
                </a:lnTo>
                <a:lnTo>
                  <a:pt x="2958189" y="1473199"/>
                </a:lnTo>
                <a:close/>
              </a:path>
              <a:path w="3296920" h="2565400">
                <a:moveTo>
                  <a:pt x="3126320" y="1473199"/>
                </a:moveTo>
                <a:lnTo>
                  <a:pt x="3106570" y="1473199"/>
                </a:lnTo>
                <a:lnTo>
                  <a:pt x="3112398" y="1460499"/>
                </a:lnTo>
                <a:lnTo>
                  <a:pt x="3126455" y="1460499"/>
                </a:lnTo>
                <a:lnTo>
                  <a:pt x="3126320" y="1473199"/>
                </a:lnTo>
                <a:close/>
              </a:path>
              <a:path w="3296920" h="2565400">
                <a:moveTo>
                  <a:pt x="3219270" y="1473199"/>
                </a:moveTo>
                <a:lnTo>
                  <a:pt x="3203455" y="1473199"/>
                </a:lnTo>
                <a:lnTo>
                  <a:pt x="3202329" y="1460499"/>
                </a:lnTo>
                <a:lnTo>
                  <a:pt x="3218434" y="1460499"/>
                </a:lnTo>
                <a:lnTo>
                  <a:pt x="3219270" y="1473199"/>
                </a:lnTo>
                <a:close/>
              </a:path>
              <a:path w="3296920" h="2565400">
                <a:moveTo>
                  <a:pt x="249455" y="1485897"/>
                </a:moveTo>
                <a:lnTo>
                  <a:pt x="236235" y="1485897"/>
                </a:lnTo>
                <a:lnTo>
                  <a:pt x="242778" y="1473199"/>
                </a:lnTo>
                <a:lnTo>
                  <a:pt x="249330" y="1485661"/>
                </a:lnTo>
                <a:lnTo>
                  <a:pt x="249455" y="1485897"/>
                </a:lnTo>
                <a:close/>
              </a:path>
              <a:path w="3296920" h="2565400">
                <a:moveTo>
                  <a:pt x="293220" y="1485897"/>
                </a:moveTo>
                <a:lnTo>
                  <a:pt x="273053" y="1485897"/>
                </a:lnTo>
                <a:lnTo>
                  <a:pt x="276875" y="1473199"/>
                </a:lnTo>
                <a:lnTo>
                  <a:pt x="296907" y="1473199"/>
                </a:lnTo>
                <a:lnTo>
                  <a:pt x="293388" y="1485318"/>
                </a:lnTo>
                <a:lnTo>
                  <a:pt x="293288" y="1485661"/>
                </a:lnTo>
                <a:lnTo>
                  <a:pt x="293220" y="1485897"/>
                </a:lnTo>
                <a:close/>
              </a:path>
              <a:path w="3296920" h="2565400">
                <a:moveTo>
                  <a:pt x="362053" y="1485897"/>
                </a:moveTo>
                <a:lnTo>
                  <a:pt x="345054" y="1485897"/>
                </a:lnTo>
                <a:lnTo>
                  <a:pt x="345849" y="1473199"/>
                </a:lnTo>
                <a:lnTo>
                  <a:pt x="359762" y="1473199"/>
                </a:lnTo>
                <a:lnTo>
                  <a:pt x="361949" y="1485318"/>
                </a:lnTo>
                <a:lnTo>
                  <a:pt x="362053" y="1485897"/>
                </a:lnTo>
                <a:close/>
              </a:path>
              <a:path w="3296920" h="2565400">
                <a:moveTo>
                  <a:pt x="409555" y="1485897"/>
                </a:moveTo>
                <a:lnTo>
                  <a:pt x="398022" y="1485897"/>
                </a:lnTo>
                <a:lnTo>
                  <a:pt x="396664" y="1473199"/>
                </a:lnTo>
                <a:lnTo>
                  <a:pt x="412227" y="1473199"/>
                </a:lnTo>
                <a:lnTo>
                  <a:pt x="409677" y="1485318"/>
                </a:lnTo>
                <a:lnTo>
                  <a:pt x="409555" y="1485897"/>
                </a:lnTo>
                <a:close/>
              </a:path>
              <a:path w="3296920" h="2565400">
                <a:moveTo>
                  <a:pt x="497150" y="1485897"/>
                </a:moveTo>
                <a:lnTo>
                  <a:pt x="478330" y="1485897"/>
                </a:lnTo>
                <a:lnTo>
                  <a:pt x="479620" y="1473199"/>
                </a:lnTo>
                <a:lnTo>
                  <a:pt x="499625" y="1473199"/>
                </a:lnTo>
                <a:lnTo>
                  <a:pt x="497263" y="1485318"/>
                </a:lnTo>
                <a:lnTo>
                  <a:pt x="497150" y="1485897"/>
                </a:lnTo>
                <a:close/>
              </a:path>
              <a:path w="3296920" h="2565400">
                <a:moveTo>
                  <a:pt x="569588" y="1498599"/>
                </a:moveTo>
                <a:lnTo>
                  <a:pt x="561221" y="1485897"/>
                </a:lnTo>
                <a:lnTo>
                  <a:pt x="550486" y="1485897"/>
                </a:lnTo>
                <a:lnTo>
                  <a:pt x="551381" y="1473199"/>
                </a:lnTo>
                <a:lnTo>
                  <a:pt x="578804" y="1473199"/>
                </a:lnTo>
                <a:lnTo>
                  <a:pt x="576877" y="1485318"/>
                </a:lnTo>
                <a:lnTo>
                  <a:pt x="576823" y="1485661"/>
                </a:lnTo>
                <a:lnTo>
                  <a:pt x="576578" y="1486376"/>
                </a:lnTo>
                <a:lnTo>
                  <a:pt x="569588" y="1498599"/>
                </a:lnTo>
                <a:close/>
              </a:path>
              <a:path w="3296920" h="2565400">
                <a:moveTo>
                  <a:pt x="625564" y="1485897"/>
                </a:moveTo>
                <a:lnTo>
                  <a:pt x="611416" y="1485897"/>
                </a:lnTo>
                <a:lnTo>
                  <a:pt x="611487" y="1473199"/>
                </a:lnTo>
                <a:lnTo>
                  <a:pt x="625780" y="1473199"/>
                </a:lnTo>
                <a:lnTo>
                  <a:pt x="625574" y="1485318"/>
                </a:lnTo>
                <a:lnTo>
                  <a:pt x="625564" y="1485897"/>
                </a:lnTo>
                <a:close/>
              </a:path>
              <a:path w="3296920" h="2565400">
                <a:moveTo>
                  <a:pt x="2991887" y="1485897"/>
                </a:moveTo>
                <a:lnTo>
                  <a:pt x="2977890" y="1485897"/>
                </a:lnTo>
                <a:lnTo>
                  <a:pt x="2979607" y="1473199"/>
                </a:lnTo>
                <a:lnTo>
                  <a:pt x="2991422" y="1473199"/>
                </a:lnTo>
                <a:lnTo>
                  <a:pt x="2991866" y="1485318"/>
                </a:lnTo>
                <a:lnTo>
                  <a:pt x="2991887" y="1485897"/>
                </a:lnTo>
                <a:close/>
              </a:path>
              <a:path w="3296920" h="2565400">
                <a:moveTo>
                  <a:pt x="3059673" y="1485897"/>
                </a:moveTo>
                <a:lnTo>
                  <a:pt x="3044061" y="1485897"/>
                </a:lnTo>
                <a:lnTo>
                  <a:pt x="3049822" y="1473199"/>
                </a:lnTo>
                <a:lnTo>
                  <a:pt x="3056865" y="1473199"/>
                </a:lnTo>
                <a:lnTo>
                  <a:pt x="3059545" y="1485318"/>
                </a:lnTo>
                <a:lnTo>
                  <a:pt x="3059621" y="1485661"/>
                </a:lnTo>
                <a:lnTo>
                  <a:pt x="3059673" y="1485897"/>
                </a:lnTo>
                <a:close/>
              </a:path>
              <a:path w="3296920" h="2565400">
                <a:moveTo>
                  <a:pt x="3096866" y="1485897"/>
                </a:moveTo>
                <a:lnTo>
                  <a:pt x="3090268" y="1485897"/>
                </a:lnTo>
                <a:lnTo>
                  <a:pt x="3085726" y="1473199"/>
                </a:lnTo>
                <a:lnTo>
                  <a:pt x="3100518" y="1473199"/>
                </a:lnTo>
                <a:lnTo>
                  <a:pt x="3097033" y="1485318"/>
                </a:lnTo>
                <a:lnTo>
                  <a:pt x="3096935" y="1485661"/>
                </a:lnTo>
                <a:lnTo>
                  <a:pt x="3096866" y="1485897"/>
                </a:lnTo>
                <a:close/>
              </a:path>
              <a:path w="3296920" h="2565400">
                <a:moveTo>
                  <a:pt x="3113494" y="1485897"/>
                </a:moveTo>
                <a:lnTo>
                  <a:pt x="3107050" y="1473199"/>
                </a:lnTo>
                <a:lnTo>
                  <a:pt x="3120958" y="1473199"/>
                </a:lnTo>
                <a:lnTo>
                  <a:pt x="3113494" y="1485897"/>
                </a:lnTo>
                <a:close/>
              </a:path>
              <a:path w="3296920" h="2565400">
                <a:moveTo>
                  <a:pt x="3255754" y="1485897"/>
                </a:moveTo>
                <a:lnTo>
                  <a:pt x="3241618" y="1485897"/>
                </a:lnTo>
                <a:lnTo>
                  <a:pt x="3244153" y="1473199"/>
                </a:lnTo>
                <a:lnTo>
                  <a:pt x="3252176" y="1473199"/>
                </a:lnTo>
                <a:lnTo>
                  <a:pt x="3255591" y="1485318"/>
                </a:lnTo>
                <a:lnTo>
                  <a:pt x="3255687" y="1485661"/>
                </a:lnTo>
                <a:lnTo>
                  <a:pt x="3255754" y="1485897"/>
                </a:lnTo>
                <a:close/>
              </a:path>
              <a:path w="3296920" h="2565400">
                <a:moveTo>
                  <a:pt x="211806" y="1498599"/>
                </a:moveTo>
                <a:lnTo>
                  <a:pt x="198397" y="1498599"/>
                </a:lnTo>
                <a:lnTo>
                  <a:pt x="198012" y="1486376"/>
                </a:lnTo>
                <a:lnTo>
                  <a:pt x="197996" y="1485897"/>
                </a:lnTo>
                <a:lnTo>
                  <a:pt x="211440" y="1485897"/>
                </a:lnTo>
                <a:lnTo>
                  <a:pt x="211806" y="1498599"/>
                </a:lnTo>
                <a:close/>
              </a:path>
              <a:path w="3296920" h="2565400">
                <a:moveTo>
                  <a:pt x="245987" y="1498599"/>
                </a:moveTo>
                <a:lnTo>
                  <a:pt x="230050" y="1498599"/>
                </a:lnTo>
                <a:lnTo>
                  <a:pt x="231397" y="1486376"/>
                </a:lnTo>
                <a:lnTo>
                  <a:pt x="231450" y="1485897"/>
                </a:lnTo>
                <a:lnTo>
                  <a:pt x="250753" y="1485897"/>
                </a:lnTo>
                <a:lnTo>
                  <a:pt x="245987" y="1498599"/>
                </a:lnTo>
                <a:close/>
              </a:path>
              <a:path w="3296920" h="2565400">
                <a:moveTo>
                  <a:pt x="424636" y="1498599"/>
                </a:moveTo>
                <a:lnTo>
                  <a:pt x="407545" y="1498599"/>
                </a:lnTo>
                <a:lnTo>
                  <a:pt x="411653" y="1485897"/>
                </a:lnTo>
                <a:lnTo>
                  <a:pt x="424825" y="1485897"/>
                </a:lnTo>
                <a:lnTo>
                  <a:pt x="424636" y="1498599"/>
                </a:lnTo>
                <a:close/>
              </a:path>
              <a:path w="3296920" h="2565400">
                <a:moveTo>
                  <a:pt x="451242" y="1511299"/>
                </a:moveTo>
                <a:lnTo>
                  <a:pt x="442620" y="1511299"/>
                </a:lnTo>
                <a:lnTo>
                  <a:pt x="436414" y="1498599"/>
                </a:lnTo>
                <a:lnTo>
                  <a:pt x="440573" y="1485897"/>
                </a:lnTo>
                <a:lnTo>
                  <a:pt x="462334" y="1485897"/>
                </a:lnTo>
                <a:lnTo>
                  <a:pt x="464853" y="1498599"/>
                </a:lnTo>
                <a:lnTo>
                  <a:pt x="454331" y="1498599"/>
                </a:lnTo>
                <a:lnTo>
                  <a:pt x="451242" y="1511299"/>
                </a:lnTo>
                <a:close/>
              </a:path>
              <a:path w="3296920" h="2565400">
                <a:moveTo>
                  <a:pt x="528058" y="1511299"/>
                </a:moveTo>
                <a:lnTo>
                  <a:pt x="507936" y="1511299"/>
                </a:lnTo>
                <a:lnTo>
                  <a:pt x="511281" y="1498599"/>
                </a:lnTo>
                <a:lnTo>
                  <a:pt x="519012" y="1485897"/>
                </a:lnTo>
                <a:lnTo>
                  <a:pt x="526233" y="1498599"/>
                </a:lnTo>
                <a:lnTo>
                  <a:pt x="528058" y="1511299"/>
                </a:lnTo>
                <a:close/>
              </a:path>
              <a:path w="3296920" h="2565400">
                <a:moveTo>
                  <a:pt x="585559" y="1498599"/>
                </a:moveTo>
                <a:lnTo>
                  <a:pt x="572397" y="1498599"/>
                </a:lnTo>
                <a:lnTo>
                  <a:pt x="576742" y="1485897"/>
                </a:lnTo>
                <a:lnTo>
                  <a:pt x="577179" y="1486376"/>
                </a:lnTo>
                <a:lnTo>
                  <a:pt x="585559" y="1498599"/>
                </a:lnTo>
                <a:close/>
              </a:path>
              <a:path w="3296920" h="2565400">
                <a:moveTo>
                  <a:pt x="600479" y="1511299"/>
                </a:moveTo>
                <a:lnTo>
                  <a:pt x="588105" y="1511299"/>
                </a:lnTo>
                <a:lnTo>
                  <a:pt x="575270" y="1498599"/>
                </a:lnTo>
                <a:lnTo>
                  <a:pt x="585559" y="1498599"/>
                </a:lnTo>
                <a:lnTo>
                  <a:pt x="600208" y="1485897"/>
                </a:lnTo>
                <a:lnTo>
                  <a:pt x="604846" y="1498599"/>
                </a:lnTo>
                <a:lnTo>
                  <a:pt x="600479" y="1511299"/>
                </a:lnTo>
                <a:close/>
              </a:path>
              <a:path w="3296920" h="2565400">
                <a:moveTo>
                  <a:pt x="691198" y="1498599"/>
                </a:moveTo>
                <a:lnTo>
                  <a:pt x="676885" y="1498599"/>
                </a:lnTo>
                <a:lnTo>
                  <a:pt x="681555" y="1485897"/>
                </a:lnTo>
                <a:lnTo>
                  <a:pt x="687733" y="1485897"/>
                </a:lnTo>
                <a:lnTo>
                  <a:pt x="691198" y="1498599"/>
                </a:lnTo>
                <a:close/>
              </a:path>
              <a:path w="3296920" h="2565400">
                <a:moveTo>
                  <a:pt x="793218" y="1498599"/>
                </a:moveTo>
                <a:lnTo>
                  <a:pt x="779061" y="1498599"/>
                </a:lnTo>
                <a:lnTo>
                  <a:pt x="779048" y="1485897"/>
                </a:lnTo>
                <a:lnTo>
                  <a:pt x="790861" y="1485897"/>
                </a:lnTo>
                <a:lnTo>
                  <a:pt x="793218" y="1498599"/>
                </a:lnTo>
                <a:close/>
              </a:path>
              <a:path w="3296920" h="2565400">
                <a:moveTo>
                  <a:pt x="3017238" y="1498599"/>
                </a:moveTo>
                <a:lnTo>
                  <a:pt x="3003207" y="1498599"/>
                </a:lnTo>
                <a:lnTo>
                  <a:pt x="3004741" y="1486376"/>
                </a:lnTo>
                <a:lnTo>
                  <a:pt x="3004801" y="1485897"/>
                </a:lnTo>
                <a:lnTo>
                  <a:pt x="3018963" y="1485897"/>
                </a:lnTo>
                <a:lnTo>
                  <a:pt x="3017238" y="1498599"/>
                </a:lnTo>
                <a:close/>
              </a:path>
              <a:path w="3296920" h="2565400">
                <a:moveTo>
                  <a:pt x="3162603" y="1498599"/>
                </a:moveTo>
                <a:lnTo>
                  <a:pt x="3136397" y="1498599"/>
                </a:lnTo>
                <a:lnTo>
                  <a:pt x="3136477" y="1485897"/>
                </a:lnTo>
                <a:lnTo>
                  <a:pt x="3159461" y="1485897"/>
                </a:lnTo>
                <a:lnTo>
                  <a:pt x="3162603" y="1498599"/>
                </a:lnTo>
                <a:close/>
              </a:path>
              <a:path w="3296920" h="2565400">
                <a:moveTo>
                  <a:pt x="3201315" y="1498599"/>
                </a:moveTo>
                <a:lnTo>
                  <a:pt x="3187754" y="1498599"/>
                </a:lnTo>
                <a:lnTo>
                  <a:pt x="3189755" y="1486376"/>
                </a:lnTo>
                <a:lnTo>
                  <a:pt x="3189833" y="1485897"/>
                </a:lnTo>
                <a:lnTo>
                  <a:pt x="3203391" y="1485897"/>
                </a:lnTo>
                <a:lnTo>
                  <a:pt x="3201315" y="1498599"/>
                </a:lnTo>
                <a:close/>
              </a:path>
              <a:path w="3296920" h="2565400">
                <a:moveTo>
                  <a:pt x="3238695" y="1498599"/>
                </a:moveTo>
                <a:lnTo>
                  <a:pt x="3233506" y="1498599"/>
                </a:lnTo>
                <a:lnTo>
                  <a:pt x="3230980" y="1486376"/>
                </a:lnTo>
                <a:lnTo>
                  <a:pt x="3230881" y="1485897"/>
                </a:lnTo>
                <a:lnTo>
                  <a:pt x="3243498" y="1485897"/>
                </a:lnTo>
                <a:lnTo>
                  <a:pt x="3238695" y="1498599"/>
                </a:lnTo>
                <a:close/>
              </a:path>
              <a:path w="3296920" h="2565400">
                <a:moveTo>
                  <a:pt x="3260149" y="1498599"/>
                </a:moveTo>
                <a:lnTo>
                  <a:pt x="3250665" y="1498599"/>
                </a:lnTo>
                <a:lnTo>
                  <a:pt x="3254371" y="1485897"/>
                </a:lnTo>
                <a:lnTo>
                  <a:pt x="3260149" y="1498599"/>
                </a:lnTo>
                <a:close/>
              </a:path>
              <a:path w="3296920" h="2565400">
                <a:moveTo>
                  <a:pt x="293517" y="1511299"/>
                </a:moveTo>
                <a:lnTo>
                  <a:pt x="279895" y="1511299"/>
                </a:lnTo>
                <a:lnTo>
                  <a:pt x="283794" y="1498599"/>
                </a:lnTo>
                <a:lnTo>
                  <a:pt x="289096" y="1498599"/>
                </a:lnTo>
                <a:lnTo>
                  <a:pt x="293517" y="1511299"/>
                </a:lnTo>
                <a:close/>
              </a:path>
              <a:path w="3296920" h="2565400">
                <a:moveTo>
                  <a:pt x="305686" y="1511299"/>
                </a:moveTo>
                <a:lnTo>
                  <a:pt x="300118" y="1511299"/>
                </a:lnTo>
                <a:lnTo>
                  <a:pt x="295903" y="1498599"/>
                </a:lnTo>
                <a:lnTo>
                  <a:pt x="311798" y="1498599"/>
                </a:lnTo>
                <a:lnTo>
                  <a:pt x="305686" y="1511299"/>
                </a:lnTo>
                <a:close/>
              </a:path>
              <a:path w="3296920" h="2565400">
                <a:moveTo>
                  <a:pt x="383034" y="1511299"/>
                </a:moveTo>
                <a:lnTo>
                  <a:pt x="368596" y="1511299"/>
                </a:lnTo>
                <a:lnTo>
                  <a:pt x="368547" y="1498599"/>
                </a:lnTo>
                <a:lnTo>
                  <a:pt x="376081" y="1498599"/>
                </a:lnTo>
                <a:lnTo>
                  <a:pt x="383034" y="1511299"/>
                </a:lnTo>
                <a:close/>
              </a:path>
              <a:path w="3296920" h="2565400">
                <a:moveTo>
                  <a:pt x="495415" y="1536626"/>
                </a:moveTo>
                <a:lnTo>
                  <a:pt x="472293" y="1536626"/>
                </a:lnTo>
                <a:lnTo>
                  <a:pt x="468965" y="1511299"/>
                </a:lnTo>
                <a:lnTo>
                  <a:pt x="479287" y="1498599"/>
                </a:lnTo>
                <a:lnTo>
                  <a:pt x="497199" y="1498599"/>
                </a:lnTo>
                <a:lnTo>
                  <a:pt x="497456" y="1511299"/>
                </a:lnTo>
                <a:lnTo>
                  <a:pt x="487145" y="1511299"/>
                </a:lnTo>
                <a:lnTo>
                  <a:pt x="489325" y="1523999"/>
                </a:lnTo>
                <a:lnTo>
                  <a:pt x="503160" y="1523999"/>
                </a:lnTo>
                <a:lnTo>
                  <a:pt x="495511" y="1536470"/>
                </a:lnTo>
                <a:lnTo>
                  <a:pt x="495415" y="1536626"/>
                </a:lnTo>
                <a:close/>
              </a:path>
              <a:path w="3296920" h="2565400">
                <a:moveTo>
                  <a:pt x="547169" y="1511299"/>
                </a:moveTo>
                <a:lnTo>
                  <a:pt x="540544" y="1511299"/>
                </a:lnTo>
                <a:lnTo>
                  <a:pt x="536958" y="1498599"/>
                </a:lnTo>
                <a:lnTo>
                  <a:pt x="551024" y="1498599"/>
                </a:lnTo>
                <a:lnTo>
                  <a:pt x="547169" y="1511299"/>
                </a:lnTo>
                <a:close/>
              </a:path>
              <a:path w="3296920" h="2565400">
                <a:moveTo>
                  <a:pt x="648644" y="1511299"/>
                </a:moveTo>
                <a:lnTo>
                  <a:pt x="630839" y="1511299"/>
                </a:lnTo>
                <a:lnTo>
                  <a:pt x="635933" y="1498599"/>
                </a:lnTo>
                <a:lnTo>
                  <a:pt x="648947" y="1498599"/>
                </a:lnTo>
                <a:lnTo>
                  <a:pt x="648644" y="1511299"/>
                </a:lnTo>
                <a:close/>
              </a:path>
              <a:path w="3296920" h="2565400">
                <a:moveTo>
                  <a:pt x="687599" y="1511299"/>
                </a:moveTo>
                <a:lnTo>
                  <a:pt x="681174" y="1511299"/>
                </a:lnTo>
                <a:lnTo>
                  <a:pt x="677180" y="1498599"/>
                </a:lnTo>
                <a:lnTo>
                  <a:pt x="691352" y="1498599"/>
                </a:lnTo>
                <a:lnTo>
                  <a:pt x="687599" y="1511299"/>
                </a:lnTo>
                <a:close/>
              </a:path>
              <a:path w="3296920" h="2565400">
                <a:moveTo>
                  <a:pt x="853014" y="1511299"/>
                </a:moveTo>
                <a:lnTo>
                  <a:pt x="838353" y="1511299"/>
                </a:lnTo>
                <a:lnTo>
                  <a:pt x="837649" y="1498599"/>
                </a:lnTo>
                <a:lnTo>
                  <a:pt x="852311" y="1498599"/>
                </a:lnTo>
                <a:lnTo>
                  <a:pt x="853014" y="1511299"/>
                </a:lnTo>
                <a:close/>
              </a:path>
              <a:path w="3296920" h="2565400">
                <a:moveTo>
                  <a:pt x="3092048" y="1511299"/>
                </a:moveTo>
                <a:lnTo>
                  <a:pt x="3070298" y="1511299"/>
                </a:lnTo>
                <a:lnTo>
                  <a:pt x="3073467" y="1498599"/>
                </a:lnTo>
                <a:lnTo>
                  <a:pt x="3094408" y="1498599"/>
                </a:lnTo>
                <a:lnTo>
                  <a:pt x="3092048" y="1511299"/>
                </a:lnTo>
                <a:close/>
              </a:path>
              <a:path w="3296920" h="2565400">
                <a:moveTo>
                  <a:pt x="3259758" y="1511299"/>
                </a:moveTo>
                <a:lnTo>
                  <a:pt x="3253945" y="1511299"/>
                </a:lnTo>
                <a:lnTo>
                  <a:pt x="3250150" y="1498599"/>
                </a:lnTo>
                <a:lnTo>
                  <a:pt x="3263281" y="1498599"/>
                </a:lnTo>
                <a:lnTo>
                  <a:pt x="3259758" y="1511299"/>
                </a:lnTo>
                <a:close/>
              </a:path>
              <a:path w="3296920" h="2565400">
                <a:moveTo>
                  <a:pt x="174487" y="1523999"/>
                </a:moveTo>
                <a:lnTo>
                  <a:pt x="169632" y="1523999"/>
                </a:lnTo>
                <a:lnTo>
                  <a:pt x="165232" y="1511299"/>
                </a:lnTo>
                <a:lnTo>
                  <a:pt x="178015" y="1511299"/>
                </a:lnTo>
                <a:lnTo>
                  <a:pt x="174487" y="1523999"/>
                </a:lnTo>
                <a:close/>
              </a:path>
              <a:path w="3296920" h="2565400">
                <a:moveTo>
                  <a:pt x="289908" y="1523999"/>
                </a:moveTo>
                <a:lnTo>
                  <a:pt x="284223" y="1523999"/>
                </a:lnTo>
                <a:lnTo>
                  <a:pt x="279679" y="1511299"/>
                </a:lnTo>
                <a:lnTo>
                  <a:pt x="293938" y="1511299"/>
                </a:lnTo>
                <a:lnTo>
                  <a:pt x="289908" y="1523999"/>
                </a:lnTo>
                <a:close/>
              </a:path>
              <a:path w="3296920" h="2565400">
                <a:moveTo>
                  <a:pt x="319016" y="1523999"/>
                </a:moveTo>
                <a:lnTo>
                  <a:pt x="305741" y="1523999"/>
                </a:lnTo>
                <a:lnTo>
                  <a:pt x="307037" y="1511299"/>
                </a:lnTo>
                <a:lnTo>
                  <a:pt x="320001" y="1511299"/>
                </a:lnTo>
                <a:lnTo>
                  <a:pt x="319016" y="1523999"/>
                </a:lnTo>
                <a:close/>
              </a:path>
              <a:path w="3296920" h="2565400">
                <a:moveTo>
                  <a:pt x="349304" y="1536626"/>
                </a:moveTo>
                <a:lnTo>
                  <a:pt x="349138" y="1536626"/>
                </a:lnTo>
                <a:lnTo>
                  <a:pt x="335987" y="1523999"/>
                </a:lnTo>
                <a:lnTo>
                  <a:pt x="339339" y="1511299"/>
                </a:lnTo>
                <a:lnTo>
                  <a:pt x="352216" y="1511299"/>
                </a:lnTo>
                <a:lnTo>
                  <a:pt x="357938" y="1523999"/>
                </a:lnTo>
                <a:lnTo>
                  <a:pt x="364738" y="1523999"/>
                </a:lnTo>
                <a:lnTo>
                  <a:pt x="349304" y="1536626"/>
                </a:lnTo>
                <a:close/>
              </a:path>
              <a:path w="3296920" h="2565400">
                <a:moveTo>
                  <a:pt x="377344" y="1523999"/>
                </a:moveTo>
                <a:lnTo>
                  <a:pt x="371618" y="1511299"/>
                </a:lnTo>
                <a:lnTo>
                  <a:pt x="381241" y="1511299"/>
                </a:lnTo>
                <a:lnTo>
                  <a:pt x="377344" y="1523999"/>
                </a:lnTo>
                <a:close/>
              </a:path>
              <a:path w="3296920" h="2565400">
                <a:moveTo>
                  <a:pt x="464382" y="1536626"/>
                </a:moveTo>
                <a:lnTo>
                  <a:pt x="450105" y="1536626"/>
                </a:lnTo>
                <a:lnTo>
                  <a:pt x="448253" y="1523999"/>
                </a:lnTo>
                <a:lnTo>
                  <a:pt x="446705" y="1523999"/>
                </a:lnTo>
                <a:lnTo>
                  <a:pt x="453297" y="1511299"/>
                </a:lnTo>
                <a:lnTo>
                  <a:pt x="464346" y="1523999"/>
                </a:lnTo>
                <a:lnTo>
                  <a:pt x="464382" y="1536626"/>
                </a:lnTo>
                <a:close/>
              </a:path>
              <a:path w="3296920" h="2565400">
                <a:moveTo>
                  <a:pt x="522809" y="1523999"/>
                </a:moveTo>
                <a:lnTo>
                  <a:pt x="508638" y="1523999"/>
                </a:lnTo>
                <a:lnTo>
                  <a:pt x="513752" y="1511299"/>
                </a:lnTo>
                <a:lnTo>
                  <a:pt x="519716" y="1511299"/>
                </a:lnTo>
                <a:lnTo>
                  <a:pt x="522809" y="1523999"/>
                </a:lnTo>
                <a:close/>
              </a:path>
              <a:path w="3296920" h="2565400">
                <a:moveTo>
                  <a:pt x="678453" y="1523999"/>
                </a:moveTo>
                <a:lnTo>
                  <a:pt x="667239" y="1523999"/>
                </a:lnTo>
                <a:lnTo>
                  <a:pt x="672287" y="1511299"/>
                </a:lnTo>
                <a:lnTo>
                  <a:pt x="678453" y="1523999"/>
                </a:lnTo>
                <a:close/>
              </a:path>
              <a:path w="3296920" h="2565400">
                <a:moveTo>
                  <a:pt x="706658" y="1523999"/>
                </a:moveTo>
                <a:lnTo>
                  <a:pt x="691785" y="1523999"/>
                </a:lnTo>
                <a:lnTo>
                  <a:pt x="694121" y="1511299"/>
                </a:lnTo>
                <a:lnTo>
                  <a:pt x="704211" y="1511299"/>
                </a:lnTo>
                <a:lnTo>
                  <a:pt x="706658" y="1523999"/>
                </a:lnTo>
                <a:close/>
              </a:path>
              <a:path w="3296920" h="2565400">
                <a:moveTo>
                  <a:pt x="2847138" y="1523999"/>
                </a:moveTo>
                <a:lnTo>
                  <a:pt x="2834469" y="1523999"/>
                </a:lnTo>
                <a:lnTo>
                  <a:pt x="2834423" y="1511299"/>
                </a:lnTo>
                <a:lnTo>
                  <a:pt x="2849922" y="1511299"/>
                </a:lnTo>
                <a:lnTo>
                  <a:pt x="2847138" y="1523999"/>
                </a:lnTo>
                <a:close/>
              </a:path>
              <a:path w="3296920" h="2565400">
                <a:moveTo>
                  <a:pt x="2999601" y="1523999"/>
                </a:moveTo>
                <a:lnTo>
                  <a:pt x="2985365" y="1523999"/>
                </a:lnTo>
                <a:lnTo>
                  <a:pt x="2985365" y="1511299"/>
                </a:lnTo>
                <a:lnTo>
                  <a:pt x="3000822" y="1511299"/>
                </a:lnTo>
                <a:lnTo>
                  <a:pt x="2999601" y="1523999"/>
                </a:lnTo>
                <a:close/>
              </a:path>
              <a:path w="3296920" h="2565400">
                <a:moveTo>
                  <a:pt x="3197192" y="1523999"/>
                </a:moveTo>
                <a:lnTo>
                  <a:pt x="3183480" y="1523999"/>
                </a:lnTo>
                <a:lnTo>
                  <a:pt x="3185933" y="1511299"/>
                </a:lnTo>
                <a:lnTo>
                  <a:pt x="3193620" y="1511299"/>
                </a:lnTo>
                <a:lnTo>
                  <a:pt x="3197192" y="1523999"/>
                </a:lnTo>
                <a:close/>
              </a:path>
              <a:path w="3296920" h="2565400">
                <a:moveTo>
                  <a:pt x="3230176" y="1523999"/>
                </a:moveTo>
                <a:lnTo>
                  <a:pt x="3214633" y="1523999"/>
                </a:lnTo>
                <a:lnTo>
                  <a:pt x="3213176" y="1511299"/>
                </a:lnTo>
                <a:lnTo>
                  <a:pt x="3228248" y="1511299"/>
                </a:lnTo>
                <a:lnTo>
                  <a:pt x="3230176" y="1523999"/>
                </a:lnTo>
                <a:close/>
              </a:path>
              <a:path w="3296920" h="2565400">
                <a:moveTo>
                  <a:pt x="3257470" y="1523999"/>
                </a:moveTo>
                <a:lnTo>
                  <a:pt x="3246331" y="1523999"/>
                </a:lnTo>
                <a:lnTo>
                  <a:pt x="3247146" y="1511299"/>
                </a:lnTo>
                <a:lnTo>
                  <a:pt x="3261581" y="1511299"/>
                </a:lnTo>
                <a:lnTo>
                  <a:pt x="3257470" y="1523999"/>
                </a:lnTo>
                <a:close/>
              </a:path>
              <a:path w="3296920" h="2565400">
                <a:moveTo>
                  <a:pt x="162366" y="1536626"/>
                </a:moveTo>
                <a:lnTo>
                  <a:pt x="147019" y="1536626"/>
                </a:lnTo>
                <a:lnTo>
                  <a:pt x="147057" y="1523999"/>
                </a:lnTo>
                <a:lnTo>
                  <a:pt x="161927" y="1523999"/>
                </a:lnTo>
                <a:lnTo>
                  <a:pt x="162360" y="1536470"/>
                </a:lnTo>
                <a:lnTo>
                  <a:pt x="162366" y="1536626"/>
                </a:lnTo>
                <a:close/>
              </a:path>
              <a:path w="3296920" h="2565400">
                <a:moveTo>
                  <a:pt x="194852" y="1536626"/>
                </a:moveTo>
                <a:lnTo>
                  <a:pt x="179914" y="1536626"/>
                </a:lnTo>
                <a:lnTo>
                  <a:pt x="180561" y="1523999"/>
                </a:lnTo>
                <a:lnTo>
                  <a:pt x="191318" y="1523999"/>
                </a:lnTo>
                <a:lnTo>
                  <a:pt x="194808" y="1536470"/>
                </a:lnTo>
                <a:lnTo>
                  <a:pt x="194852" y="1536626"/>
                </a:lnTo>
                <a:close/>
              </a:path>
              <a:path w="3296920" h="2565400">
                <a:moveTo>
                  <a:pt x="225002" y="1536626"/>
                </a:moveTo>
                <a:lnTo>
                  <a:pt x="212122" y="1536626"/>
                </a:lnTo>
                <a:lnTo>
                  <a:pt x="220071" y="1523999"/>
                </a:lnTo>
                <a:lnTo>
                  <a:pt x="224941" y="1536470"/>
                </a:lnTo>
                <a:lnTo>
                  <a:pt x="225002" y="1536626"/>
                </a:lnTo>
                <a:close/>
              </a:path>
              <a:path w="3296920" h="2565400">
                <a:moveTo>
                  <a:pt x="259679" y="1536626"/>
                </a:moveTo>
                <a:lnTo>
                  <a:pt x="245784" y="1536626"/>
                </a:lnTo>
                <a:lnTo>
                  <a:pt x="243412" y="1523999"/>
                </a:lnTo>
                <a:lnTo>
                  <a:pt x="260760" y="1523999"/>
                </a:lnTo>
                <a:lnTo>
                  <a:pt x="259692" y="1536470"/>
                </a:lnTo>
                <a:lnTo>
                  <a:pt x="259679" y="1536626"/>
                </a:lnTo>
                <a:close/>
              </a:path>
              <a:path w="3296920" h="2565400">
                <a:moveTo>
                  <a:pt x="293944" y="1536626"/>
                </a:moveTo>
                <a:lnTo>
                  <a:pt x="279755" y="1536626"/>
                </a:lnTo>
                <a:lnTo>
                  <a:pt x="279269" y="1523999"/>
                </a:lnTo>
                <a:lnTo>
                  <a:pt x="292881" y="1523999"/>
                </a:lnTo>
                <a:lnTo>
                  <a:pt x="293931" y="1536470"/>
                </a:lnTo>
                <a:lnTo>
                  <a:pt x="293944" y="1536626"/>
                </a:lnTo>
                <a:close/>
              </a:path>
              <a:path w="3296920" h="2565400">
                <a:moveTo>
                  <a:pt x="423256" y="1536626"/>
                </a:moveTo>
                <a:lnTo>
                  <a:pt x="397475" y="1536626"/>
                </a:lnTo>
                <a:lnTo>
                  <a:pt x="399141" y="1523999"/>
                </a:lnTo>
                <a:lnTo>
                  <a:pt x="423075" y="1523999"/>
                </a:lnTo>
                <a:lnTo>
                  <a:pt x="423253" y="1536470"/>
                </a:lnTo>
                <a:lnTo>
                  <a:pt x="423256" y="1536626"/>
                </a:lnTo>
                <a:close/>
              </a:path>
              <a:path w="3296920" h="2565400">
                <a:moveTo>
                  <a:pt x="450084" y="1536626"/>
                </a:moveTo>
                <a:lnTo>
                  <a:pt x="438786" y="1536626"/>
                </a:lnTo>
                <a:lnTo>
                  <a:pt x="444483" y="1523999"/>
                </a:lnTo>
                <a:lnTo>
                  <a:pt x="450014" y="1536470"/>
                </a:lnTo>
                <a:lnTo>
                  <a:pt x="450084" y="1536626"/>
                </a:lnTo>
                <a:close/>
              </a:path>
              <a:path w="3296920" h="2565400">
                <a:moveTo>
                  <a:pt x="517953" y="1536626"/>
                </a:moveTo>
                <a:lnTo>
                  <a:pt x="512127" y="1536626"/>
                </a:lnTo>
                <a:lnTo>
                  <a:pt x="508095" y="1523999"/>
                </a:lnTo>
                <a:lnTo>
                  <a:pt x="522467" y="1523999"/>
                </a:lnTo>
                <a:lnTo>
                  <a:pt x="518009" y="1536470"/>
                </a:lnTo>
                <a:lnTo>
                  <a:pt x="517953" y="1536626"/>
                </a:lnTo>
                <a:close/>
              </a:path>
              <a:path w="3296920" h="2565400">
                <a:moveTo>
                  <a:pt x="539407" y="1536626"/>
                </a:moveTo>
                <a:lnTo>
                  <a:pt x="524959" y="1536626"/>
                </a:lnTo>
                <a:lnTo>
                  <a:pt x="525529" y="1523999"/>
                </a:lnTo>
                <a:lnTo>
                  <a:pt x="535324" y="1523999"/>
                </a:lnTo>
                <a:lnTo>
                  <a:pt x="539357" y="1536470"/>
                </a:lnTo>
                <a:lnTo>
                  <a:pt x="539407" y="1536626"/>
                </a:lnTo>
                <a:close/>
              </a:path>
              <a:path w="3296920" h="2565400">
                <a:moveTo>
                  <a:pt x="674160" y="1536626"/>
                </a:moveTo>
                <a:lnTo>
                  <a:pt x="668889" y="1536626"/>
                </a:lnTo>
                <a:lnTo>
                  <a:pt x="665413" y="1523999"/>
                </a:lnTo>
                <a:lnTo>
                  <a:pt x="678274" y="1523999"/>
                </a:lnTo>
                <a:lnTo>
                  <a:pt x="674211" y="1536470"/>
                </a:lnTo>
                <a:lnTo>
                  <a:pt x="674160" y="1536626"/>
                </a:lnTo>
                <a:close/>
              </a:path>
              <a:path w="3296920" h="2565400">
                <a:moveTo>
                  <a:pt x="729525" y="1536626"/>
                </a:moveTo>
                <a:lnTo>
                  <a:pt x="719751" y="1536626"/>
                </a:lnTo>
                <a:lnTo>
                  <a:pt x="718776" y="1523999"/>
                </a:lnTo>
                <a:lnTo>
                  <a:pt x="733569" y="1523999"/>
                </a:lnTo>
                <a:lnTo>
                  <a:pt x="729575" y="1536470"/>
                </a:lnTo>
                <a:lnTo>
                  <a:pt x="729525" y="1536626"/>
                </a:lnTo>
                <a:close/>
              </a:path>
              <a:path w="3296920" h="2565400">
                <a:moveTo>
                  <a:pt x="3086637" y="1536626"/>
                </a:moveTo>
                <a:lnTo>
                  <a:pt x="3075018" y="1536626"/>
                </a:lnTo>
                <a:lnTo>
                  <a:pt x="3080665" y="1523999"/>
                </a:lnTo>
                <a:lnTo>
                  <a:pt x="3086564" y="1536470"/>
                </a:lnTo>
                <a:lnTo>
                  <a:pt x="3086637" y="1536626"/>
                </a:lnTo>
                <a:close/>
              </a:path>
              <a:path w="3296920" h="2565400">
                <a:moveTo>
                  <a:pt x="3157025" y="1536626"/>
                </a:moveTo>
                <a:lnTo>
                  <a:pt x="3143448" y="1536626"/>
                </a:lnTo>
                <a:lnTo>
                  <a:pt x="3142150" y="1523999"/>
                </a:lnTo>
                <a:lnTo>
                  <a:pt x="3155564" y="1523999"/>
                </a:lnTo>
                <a:lnTo>
                  <a:pt x="3157007" y="1536470"/>
                </a:lnTo>
                <a:lnTo>
                  <a:pt x="3157025" y="1536626"/>
                </a:lnTo>
                <a:close/>
              </a:path>
              <a:path w="3296920" h="2565400">
                <a:moveTo>
                  <a:pt x="3177063" y="1536626"/>
                </a:moveTo>
                <a:lnTo>
                  <a:pt x="3167760" y="1536626"/>
                </a:lnTo>
                <a:lnTo>
                  <a:pt x="3167334" y="1523999"/>
                </a:lnTo>
                <a:lnTo>
                  <a:pt x="3187297" y="1523999"/>
                </a:lnTo>
                <a:lnTo>
                  <a:pt x="3177190" y="1536470"/>
                </a:lnTo>
                <a:lnTo>
                  <a:pt x="3177063" y="1536626"/>
                </a:lnTo>
                <a:close/>
              </a:path>
              <a:path w="3296920" h="2565400">
                <a:moveTo>
                  <a:pt x="3236449" y="1549399"/>
                </a:moveTo>
                <a:lnTo>
                  <a:pt x="3229400" y="1549399"/>
                </a:lnTo>
                <a:lnTo>
                  <a:pt x="3225824" y="1536950"/>
                </a:lnTo>
                <a:lnTo>
                  <a:pt x="3225731" y="1536626"/>
                </a:lnTo>
                <a:lnTo>
                  <a:pt x="3225686" y="1536470"/>
                </a:lnTo>
                <a:lnTo>
                  <a:pt x="3229132" y="1523999"/>
                </a:lnTo>
                <a:lnTo>
                  <a:pt x="3236684" y="1523999"/>
                </a:lnTo>
                <a:lnTo>
                  <a:pt x="3240563" y="1536470"/>
                </a:lnTo>
                <a:lnTo>
                  <a:pt x="3240552" y="1536950"/>
                </a:lnTo>
                <a:lnTo>
                  <a:pt x="3236449" y="1549399"/>
                </a:lnTo>
                <a:close/>
              </a:path>
              <a:path w="3296920" h="2565400">
                <a:moveTo>
                  <a:pt x="223370" y="1549399"/>
                </a:moveTo>
                <a:lnTo>
                  <a:pt x="212325" y="1549399"/>
                </a:lnTo>
                <a:lnTo>
                  <a:pt x="211366" y="1536950"/>
                </a:lnTo>
                <a:lnTo>
                  <a:pt x="211341" y="1536626"/>
                </a:lnTo>
                <a:lnTo>
                  <a:pt x="226353" y="1536626"/>
                </a:lnTo>
                <a:lnTo>
                  <a:pt x="223370" y="1549399"/>
                </a:lnTo>
                <a:close/>
              </a:path>
              <a:path w="3296920" h="2565400">
                <a:moveTo>
                  <a:pt x="316740" y="1549399"/>
                </a:moveTo>
                <a:lnTo>
                  <a:pt x="300001" y="1549399"/>
                </a:lnTo>
                <a:lnTo>
                  <a:pt x="304092" y="1536950"/>
                </a:lnTo>
                <a:lnTo>
                  <a:pt x="304198" y="1536626"/>
                </a:lnTo>
                <a:lnTo>
                  <a:pt x="309061" y="1536626"/>
                </a:lnTo>
                <a:lnTo>
                  <a:pt x="316740" y="1549399"/>
                </a:lnTo>
                <a:close/>
              </a:path>
              <a:path w="3296920" h="2565400">
                <a:moveTo>
                  <a:pt x="378139" y="1549399"/>
                </a:moveTo>
                <a:lnTo>
                  <a:pt x="365587" y="1549399"/>
                </a:lnTo>
                <a:lnTo>
                  <a:pt x="362504" y="1536950"/>
                </a:lnTo>
                <a:lnTo>
                  <a:pt x="362424" y="1536626"/>
                </a:lnTo>
                <a:lnTo>
                  <a:pt x="377739" y="1536626"/>
                </a:lnTo>
                <a:lnTo>
                  <a:pt x="378139" y="1549399"/>
                </a:lnTo>
                <a:close/>
              </a:path>
              <a:path w="3296920" h="2565400">
                <a:moveTo>
                  <a:pt x="403592" y="1549399"/>
                </a:moveTo>
                <a:lnTo>
                  <a:pt x="390355" y="1549399"/>
                </a:lnTo>
                <a:lnTo>
                  <a:pt x="397327" y="1536626"/>
                </a:lnTo>
                <a:lnTo>
                  <a:pt x="397411" y="1536950"/>
                </a:lnTo>
                <a:lnTo>
                  <a:pt x="403592" y="1549399"/>
                </a:lnTo>
                <a:close/>
              </a:path>
              <a:path w="3296920" h="2565400">
                <a:moveTo>
                  <a:pt x="477060" y="1549399"/>
                </a:moveTo>
                <a:lnTo>
                  <a:pt x="463646" y="1549399"/>
                </a:lnTo>
                <a:lnTo>
                  <a:pt x="468079" y="1536950"/>
                </a:lnTo>
                <a:lnTo>
                  <a:pt x="468194" y="1536626"/>
                </a:lnTo>
                <a:lnTo>
                  <a:pt x="474518" y="1536626"/>
                </a:lnTo>
                <a:lnTo>
                  <a:pt x="477060" y="1549399"/>
                </a:lnTo>
                <a:close/>
              </a:path>
              <a:path w="3296920" h="2565400">
                <a:moveTo>
                  <a:pt x="490757" y="1549399"/>
                </a:moveTo>
                <a:lnTo>
                  <a:pt x="478163" y="1549399"/>
                </a:lnTo>
                <a:lnTo>
                  <a:pt x="477878" y="1536950"/>
                </a:lnTo>
                <a:lnTo>
                  <a:pt x="477871" y="1536626"/>
                </a:lnTo>
                <a:lnTo>
                  <a:pt x="491691" y="1536626"/>
                </a:lnTo>
                <a:lnTo>
                  <a:pt x="490757" y="1549399"/>
                </a:lnTo>
                <a:close/>
              </a:path>
              <a:path w="3296920" h="2565400">
                <a:moveTo>
                  <a:pt x="547623" y="1549399"/>
                </a:moveTo>
                <a:lnTo>
                  <a:pt x="537522" y="1549399"/>
                </a:lnTo>
                <a:lnTo>
                  <a:pt x="541732" y="1536950"/>
                </a:lnTo>
                <a:lnTo>
                  <a:pt x="541841" y="1536626"/>
                </a:lnTo>
                <a:lnTo>
                  <a:pt x="541931" y="1536950"/>
                </a:lnTo>
                <a:lnTo>
                  <a:pt x="547623" y="1549399"/>
                </a:lnTo>
                <a:close/>
              </a:path>
              <a:path w="3296920" h="2565400">
                <a:moveTo>
                  <a:pt x="584048" y="1549399"/>
                </a:moveTo>
                <a:lnTo>
                  <a:pt x="561680" y="1549399"/>
                </a:lnTo>
                <a:lnTo>
                  <a:pt x="558815" y="1536950"/>
                </a:lnTo>
                <a:lnTo>
                  <a:pt x="558740" y="1536626"/>
                </a:lnTo>
                <a:lnTo>
                  <a:pt x="584652" y="1536626"/>
                </a:lnTo>
                <a:lnTo>
                  <a:pt x="584048" y="1549399"/>
                </a:lnTo>
                <a:close/>
              </a:path>
              <a:path w="3296920" h="2565400">
                <a:moveTo>
                  <a:pt x="621031" y="1549399"/>
                </a:moveTo>
                <a:lnTo>
                  <a:pt x="601227" y="1549399"/>
                </a:lnTo>
                <a:lnTo>
                  <a:pt x="603855" y="1536950"/>
                </a:lnTo>
                <a:lnTo>
                  <a:pt x="603923" y="1536626"/>
                </a:lnTo>
                <a:lnTo>
                  <a:pt x="619460" y="1536626"/>
                </a:lnTo>
                <a:lnTo>
                  <a:pt x="621031" y="1549399"/>
                </a:lnTo>
                <a:close/>
              </a:path>
              <a:path w="3296920" h="2565400">
                <a:moveTo>
                  <a:pt x="640893" y="1549399"/>
                </a:moveTo>
                <a:lnTo>
                  <a:pt x="627393" y="1549399"/>
                </a:lnTo>
                <a:lnTo>
                  <a:pt x="627415" y="1536626"/>
                </a:lnTo>
                <a:lnTo>
                  <a:pt x="640914" y="1536626"/>
                </a:lnTo>
                <a:lnTo>
                  <a:pt x="640893" y="1549399"/>
                </a:lnTo>
                <a:close/>
              </a:path>
              <a:path w="3296920" h="2565400">
                <a:moveTo>
                  <a:pt x="683921" y="1549399"/>
                </a:moveTo>
                <a:lnTo>
                  <a:pt x="671613" y="1549399"/>
                </a:lnTo>
                <a:lnTo>
                  <a:pt x="678267" y="1536626"/>
                </a:lnTo>
                <a:lnTo>
                  <a:pt x="678342" y="1536950"/>
                </a:lnTo>
                <a:lnTo>
                  <a:pt x="683921" y="1549399"/>
                </a:lnTo>
                <a:close/>
              </a:path>
              <a:path w="3296920" h="2565400">
                <a:moveTo>
                  <a:pt x="2963255" y="1549399"/>
                </a:moveTo>
                <a:lnTo>
                  <a:pt x="2947072" y="1549399"/>
                </a:lnTo>
                <a:lnTo>
                  <a:pt x="2955739" y="1536626"/>
                </a:lnTo>
                <a:lnTo>
                  <a:pt x="2964659" y="1536626"/>
                </a:lnTo>
                <a:lnTo>
                  <a:pt x="2963255" y="1549399"/>
                </a:lnTo>
                <a:close/>
              </a:path>
              <a:path w="3296920" h="2565400">
                <a:moveTo>
                  <a:pt x="2994130" y="1549399"/>
                </a:moveTo>
                <a:lnTo>
                  <a:pt x="2980116" y="1549399"/>
                </a:lnTo>
                <a:lnTo>
                  <a:pt x="2985375" y="1536626"/>
                </a:lnTo>
                <a:lnTo>
                  <a:pt x="2990724" y="1536626"/>
                </a:lnTo>
                <a:lnTo>
                  <a:pt x="2994130" y="1549399"/>
                </a:lnTo>
                <a:close/>
              </a:path>
              <a:path w="3296920" h="2565400">
                <a:moveTo>
                  <a:pt x="3088042" y="1549399"/>
                </a:moveTo>
                <a:lnTo>
                  <a:pt x="3075078" y="1549399"/>
                </a:lnTo>
                <a:lnTo>
                  <a:pt x="3073441" y="1536950"/>
                </a:lnTo>
                <a:lnTo>
                  <a:pt x="3073398" y="1536626"/>
                </a:lnTo>
                <a:lnTo>
                  <a:pt x="3089241" y="1536626"/>
                </a:lnTo>
                <a:lnTo>
                  <a:pt x="3088042" y="1549399"/>
                </a:lnTo>
                <a:close/>
              </a:path>
              <a:path w="3296920" h="2565400">
                <a:moveTo>
                  <a:pt x="3102039" y="1562099"/>
                </a:moveTo>
                <a:lnTo>
                  <a:pt x="3090268" y="1562099"/>
                </a:lnTo>
                <a:lnTo>
                  <a:pt x="3087564" y="1549399"/>
                </a:lnTo>
                <a:lnTo>
                  <a:pt x="3088243" y="1549399"/>
                </a:lnTo>
                <a:lnTo>
                  <a:pt x="3092782" y="1536950"/>
                </a:lnTo>
                <a:lnTo>
                  <a:pt x="3092900" y="1536626"/>
                </a:lnTo>
                <a:lnTo>
                  <a:pt x="3098349" y="1536626"/>
                </a:lnTo>
                <a:lnTo>
                  <a:pt x="3101642" y="1549399"/>
                </a:lnTo>
                <a:lnTo>
                  <a:pt x="3102039" y="1562099"/>
                </a:lnTo>
                <a:close/>
              </a:path>
              <a:path w="3296920" h="2565400">
                <a:moveTo>
                  <a:pt x="3165740" y="1549399"/>
                </a:moveTo>
                <a:lnTo>
                  <a:pt x="3151891" y="1549399"/>
                </a:lnTo>
                <a:lnTo>
                  <a:pt x="3157025" y="1536626"/>
                </a:lnTo>
                <a:lnTo>
                  <a:pt x="3157168" y="1536950"/>
                </a:lnTo>
                <a:lnTo>
                  <a:pt x="3165740" y="1549399"/>
                </a:lnTo>
                <a:close/>
              </a:path>
              <a:path w="3296920" h="2565400">
                <a:moveTo>
                  <a:pt x="3213749" y="1562099"/>
                </a:moveTo>
                <a:lnTo>
                  <a:pt x="3206624" y="1549399"/>
                </a:lnTo>
                <a:lnTo>
                  <a:pt x="3203910" y="1549399"/>
                </a:lnTo>
                <a:lnTo>
                  <a:pt x="3207108" y="1536950"/>
                </a:lnTo>
                <a:lnTo>
                  <a:pt x="3207191" y="1536626"/>
                </a:lnTo>
                <a:lnTo>
                  <a:pt x="3212317" y="1536626"/>
                </a:lnTo>
                <a:lnTo>
                  <a:pt x="3218155" y="1549399"/>
                </a:lnTo>
                <a:lnTo>
                  <a:pt x="3213749" y="1562099"/>
                </a:lnTo>
                <a:close/>
              </a:path>
              <a:path w="3296920" h="2565400">
                <a:moveTo>
                  <a:pt x="3250098" y="1549399"/>
                </a:moveTo>
                <a:lnTo>
                  <a:pt x="3246687" y="1549399"/>
                </a:lnTo>
                <a:lnTo>
                  <a:pt x="3246084" y="1536950"/>
                </a:lnTo>
                <a:lnTo>
                  <a:pt x="3246068" y="1536626"/>
                </a:lnTo>
                <a:lnTo>
                  <a:pt x="3253124" y="1536626"/>
                </a:lnTo>
                <a:lnTo>
                  <a:pt x="3250098" y="1549399"/>
                </a:lnTo>
                <a:close/>
              </a:path>
              <a:path w="3296920" h="2565400">
                <a:moveTo>
                  <a:pt x="128726" y="1562099"/>
                </a:moveTo>
                <a:lnTo>
                  <a:pt x="120674" y="1562099"/>
                </a:lnTo>
                <a:lnTo>
                  <a:pt x="124842" y="1549399"/>
                </a:lnTo>
                <a:lnTo>
                  <a:pt x="128726" y="1562099"/>
                </a:lnTo>
                <a:close/>
              </a:path>
              <a:path w="3296920" h="2565400">
                <a:moveTo>
                  <a:pt x="189792" y="1562099"/>
                </a:moveTo>
                <a:lnTo>
                  <a:pt x="175253" y="1562099"/>
                </a:lnTo>
                <a:lnTo>
                  <a:pt x="174645" y="1549399"/>
                </a:lnTo>
                <a:lnTo>
                  <a:pt x="189330" y="1549399"/>
                </a:lnTo>
                <a:lnTo>
                  <a:pt x="189792" y="1562099"/>
                </a:lnTo>
                <a:close/>
              </a:path>
              <a:path w="3296920" h="2565400">
                <a:moveTo>
                  <a:pt x="292245" y="1574799"/>
                </a:moveTo>
                <a:lnTo>
                  <a:pt x="289184" y="1562099"/>
                </a:lnTo>
                <a:lnTo>
                  <a:pt x="278167" y="1562099"/>
                </a:lnTo>
                <a:lnTo>
                  <a:pt x="284281" y="1549399"/>
                </a:lnTo>
                <a:lnTo>
                  <a:pt x="296181" y="1549399"/>
                </a:lnTo>
                <a:lnTo>
                  <a:pt x="302594" y="1562099"/>
                </a:lnTo>
                <a:lnTo>
                  <a:pt x="292245" y="1574799"/>
                </a:lnTo>
                <a:close/>
              </a:path>
              <a:path w="3296920" h="2565400">
                <a:moveTo>
                  <a:pt x="311131" y="1562099"/>
                </a:moveTo>
                <a:lnTo>
                  <a:pt x="304135" y="1549399"/>
                </a:lnTo>
                <a:lnTo>
                  <a:pt x="315547" y="1549399"/>
                </a:lnTo>
                <a:lnTo>
                  <a:pt x="311131" y="1562099"/>
                </a:lnTo>
                <a:close/>
              </a:path>
              <a:path w="3296920" h="2565400">
                <a:moveTo>
                  <a:pt x="372681" y="1562099"/>
                </a:moveTo>
                <a:lnTo>
                  <a:pt x="353325" y="1562099"/>
                </a:lnTo>
                <a:lnTo>
                  <a:pt x="359290" y="1549399"/>
                </a:lnTo>
                <a:lnTo>
                  <a:pt x="366996" y="1549399"/>
                </a:lnTo>
                <a:lnTo>
                  <a:pt x="372681" y="1562099"/>
                </a:lnTo>
                <a:close/>
              </a:path>
              <a:path w="3296920" h="2565400">
                <a:moveTo>
                  <a:pt x="399295" y="1562099"/>
                </a:moveTo>
                <a:lnTo>
                  <a:pt x="391819" y="1562099"/>
                </a:lnTo>
                <a:lnTo>
                  <a:pt x="389433" y="1549399"/>
                </a:lnTo>
                <a:lnTo>
                  <a:pt x="402635" y="1549399"/>
                </a:lnTo>
                <a:lnTo>
                  <a:pt x="399295" y="1562099"/>
                </a:lnTo>
                <a:close/>
              </a:path>
              <a:path w="3296920" h="2565400">
                <a:moveTo>
                  <a:pt x="546768" y="1562099"/>
                </a:moveTo>
                <a:lnTo>
                  <a:pt x="536948" y="1549399"/>
                </a:lnTo>
                <a:lnTo>
                  <a:pt x="555663" y="1549399"/>
                </a:lnTo>
                <a:lnTo>
                  <a:pt x="546768" y="1562099"/>
                </a:lnTo>
                <a:close/>
              </a:path>
              <a:path w="3296920" h="2565400">
                <a:moveTo>
                  <a:pt x="621985" y="1574799"/>
                </a:moveTo>
                <a:lnTo>
                  <a:pt x="598196" y="1574799"/>
                </a:lnTo>
                <a:lnTo>
                  <a:pt x="591445" y="1562099"/>
                </a:lnTo>
                <a:lnTo>
                  <a:pt x="594875" y="1549399"/>
                </a:lnTo>
                <a:lnTo>
                  <a:pt x="602778" y="1549399"/>
                </a:lnTo>
                <a:lnTo>
                  <a:pt x="612650" y="1562099"/>
                </a:lnTo>
                <a:lnTo>
                  <a:pt x="621985" y="1574799"/>
                </a:lnTo>
                <a:close/>
              </a:path>
              <a:path w="3296920" h="2565400">
                <a:moveTo>
                  <a:pt x="680600" y="1562099"/>
                </a:moveTo>
                <a:lnTo>
                  <a:pt x="674556" y="1562099"/>
                </a:lnTo>
                <a:lnTo>
                  <a:pt x="667319" y="1549399"/>
                </a:lnTo>
                <a:lnTo>
                  <a:pt x="685705" y="1549399"/>
                </a:lnTo>
                <a:lnTo>
                  <a:pt x="680600" y="1562099"/>
                </a:lnTo>
                <a:close/>
              </a:path>
              <a:path w="3296920" h="2565400">
                <a:moveTo>
                  <a:pt x="2869168" y="1562099"/>
                </a:moveTo>
                <a:lnTo>
                  <a:pt x="2861852" y="1562099"/>
                </a:lnTo>
                <a:lnTo>
                  <a:pt x="2857201" y="1549399"/>
                </a:lnTo>
                <a:lnTo>
                  <a:pt x="2871403" y="1549399"/>
                </a:lnTo>
                <a:lnTo>
                  <a:pt x="2869168" y="1562099"/>
                </a:lnTo>
                <a:close/>
              </a:path>
              <a:path w="3296920" h="2565400">
                <a:moveTo>
                  <a:pt x="2957132" y="1562099"/>
                </a:moveTo>
                <a:lnTo>
                  <a:pt x="2949496" y="1549399"/>
                </a:lnTo>
                <a:lnTo>
                  <a:pt x="2959199" y="1549399"/>
                </a:lnTo>
                <a:lnTo>
                  <a:pt x="2957132" y="1562099"/>
                </a:lnTo>
                <a:close/>
              </a:path>
              <a:path w="3296920" h="2565400">
                <a:moveTo>
                  <a:pt x="2987968" y="1562099"/>
                </a:moveTo>
                <a:lnTo>
                  <a:pt x="2982005" y="1549399"/>
                </a:lnTo>
                <a:lnTo>
                  <a:pt x="2993319" y="1549399"/>
                </a:lnTo>
                <a:lnTo>
                  <a:pt x="2987968" y="1562099"/>
                </a:lnTo>
                <a:close/>
              </a:path>
              <a:path w="3296920" h="2565400">
                <a:moveTo>
                  <a:pt x="3086119" y="1562099"/>
                </a:moveTo>
                <a:lnTo>
                  <a:pt x="3075265" y="1562099"/>
                </a:lnTo>
                <a:lnTo>
                  <a:pt x="3081013" y="1549399"/>
                </a:lnTo>
                <a:lnTo>
                  <a:pt x="3086119" y="1562099"/>
                </a:lnTo>
                <a:close/>
              </a:path>
              <a:path w="3296920" h="2565400">
                <a:moveTo>
                  <a:pt x="3124308" y="1562099"/>
                </a:moveTo>
                <a:lnTo>
                  <a:pt x="3117945" y="1562099"/>
                </a:lnTo>
                <a:lnTo>
                  <a:pt x="3114144" y="1549399"/>
                </a:lnTo>
                <a:lnTo>
                  <a:pt x="3131784" y="1549399"/>
                </a:lnTo>
                <a:lnTo>
                  <a:pt x="3124308" y="1562099"/>
                </a:lnTo>
                <a:close/>
              </a:path>
              <a:path w="3296920" h="2565400">
                <a:moveTo>
                  <a:pt x="3172472" y="1562099"/>
                </a:moveTo>
                <a:lnTo>
                  <a:pt x="3161174" y="1562099"/>
                </a:lnTo>
                <a:lnTo>
                  <a:pt x="3155405" y="1549399"/>
                </a:lnTo>
                <a:lnTo>
                  <a:pt x="3173141" y="1549399"/>
                </a:lnTo>
                <a:lnTo>
                  <a:pt x="3172472" y="1562099"/>
                </a:lnTo>
                <a:close/>
              </a:path>
              <a:path w="3296920" h="2565400">
                <a:moveTo>
                  <a:pt x="3244422" y="1562099"/>
                </a:moveTo>
                <a:lnTo>
                  <a:pt x="3232553" y="1562099"/>
                </a:lnTo>
                <a:lnTo>
                  <a:pt x="3234132" y="1549399"/>
                </a:lnTo>
                <a:lnTo>
                  <a:pt x="3246229" y="1549399"/>
                </a:lnTo>
                <a:lnTo>
                  <a:pt x="3244422" y="1562099"/>
                </a:lnTo>
                <a:close/>
              </a:path>
              <a:path w="3296920" h="2565400">
                <a:moveTo>
                  <a:pt x="121826" y="1574799"/>
                </a:moveTo>
                <a:lnTo>
                  <a:pt x="117035" y="1562099"/>
                </a:lnTo>
                <a:lnTo>
                  <a:pt x="126489" y="1562099"/>
                </a:lnTo>
                <a:lnTo>
                  <a:pt x="121826" y="1574799"/>
                </a:lnTo>
                <a:close/>
              </a:path>
              <a:path w="3296920" h="2565400">
                <a:moveTo>
                  <a:pt x="205873" y="1574799"/>
                </a:moveTo>
                <a:lnTo>
                  <a:pt x="192451" y="1574799"/>
                </a:lnTo>
                <a:lnTo>
                  <a:pt x="194102" y="1562099"/>
                </a:lnTo>
                <a:lnTo>
                  <a:pt x="207378" y="1562099"/>
                </a:lnTo>
                <a:lnTo>
                  <a:pt x="205873" y="1574799"/>
                </a:lnTo>
                <a:close/>
              </a:path>
              <a:path w="3296920" h="2565400">
                <a:moveTo>
                  <a:pt x="247547" y="1574799"/>
                </a:moveTo>
                <a:lnTo>
                  <a:pt x="233393" y="1574799"/>
                </a:lnTo>
                <a:lnTo>
                  <a:pt x="232138" y="1562099"/>
                </a:lnTo>
                <a:lnTo>
                  <a:pt x="249377" y="1562099"/>
                </a:lnTo>
                <a:lnTo>
                  <a:pt x="247547" y="1574799"/>
                </a:lnTo>
                <a:close/>
              </a:path>
              <a:path w="3296920" h="2565400">
                <a:moveTo>
                  <a:pt x="349063" y="1574799"/>
                </a:moveTo>
                <a:lnTo>
                  <a:pt x="335351" y="1574799"/>
                </a:lnTo>
                <a:lnTo>
                  <a:pt x="339524" y="1562099"/>
                </a:lnTo>
                <a:lnTo>
                  <a:pt x="344994" y="1562099"/>
                </a:lnTo>
                <a:lnTo>
                  <a:pt x="349063" y="1574799"/>
                </a:lnTo>
                <a:close/>
              </a:path>
              <a:path w="3296920" h="2565400">
                <a:moveTo>
                  <a:pt x="406381" y="1574799"/>
                </a:moveTo>
                <a:lnTo>
                  <a:pt x="391809" y="1574799"/>
                </a:lnTo>
                <a:lnTo>
                  <a:pt x="393469" y="1562099"/>
                </a:lnTo>
                <a:lnTo>
                  <a:pt x="402635" y="1562099"/>
                </a:lnTo>
                <a:lnTo>
                  <a:pt x="406381" y="1574799"/>
                </a:lnTo>
                <a:close/>
              </a:path>
              <a:path w="3296920" h="2565400">
                <a:moveTo>
                  <a:pt x="429915" y="1574799"/>
                </a:moveTo>
                <a:lnTo>
                  <a:pt x="419238" y="1574799"/>
                </a:lnTo>
                <a:lnTo>
                  <a:pt x="413273" y="1562099"/>
                </a:lnTo>
                <a:lnTo>
                  <a:pt x="437166" y="1562099"/>
                </a:lnTo>
                <a:lnTo>
                  <a:pt x="429915" y="1574799"/>
                </a:lnTo>
                <a:close/>
              </a:path>
              <a:path w="3296920" h="2565400">
                <a:moveTo>
                  <a:pt x="464670" y="1574799"/>
                </a:moveTo>
                <a:lnTo>
                  <a:pt x="451171" y="1574799"/>
                </a:lnTo>
                <a:lnTo>
                  <a:pt x="452900" y="1562099"/>
                </a:lnTo>
                <a:lnTo>
                  <a:pt x="462443" y="1562099"/>
                </a:lnTo>
                <a:lnTo>
                  <a:pt x="464670" y="1574799"/>
                </a:lnTo>
                <a:close/>
              </a:path>
              <a:path w="3296920" h="2565400">
                <a:moveTo>
                  <a:pt x="536031" y="1574799"/>
                </a:moveTo>
                <a:lnTo>
                  <a:pt x="521506" y="1574799"/>
                </a:lnTo>
                <a:lnTo>
                  <a:pt x="529111" y="1562099"/>
                </a:lnTo>
                <a:lnTo>
                  <a:pt x="536031" y="1574799"/>
                </a:lnTo>
                <a:close/>
              </a:path>
              <a:path w="3296920" h="2565400">
                <a:moveTo>
                  <a:pt x="555655" y="1574799"/>
                </a:moveTo>
                <a:lnTo>
                  <a:pt x="540422" y="1574799"/>
                </a:lnTo>
                <a:lnTo>
                  <a:pt x="542373" y="1562099"/>
                </a:lnTo>
                <a:lnTo>
                  <a:pt x="555302" y="1562099"/>
                </a:lnTo>
                <a:lnTo>
                  <a:pt x="555655" y="1574799"/>
                </a:lnTo>
                <a:close/>
              </a:path>
              <a:path w="3296920" h="2565400">
                <a:moveTo>
                  <a:pt x="769270" y="1574799"/>
                </a:moveTo>
                <a:lnTo>
                  <a:pt x="754635" y="1574799"/>
                </a:lnTo>
                <a:lnTo>
                  <a:pt x="757309" y="1562099"/>
                </a:lnTo>
                <a:lnTo>
                  <a:pt x="766893" y="1562099"/>
                </a:lnTo>
                <a:lnTo>
                  <a:pt x="769270" y="1574799"/>
                </a:lnTo>
                <a:close/>
              </a:path>
              <a:path w="3296920" h="2565400">
                <a:moveTo>
                  <a:pt x="2896170" y="1574799"/>
                </a:moveTo>
                <a:lnTo>
                  <a:pt x="2882928" y="1574799"/>
                </a:lnTo>
                <a:lnTo>
                  <a:pt x="2882177" y="1562099"/>
                </a:lnTo>
                <a:lnTo>
                  <a:pt x="2895732" y="1562099"/>
                </a:lnTo>
                <a:lnTo>
                  <a:pt x="2896170" y="1574799"/>
                </a:lnTo>
                <a:close/>
              </a:path>
              <a:path w="3296920" h="2565400">
                <a:moveTo>
                  <a:pt x="3022904" y="1574799"/>
                </a:moveTo>
                <a:lnTo>
                  <a:pt x="3008007" y="1574799"/>
                </a:lnTo>
                <a:lnTo>
                  <a:pt x="3012009" y="1562099"/>
                </a:lnTo>
                <a:lnTo>
                  <a:pt x="3018277" y="1562099"/>
                </a:lnTo>
                <a:lnTo>
                  <a:pt x="3022904" y="1574799"/>
                </a:lnTo>
                <a:close/>
              </a:path>
              <a:path w="3296920" h="2565400">
                <a:moveTo>
                  <a:pt x="3084598" y="1574799"/>
                </a:moveTo>
                <a:lnTo>
                  <a:pt x="3073655" y="1574799"/>
                </a:lnTo>
                <a:lnTo>
                  <a:pt x="3072374" y="1562099"/>
                </a:lnTo>
                <a:lnTo>
                  <a:pt x="3087087" y="1562099"/>
                </a:lnTo>
                <a:lnTo>
                  <a:pt x="3084598" y="1574799"/>
                </a:lnTo>
                <a:close/>
              </a:path>
              <a:path w="3296920" h="2565400">
                <a:moveTo>
                  <a:pt x="3177118" y="1587499"/>
                </a:moveTo>
                <a:lnTo>
                  <a:pt x="3156329" y="1587499"/>
                </a:lnTo>
                <a:lnTo>
                  <a:pt x="3151757" y="1574799"/>
                </a:lnTo>
                <a:lnTo>
                  <a:pt x="3156505" y="1562099"/>
                </a:lnTo>
                <a:lnTo>
                  <a:pt x="3166540" y="1574799"/>
                </a:lnTo>
                <a:lnTo>
                  <a:pt x="3171948" y="1574799"/>
                </a:lnTo>
                <a:lnTo>
                  <a:pt x="3177118" y="1587499"/>
                </a:lnTo>
                <a:close/>
              </a:path>
              <a:path w="3296920" h="2565400">
                <a:moveTo>
                  <a:pt x="3212185" y="1587499"/>
                </a:moveTo>
                <a:lnTo>
                  <a:pt x="3206276" y="1587499"/>
                </a:lnTo>
                <a:lnTo>
                  <a:pt x="3201217" y="1574799"/>
                </a:lnTo>
                <a:lnTo>
                  <a:pt x="3203204" y="1562099"/>
                </a:lnTo>
                <a:lnTo>
                  <a:pt x="3218336" y="1562099"/>
                </a:lnTo>
                <a:lnTo>
                  <a:pt x="3212748" y="1574799"/>
                </a:lnTo>
                <a:lnTo>
                  <a:pt x="3212185" y="1587499"/>
                </a:lnTo>
                <a:close/>
              </a:path>
              <a:path w="3296920" h="2565400">
                <a:moveTo>
                  <a:pt x="250252" y="1587499"/>
                </a:moveTo>
                <a:lnTo>
                  <a:pt x="240350" y="1587499"/>
                </a:lnTo>
                <a:lnTo>
                  <a:pt x="245457" y="1574799"/>
                </a:lnTo>
                <a:lnTo>
                  <a:pt x="250252" y="1587499"/>
                </a:lnTo>
                <a:close/>
              </a:path>
              <a:path w="3296920" h="2565400">
                <a:moveTo>
                  <a:pt x="280429" y="1587499"/>
                </a:moveTo>
                <a:lnTo>
                  <a:pt x="260392" y="1587499"/>
                </a:lnTo>
                <a:lnTo>
                  <a:pt x="261351" y="1574799"/>
                </a:lnTo>
                <a:lnTo>
                  <a:pt x="281925" y="1574799"/>
                </a:lnTo>
                <a:lnTo>
                  <a:pt x="280429" y="1587499"/>
                </a:lnTo>
                <a:close/>
              </a:path>
              <a:path w="3296920" h="2565400">
                <a:moveTo>
                  <a:pt x="318048" y="1587499"/>
                </a:moveTo>
                <a:lnTo>
                  <a:pt x="303061" y="1587499"/>
                </a:lnTo>
                <a:lnTo>
                  <a:pt x="302107" y="1574799"/>
                </a:lnTo>
                <a:lnTo>
                  <a:pt x="312446" y="1574799"/>
                </a:lnTo>
                <a:lnTo>
                  <a:pt x="318048" y="1587499"/>
                </a:lnTo>
                <a:close/>
              </a:path>
              <a:path w="3296920" h="2565400">
                <a:moveTo>
                  <a:pt x="376617" y="1600199"/>
                </a:moveTo>
                <a:lnTo>
                  <a:pt x="363542" y="1600199"/>
                </a:lnTo>
                <a:lnTo>
                  <a:pt x="365891" y="1587499"/>
                </a:lnTo>
                <a:lnTo>
                  <a:pt x="364996" y="1574799"/>
                </a:lnTo>
                <a:lnTo>
                  <a:pt x="372562" y="1574799"/>
                </a:lnTo>
                <a:lnTo>
                  <a:pt x="378921" y="1587499"/>
                </a:lnTo>
                <a:lnTo>
                  <a:pt x="374401" y="1587499"/>
                </a:lnTo>
                <a:lnTo>
                  <a:pt x="376617" y="1600199"/>
                </a:lnTo>
                <a:close/>
              </a:path>
              <a:path w="3296920" h="2565400">
                <a:moveTo>
                  <a:pt x="492268" y="1587499"/>
                </a:moveTo>
                <a:lnTo>
                  <a:pt x="477808" y="1587499"/>
                </a:lnTo>
                <a:lnTo>
                  <a:pt x="478430" y="1574799"/>
                </a:lnTo>
                <a:lnTo>
                  <a:pt x="492348" y="1574799"/>
                </a:lnTo>
                <a:lnTo>
                  <a:pt x="492268" y="1587499"/>
                </a:lnTo>
                <a:close/>
              </a:path>
              <a:path w="3296920" h="2565400">
                <a:moveTo>
                  <a:pt x="529251" y="1587499"/>
                </a:moveTo>
                <a:lnTo>
                  <a:pt x="526069" y="1587499"/>
                </a:lnTo>
                <a:lnTo>
                  <a:pt x="523683" y="1574799"/>
                </a:lnTo>
                <a:lnTo>
                  <a:pt x="531796" y="1574799"/>
                </a:lnTo>
                <a:lnTo>
                  <a:pt x="529251" y="1587499"/>
                </a:lnTo>
                <a:close/>
              </a:path>
              <a:path w="3296920" h="2565400">
                <a:moveTo>
                  <a:pt x="582855" y="1587499"/>
                </a:moveTo>
                <a:lnTo>
                  <a:pt x="567321" y="1587499"/>
                </a:lnTo>
                <a:lnTo>
                  <a:pt x="570051" y="1574799"/>
                </a:lnTo>
                <a:lnTo>
                  <a:pt x="584605" y="1574799"/>
                </a:lnTo>
                <a:lnTo>
                  <a:pt x="582855" y="1587499"/>
                </a:lnTo>
                <a:close/>
              </a:path>
              <a:path w="3296920" h="2565400">
                <a:moveTo>
                  <a:pt x="729296" y="1587499"/>
                </a:moveTo>
                <a:lnTo>
                  <a:pt x="713404" y="1587499"/>
                </a:lnTo>
                <a:lnTo>
                  <a:pt x="716002" y="1574799"/>
                </a:lnTo>
                <a:lnTo>
                  <a:pt x="728558" y="1574799"/>
                </a:lnTo>
                <a:lnTo>
                  <a:pt x="729296" y="1587499"/>
                </a:lnTo>
                <a:close/>
              </a:path>
              <a:path w="3296920" h="2565400">
                <a:moveTo>
                  <a:pt x="2989183" y="1587499"/>
                </a:moveTo>
                <a:lnTo>
                  <a:pt x="2975901" y="1587499"/>
                </a:lnTo>
                <a:lnTo>
                  <a:pt x="2977360" y="1574799"/>
                </a:lnTo>
                <a:lnTo>
                  <a:pt x="2991251" y="1574799"/>
                </a:lnTo>
                <a:lnTo>
                  <a:pt x="2989183" y="1587499"/>
                </a:lnTo>
                <a:close/>
              </a:path>
              <a:path w="3296920" h="2565400">
                <a:moveTo>
                  <a:pt x="3124228" y="1587499"/>
                </a:moveTo>
                <a:lnTo>
                  <a:pt x="3109018" y="1587499"/>
                </a:lnTo>
                <a:lnTo>
                  <a:pt x="3112696" y="1574799"/>
                </a:lnTo>
                <a:lnTo>
                  <a:pt x="3122717" y="1574799"/>
                </a:lnTo>
                <a:lnTo>
                  <a:pt x="3124228" y="1587499"/>
                </a:lnTo>
                <a:close/>
              </a:path>
              <a:path w="3296920" h="2565400">
                <a:moveTo>
                  <a:pt x="3228963" y="1587499"/>
                </a:moveTo>
                <a:lnTo>
                  <a:pt x="3218872" y="1587499"/>
                </a:lnTo>
                <a:lnTo>
                  <a:pt x="3216879" y="1574799"/>
                </a:lnTo>
                <a:lnTo>
                  <a:pt x="3231410" y="1574799"/>
                </a:lnTo>
                <a:lnTo>
                  <a:pt x="3228963" y="1587499"/>
                </a:lnTo>
                <a:close/>
              </a:path>
              <a:path w="3296920" h="2565400">
                <a:moveTo>
                  <a:pt x="173662" y="1600199"/>
                </a:moveTo>
                <a:lnTo>
                  <a:pt x="162816" y="1600199"/>
                </a:lnTo>
                <a:lnTo>
                  <a:pt x="168526" y="1587499"/>
                </a:lnTo>
                <a:lnTo>
                  <a:pt x="173662" y="1600199"/>
                </a:lnTo>
                <a:close/>
              </a:path>
              <a:path w="3296920" h="2565400">
                <a:moveTo>
                  <a:pt x="190573" y="1600199"/>
                </a:moveTo>
                <a:lnTo>
                  <a:pt x="179388" y="1600199"/>
                </a:lnTo>
                <a:lnTo>
                  <a:pt x="177904" y="1587499"/>
                </a:lnTo>
                <a:lnTo>
                  <a:pt x="193447" y="1587499"/>
                </a:lnTo>
                <a:lnTo>
                  <a:pt x="190573" y="1600199"/>
                </a:lnTo>
                <a:close/>
              </a:path>
              <a:path w="3296920" h="2565400">
                <a:moveTo>
                  <a:pt x="223131" y="1600199"/>
                </a:moveTo>
                <a:lnTo>
                  <a:pt x="215052" y="1587499"/>
                </a:lnTo>
                <a:lnTo>
                  <a:pt x="226949" y="1587499"/>
                </a:lnTo>
                <a:lnTo>
                  <a:pt x="223131" y="1600199"/>
                </a:lnTo>
                <a:close/>
              </a:path>
              <a:path w="3296920" h="2565400">
                <a:moveTo>
                  <a:pt x="243004" y="1600199"/>
                </a:moveTo>
                <a:lnTo>
                  <a:pt x="238322" y="1587499"/>
                </a:lnTo>
                <a:lnTo>
                  <a:pt x="248223" y="1587499"/>
                </a:lnTo>
                <a:lnTo>
                  <a:pt x="243004" y="1600199"/>
                </a:lnTo>
                <a:close/>
              </a:path>
              <a:path w="3296920" h="2565400">
                <a:moveTo>
                  <a:pt x="394125" y="1600199"/>
                </a:moveTo>
                <a:lnTo>
                  <a:pt x="379362" y="1600199"/>
                </a:lnTo>
                <a:lnTo>
                  <a:pt x="378219" y="1587499"/>
                </a:lnTo>
                <a:lnTo>
                  <a:pt x="395239" y="1587499"/>
                </a:lnTo>
                <a:lnTo>
                  <a:pt x="394125" y="1600199"/>
                </a:lnTo>
                <a:close/>
              </a:path>
              <a:path w="3296920" h="2565400">
                <a:moveTo>
                  <a:pt x="435800" y="1600199"/>
                </a:moveTo>
                <a:lnTo>
                  <a:pt x="418383" y="1600199"/>
                </a:lnTo>
                <a:lnTo>
                  <a:pt x="419496" y="1587499"/>
                </a:lnTo>
                <a:lnTo>
                  <a:pt x="434155" y="1587499"/>
                </a:lnTo>
                <a:lnTo>
                  <a:pt x="435800" y="1600199"/>
                </a:lnTo>
                <a:close/>
              </a:path>
              <a:path w="3296920" h="2565400">
                <a:moveTo>
                  <a:pt x="456976" y="1600199"/>
                </a:moveTo>
                <a:lnTo>
                  <a:pt x="442533" y="1600199"/>
                </a:lnTo>
                <a:lnTo>
                  <a:pt x="443734" y="1587499"/>
                </a:lnTo>
                <a:lnTo>
                  <a:pt x="458348" y="1587499"/>
                </a:lnTo>
                <a:lnTo>
                  <a:pt x="456976" y="1600199"/>
                </a:lnTo>
                <a:close/>
              </a:path>
              <a:path w="3296920" h="2565400">
                <a:moveTo>
                  <a:pt x="504675" y="1600199"/>
                </a:moveTo>
                <a:lnTo>
                  <a:pt x="491473" y="1600199"/>
                </a:lnTo>
                <a:lnTo>
                  <a:pt x="491131" y="1587499"/>
                </a:lnTo>
                <a:lnTo>
                  <a:pt x="502735" y="1587499"/>
                </a:lnTo>
                <a:lnTo>
                  <a:pt x="504675" y="1600199"/>
                </a:lnTo>
                <a:close/>
              </a:path>
              <a:path w="3296920" h="2565400">
                <a:moveTo>
                  <a:pt x="528853" y="1600199"/>
                </a:moveTo>
                <a:lnTo>
                  <a:pt x="512817" y="1600199"/>
                </a:lnTo>
                <a:lnTo>
                  <a:pt x="515289" y="1587499"/>
                </a:lnTo>
                <a:lnTo>
                  <a:pt x="529410" y="1587499"/>
                </a:lnTo>
                <a:lnTo>
                  <a:pt x="528853" y="1600199"/>
                </a:lnTo>
                <a:close/>
              </a:path>
              <a:path w="3296920" h="2565400">
                <a:moveTo>
                  <a:pt x="628348" y="1600199"/>
                </a:moveTo>
                <a:lnTo>
                  <a:pt x="616338" y="1600199"/>
                </a:lnTo>
                <a:lnTo>
                  <a:pt x="615304" y="1587499"/>
                </a:lnTo>
                <a:lnTo>
                  <a:pt x="630739" y="1587499"/>
                </a:lnTo>
                <a:lnTo>
                  <a:pt x="628348" y="1600199"/>
                </a:lnTo>
                <a:close/>
              </a:path>
              <a:path w="3296920" h="2565400">
                <a:moveTo>
                  <a:pt x="677021" y="1600199"/>
                </a:moveTo>
                <a:lnTo>
                  <a:pt x="662348" y="1600199"/>
                </a:lnTo>
                <a:lnTo>
                  <a:pt x="663660" y="1587499"/>
                </a:lnTo>
                <a:lnTo>
                  <a:pt x="676980" y="1587499"/>
                </a:lnTo>
                <a:lnTo>
                  <a:pt x="677021" y="1600199"/>
                </a:lnTo>
                <a:close/>
              </a:path>
              <a:path w="3296920" h="2565400">
                <a:moveTo>
                  <a:pt x="2969140" y="1600199"/>
                </a:moveTo>
                <a:lnTo>
                  <a:pt x="2955924" y="1600199"/>
                </a:lnTo>
                <a:lnTo>
                  <a:pt x="2954596" y="1587499"/>
                </a:lnTo>
                <a:lnTo>
                  <a:pt x="2971526" y="1587499"/>
                </a:lnTo>
                <a:lnTo>
                  <a:pt x="2969140" y="1600199"/>
                </a:lnTo>
                <a:close/>
              </a:path>
              <a:path w="3296920" h="2565400">
                <a:moveTo>
                  <a:pt x="3033164" y="1600199"/>
                </a:moveTo>
                <a:lnTo>
                  <a:pt x="3021085" y="1600199"/>
                </a:lnTo>
                <a:lnTo>
                  <a:pt x="3018971" y="1587499"/>
                </a:lnTo>
                <a:lnTo>
                  <a:pt x="3035550" y="1587499"/>
                </a:lnTo>
                <a:lnTo>
                  <a:pt x="3033164" y="1600199"/>
                </a:lnTo>
                <a:close/>
              </a:path>
              <a:path w="3296920" h="2565400">
                <a:moveTo>
                  <a:pt x="3079717" y="1612899"/>
                </a:moveTo>
                <a:lnTo>
                  <a:pt x="3074153" y="1612899"/>
                </a:lnTo>
                <a:lnTo>
                  <a:pt x="3069171" y="1600199"/>
                </a:lnTo>
                <a:lnTo>
                  <a:pt x="3054553" y="1600199"/>
                </a:lnTo>
                <a:lnTo>
                  <a:pt x="3060941" y="1587499"/>
                </a:lnTo>
                <a:lnTo>
                  <a:pt x="3074516" y="1587499"/>
                </a:lnTo>
                <a:lnTo>
                  <a:pt x="3084303" y="1600199"/>
                </a:lnTo>
                <a:lnTo>
                  <a:pt x="3079717" y="1612899"/>
                </a:lnTo>
                <a:close/>
              </a:path>
              <a:path w="3296920" h="2565400">
                <a:moveTo>
                  <a:pt x="3189524" y="1600199"/>
                </a:moveTo>
                <a:lnTo>
                  <a:pt x="3174741" y="1600199"/>
                </a:lnTo>
                <a:lnTo>
                  <a:pt x="3175222" y="1587499"/>
                </a:lnTo>
                <a:lnTo>
                  <a:pt x="3186820" y="1587499"/>
                </a:lnTo>
                <a:lnTo>
                  <a:pt x="3189524" y="1600199"/>
                </a:lnTo>
                <a:close/>
              </a:path>
              <a:path w="3296920" h="2565400">
                <a:moveTo>
                  <a:pt x="166828" y="1612899"/>
                </a:moveTo>
                <a:lnTo>
                  <a:pt x="162050" y="1600199"/>
                </a:lnTo>
                <a:lnTo>
                  <a:pt x="171346" y="1600199"/>
                </a:lnTo>
                <a:lnTo>
                  <a:pt x="166828" y="1612899"/>
                </a:lnTo>
                <a:close/>
              </a:path>
              <a:path w="3296920" h="2565400">
                <a:moveTo>
                  <a:pt x="259476" y="1625580"/>
                </a:moveTo>
                <a:lnTo>
                  <a:pt x="245724" y="1625580"/>
                </a:lnTo>
                <a:lnTo>
                  <a:pt x="247866" y="1612899"/>
                </a:lnTo>
                <a:lnTo>
                  <a:pt x="229300" y="1612899"/>
                </a:lnTo>
                <a:lnTo>
                  <a:pt x="226710" y="1600199"/>
                </a:lnTo>
                <a:lnTo>
                  <a:pt x="250659" y="1600199"/>
                </a:lnTo>
                <a:lnTo>
                  <a:pt x="258338" y="1612899"/>
                </a:lnTo>
                <a:lnTo>
                  <a:pt x="259462" y="1625430"/>
                </a:lnTo>
                <a:lnTo>
                  <a:pt x="259476" y="1625580"/>
                </a:lnTo>
                <a:close/>
              </a:path>
              <a:path w="3296920" h="2565400">
                <a:moveTo>
                  <a:pt x="305606" y="1612899"/>
                </a:moveTo>
                <a:lnTo>
                  <a:pt x="283976" y="1612899"/>
                </a:lnTo>
                <a:lnTo>
                  <a:pt x="281826" y="1600199"/>
                </a:lnTo>
                <a:lnTo>
                  <a:pt x="302930" y="1600199"/>
                </a:lnTo>
                <a:lnTo>
                  <a:pt x="305606" y="1612899"/>
                </a:lnTo>
                <a:close/>
              </a:path>
              <a:path w="3296920" h="2565400">
                <a:moveTo>
                  <a:pt x="345780" y="1612899"/>
                </a:moveTo>
                <a:lnTo>
                  <a:pt x="322342" y="1612899"/>
                </a:lnTo>
                <a:lnTo>
                  <a:pt x="326284" y="1600199"/>
                </a:lnTo>
                <a:lnTo>
                  <a:pt x="335730" y="1600199"/>
                </a:lnTo>
                <a:lnTo>
                  <a:pt x="345780" y="1612899"/>
                </a:lnTo>
                <a:close/>
              </a:path>
              <a:path w="3296920" h="2565400">
                <a:moveTo>
                  <a:pt x="483513" y="1612899"/>
                </a:moveTo>
                <a:lnTo>
                  <a:pt x="470815" y="1612899"/>
                </a:lnTo>
                <a:lnTo>
                  <a:pt x="470954" y="1600199"/>
                </a:lnTo>
                <a:lnTo>
                  <a:pt x="483599" y="1600199"/>
                </a:lnTo>
                <a:lnTo>
                  <a:pt x="483513" y="1612899"/>
                </a:lnTo>
                <a:close/>
              </a:path>
              <a:path w="3296920" h="2565400">
                <a:moveTo>
                  <a:pt x="831757" y="1612899"/>
                </a:moveTo>
                <a:lnTo>
                  <a:pt x="815242" y="1612899"/>
                </a:lnTo>
                <a:lnTo>
                  <a:pt x="818112" y="1600199"/>
                </a:lnTo>
                <a:lnTo>
                  <a:pt x="829425" y="1600199"/>
                </a:lnTo>
                <a:lnTo>
                  <a:pt x="831757" y="1612899"/>
                </a:lnTo>
                <a:close/>
              </a:path>
              <a:path w="3296920" h="2565400">
                <a:moveTo>
                  <a:pt x="2767771" y="1612899"/>
                </a:moveTo>
                <a:lnTo>
                  <a:pt x="2754563" y="1612899"/>
                </a:lnTo>
                <a:lnTo>
                  <a:pt x="2753935" y="1600199"/>
                </a:lnTo>
                <a:lnTo>
                  <a:pt x="2761770" y="1600199"/>
                </a:lnTo>
                <a:lnTo>
                  <a:pt x="2767771" y="1612899"/>
                </a:lnTo>
                <a:close/>
              </a:path>
              <a:path w="3296920" h="2565400">
                <a:moveTo>
                  <a:pt x="2994820" y="1612899"/>
                </a:moveTo>
                <a:lnTo>
                  <a:pt x="2981627" y="1612899"/>
                </a:lnTo>
                <a:lnTo>
                  <a:pt x="2984374" y="1600199"/>
                </a:lnTo>
                <a:lnTo>
                  <a:pt x="2989819" y="1600199"/>
                </a:lnTo>
                <a:lnTo>
                  <a:pt x="2994820" y="1612899"/>
                </a:lnTo>
                <a:close/>
              </a:path>
              <a:path w="3296920" h="2565400">
                <a:moveTo>
                  <a:pt x="3141547" y="1612899"/>
                </a:moveTo>
                <a:lnTo>
                  <a:pt x="3130352" y="1612899"/>
                </a:lnTo>
                <a:lnTo>
                  <a:pt x="3136255" y="1600199"/>
                </a:lnTo>
                <a:lnTo>
                  <a:pt x="3141547" y="1612899"/>
                </a:lnTo>
                <a:close/>
              </a:path>
              <a:path w="3296920" h="2565400">
                <a:moveTo>
                  <a:pt x="3169243" y="1612899"/>
                </a:moveTo>
                <a:lnTo>
                  <a:pt x="3158198" y="1612899"/>
                </a:lnTo>
                <a:lnTo>
                  <a:pt x="3162733" y="1600199"/>
                </a:lnTo>
                <a:lnTo>
                  <a:pt x="3169243" y="1612899"/>
                </a:lnTo>
                <a:close/>
              </a:path>
              <a:path w="3296920" h="2565400">
                <a:moveTo>
                  <a:pt x="3203701" y="1612899"/>
                </a:moveTo>
                <a:lnTo>
                  <a:pt x="3189777" y="1612899"/>
                </a:lnTo>
                <a:lnTo>
                  <a:pt x="3190787" y="1600199"/>
                </a:lnTo>
                <a:lnTo>
                  <a:pt x="3204678" y="1600199"/>
                </a:lnTo>
                <a:lnTo>
                  <a:pt x="3203701" y="1612899"/>
                </a:lnTo>
                <a:close/>
              </a:path>
              <a:path w="3296920" h="2565400">
                <a:moveTo>
                  <a:pt x="3218987" y="1612899"/>
                </a:moveTo>
                <a:lnTo>
                  <a:pt x="3213941" y="1600199"/>
                </a:lnTo>
                <a:lnTo>
                  <a:pt x="3224608" y="1600199"/>
                </a:lnTo>
                <a:lnTo>
                  <a:pt x="3218987" y="1612899"/>
                </a:lnTo>
                <a:close/>
              </a:path>
              <a:path w="3296920" h="2565400">
                <a:moveTo>
                  <a:pt x="92611" y="1625580"/>
                </a:moveTo>
                <a:lnTo>
                  <a:pt x="82528" y="1625580"/>
                </a:lnTo>
                <a:lnTo>
                  <a:pt x="85660" y="1612899"/>
                </a:lnTo>
                <a:lnTo>
                  <a:pt x="93818" y="1612899"/>
                </a:lnTo>
                <a:lnTo>
                  <a:pt x="92625" y="1625430"/>
                </a:lnTo>
                <a:lnTo>
                  <a:pt x="92611" y="1625580"/>
                </a:lnTo>
                <a:close/>
              </a:path>
              <a:path w="3296920" h="2565400">
                <a:moveTo>
                  <a:pt x="126775" y="1625580"/>
                </a:moveTo>
                <a:lnTo>
                  <a:pt x="119539" y="1625580"/>
                </a:lnTo>
                <a:lnTo>
                  <a:pt x="116399" y="1612899"/>
                </a:lnTo>
                <a:lnTo>
                  <a:pt x="131710" y="1612899"/>
                </a:lnTo>
                <a:lnTo>
                  <a:pt x="126834" y="1625430"/>
                </a:lnTo>
                <a:lnTo>
                  <a:pt x="126775" y="1625580"/>
                </a:lnTo>
                <a:close/>
              </a:path>
              <a:path w="3296920" h="2565400">
                <a:moveTo>
                  <a:pt x="163410" y="1625580"/>
                </a:moveTo>
                <a:lnTo>
                  <a:pt x="149326" y="1625580"/>
                </a:lnTo>
                <a:lnTo>
                  <a:pt x="149723" y="1612899"/>
                </a:lnTo>
                <a:lnTo>
                  <a:pt x="165917" y="1612899"/>
                </a:lnTo>
                <a:lnTo>
                  <a:pt x="163439" y="1625430"/>
                </a:lnTo>
                <a:lnTo>
                  <a:pt x="163410" y="1625580"/>
                </a:lnTo>
                <a:close/>
              </a:path>
              <a:path w="3296920" h="2565400">
                <a:moveTo>
                  <a:pt x="344586" y="1625580"/>
                </a:moveTo>
                <a:lnTo>
                  <a:pt x="334279" y="1625580"/>
                </a:lnTo>
                <a:lnTo>
                  <a:pt x="325946" y="1612899"/>
                </a:lnTo>
                <a:lnTo>
                  <a:pt x="350655" y="1612899"/>
                </a:lnTo>
                <a:lnTo>
                  <a:pt x="344658" y="1625430"/>
                </a:lnTo>
                <a:lnTo>
                  <a:pt x="344586" y="1625580"/>
                </a:lnTo>
                <a:close/>
              </a:path>
              <a:path w="3296920" h="2565400">
                <a:moveTo>
                  <a:pt x="365007" y="1625580"/>
                </a:moveTo>
                <a:lnTo>
                  <a:pt x="354843" y="1625580"/>
                </a:lnTo>
                <a:lnTo>
                  <a:pt x="359052" y="1612899"/>
                </a:lnTo>
                <a:lnTo>
                  <a:pt x="364937" y="1625430"/>
                </a:lnTo>
                <a:lnTo>
                  <a:pt x="365007" y="1625580"/>
                </a:lnTo>
                <a:close/>
              </a:path>
              <a:path w="3296920" h="2565400">
                <a:moveTo>
                  <a:pt x="381321" y="1650999"/>
                </a:moveTo>
                <a:lnTo>
                  <a:pt x="373782" y="1638299"/>
                </a:lnTo>
                <a:lnTo>
                  <a:pt x="371538" y="1638299"/>
                </a:lnTo>
                <a:lnTo>
                  <a:pt x="374010" y="1625580"/>
                </a:lnTo>
                <a:lnTo>
                  <a:pt x="378294" y="1625580"/>
                </a:lnTo>
                <a:lnTo>
                  <a:pt x="375594" y="1612899"/>
                </a:lnTo>
                <a:lnTo>
                  <a:pt x="391755" y="1612899"/>
                </a:lnTo>
                <a:lnTo>
                  <a:pt x="391141" y="1625430"/>
                </a:lnTo>
                <a:lnTo>
                  <a:pt x="391134" y="1625580"/>
                </a:lnTo>
                <a:lnTo>
                  <a:pt x="386380" y="1638299"/>
                </a:lnTo>
                <a:lnTo>
                  <a:pt x="381321" y="1650999"/>
                </a:lnTo>
                <a:close/>
              </a:path>
              <a:path w="3296920" h="2565400">
                <a:moveTo>
                  <a:pt x="463238" y="1625580"/>
                </a:moveTo>
                <a:lnTo>
                  <a:pt x="448292" y="1625580"/>
                </a:lnTo>
                <a:lnTo>
                  <a:pt x="452021" y="1612899"/>
                </a:lnTo>
                <a:lnTo>
                  <a:pt x="462591" y="1612899"/>
                </a:lnTo>
                <a:lnTo>
                  <a:pt x="463230" y="1625430"/>
                </a:lnTo>
                <a:lnTo>
                  <a:pt x="463238" y="1625580"/>
                </a:lnTo>
                <a:close/>
              </a:path>
              <a:path w="3296920" h="2565400">
                <a:moveTo>
                  <a:pt x="578798" y="1625580"/>
                </a:moveTo>
                <a:lnTo>
                  <a:pt x="564244" y="1625580"/>
                </a:lnTo>
                <a:lnTo>
                  <a:pt x="563608" y="1612899"/>
                </a:lnTo>
                <a:lnTo>
                  <a:pt x="577845" y="1612899"/>
                </a:lnTo>
                <a:lnTo>
                  <a:pt x="578787" y="1625430"/>
                </a:lnTo>
                <a:lnTo>
                  <a:pt x="578798" y="1625580"/>
                </a:lnTo>
                <a:close/>
              </a:path>
              <a:path w="3296920" h="2565400">
                <a:moveTo>
                  <a:pt x="644361" y="1625580"/>
                </a:moveTo>
                <a:lnTo>
                  <a:pt x="630293" y="1625580"/>
                </a:lnTo>
                <a:lnTo>
                  <a:pt x="637007" y="1612899"/>
                </a:lnTo>
                <a:lnTo>
                  <a:pt x="644274" y="1625430"/>
                </a:lnTo>
                <a:lnTo>
                  <a:pt x="644361" y="1625580"/>
                </a:lnTo>
                <a:close/>
              </a:path>
              <a:path w="3296920" h="2565400">
                <a:moveTo>
                  <a:pt x="2700871" y="1625580"/>
                </a:moveTo>
                <a:lnTo>
                  <a:pt x="2686367" y="1625580"/>
                </a:lnTo>
                <a:lnTo>
                  <a:pt x="2690420" y="1612899"/>
                </a:lnTo>
                <a:lnTo>
                  <a:pt x="2696208" y="1612899"/>
                </a:lnTo>
                <a:lnTo>
                  <a:pt x="2700816" y="1625430"/>
                </a:lnTo>
                <a:lnTo>
                  <a:pt x="2700871" y="1625580"/>
                </a:lnTo>
                <a:close/>
              </a:path>
              <a:path w="3296920" h="2565400">
                <a:moveTo>
                  <a:pt x="2916411" y="1638299"/>
                </a:moveTo>
                <a:lnTo>
                  <a:pt x="2913065" y="1625580"/>
                </a:lnTo>
                <a:lnTo>
                  <a:pt x="2913026" y="1625430"/>
                </a:lnTo>
                <a:lnTo>
                  <a:pt x="2915633" y="1612899"/>
                </a:lnTo>
                <a:lnTo>
                  <a:pt x="2927982" y="1612899"/>
                </a:lnTo>
                <a:lnTo>
                  <a:pt x="2940730" y="1625580"/>
                </a:lnTo>
                <a:lnTo>
                  <a:pt x="2926925" y="1625580"/>
                </a:lnTo>
                <a:lnTo>
                  <a:pt x="2916411" y="1638299"/>
                </a:lnTo>
                <a:close/>
              </a:path>
              <a:path w="3296920" h="2565400">
                <a:moveTo>
                  <a:pt x="3110098" y="1625580"/>
                </a:moveTo>
                <a:lnTo>
                  <a:pt x="3094692" y="1625580"/>
                </a:lnTo>
                <a:lnTo>
                  <a:pt x="3097336" y="1612899"/>
                </a:lnTo>
                <a:lnTo>
                  <a:pt x="3106890" y="1612899"/>
                </a:lnTo>
                <a:lnTo>
                  <a:pt x="3110060" y="1625430"/>
                </a:lnTo>
                <a:lnTo>
                  <a:pt x="3110098" y="1625580"/>
                </a:lnTo>
                <a:close/>
              </a:path>
              <a:path w="3296920" h="2565400">
                <a:moveTo>
                  <a:pt x="3170638" y="1625580"/>
                </a:moveTo>
                <a:lnTo>
                  <a:pt x="3158424" y="1625580"/>
                </a:lnTo>
                <a:lnTo>
                  <a:pt x="3156482" y="1612899"/>
                </a:lnTo>
                <a:lnTo>
                  <a:pt x="3172251" y="1612899"/>
                </a:lnTo>
                <a:lnTo>
                  <a:pt x="3170657" y="1625430"/>
                </a:lnTo>
                <a:lnTo>
                  <a:pt x="3170638" y="1625580"/>
                </a:lnTo>
                <a:close/>
              </a:path>
              <a:path w="3296920" h="2565400">
                <a:moveTo>
                  <a:pt x="233868" y="1638299"/>
                </a:moveTo>
                <a:lnTo>
                  <a:pt x="223678" y="1638299"/>
                </a:lnTo>
                <a:lnTo>
                  <a:pt x="229113" y="1625580"/>
                </a:lnTo>
                <a:lnTo>
                  <a:pt x="233868" y="1638299"/>
                </a:lnTo>
                <a:close/>
              </a:path>
              <a:path w="3296920" h="2565400">
                <a:moveTo>
                  <a:pt x="284453" y="1638299"/>
                </a:moveTo>
                <a:lnTo>
                  <a:pt x="268862" y="1638299"/>
                </a:lnTo>
                <a:lnTo>
                  <a:pt x="271216" y="1625580"/>
                </a:lnTo>
                <a:lnTo>
                  <a:pt x="286840" y="1625580"/>
                </a:lnTo>
                <a:lnTo>
                  <a:pt x="284453" y="1638299"/>
                </a:lnTo>
                <a:close/>
              </a:path>
              <a:path w="3296920" h="2565400">
                <a:moveTo>
                  <a:pt x="321910" y="1638299"/>
                </a:moveTo>
                <a:lnTo>
                  <a:pt x="308012" y="1638299"/>
                </a:lnTo>
                <a:lnTo>
                  <a:pt x="310613" y="1625580"/>
                </a:lnTo>
                <a:lnTo>
                  <a:pt x="325415" y="1625580"/>
                </a:lnTo>
                <a:lnTo>
                  <a:pt x="321910" y="1638299"/>
                </a:lnTo>
                <a:close/>
              </a:path>
              <a:path w="3296920" h="2565400">
                <a:moveTo>
                  <a:pt x="366065" y="1638299"/>
                </a:moveTo>
                <a:lnTo>
                  <a:pt x="358535" y="1638299"/>
                </a:lnTo>
                <a:lnTo>
                  <a:pt x="352307" y="1625580"/>
                </a:lnTo>
                <a:lnTo>
                  <a:pt x="367484" y="1625580"/>
                </a:lnTo>
                <a:lnTo>
                  <a:pt x="366065" y="1638299"/>
                </a:lnTo>
                <a:close/>
              </a:path>
              <a:path w="3296920" h="2565400">
                <a:moveTo>
                  <a:pt x="428006" y="1638299"/>
                </a:moveTo>
                <a:lnTo>
                  <a:pt x="412905" y="1638299"/>
                </a:lnTo>
                <a:lnTo>
                  <a:pt x="418004" y="1625580"/>
                </a:lnTo>
                <a:lnTo>
                  <a:pt x="429281" y="1625580"/>
                </a:lnTo>
                <a:lnTo>
                  <a:pt x="428006" y="1638299"/>
                </a:lnTo>
                <a:close/>
              </a:path>
              <a:path w="3296920" h="2565400">
                <a:moveTo>
                  <a:pt x="441161" y="1638299"/>
                </a:moveTo>
                <a:lnTo>
                  <a:pt x="430313" y="1638299"/>
                </a:lnTo>
                <a:lnTo>
                  <a:pt x="429277" y="1625580"/>
                </a:lnTo>
                <a:lnTo>
                  <a:pt x="441786" y="1625580"/>
                </a:lnTo>
                <a:lnTo>
                  <a:pt x="441161" y="1638299"/>
                </a:lnTo>
                <a:close/>
              </a:path>
              <a:path w="3296920" h="2565400">
                <a:moveTo>
                  <a:pt x="533486" y="1638299"/>
                </a:moveTo>
                <a:lnTo>
                  <a:pt x="524240" y="1638299"/>
                </a:lnTo>
                <a:lnTo>
                  <a:pt x="519976" y="1625580"/>
                </a:lnTo>
                <a:lnTo>
                  <a:pt x="534800" y="1625580"/>
                </a:lnTo>
                <a:lnTo>
                  <a:pt x="533486" y="1638299"/>
                </a:lnTo>
                <a:close/>
              </a:path>
              <a:path w="3296920" h="2565400">
                <a:moveTo>
                  <a:pt x="643377" y="1638299"/>
                </a:moveTo>
                <a:lnTo>
                  <a:pt x="633112" y="1638299"/>
                </a:lnTo>
                <a:lnTo>
                  <a:pt x="629615" y="1625580"/>
                </a:lnTo>
                <a:lnTo>
                  <a:pt x="646964" y="1625580"/>
                </a:lnTo>
                <a:lnTo>
                  <a:pt x="643377" y="1638299"/>
                </a:lnTo>
                <a:close/>
              </a:path>
              <a:path w="3296920" h="2565400">
                <a:moveTo>
                  <a:pt x="2940565" y="1638299"/>
                </a:moveTo>
                <a:lnTo>
                  <a:pt x="2934793" y="1638299"/>
                </a:lnTo>
                <a:lnTo>
                  <a:pt x="2929504" y="1625580"/>
                </a:lnTo>
                <a:lnTo>
                  <a:pt x="2944651" y="1625580"/>
                </a:lnTo>
                <a:lnTo>
                  <a:pt x="2940565" y="1638299"/>
                </a:lnTo>
                <a:close/>
              </a:path>
              <a:path w="3296920" h="2565400">
                <a:moveTo>
                  <a:pt x="2965770" y="1638299"/>
                </a:moveTo>
                <a:lnTo>
                  <a:pt x="2954188" y="1638299"/>
                </a:lnTo>
                <a:lnTo>
                  <a:pt x="2953637" y="1625580"/>
                </a:lnTo>
                <a:lnTo>
                  <a:pt x="2969640" y="1625580"/>
                </a:lnTo>
                <a:lnTo>
                  <a:pt x="2965770" y="1638299"/>
                </a:lnTo>
                <a:close/>
              </a:path>
              <a:path w="3296920" h="2565400">
                <a:moveTo>
                  <a:pt x="3040242" y="1638299"/>
                </a:moveTo>
                <a:lnTo>
                  <a:pt x="3030221" y="1638299"/>
                </a:lnTo>
                <a:lnTo>
                  <a:pt x="3028328" y="1625580"/>
                </a:lnTo>
                <a:lnTo>
                  <a:pt x="3041676" y="1625580"/>
                </a:lnTo>
                <a:lnTo>
                  <a:pt x="3040242" y="1638299"/>
                </a:lnTo>
                <a:close/>
              </a:path>
              <a:path w="3296920" h="2565400">
                <a:moveTo>
                  <a:pt x="3120630" y="1650999"/>
                </a:moveTo>
                <a:lnTo>
                  <a:pt x="3107368" y="1650999"/>
                </a:lnTo>
                <a:lnTo>
                  <a:pt x="3105611" y="1638299"/>
                </a:lnTo>
                <a:lnTo>
                  <a:pt x="3114679" y="1625580"/>
                </a:lnTo>
                <a:lnTo>
                  <a:pt x="3125592" y="1625580"/>
                </a:lnTo>
                <a:lnTo>
                  <a:pt x="3129478" y="1638299"/>
                </a:lnTo>
                <a:lnTo>
                  <a:pt x="3124189" y="1638299"/>
                </a:lnTo>
                <a:lnTo>
                  <a:pt x="3120630" y="1650999"/>
                </a:lnTo>
                <a:close/>
              </a:path>
              <a:path w="3296920" h="2565400">
                <a:moveTo>
                  <a:pt x="3197471" y="1638299"/>
                </a:moveTo>
                <a:lnTo>
                  <a:pt x="3183480" y="1638299"/>
                </a:lnTo>
                <a:lnTo>
                  <a:pt x="3179418" y="1625580"/>
                </a:lnTo>
                <a:lnTo>
                  <a:pt x="3193017" y="1625580"/>
                </a:lnTo>
                <a:lnTo>
                  <a:pt x="3197471" y="1638299"/>
                </a:lnTo>
                <a:close/>
              </a:path>
              <a:path w="3296920" h="2565400">
                <a:moveTo>
                  <a:pt x="138429" y="1650999"/>
                </a:moveTo>
                <a:lnTo>
                  <a:pt x="124670" y="1650999"/>
                </a:lnTo>
                <a:lnTo>
                  <a:pt x="125478" y="1638299"/>
                </a:lnTo>
                <a:lnTo>
                  <a:pt x="135295" y="1638299"/>
                </a:lnTo>
                <a:lnTo>
                  <a:pt x="138429" y="1650999"/>
                </a:lnTo>
                <a:close/>
              </a:path>
              <a:path w="3296920" h="2565400">
                <a:moveTo>
                  <a:pt x="198784" y="1663699"/>
                </a:moveTo>
                <a:lnTo>
                  <a:pt x="184618" y="1663699"/>
                </a:lnTo>
                <a:lnTo>
                  <a:pt x="185966" y="1651217"/>
                </a:lnTo>
                <a:lnTo>
                  <a:pt x="185990" y="1650999"/>
                </a:lnTo>
                <a:lnTo>
                  <a:pt x="181262" y="1638299"/>
                </a:lnTo>
                <a:lnTo>
                  <a:pt x="196771" y="1638299"/>
                </a:lnTo>
                <a:lnTo>
                  <a:pt x="200544" y="1650999"/>
                </a:lnTo>
                <a:lnTo>
                  <a:pt x="198784" y="1663699"/>
                </a:lnTo>
                <a:close/>
              </a:path>
              <a:path w="3296920" h="2565400">
                <a:moveTo>
                  <a:pt x="230150" y="1650999"/>
                </a:moveTo>
                <a:lnTo>
                  <a:pt x="223757" y="1650999"/>
                </a:lnTo>
                <a:lnTo>
                  <a:pt x="218916" y="1638299"/>
                </a:lnTo>
                <a:lnTo>
                  <a:pt x="234663" y="1638299"/>
                </a:lnTo>
                <a:lnTo>
                  <a:pt x="230150" y="1650999"/>
                </a:lnTo>
                <a:close/>
              </a:path>
              <a:path w="3296920" h="2565400">
                <a:moveTo>
                  <a:pt x="248343" y="1663699"/>
                </a:moveTo>
                <a:lnTo>
                  <a:pt x="239197" y="1663699"/>
                </a:lnTo>
                <a:lnTo>
                  <a:pt x="236226" y="1651217"/>
                </a:lnTo>
                <a:lnTo>
                  <a:pt x="236174" y="1650999"/>
                </a:lnTo>
                <a:lnTo>
                  <a:pt x="239563" y="1638299"/>
                </a:lnTo>
                <a:lnTo>
                  <a:pt x="251355" y="1638299"/>
                </a:lnTo>
                <a:lnTo>
                  <a:pt x="258599" y="1650999"/>
                </a:lnTo>
                <a:lnTo>
                  <a:pt x="248343" y="1663699"/>
                </a:lnTo>
                <a:close/>
              </a:path>
              <a:path w="3296920" h="2565400">
                <a:moveTo>
                  <a:pt x="308012" y="1650999"/>
                </a:moveTo>
                <a:lnTo>
                  <a:pt x="293930" y="1650999"/>
                </a:lnTo>
                <a:lnTo>
                  <a:pt x="293100" y="1638299"/>
                </a:lnTo>
                <a:lnTo>
                  <a:pt x="307182" y="1638299"/>
                </a:lnTo>
                <a:lnTo>
                  <a:pt x="308012" y="1650999"/>
                </a:lnTo>
                <a:close/>
              </a:path>
              <a:path w="3296920" h="2565400">
                <a:moveTo>
                  <a:pt x="464770" y="1663699"/>
                </a:moveTo>
                <a:lnTo>
                  <a:pt x="457629" y="1663699"/>
                </a:lnTo>
                <a:lnTo>
                  <a:pt x="455169" y="1651217"/>
                </a:lnTo>
                <a:lnTo>
                  <a:pt x="455127" y="1650999"/>
                </a:lnTo>
                <a:lnTo>
                  <a:pt x="463188" y="1638299"/>
                </a:lnTo>
                <a:lnTo>
                  <a:pt x="481846" y="1638299"/>
                </a:lnTo>
                <a:lnTo>
                  <a:pt x="482168" y="1650999"/>
                </a:lnTo>
                <a:lnTo>
                  <a:pt x="473849" y="1650999"/>
                </a:lnTo>
                <a:lnTo>
                  <a:pt x="464770" y="1663699"/>
                </a:lnTo>
                <a:close/>
              </a:path>
              <a:path w="3296920" h="2565400">
                <a:moveTo>
                  <a:pt x="515790" y="1650999"/>
                </a:moveTo>
                <a:lnTo>
                  <a:pt x="505550" y="1650999"/>
                </a:lnTo>
                <a:lnTo>
                  <a:pt x="504575" y="1638299"/>
                </a:lnTo>
                <a:lnTo>
                  <a:pt x="519351" y="1638299"/>
                </a:lnTo>
                <a:lnTo>
                  <a:pt x="515790" y="1650999"/>
                </a:lnTo>
                <a:close/>
              </a:path>
              <a:path w="3296920" h="2565400">
                <a:moveTo>
                  <a:pt x="575515" y="1650999"/>
                </a:moveTo>
                <a:lnTo>
                  <a:pt x="562068" y="1650999"/>
                </a:lnTo>
                <a:lnTo>
                  <a:pt x="561617" y="1638299"/>
                </a:lnTo>
                <a:lnTo>
                  <a:pt x="575012" y="1638299"/>
                </a:lnTo>
                <a:lnTo>
                  <a:pt x="575515" y="1650999"/>
                </a:lnTo>
                <a:close/>
              </a:path>
              <a:path w="3296920" h="2565400">
                <a:moveTo>
                  <a:pt x="2825658" y="1650999"/>
                </a:moveTo>
                <a:lnTo>
                  <a:pt x="2809519" y="1650999"/>
                </a:lnTo>
                <a:lnTo>
                  <a:pt x="2806974" y="1638299"/>
                </a:lnTo>
                <a:lnTo>
                  <a:pt x="2823119" y="1638299"/>
                </a:lnTo>
                <a:lnTo>
                  <a:pt x="2825658" y="1650999"/>
                </a:lnTo>
                <a:close/>
              </a:path>
              <a:path w="3296920" h="2565400">
                <a:moveTo>
                  <a:pt x="2863919" y="1650999"/>
                </a:moveTo>
                <a:lnTo>
                  <a:pt x="2840338" y="1650999"/>
                </a:lnTo>
                <a:lnTo>
                  <a:pt x="2835355" y="1638299"/>
                </a:lnTo>
                <a:lnTo>
                  <a:pt x="2870106" y="1638299"/>
                </a:lnTo>
                <a:lnTo>
                  <a:pt x="2863919" y="1650999"/>
                </a:lnTo>
                <a:close/>
              </a:path>
              <a:path w="3296920" h="2565400">
                <a:moveTo>
                  <a:pt x="3009563" y="1663699"/>
                </a:moveTo>
                <a:lnTo>
                  <a:pt x="2994992" y="1663699"/>
                </a:lnTo>
                <a:lnTo>
                  <a:pt x="2998897" y="1651217"/>
                </a:lnTo>
                <a:lnTo>
                  <a:pt x="2998965" y="1650999"/>
                </a:lnTo>
                <a:lnTo>
                  <a:pt x="2996818" y="1650999"/>
                </a:lnTo>
                <a:lnTo>
                  <a:pt x="2993723" y="1638299"/>
                </a:lnTo>
                <a:lnTo>
                  <a:pt x="3008147" y="1638299"/>
                </a:lnTo>
                <a:lnTo>
                  <a:pt x="3006212" y="1650999"/>
                </a:lnTo>
                <a:lnTo>
                  <a:pt x="3006179" y="1651217"/>
                </a:lnTo>
                <a:lnTo>
                  <a:pt x="3009563" y="1663699"/>
                </a:lnTo>
                <a:close/>
              </a:path>
              <a:path w="3296920" h="2565400">
                <a:moveTo>
                  <a:pt x="3027119" y="1650999"/>
                </a:moveTo>
                <a:lnTo>
                  <a:pt x="3014136" y="1650999"/>
                </a:lnTo>
                <a:lnTo>
                  <a:pt x="3021164" y="1638299"/>
                </a:lnTo>
                <a:lnTo>
                  <a:pt x="3027119" y="1650999"/>
                </a:lnTo>
                <a:close/>
              </a:path>
              <a:path w="3296920" h="2565400">
                <a:moveTo>
                  <a:pt x="3149202" y="1663699"/>
                </a:moveTo>
                <a:lnTo>
                  <a:pt x="3139660" y="1663699"/>
                </a:lnTo>
                <a:lnTo>
                  <a:pt x="3133639" y="1651217"/>
                </a:lnTo>
                <a:lnTo>
                  <a:pt x="3133534" y="1650999"/>
                </a:lnTo>
                <a:lnTo>
                  <a:pt x="3133253" y="1650999"/>
                </a:lnTo>
                <a:lnTo>
                  <a:pt x="3141248" y="1638299"/>
                </a:lnTo>
                <a:lnTo>
                  <a:pt x="3147134" y="1638299"/>
                </a:lnTo>
                <a:lnTo>
                  <a:pt x="3152781" y="1650999"/>
                </a:lnTo>
                <a:lnTo>
                  <a:pt x="3149202" y="1663699"/>
                </a:lnTo>
                <a:close/>
              </a:path>
              <a:path w="3296920" h="2565400">
                <a:moveTo>
                  <a:pt x="129376" y="1663699"/>
                </a:moveTo>
                <a:lnTo>
                  <a:pt x="116250" y="1663699"/>
                </a:lnTo>
                <a:lnTo>
                  <a:pt x="119566" y="1651217"/>
                </a:lnTo>
                <a:lnTo>
                  <a:pt x="119624" y="1650999"/>
                </a:lnTo>
                <a:lnTo>
                  <a:pt x="124988" y="1650999"/>
                </a:lnTo>
                <a:lnTo>
                  <a:pt x="129376" y="1663699"/>
                </a:lnTo>
                <a:close/>
              </a:path>
              <a:path w="3296920" h="2565400">
                <a:moveTo>
                  <a:pt x="180639" y="1663699"/>
                </a:moveTo>
                <a:lnTo>
                  <a:pt x="167061" y="1663699"/>
                </a:lnTo>
                <a:lnTo>
                  <a:pt x="166598" y="1651217"/>
                </a:lnTo>
                <a:lnTo>
                  <a:pt x="166590" y="1650999"/>
                </a:lnTo>
                <a:lnTo>
                  <a:pt x="182013" y="1650999"/>
                </a:lnTo>
                <a:lnTo>
                  <a:pt x="180639" y="1663699"/>
                </a:lnTo>
                <a:close/>
              </a:path>
              <a:path w="3296920" h="2565400">
                <a:moveTo>
                  <a:pt x="394697" y="1663699"/>
                </a:moveTo>
                <a:lnTo>
                  <a:pt x="379664" y="1663699"/>
                </a:lnTo>
                <a:lnTo>
                  <a:pt x="383403" y="1651217"/>
                </a:lnTo>
                <a:lnTo>
                  <a:pt x="383468" y="1650999"/>
                </a:lnTo>
                <a:lnTo>
                  <a:pt x="393449" y="1650999"/>
                </a:lnTo>
                <a:lnTo>
                  <a:pt x="394697" y="1663699"/>
                </a:lnTo>
                <a:close/>
              </a:path>
              <a:path w="3296920" h="2565400">
                <a:moveTo>
                  <a:pt x="545171" y="1676399"/>
                </a:moveTo>
                <a:lnTo>
                  <a:pt x="537045" y="1676399"/>
                </a:lnTo>
                <a:lnTo>
                  <a:pt x="534367" y="1663699"/>
                </a:lnTo>
                <a:lnTo>
                  <a:pt x="534585" y="1651217"/>
                </a:lnTo>
                <a:lnTo>
                  <a:pt x="534589" y="1650999"/>
                </a:lnTo>
                <a:lnTo>
                  <a:pt x="549135" y="1650999"/>
                </a:lnTo>
                <a:lnTo>
                  <a:pt x="549024" y="1663699"/>
                </a:lnTo>
                <a:lnTo>
                  <a:pt x="545171" y="1676399"/>
                </a:lnTo>
                <a:close/>
              </a:path>
              <a:path w="3296920" h="2565400">
                <a:moveTo>
                  <a:pt x="696198" y="1663699"/>
                </a:moveTo>
                <a:lnTo>
                  <a:pt x="685770" y="1663699"/>
                </a:lnTo>
                <a:lnTo>
                  <a:pt x="684090" y="1651217"/>
                </a:lnTo>
                <a:lnTo>
                  <a:pt x="684061" y="1650999"/>
                </a:lnTo>
                <a:lnTo>
                  <a:pt x="698598" y="1650999"/>
                </a:lnTo>
                <a:lnTo>
                  <a:pt x="696198" y="1663699"/>
                </a:lnTo>
                <a:close/>
              </a:path>
              <a:path w="3296920" h="2565400">
                <a:moveTo>
                  <a:pt x="735001" y="1663699"/>
                </a:moveTo>
                <a:lnTo>
                  <a:pt x="729431" y="1663699"/>
                </a:lnTo>
                <a:lnTo>
                  <a:pt x="725583" y="1651217"/>
                </a:lnTo>
                <a:lnTo>
                  <a:pt x="725516" y="1650999"/>
                </a:lnTo>
                <a:lnTo>
                  <a:pt x="739016" y="1650999"/>
                </a:lnTo>
                <a:lnTo>
                  <a:pt x="735001" y="1663699"/>
                </a:lnTo>
                <a:close/>
              </a:path>
              <a:path w="3296920" h="2565400">
                <a:moveTo>
                  <a:pt x="2879160" y="1663699"/>
                </a:moveTo>
                <a:lnTo>
                  <a:pt x="2864526" y="1663699"/>
                </a:lnTo>
                <a:lnTo>
                  <a:pt x="2865001" y="1651217"/>
                </a:lnTo>
                <a:lnTo>
                  <a:pt x="2865009" y="1650999"/>
                </a:lnTo>
                <a:lnTo>
                  <a:pt x="2879468" y="1650999"/>
                </a:lnTo>
                <a:lnTo>
                  <a:pt x="2879160" y="1663699"/>
                </a:lnTo>
                <a:close/>
              </a:path>
              <a:path w="3296920" h="2565400">
                <a:moveTo>
                  <a:pt x="2989581" y="1663699"/>
                </a:moveTo>
                <a:lnTo>
                  <a:pt x="2974929" y="1663699"/>
                </a:lnTo>
                <a:lnTo>
                  <a:pt x="2978425" y="1651217"/>
                </a:lnTo>
                <a:lnTo>
                  <a:pt x="2978486" y="1650999"/>
                </a:lnTo>
                <a:lnTo>
                  <a:pt x="2984309" y="1650999"/>
                </a:lnTo>
                <a:lnTo>
                  <a:pt x="2989581" y="1663699"/>
                </a:lnTo>
                <a:close/>
              </a:path>
              <a:path w="3296920" h="2565400">
                <a:moveTo>
                  <a:pt x="3024654" y="1663699"/>
                </a:moveTo>
                <a:lnTo>
                  <a:pt x="3021791" y="1663699"/>
                </a:lnTo>
                <a:lnTo>
                  <a:pt x="3012267" y="1650999"/>
                </a:lnTo>
                <a:lnTo>
                  <a:pt x="3026801" y="1650999"/>
                </a:lnTo>
                <a:lnTo>
                  <a:pt x="3024654" y="1663699"/>
                </a:lnTo>
                <a:close/>
              </a:path>
              <a:path w="3296920" h="2565400">
                <a:moveTo>
                  <a:pt x="3076876" y="1663699"/>
                </a:moveTo>
                <a:lnTo>
                  <a:pt x="3068685" y="1663699"/>
                </a:lnTo>
                <a:lnTo>
                  <a:pt x="3063170" y="1651217"/>
                </a:lnTo>
                <a:lnTo>
                  <a:pt x="3063075" y="1650999"/>
                </a:lnTo>
                <a:lnTo>
                  <a:pt x="3082792" y="1650999"/>
                </a:lnTo>
                <a:lnTo>
                  <a:pt x="3076876" y="1663699"/>
                </a:lnTo>
                <a:close/>
              </a:path>
              <a:path w="3296920" h="2565400">
                <a:moveTo>
                  <a:pt x="3157769" y="1701799"/>
                </a:moveTo>
                <a:lnTo>
                  <a:pt x="3163518" y="1689099"/>
                </a:lnTo>
                <a:lnTo>
                  <a:pt x="3164513" y="1676399"/>
                </a:lnTo>
                <a:lnTo>
                  <a:pt x="3165934" y="1663699"/>
                </a:lnTo>
                <a:lnTo>
                  <a:pt x="3172826" y="1651217"/>
                </a:lnTo>
                <a:lnTo>
                  <a:pt x="3172946" y="1650999"/>
                </a:lnTo>
                <a:lnTo>
                  <a:pt x="3190718" y="1650999"/>
                </a:lnTo>
                <a:lnTo>
                  <a:pt x="3191366" y="1663699"/>
                </a:lnTo>
                <a:lnTo>
                  <a:pt x="3173718" y="1689099"/>
                </a:lnTo>
                <a:lnTo>
                  <a:pt x="3157769" y="1701799"/>
                </a:lnTo>
                <a:close/>
              </a:path>
              <a:path w="3296920" h="2565400">
                <a:moveTo>
                  <a:pt x="234789" y="1689099"/>
                </a:moveTo>
                <a:lnTo>
                  <a:pt x="228698" y="1676399"/>
                </a:lnTo>
                <a:lnTo>
                  <a:pt x="230050" y="1676399"/>
                </a:lnTo>
                <a:lnTo>
                  <a:pt x="233391" y="1663699"/>
                </a:lnTo>
                <a:lnTo>
                  <a:pt x="246492" y="1663699"/>
                </a:lnTo>
                <a:lnTo>
                  <a:pt x="243839" y="1676399"/>
                </a:lnTo>
                <a:lnTo>
                  <a:pt x="234789" y="1689099"/>
                </a:lnTo>
                <a:close/>
              </a:path>
              <a:path w="3296920" h="2565400">
                <a:moveTo>
                  <a:pt x="309245" y="1676399"/>
                </a:moveTo>
                <a:lnTo>
                  <a:pt x="291449" y="1676399"/>
                </a:lnTo>
                <a:lnTo>
                  <a:pt x="299773" y="1663699"/>
                </a:lnTo>
                <a:lnTo>
                  <a:pt x="309245" y="1676399"/>
                </a:lnTo>
                <a:close/>
              </a:path>
              <a:path w="3296920" h="2565400">
                <a:moveTo>
                  <a:pt x="345412" y="1701799"/>
                </a:moveTo>
                <a:lnTo>
                  <a:pt x="330897" y="1701799"/>
                </a:lnTo>
                <a:lnTo>
                  <a:pt x="333338" y="1689099"/>
                </a:lnTo>
                <a:lnTo>
                  <a:pt x="330380" y="1676399"/>
                </a:lnTo>
                <a:lnTo>
                  <a:pt x="331121" y="1663699"/>
                </a:lnTo>
                <a:lnTo>
                  <a:pt x="344656" y="1663699"/>
                </a:lnTo>
                <a:lnTo>
                  <a:pt x="346027" y="1674677"/>
                </a:lnTo>
                <a:lnTo>
                  <a:pt x="345718" y="1676399"/>
                </a:lnTo>
                <a:lnTo>
                  <a:pt x="346242" y="1676399"/>
                </a:lnTo>
                <a:lnTo>
                  <a:pt x="345412" y="1701799"/>
                </a:lnTo>
                <a:close/>
              </a:path>
              <a:path w="3296920" h="2565400">
                <a:moveTo>
                  <a:pt x="361250" y="1676399"/>
                </a:moveTo>
                <a:lnTo>
                  <a:pt x="346242" y="1676399"/>
                </a:lnTo>
                <a:lnTo>
                  <a:pt x="346027" y="1674677"/>
                </a:lnTo>
                <a:lnTo>
                  <a:pt x="347997" y="1663699"/>
                </a:lnTo>
                <a:lnTo>
                  <a:pt x="358187" y="1663699"/>
                </a:lnTo>
                <a:lnTo>
                  <a:pt x="361250" y="1676399"/>
                </a:lnTo>
                <a:close/>
              </a:path>
              <a:path w="3296920" h="2565400">
                <a:moveTo>
                  <a:pt x="613237" y="1676399"/>
                </a:moveTo>
                <a:lnTo>
                  <a:pt x="597680" y="1676399"/>
                </a:lnTo>
                <a:lnTo>
                  <a:pt x="601337" y="1663699"/>
                </a:lnTo>
                <a:lnTo>
                  <a:pt x="608200" y="1663699"/>
                </a:lnTo>
                <a:lnTo>
                  <a:pt x="613237" y="1676399"/>
                </a:lnTo>
                <a:close/>
              </a:path>
              <a:path w="3296920" h="2565400">
                <a:moveTo>
                  <a:pt x="2680767" y="1676399"/>
                </a:moveTo>
                <a:lnTo>
                  <a:pt x="2670259" y="1676399"/>
                </a:lnTo>
                <a:lnTo>
                  <a:pt x="2669078" y="1663699"/>
                </a:lnTo>
                <a:lnTo>
                  <a:pt x="2684893" y="1663699"/>
                </a:lnTo>
                <a:lnTo>
                  <a:pt x="2680767" y="1676399"/>
                </a:lnTo>
                <a:close/>
              </a:path>
              <a:path w="3296920" h="2565400">
                <a:moveTo>
                  <a:pt x="2916888" y="1676399"/>
                </a:moveTo>
                <a:lnTo>
                  <a:pt x="2903534" y="1676399"/>
                </a:lnTo>
                <a:lnTo>
                  <a:pt x="2906390" y="1663699"/>
                </a:lnTo>
                <a:lnTo>
                  <a:pt x="2911631" y="1663699"/>
                </a:lnTo>
                <a:lnTo>
                  <a:pt x="2916888" y="1676399"/>
                </a:lnTo>
                <a:close/>
              </a:path>
              <a:path w="3296920" h="2565400">
                <a:moveTo>
                  <a:pt x="2987165" y="1676399"/>
                </a:moveTo>
                <a:lnTo>
                  <a:pt x="2981830" y="1676399"/>
                </a:lnTo>
                <a:lnTo>
                  <a:pt x="2976458" y="1663699"/>
                </a:lnTo>
                <a:lnTo>
                  <a:pt x="2990427" y="1663699"/>
                </a:lnTo>
                <a:lnTo>
                  <a:pt x="2987165" y="1676399"/>
                </a:lnTo>
                <a:close/>
              </a:path>
              <a:path w="3296920" h="2565400">
                <a:moveTo>
                  <a:pt x="3049031" y="1676399"/>
                </a:moveTo>
                <a:lnTo>
                  <a:pt x="3043598" y="1676399"/>
                </a:lnTo>
                <a:lnTo>
                  <a:pt x="3039208" y="1663699"/>
                </a:lnTo>
                <a:lnTo>
                  <a:pt x="3053127" y="1663699"/>
                </a:lnTo>
                <a:lnTo>
                  <a:pt x="3049031" y="1676399"/>
                </a:lnTo>
                <a:close/>
              </a:path>
              <a:path w="3296920" h="2565400">
                <a:moveTo>
                  <a:pt x="3099454" y="1676399"/>
                </a:moveTo>
                <a:lnTo>
                  <a:pt x="3092813" y="1676399"/>
                </a:lnTo>
                <a:lnTo>
                  <a:pt x="3088795" y="1663699"/>
                </a:lnTo>
                <a:lnTo>
                  <a:pt x="3103103" y="1663699"/>
                </a:lnTo>
                <a:lnTo>
                  <a:pt x="3099454" y="1676399"/>
                </a:lnTo>
                <a:close/>
              </a:path>
              <a:path w="3296920" h="2565400">
                <a:moveTo>
                  <a:pt x="3142666" y="1689099"/>
                </a:moveTo>
                <a:lnTo>
                  <a:pt x="3128999" y="1689099"/>
                </a:lnTo>
                <a:lnTo>
                  <a:pt x="3135363" y="1676399"/>
                </a:lnTo>
                <a:lnTo>
                  <a:pt x="3131672" y="1663699"/>
                </a:lnTo>
                <a:lnTo>
                  <a:pt x="3146570" y="1663699"/>
                </a:lnTo>
                <a:lnTo>
                  <a:pt x="3141805" y="1676399"/>
                </a:lnTo>
                <a:lnTo>
                  <a:pt x="3142666" y="1689099"/>
                </a:lnTo>
                <a:close/>
              </a:path>
              <a:path w="3296920" h="2565400">
                <a:moveTo>
                  <a:pt x="346242" y="1676399"/>
                </a:moveTo>
                <a:lnTo>
                  <a:pt x="345718" y="1676399"/>
                </a:lnTo>
                <a:lnTo>
                  <a:pt x="346027" y="1674677"/>
                </a:lnTo>
                <a:lnTo>
                  <a:pt x="346242" y="1676399"/>
                </a:lnTo>
                <a:close/>
              </a:path>
              <a:path w="3296920" h="2565400">
                <a:moveTo>
                  <a:pt x="91654" y="1689099"/>
                </a:moveTo>
                <a:lnTo>
                  <a:pt x="81912" y="1689099"/>
                </a:lnTo>
                <a:lnTo>
                  <a:pt x="78144" y="1676399"/>
                </a:lnTo>
                <a:lnTo>
                  <a:pt x="93096" y="1676399"/>
                </a:lnTo>
                <a:lnTo>
                  <a:pt x="91654" y="1689099"/>
                </a:lnTo>
                <a:close/>
              </a:path>
              <a:path w="3296920" h="2565400">
                <a:moveTo>
                  <a:pt x="200046" y="1689099"/>
                </a:moveTo>
                <a:lnTo>
                  <a:pt x="179743" y="1689099"/>
                </a:lnTo>
                <a:lnTo>
                  <a:pt x="184399" y="1676399"/>
                </a:lnTo>
                <a:lnTo>
                  <a:pt x="199192" y="1676399"/>
                </a:lnTo>
                <a:lnTo>
                  <a:pt x="200046" y="1689099"/>
                </a:lnTo>
                <a:close/>
              </a:path>
              <a:path w="3296920" h="2565400">
                <a:moveTo>
                  <a:pt x="272769" y="1689099"/>
                </a:moveTo>
                <a:lnTo>
                  <a:pt x="259109" y="1689099"/>
                </a:lnTo>
                <a:lnTo>
                  <a:pt x="259235" y="1676399"/>
                </a:lnTo>
                <a:lnTo>
                  <a:pt x="269659" y="1676399"/>
                </a:lnTo>
                <a:lnTo>
                  <a:pt x="272769" y="1689099"/>
                </a:lnTo>
                <a:close/>
              </a:path>
              <a:path w="3296920" h="2565400">
                <a:moveTo>
                  <a:pt x="326521" y="1689099"/>
                </a:moveTo>
                <a:lnTo>
                  <a:pt x="321035" y="1689099"/>
                </a:lnTo>
                <a:lnTo>
                  <a:pt x="316611" y="1676399"/>
                </a:lnTo>
                <a:lnTo>
                  <a:pt x="330005" y="1676399"/>
                </a:lnTo>
                <a:lnTo>
                  <a:pt x="326521" y="1689099"/>
                </a:lnTo>
                <a:close/>
              </a:path>
              <a:path w="3296920" h="2565400">
                <a:moveTo>
                  <a:pt x="474453" y="1689099"/>
                </a:moveTo>
                <a:lnTo>
                  <a:pt x="461298" y="1689099"/>
                </a:lnTo>
                <a:lnTo>
                  <a:pt x="461867" y="1676399"/>
                </a:lnTo>
                <a:lnTo>
                  <a:pt x="477078" y="1676399"/>
                </a:lnTo>
                <a:lnTo>
                  <a:pt x="474453" y="1689099"/>
                </a:lnTo>
                <a:close/>
              </a:path>
              <a:path w="3296920" h="2565400">
                <a:moveTo>
                  <a:pt x="598125" y="1689099"/>
                </a:moveTo>
                <a:lnTo>
                  <a:pt x="583463" y="1689099"/>
                </a:lnTo>
                <a:lnTo>
                  <a:pt x="586444" y="1676399"/>
                </a:lnTo>
                <a:lnTo>
                  <a:pt x="593795" y="1676399"/>
                </a:lnTo>
                <a:lnTo>
                  <a:pt x="598125" y="1689099"/>
                </a:lnTo>
                <a:close/>
              </a:path>
              <a:path w="3296920" h="2565400">
                <a:moveTo>
                  <a:pt x="1904302" y="1689099"/>
                </a:moveTo>
                <a:lnTo>
                  <a:pt x="1891544" y="1689099"/>
                </a:lnTo>
                <a:lnTo>
                  <a:pt x="1889013" y="1676399"/>
                </a:lnTo>
                <a:lnTo>
                  <a:pt x="1901420" y="1676399"/>
                </a:lnTo>
                <a:lnTo>
                  <a:pt x="1904302" y="1689099"/>
                </a:lnTo>
                <a:close/>
              </a:path>
              <a:path w="3296920" h="2565400">
                <a:moveTo>
                  <a:pt x="3057257" y="1714499"/>
                </a:moveTo>
                <a:lnTo>
                  <a:pt x="3048196" y="1701799"/>
                </a:lnTo>
                <a:lnTo>
                  <a:pt x="3042248" y="1689099"/>
                </a:lnTo>
                <a:lnTo>
                  <a:pt x="3040759" y="1689099"/>
                </a:lnTo>
                <a:lnTo>
                  <a:pt x="3044102" y="1676399"/>
                </a:lnTo>
                <a:lnTo>
                  <a:pt x="3052649" y="1689099"/>
                </a:lnTo>
                <a:lnTo>
                  <a:pt x="3060767" y="1701799"/>
                </a:lnTo>
                <a:lnTo>
                  <a:pt x="3061875" y="1701799"/>
                </a:lnTo>
                <a:lnTo>
                  <a:pt x="3057257" y="1714499"/>
                </a:lnTo>
                <a:close/>
              </a:path>
              <a:path w="3296920" h="2565400">
                <a:moveTo>
                  <a:pt x="3114751" y="1689099"/>
                </a:moveTo>
                <a:lnTo>
                  <a:pt x="3097008" y="1689099"/>
                </a:lnTo>
                <a:lnTo>
                  <a:pt x="3090268" y="1676399"/>
                </a:lnTo>
                <a:lnTo>
                  <a:pt x="3115719" y="1676399"/>
                </a:lnTo>
                <a:lnTo>
                  <a:pt x="3114751" y="1689099"/>
                </a:lnTo>
                <a:close/>
              </a:path>
              <a:path w="3296920" h="2565400">
                <a:moveTo>
                  <a:pt x="257409" y="1701799"/>
                </a:moveTo>
                <a:lnTo>
                  <a:pt x="246911" y="1701799"/>
                </a:lnTo>
                <a:lnTo>
                  <a:pt x="244055" y="1689099"/>
                </a:lnTo>
                <a:lnTo>
                  <a:pt x="259497" y="1689099"/>
                </a:lnTo>
                <a:lnTo>
                  <a:pt x="257409" y="1701799"/>
                </a:lnTo>
                <a:close/>
              </a:path>
              <a:path w="3296920" h="2565400">
                <a:moveTo>
                  <a:pt x="307779" y="1701799"/>
                </a:moveTo>
                <a:lnTo>
                  <a:pt x="294768" y="1701799"/>
                </a:lnTo>
                <a:lnTo>
                  <a:pt x="292960" y="1689099"/>
                </a:lnTo>
                <a:lnTo>
                  <a:pt x="304174" y="1689099"/>
                </a:lnTo>
                <a:lnTo>
                  <a:pt x="307779" y="1701799"/>
                </a:lnTo>
                <a:close/>
              </a:path>
              <a:path w="3296920" h="2565400">
                <a:moveTo>
                  <a:pt x="371618" y="1701799"/>
                </a:moveTo>
                <a:lnTo>
                  <a:pt x="349905" y="1701799"/>
                </a:lnTo>
                <a:lnTo>
                  <a:pt x="350905" y="1689099"/>
                </a:lnTo>
                <a:lnTo>
                  <a:pt x="365519" y="1689099"/>
                </a:lnTo>
                <a:lnTo>
                  <a:pt x="371618" y="1701799"/>
                </a:lnTo>
                <a:close/>
              </a:path>
              <a:path w="3296920" h="2565400">
                <a:moveTo>
                  <a:pt x="416174" y="1714499"/>
                </a:moveTo>
                <a:lnTo>
                  <a:pt x="397307" y="1714499"/>
                </a:lnTo>
                <a:lnTo>
                  <a:pt x="401365" y="1701799"/>
                </a:lnTo>
                <a:lnTo>
                  <a:pt x="406691" y="1701799"/>
                </a:lnTo>
                <a:lnTo>
                  <a:pt x="412853" y="1689099"/>
                </a:lnTo>
                <a:lnTo>
                  <a:pt x="419417" y="1701799"/>
                </a:lnTo>
                <a:lnTo>
                  <a:pt x="416174" y="1714499"/>
                </a:lnTo>
                <a:close/>
              </a:path>
              <a:path w="3296920" h="2565400">
                <a:moveTo>
                  <a:pt x="455604" y="1701799"/>
                </a:moveTo>
                <a:lnTo>
                  <a:pt x="431665" y="1701799"/>
                </a:lnTo>
                <a:lnTo>
                  <a:pt x="434041" y="1689099"/>
                </a:lnTo>
                <a:lnTo>
                  <a:pt x="457165" y="1689099"/>
                </a:lnTo>
                <a:lnTo>
                  <a:pt x="455604" y="1701799"/>
                </a:lnTo>
                <a:close/>
              </a:path>
              <a:path w="3296920" h="2565400">
                <a:moveTo>
                  <a:pt x="500778" y="1701799"/>
                </a:moveTo>
                <a:lnTo>
                  <a:pt x="491950" y="1701799"/>
                </a:lnTo>
                <a:lnTo>
                  <a:pt x="487905" y="1689099"/>
                </a:lnTo>
                <a:lnTo>
                  <a:pt x="503078" y="1689099"/>
                </a:lnTo>
                <a:lnTo>
                  <a:pt x="500778" y="1701799"/>
                </a:lnTo>
                <a:close/>
              </a:path>
              <a:path w="3296920" h="2565400">
                <a:moveTo>
                  <a:pt x="2968743" y="1701799"/>
                </a:moveTo>
                <a:lnTo>
                  <a:pt x="2954649" y="1701799"/>
                </a:lnTo>
                <a:lnTo>
                  <a:pt x="2954218" y="1689099"/>
                </a:lnTo>
                <a:lnTo>
                  <a:pt x="2970810" y="1689099"/>
                </a:lnTo>
                <a:lnTo>
                  <a:pt x="2968743" y="1701799"/>
                </a:lnTo>
                <a:close/>
              </a:path>
              <a:path w="3296920" h="2565400">
                <a:moveTo>
                  <a:pt x="2985525" y="1714499"/>
                </a:moveTo>
                <a:lnTo>
                  <a:pt x="2980832" y="1701799"/>
                </a:lnTo>
                <a:lnTo>
                  <a:pt x="2984292" y="1689099"/>
                </a:lnTo>
                <a:lnTo>
                  <a:pt x="2989355" y="1689099"/>
                </a:lnTo>
                <a:lnTo>
                  <a:pt x="2993955" y="1701799"/>
                </a:lnTo>
                <a:lnTo>
                  <a:pt x="2995864" y="1701799"/>
                </a:lnTo>
                <a:lnTo>
                  <a:pt x="2985525" y="1714499"/>
                </a:lnTo>
                <a:close/>
              </a:path>
              <a:path w="3296920" h="2565400">
                <a:moveTo>
                  <a:pt x="121603" y="1714499"/>
                </a:moveTo>
                <a:lnTo>
                  <a:pt x="109082" y="1714499"/>
                </a:lnTo>
                <a:lnTo>
                  <a:pt x="105821" y="1701799"/>
                </a:lnTo>
                <a:lnTo>
                  <a:pt x="123139" y="1701799"/>
                </a:lnTo>
                <a:lnTo>
                  <a:pt x="121603" y="1714499"/>
                </a:lnTo>
                <a:close/>
              </a:path>
              <a:path w="3296920" h="2565400">
                <a:moveTo>
                  <a:pt x="152156" y="1727199"/>
                </a:moveTo>
                <a:lnTo>
                  <a:pt x="144951" y="1727199"/>
                </a:lnTo>
                <a:lnTo>
                  <a:pt x="143634" y="1714499"/>
                </a:lnTo>
                <a:lnTo>
                  <a:pt x="148729" y="1701799"/>
                </a:lnTo>
                <a:lnTo>
                  <a:pt x="163720" y="1701799"/>
                </a:lnTo>
                <a:lnTo>
                  <a:pt x="161257" y="1714499"/>
                </a:lnTo>
                <a:lnTo>
                  <a:pt x="157497" y="1714499"/>
                </a:lnTo>
                <a:lnTo>
                  <a:pt x="152156" y="1727199"/>
                </a:lnTo>
                <a:close/>
              </a:path>
              <a:path w="3296920" h="2565400">
                <a:moveTo>
                  <a:pt x="198715" y="1714499"/>
                </a:moveTo>
                <a:lnTo>
                  <a:pt x="185126" y="1714499"/>
                </a:lnTo>
                <a:lnTo>
                  <a:pt x="187978" y="1701799"/>
                </a:lnTo>
                <a:lnTo>
                  <a:pt x="196010" y="1701799"/>
                </a:lnTo>
                <a:lnTo>
                  <a:pt x="198715" y="1714499"/>
                </a:lnTo>
                <a:close/>
              </a:path>
              <a:path w="3296920" h="2565400">
                <a:moveTo>
                  <a:pt x="332806" y="1714499"/>
                </a:moveTo>
                <a:lnTo>
                  <a:pt x="316000" y="1714499"/>
                </a:lnTo>
                <a:lnTo>
                  <a:pt x="323580" y="1701799"/>
                </a:lnTo>
                <a:lnTo>
                  <a:pt x="329386" y="1701799"/>
                </a:lnTo>
                <a:lnTo>
                  <a:pt x="332806" y="1714499"/>
                </a:lnTo>
                <a:close/>
              </a:path>
              <a:path w="3296920" h="2565400">
                <a:moveTo>
                  <a:pt x="359687" y="1714499"/>
                </a:moveTo>
                <a:lnTo>
                  <a:pt x="344767" y="1714499"/>
                </a:lnTo>
                <a:lnTo>
                  <a:pt x="347440" y="1701799"/>
                </a:lnTo>
                <a:lnTo>
                  <a:pt x="357133" y="1701799"/>
                </a:lnTo>
                <a:lnTo>
                  <a:pt x="359687" y="1714499"/>
                </a:lnTo>
                <a:close/>
              </a:path>
              <a:path w="3296920" h="2565400">
                <a:moveTo>
                  <a:pt x="508093" y="1714499"/>
                </a:moveTo>
                <a:lnTo>
                  <a:pt x="495638" y="1714499"/>
                </a:lnTo>
                <a:lnTo>
                  <a:pt x="494760" y="1701799"/>
                </a:lnTo>
                <a:lnTo>
                  <a:pt x="509447" y="1701799"/>
                </a:lnTo>
                <a:lnTo>
                  <a:pt x="508093" y="1714499"/>
                </a:lnTo>
                <a:close/>
              </a:path>
              <a:path w="3296920" h="2565400">
                <a:moveTo>
                  <a:pt x="973737" y="1714499"/>
                </a:moveTo>
                <a:lnTo>
                  <a:pt x="960494" y="1714499"/>
                </a:lnTo>
                <a:lnTo>
                  <a:pt x="959600" y="1701799"/>
                </a:lnTo>
                <a:lnTo>
                  <a:pt x="972484" y="1701799"/>
                </a:lnTo>
                <a:lnTo>
                  <a:pt x="973737" y="1714499"/>
                </a:lnTo>
                <a:close/>
              </a:path>
              <a:path w="3296920" h="2565400">
                <a:moveTo>
                  <a:pt x="2773137" y="1714499"/>
                </a:moveTo>
                <a:lnTo>
                  <a:pt x="2761165" y="1714499"/>
                </a:lnTo>
                <a:lnTo>
                  <a:pt x="2765141" y="1701799"/>
                </a:lnTo>
                <a:lnTo>
                  <a:pt x="2776275" y="1701799"/>
                </a:lnTo>
                <a:lnTo>
                  <a:pt x="2773137" y="1714499"/>
                </a:lnTo>
                <a:close/>
              </a:path>
              <a:path w="3296920" h="2565400">
                <a:moveTo>
                  <a:pt x="2795732" y="1714499"/>
                </a:moveTo>
                <a:lnTo>
                  <a:pt x="2785978" y="1714499"/>
                </a:lnTo>
                <a:lnTo>
                  <a:pt x="2782319" y="1701799"/>
                </a:lnTo>
                <a:lnTo>
                  <a:pt x="2799588" y="1701799"/>
                </a:lnTo>
                <a:lnTo>
                  <a:pt x="2795732" y="1714499"/>
                </a:lnTo>
                <a:close/>
              </a:path>
              <a:path w="3296920" h="2565400">
                <a:moveTo>
                  <a:pt x="3117707" y="1714499"/>
                </a:moveTo>
                <a:lnTo>
                  <a:pt x="3102943" y="1714499"/>
                </a:lnTo>
                <a:lnTo>
                  <a:pt x="3104257" y="1701799"/>
                </a:lnTo>
                <a:lnTo>
                  <a:pt x="3115363" y="1701799"/>
                </a:lnTo>
                <a:lnTo>
                  <a:pt x="3117707" y="1714499"/>
                </a:lnTo>
                <a:close/>
              </a:path>
              <a:path w="3296920" h="2565400">
                <a:moveTo>
                  <a:pt x="66055" y="1739899"/>
                </a:moveTo>
                <a:lnTo>
                  <a:pt x="53330" y="1739899"/>
                </a:lnTo>
                <a:lnTo>
                  <a:pt x="51023" y="1727199"/>
                </a:lnTo>
                <a:lnTo>
                  <a:pt x="52936" y="1727199"/>
                </a:lnTo>
                <a:lnTo>
                  <a:pt x="60836" y="1714499"/>
                </a:lnTo>
                <a:lnTo>
                  <a:pt x="67587" y="1727199"/>
                </a:lnTo>
                <a:lnTo>
                  <a:pt x="66055" y="1739899"/>
                </a:lnTo>
                <a:close/>
              </a:path>
              <a:path w="3296920" h="2565400">
                <a:moveTo>
                  <a:pt x="100810" y="1727199"/>
                </a:moveTo>
                <a:lnTo>
                  <a:pt x="86763" y="1727199"/>
                </a:lnTo>
                <a:lnTo>
                  <a:pt x="84984" y="1714499"/>
                </a:lnTo>
                <a:lnTo>
                  <a:pt x="100731" y="1714499"/>
                </a:lnTo>
                <a:lnTo>
                  <a:pt x="100810" y="1727199"/>
                </a:lnTo>
                <a:close/>
              </a:path>
              <a:path w="3296920" h="2565400">
                <a:moveTo>
                  <a:pt x="182149" y="1739899"/>
                </a:moveTo>
                <a:lnTo>
                  <a:pt x="173901" y="1727199"/>
                </a:lnTo>
                <a:lnTo>
                  <a:pt x="169924" y="1727199"/>
                </a:lnTo>
                <a:lnTo>
                  <a:pt x="169367" y="1714499"/>
                </a:lnTo>
                <a:lnTo>
                  <a:pt x="185432" y="1714499"/>
                </a:lnTo>
                <a:lnTo>
                  <a:pt x="186318" y="1727199"/>
                </a:lnTo>
                <a:lnTo>
                  <a:pt x="182149" y="1739899"/>
                </a:lnTo>
                <a:close/>
              </a:path>
              <a:path w="3296920" h="2565400">
                <a:moveTo>
                  <a:pt x="226290" y="1727199"/>
                </a:moveTo>
                <a:lnTo>
                  <a:pt x="211997" y="1727199"/>
                </a:lnTo>
                <a:lnTo>
                  <a:pt x="211122" y="1714499"/>
                </a:lnTo>
                <a:lnTo>
                  <a:pt x="227824" y="1714499"/>
                </a:lnTo>
                <a:lnTo>
                  <a:pt x="226290" y="1727199"/>
                </a:lnTo>
                <a:close/>
              </a:path>
              <a:path w="3296920" h="2565400">
                <a:moveTo>
                  <a:pt x="270813" y="1727199"/>
                </a:moveTo>
                <a:lnTo>
                  <a:pt x="260468" y="1727199"/>
                </a:lnTo>
                <a:lnTo>
                  <a:pt x="265681" y="1714499"/>
                </a:lnTo>
                <a:lnTo>
                  <a:pt x="270813" y="1727199"/>
                </a:lnTo>
                <a:close/>
              </a:path>
              <a:path w="3296920" h="2565400">
                <a:moveTo>
                  <a:pt x="292205" y="1727199"/>
                </a:moveTo>
                <a:lnTo>
                  <a:pt x="275939" y="1727199"/>
                </a:lnTo>
                <a:lnTo>
                  <a:pt x="279201" y="1714499"/>
                </a:lnTo>
                <a:lnTo>
                  <a:pt x="286061" y="1714499"/>
                </a:lnTo>
                <a:lnTo>
                  <a:pt x="292205" y="1727199"/>
                </a:lnTo>
                <a:close/>
              </a:path>
              <a:path w="3296920" h="2565400">
                <a:moveTo>
                  <a:pt x="343622" y="1727199"/>
                </a:moveTo>
                <a:lnTo>
                  <a:pt x="329385" y="1727199"/>
                </a:lnTo>
                <a:lnTo>
                  <a:pt x="333214" y="1714499"/>
                </a:lnTo>
                <a:lnTo>
                  <a:pt x="338787" y="1714499"/>
                </a:lnTo>
                <a:lnTo>
                  <a:pt x="343622" y="1727199"/>
                </a:lnTo>
                <a:close/>
              </a:path>
              <a:path w="3296920" h="2565400">
                <a:moveTo>
                  <a:pt x="371344" y="1739899"/>
                </a:moveTo>
                <a:lnTo>
                  <a:pt x="366607" y="1727199"/>
                </a:lnTo>
                <a:lnTo>
                  <a:pt x="368670" y="1714499"/>
                </a:lnTo>
                <a:lnTo>
                  <a:pt x="379173" y="1714499"/>
                </a:lnTo>
                <a:lnTo>
                  <a:pt x="379810" y="1727199"/>
                </a:lnTo>
                <a:lnTo>
                  <a:pt x="381241" y="1727199"/>
                </a:lnTo>
                <a:lnTo>
                  <a:pt x="371344" y="1739899"/>
                </a:lnTo>
                <a:close/>
              </a:path>
              <a:path w="3296920" h="2565400">
                <a:moveTo>
                  <a:pt x="462789" y="1727199"/>
                </a:moveTo>
                <a:lnTo>
                  <a:pt x="456876" y="1727199"/>
                </a:lnTo>
                <a:lnTo>
                  <a:pt x="452589" y="1714499"/>
                </a:lnTo>
                <a:lnTo>
                  <a:pt x="465936" y="1714499"/>
                </a:lnTo>
                <a:lnTo>
                  <a:pt x="462789" y="1727199"/>
                </a:lnTo>
                <a:close/>
              </a:path>
              <a:path w="3296920" h="2565400">
                <a:moveTo>
                  <a:pt x="521824" y="1727199"/>
                </a:moveTo>
                <a:lnTo>
                  <a:pt x="503959" y="1727199"/>
                </a:lnTo>
                <a:lnTo>
                  <a:pt x="511039" y="1714499"/>
                </a:lnTo>
                <a:lnTo>
                  <a:pt x="521824" y="1727199"/>
                </a:lnTo>
                <a:close/>
              </a:path>
              <a:path w="3296920" h="2565400">
                <a:moveTo>
                  <a:pt x="613704" y="1727199"/>
                </a:moveTo>
                <a:lnTo>
                  <a:pt x="598285" y="1727199"/>
                </a:lnTo>
                <a:lnTo>
                  <a:pt x="601943" y="1714499"/>
                </a:lnTo>
                <a:lnTo>
                  <a:pt x="614421" y="1714499"/>
                </a:lnTo>
                <a:lnTo>
                  <a:pt x="613704" y="1727199"/>
                </a:lnTo>
                <a:close/>
              </a:path>
              <a:path w="3296920" h="2565400">
                <a:moveTo>
                  <a:pt x="2646508" y="1727199"/>
                </a:moveTo>
                <a:lnTo>
                  <a:pt x="2631367" y="1727199"/>
                </a:lnTo>
                <a:lnTo>
                  <a:pt x="2630015" y="1714499"/>
                </a:lnTo>
                <a:lnTo>
                  <a:pt x="2643452" y="1714499"/>
                </a:lnTo>
                <a:lnTo>
                  <a:pt x="2646508" y="1727199"/>
                </a:lnTo>
                <a:close/>
              </a:path>
              <a:path w="3296920" h="2565400">
                <a:moveTo>
                  <a:pt x="2718005" y="1727199"/>
                </a:moveTo>
                <a:lnTo>
                  <a:pt x="2704696" y="1727199"/>
                </a:lnTo>
                <a:lnTo>
                  <a:pt x="2703760" y="1714499"/>
                </a:lnTo>
                <a:lnTo>
                  <a:pt x="2717819" y="1714499"/>
                </a:lnTo>
                <a:lnTo>
                  <a:pt x="2718005" y="1727199"/>
                </a:lnTo>
                <a:close/>
              </a:path>
              <a:path w="3296920" h="2565400">
                <a:moveTo>
                  <a:pt x="2846681" y="1727199"/>
                </a:moveTo>
                <a:lnTo>
                  <a:pt x="2841139" y="1727199"/>
                </a:lnTo>
                <a:lnTo>
                  <a:pt x="2837356" y="1714499"/>
                </a:lnTo>
                <a:lnTo>
                  <a:pt x="2851115" y="1714499"/>
                </a:lnTo>
                <a:lnTo>
                  <a:pt x="2846681" y="1727199"/>
                </a:lnTo>
                <a:close/>
              </a:path>
              <a:path w="3296920" h="2565400">
                <a:moveTo>
                  <a:pt x="2890503" y="1727199"/>
                </a:moveTo>
                <a:lnTo>
                  <a:pt x="2880462" y="1727199"/>
                </a:lnTo>
                <a:lnTo>
                  <a:pt x="2878977" y="1714499"/>
                </a:lnTo>
                <a:lnTo>
                  <a:pt x="2893727" y="1714499"/>
                </a:lnTo>
                <a:lnTo>
                  <a:pt x="2890503" y="1727199"/>
                </a:lnTo>
                <a:close/>
              </a:path>
              <a:path w="3296920" h="2565400">
                <a:moveTo>
                  <a:pt x="2932351" y="1727199"/>
                </a:moveTo>
                <a:lnTo>
                  <a:pt x="2917889" y="1727199"/>
                </a:lnTo>
                <a:lnTo>
                  <a:pt x="2920864" y="1714499"/>
                </a:lnTo>
                <a:lnTo>
                  <a:pt x="2930796" y="1714499"/>
                </a:lnTo>
                <a:lnTo>
                  <a:pt x="2932351" y="1727199"/>
                </a:lnTo>
                <a:close/>
              </a:path>
              <a:path w="3296920" h="2565400">
                <a:moveTo>
                  <a:pt x="2951841" y="1727199"/>
                </a:moveTo>
                <a:lnTo>
                  <a:pt x="2937725" y="1727199"/>
                </a:lnTo>
                <a:lnTo>
                  <a:pt x="2937089" y="1714499"/>
                </a:lnTo>
                <a:lnTo>
                  <a:pt x="2953602" y="1714499"/>
                </a:lnTo>
                <a:lnTo>
                  <a:pt x="2951841" y="1727199"/>
                </a:lnTo>
                <a:close/>
              </a:path>
              <a:path w="3296920" h="2565400">
                <a:moveTo>
                  <a:pt x="2997056" y="1727199"/>
                </a:moveTo>
                <a:lnTo>
                  <a:pt x="2982696" y="1727199"/>
                </a:lnTo>
                <a:lnTo>
                  <a:pt x="2987552" y="1714499"/>
                </a:lnTo>
                <a:lnTo>
                  <a:pt x="2993721" y="1714499"/>
                </a:lnTo>
                <a:lnTo>
                  <a:pt x="2997056" y="1727199"/>
                </a:lnTo>
                <a:close/>
              </a:path>
              <a:path w="3296920" h="2565400">
                <a:moveTo>
                  <a:pt x="3032068" y="1727199"/>
                </a:moveTo>
                <a:lnTo>
                  <a:pt x="3017417" y="1727199"/>
                </a:lnTo>
                <a:lnTo>
                  <a:pt x="3017440" y="1714499"/>
                </a:lnTo>
                <a:lnTo>
                  <a:pt x="3030380" y="1714499"/>
                </a:lnTo>
                <a:lnTo>
                  <a:pt x="3032068" y="1727199"/>
                </a:lnTo>
                <a:close/>
              </a:path>
              <a:path w="3296920" h="2565400">
                <a:moveTo>
                  <a:pt x="3128157" y="1727199"/>
                </a:moveTo>
                <a:lnTo>
                  <a:pt x="3115082" y="1727199"/>
                </a:lnTo>
                <a:lnTo>
                  <a:pt x="3120484" y="1714499"/>
                </a:lnTo>
                <a:lnTo>
                  <a:pt x="3126445" y="1714499"/>
                </a:lnTo>
                <a:lnTo>
                  <a:pt x="3128157" y="1727199"/>
                </a:lnTo>
                <a:close/>
              </a:path>
              <a:path w="3296920" h="2565400">
                <a:moveTo>
                  <a:pt x="3152326" y="1727199"/>
                </a:moveTo>
                <a:lnTo>
                  <a:pt x="3140550" y="1727199"/>
                </a:lnTo>
                <a:lnTo>
                  <a:pt x="3142998" y="1714499"/>
                </a:lnTo>
                <a:lnTo>
                  <a:pt x="3153815" y="1714499"/>
                </a:lnTo>
                <a:lnTo>
                  <a:pt x="3152326" y="1727199"/>
                </a:lnTo>
                <a:close/>
              </a:path>
              <a:path w="3296920" h="2565400">
                <a:moveTo>
                  <a:pt x="97868" y="1739899"/>
                </a:moveTo>
                <a:lnTo>
                  <a:pt x="83890" y="1739899"/>
                </a:lnTo>
                <a:lnTo>
                  <a:pt x="89567" y="1727199"/>
                </a:lnTo>
                <a:lnTo>
                  <a:pt x="97868" y="1739899"/>
                </a:lnTo>
                <a:close/>
              </a:path>
              <a:path w="3296920" h="2565400">
                <a:moveTo>
                  <a:pt x="195998" y="1739899"/>
                </a:moveTo>
                <a:lnTo>
                  <a:pt x="185922" y="1739899"/>
                </a:lnTo>
                <a:lnTo>
                  <a:pt x="190602" y="1727199"/>
                </a:lnTo>
                <a:lnTo>
                  <a:pt x="195998" y="1739899"/>
                </a:lnTo>
                <a:close/>
              </a:path>
              <a:path w="3296920" h="2565400">
                <a:moveTo>
                  <a:pt x="268969" y="1739899"/>
                </a:moveTo>
                <a:lnTo>
                  <a:pt x="262738" y="1739899"/>
                </a:lnTo>
                <a:lnTo>
                  <a:pt x="258243" y="1727199"/>
                </a:lnTo>
                <a:lnTo>
                  <a:pt x="271785" y="1727199"/>
                </a:lnTo>
                <a:lnTo>
                  <a:pt x="268969" y="1739899"/>
                </a:lnTo>
                <a:close/>
              </a:path>
              <a:path w="3296920" h="2565400">
                <a:moveTo>
                  <a:pt x="293040" y="1739899"/>
                </a:moveTo>
                <a:lnTo>
                  <a:pt x="286326" y="1739899"/>
                </a:lnTo>
                <a:lnTo>
                  <a:pt x="279470" y="1727199"/>
                </a:lnTo>
                <a:lnTo>
                  <a:pt x="295307" y="1727199"/>
                </a:lnTo>
                <a:lnTo>
                  <a:pt x="293040" y="1739899"/>
                </a:lnTo>
                <a:close/>
              </a:path>
              <a:path w="3296920" h="2565400">
                <a:moveTo>
                  <a:pt x="340461" y="1739899"/>
                </a:moveTo>
                <a:lnTo>
                  <a:pt x="334653" y="1739899"/>
                </a:lnTo>
                <a:lnTo>
                  <a:pt x="329784" y="1727199"/>
                </a:lnTo>
                <a:lnTo>
                  <a:pt x="344390" y="1727199"/>
                </a:lnTo>
                <a:lnTo>
                  <a:pt x="340461" y="1739899"/>
                </a:lnTo>
                <a:close/>
              </a:path>
              <a:path w="3296920" h="2565400">
                <a:moveTo>
                  <a:pt x="396293" y="1739899"/>
                </a:moveTo>
                <a:lnTo>
                  <a:pt x="385377" y="1739899"/>
                </a:lnTo>
                <a:lnTo>
                  <a:pt x="383177" y="1727199"/>
                </a:lnTo>
                <a:lnTo>
                  <a:pt x="397791" y="1727199"/>
                </a:lnTo>
                <a:lnTo>
                  <a:pt x="396293" y="1739899"/>
                </a:lnTo>
                <a:close/>
              </a:path>
              <a:path w="3296920" h="2565400">
                <a:moveTo>
                  <a:pt x="417733" y="1739899"/>
                </a:moveTo>
                <a:lnTo>
                  <a:pt x="409873" y="1739899"/>
                </a:lnTo>
                <a:lnTo>
                  <a:pt x="404862" y="1727199"/>
                </a:lnTo>
                <a:lnTo>
                  <a:pt x="420262" y="1727199"/>
                </a:lnTo>
                <a:lnTo>
                  <a:pt x="417733" y="1739899"/>
                </a:lnTo>
                <a:close/>
              </a:path>
              <a:path w="3296920" h="2565400">
                <a:moveTo>
                  <a:pt x="527580" y="1739899"/>
                </a:moveTo>
                <a:lnTo>
                  <a:pt x="512012" y="1739899"/>
                </a:lnTo>
                <a:lnTo>
                  <a:pt x="505682" y="1727199"/>
                </a:lnTo>
                <a:lnTo>
                  <a:pt x="529582" y="1727199"/>
                </a:lnTo>
                <a:lnTo>
                  <a:pt x="527580" y="1739899"/>
                </a:lnTo>
                <a:close/>
              </a:path>
              <a:path w="3296920" h="2565400">
                <a:moveTo>
                  <a:pt x="940442" y="1739899"/>
                </a:moveTo>
                <a:lnTo>
                  <a:pt x="925657" y="1739899"/>
                </a:lnTo>
                <a:lnTo>
                  <a:pt x="926753" y="1727199"/>
                </a:lnTo>
                <a:lnTo>
                  <a:pt x="937847" y="1727199"/>
                </a:lnTo>
                <a:lnTo>
                  <a:pt x="940442" y="1739899"/>
                </a:lnTo>
                <a:close/>
              </a:path>
              <a:path w="3296920" h="2565400">
                <a:moveTo>
                  <a:pt x="1172030" y="1739899"/>
                </a:moveTo>
                <a:lnTo>
                  <a:pt x="1161274" y="1739899"/>
                </a:lnTo>
                <a:lnTo>
                  <a:pt x="1157692" y="1727199"/>
                </a:lnTo>
                <a:lnTo>
                  <a:pt x="1173142" y="1727199"/>
                </a:lnTo>
                <a:lnTo>
                  <a:pt x="1172030" y="1739899"/>
                </a:lnTo>
                <a:close/>
              </a:path>
              <a:path w="3296920" h="2565400">
                <a:moveTo>
                  <a:pt x="1772059" y="1739899"/>
                </a:moveTo>
                <a:lnTo>
                  <a:pt x="1757528" y="1739899"/>
                </a:lnTo>
                <a:lnTo>
                  <a:pt x="1760807" y="1727199"/>
                </a:lnTo>
                <a:lnTo>
                  <a:pt x="1770630" y="1727199"/>
                </a:lnTo>
                <a:lnTo>
                  <a:pt x="1772059" y="1739899"/>
                </a:lnTo>
                <a:close/>
              </a:path>
              <a:path w="3296920" h="2565400">
                <a:moveTo>
                  <a:pt x="1989574" y="1739899"/>
                </a:moveTo>
                <a:lnTo>
                  <a:pt x="1974431" y="1739899"/>
                </a:lnTo>
                <a:lnTo>
                  <a:pt x="1971806" y="1727199"/>
                </a:lnTo>
                <a:lnTo>
                  <a:pt x="1986440" y="1727199"/>
                </a:lnTo>
                <a:lnTo>
                  <a:pt x="1989574" y="1739899"/>
                </a:lnTo>
                <a:close/>
              </a:path>
              <a:path w="3296920" h="2565400">
                <a:moveTo>
                  <a:pt x="2753070" y="1739899"/>
                </a:moveTo>
                <a:lnTo>
                  <a:pt x="2738819" y="1739899"/>
                </a:lnTo>
                <a:lnTo>
                  <a:pt x="2742086" y="1727199"/>
                </a:lnTo>
                <a:lnTo>
                  <a:pt x="2751938" y="1727199"/>
                </a:lnTo>
                <a:lnTo>
                  <a:pt x="2753070" y="1739899"/>
                </a:lnTo>
                <a:close/>
              </a:path>
              <a:path w="3296920" h="2565400">
                <a:moveTo>
                  <a:pt x="2924941" y="1739899"/>
                </a:moveTo>
                <a:lnTo>
                  <a:pt x="2909094" y="1739899"/>
                </a:lnTo>
                <a:lnTo>
                  <a:pt x="2909094" y="1727199"/>
                </a:lnTo>
                <a:lnTo>
                  <a:pt x="2922433" y="1727199"/>
                </a:lnTo>
                <a:lnTo>
                  <a:pt x="2924941" y="1739899"/>
                </a:lnTo>
                <a:close/>
              </a:path>
              <a:path w="3296920" h="2565400">
                <a:moveTo>
                  <a:pt x="2984228" y="1739899"/>
                </a:moveTo>
                <a:lnTo>
                  <a:pt x="2969140" y="1739899"/>
                </a:lnTo>
                <a:lnTo>
                  <a:pt x="2975074" y="1727199"/>
                </a:lnTo>
                <a:lnTo>
                  <a:pt x="2981657" y="1727199"/>
                </a:lnTo>
                <a:lnTo>
                  <a:pt x="2984228" y="1739899"/>
                </a:lnTo>
                <a:close/>
              </a:path>
              <a:path w="3296920" h="2565400">
                <a:moveTo>
                  <a:pt x="2987274" y="1739899"/>
                </a:moveTo>
                <a:lnTo>
                  <a:pt x="2983297" y="1727199"/>
                </a:lnTo>
                <a:lnTo>
                  <a:pt x="2997375" y="1727199"/>
                </a:lnTo>
                <a:lnTo>
                  <a:pt x="2987274" y="1739899"/>
                </a:lnTo>
                <a:close/>
              </a:path>
              <a:path w="3296920" h="2565400">
                <a:moveTo>
                  <a:pt x="3053127" y="1739899"/>
                </a:moveTo>
                <a:lnTo>
                  <a:pt x="3034437" y="1739899"/>
                </a:lnTo>
                <a:lnTo>
                  <a:pt x="3033641" y="1727199"/>
                </a:lnTo>
                <a:lnTo>
                  <a:pt x="3052490" y="1727199"/>
                </a:lnTo>
                <a:lnTo>
                  <a:pt x="3053127" y="1739899"/>
                </a:lnTo>
                <a:close/>
              </a:path>
              <a:path w="3296920" h="2565400">
                <a:moveTo>
                  <a:pt x="3080327" y="1739899"/>
                </a:moveTo>
                <a:lnTo>
                  <a:pt x="3063635" y="1739899"/>
                </a:lnTo>
                <a:lnTo>
                  <a:pt x="3058708" y="1727199"/>
                </a:lnTo>
                <a:lnTo>
                  <a:pt x="3076585" y="1727199"/>
                </a:lnTo>
                <a:lnTo>
                  <a:pt x="3080327" y="1739899"/>
                </a:lnTo>
                <a:close/>
              </a:path>
              <a:path w="3296920" h="2565400">
                <a:moveTo>
                  <a:pt x="94845" y="1752599"/>
                </a:moveTo>
                <a:lnTo>
                  <a:pt x="84447" y="1739899"/>
                </a:lnTo>
                <a:lnTo>
                  <a:pt x="97311" y="1739899"/>
                </a:lnTo>
                <a:lnTo>
                  <a:pt x="94845" y="1752599"/>
                </a:lnTo>
                <a:close/>
              </a:path>
              <a:path w="3296920" h="2565400">
                <a:moveTo>
                  <a:pt x="128739" y="1752599"/>
                </a:moveTo>
                <a:lnTo>
                  <a:pt x="102321" y="1752599"/>
                </a:lnTo>
                <a:lnTo>
                  <a:pt x="105719" y="1739899"/>
                </a:lnTo>
                <a:lnTo>
                  <a:pt x="118884" y="1739899"/>
                </a:lnTo>
                <a:lnTo>
                  <a:pt x="128739" y="1752599"/>
                </a:lnTo>
                <a:close/>
              </a:path>
              <a:path w="3296920" h="2565400">
                <a:moveTo>
                  <a:pt x="162934" y="1752599"/>
                </a:moveTo>
                <a:lnTo>
                  <a:pt x="149335" y="1752599"/>
                </a:lnTo>
                <a:lnTo>
                  <a:pt x="153248" y="1739899"/>
                </a:lnTo>
                <a:lnTo>
                  <a:pt x="158630" y="1739899"/>
                </a:lnTo>
                <a:lnTo>
                  <a:pt x="162934" y="1752599"/>
                </a:lnTo>
                <a:close/>
              </a:path>
              <a:path w="3296920" h="2565400">
                <a:moveTo>
                  <a:pt x="193466" y="1752599"/>
                </a:moveTo>
                <a:lnTo>
                  <a:pt x="187801" y="1752599"/>
                </a:lnTo>
                <a:lnTo>
                  <a:pt x="184478" y="1739899"/>
                </a:lnTo>
                <a:lnTo>
                  <a:pt x="198414" y="1739899"/>
                </a:lnTo>
                <a:lnTo>
                  <a:pt x="193466" y="1752599"/>
                </a:lnTo>
                <a:close/>
              </a:path>
              <a:path w="3296920" h="2565400">
                <a:moveTo>
                  <a:pt x="240469" y="1752599"/>
                </a:moveTo>
                <a:lnTo>
                  <a:pt x="227227" y="1752599"/>
                </a:lnTo>
                <a:lnTo>
                  <a:pt x="232372" y="1739899"/>
                </a:lnTo>
                <a:lnTo>
                  <a:pt x="240469" y="1752599"/>
                </a:lnTo>
                <a:close/>
              </a:path>
              <a:path w="3296920" h="2565400">
                <a:moveTo>
                  <a:pt x="330341" y="1752599"/>
                </a:moveTo>
                <a:lnTo>
                  <a:pt x="316718" y="1752599"/>
                </a:lnTo>
                <a:lnTo>
                  <a:pt x="320817" y="1739899"/>
                </a:lnTo>
                <a:lnTo>
                  <a:pt x="326078" y="1739899"/>
                </a:lnTo>
                <a:lnTo>
                  <a:pt x="330341" y="1752599"/>
                </a:lnTo>
                <a:close/>
              </a:path>
              <a:path w="3296920" h="2565400">
                <a:moveTo>
                  <a:pt x="835832" y="1765299"/>
                </a:moveTo>
                <a:lnTo>
                  <a:pt x="824792" y="1752599"/>
                </a:lnTo>
                <a:lnTo>
                  <a:pt x="823832" y="1752599"/>
                </a:lnTo>
                <a:lnTo>
                  <a:pt x="821343" y="1739899"/>
                </a:lnTo>
                <a:lnTo>
                  <a:pt x="834948" y="1739899"/>
                </a:lnTo>
                <a:lnTo>
                  <a:pt x="838909" y="1752599"/>
                </a:lnTo>
                <a:lnTo>
                  <a:pt x="835832" y="1765299"/>
                </a:lnTo>
                <a:close/>
              </a:path>
              <a:path w="3296920" h="2565400">
                <a:moveTo>
                  <a:pt x="1062435" y="1752599"/>
                </a:moveTo>
                <a:lnTo>
                  <a:pt x="1052414" y="1752599"/>
                </a:lnTo>
                <a:lnTo>
                  <a:pt x="1058140" y="1739899"/>
                </a:lnTo>
                <a:lnTo>
                  <a:pt x="1062435" y="1752599"/>
                </a:lnTo>
                <a:close/>
              </a:path>
              <a:path w="3296920" h="2565400">
                <a:moveTo>
                  <a:pt x="2849285" y="1752599"/>
                </a:moveTo>
                <a:lnTo>
                  <a:pt x="2833750" y="1752599"/>
                </a:lnTo>
                <a:lnTo>
                  <a:pt x="2829402" y="1739899"/>
                </a:lnTo>
                <a:lnTo>
                  <a:pt x="2846201" y="1739899"/>
                </a:lnTo>
                <a:lnTo>
                  <a:pt x="2849285" y="1752599"/>
                </a:lnTo>
                <a:close/>
              </a:path>
              <a:path w="3296920" h="2565400">
                <a:moveTo>
                  <a:pt x="2981548" y="1752599"/>
                </a:moveTo>
                <a:lnTo>
                  <a:pt x="2964736" y="1752599"/>
                </a:lnTo>
                <a:lnTo>
                  <a:pt x="2967106" y="1739899"/>
                </a:lnTo>
                <a:lnTo>
                  <a:pt x="2972958" y="1739899"/>
                </a:lnTo>
                <a:lnTo>
                  <a:pt x="2981548" y="1752599"/>
                </a:lnTo>
                <a:close/>
              </a:path>
              <a:path w="3296920" h="2565400">
                <a:moveTo>
                  <a:pt x="3004641" y="1777999"/>
                </a:moveTo>
                <a:lnTo>
                  <a:pt x="3005994" y="1752599"/>
                </a:lnTo>
                <a:lnTo>
                  <a:pt x="3018725" y="1739899"/>
                </a:lnTo>
                <a:lnTo>
                  <a:pt x="3036505" y="1752599"/>
                </a:lnTo>
                <a:lnTo>
                  <a:pt x="3019471" y="1752599"/>
                </a:lnTo>
                <a:lnTo>
                  <a:pt x="3020996" y="1765299"/>
                </a:lnTo>
                <a:lnTo>
                  <a:pt x="3004641" y="1777999"/>
                </a:lnTo>
                <a:close/>
              </a:path>
              <a:path w="3296920" h="2565400">
                <a:moveTo>
                  <a:pt x="3056069" y="1752599"/>
                </a:moveTo>
                <a:lnTo>
                  <a:pt x="3040719" y="1752599"/>
                </a:lnTo>
                <a:lnTo>
                  <a:pt x="3042549" y="1739899"/>
                </a:lnTo>
                <a:lnTo>
                  <a:pt x="3055433" y="1739899"/>
                </a:lnTo>
                <a:lnTo>
                  <a:pt x="3056069" y="1752599"/>
                </a:lnTo>
                <a:close/>
              </a:path>
              <a:path w="3296920" h="2565400">
                <a:moveTo>
                  <a:pt x="3121568" y="1765299"/>
                </a:moveTo>
                <a:lnTo>
                  <a:pt x="3112607" y="1752599"/>
                </a:lnTo>
                <a:lnTo>
                  <a:pt x="3111206" y="1739899"/>
                </a:lnTo>
                <a:lnTo>
                  <a:pt x="3123592" y="1739899"/>
                </a:lnTo>
                <a:lnTo>
                  <a:pt x="3121206" y="1752599"/>
                </a:lnTo>
                <a:lnTo>
                  <a:pt x="3131864" y="1752599"/>
                </a:lnTo>
                <a:lnTo>
                  <a:pt x="3121568" y="1765299"/>
                </a:lnTo>
                <a:close/>
              </a:path>
              <a:path w="3296920" h="2565400">
                <a:moveTo>
                  <a:pt x="3137093" y="1752599"/>
                </a:moveTo>
                <a:lnTo>
                  <a:pt x="3132396" y="1752599"/>
                </a:lnTo>
                <a:lnTo>
                  <a:pt x="3127967" y="1739899"/>
                </a:lnTo>
                <a:lnTo>
                  <a:pt x="3140985" y="1739899"/>
                </a:lnTo>
                <a:lnTo>
                  <a:pt x="3137093" y="1752599"/>
                </a:lnTo>
                <a:close/>
              </a:path>
              <a:path w="3296920" h="2565400">
                <a:moveTo>
                  <a:pt x="25493" y="1765299"/>
                </a:moveTo>
                <a:lnTo>
                  <a:pt x="21994" y="1765299"/>
                </a:lnTo>
                <a:lnTo>
                  <a:pt x="22165" y="1752599"/>
                </a:lnTo>
                <a:lnTo>
                  <a:pt x="27800" y="1752599"/>
                </a:lnTo>
                <a:lnTo>
                  <a:pt x="25493" y="1765299"/>
                </a:lnTo>
                <a:close/>
              </a:path>
              <a:path w="3296920" h="2565400">
                <a:moveTo>
                  <a:pt x="53539" y="1765299"/>
                </a:moveTo>
                <a:lnTo>
                  <a:pt x="36787" y="1765299"/>
                </a:lnTo>
                <a:lnTo>
                  <a:pt x="39173" y="1752599"/>
                </a:lnTo>
                <a:lnTo>
                  <a:pt x="51900" y="1752599"/>
                </a:lnTo>
                <a:lnTo>
                  <a:pt x="53539" y="1765299"/>
                </a:lnTo>
                <a:close/>
              </a:path>
              <a:path w="3296920" h="2565400">
                <a:moveTo>
                  <a:pt x="87854" y="1765299"/>
                </a:moveTo>
                <a:lnTo>
                  <a:pt x="73292" y="1765299"/>
                </a:lnTo>
                <a:lnTo>
                  <a:pt x="72983" y="1752599"/>
                </a:lnTo>
                <a:lnTo>
                  <a:pt x="87847" y="1752599"/>
                </a:lnTo>
                <a:lnTo>
                  <a:pt x="87854" y="1765299"/>
                </a:lnTo>
                <a:close/>
              </a:path>
              <a:path w="3296920" h="2565400">
                <a:moveTo>
                  <a:pt x="156807" y="1765299"/>
                </a:moveTo>
                <a:lnTo>
                  <a:pt x="150598" y="1752599"/>
                </a:lnTo>
                <a:lnTo>
                  <a:pt x="161623" y="1752599"/>
                </a:lnTo>
                <a:lnTo>
                  <a:pt x="156807" y="1765299"/>
                </a:lnTo>
                <a:close/>
              </a:path>
              <a:path w="3296920" h="2565400">
                <a:moveTo>
                  <a:pt x="207940" y="1765299"/>
                </a:moveTo>
                <a:lnTo>
                  <a:pt x="197701" y="1765299"/>
                </a:lnTo>
                <a:lnTo>
                  <a:pt x="202910" y="1752599"/>
                </a:lnTo>
                <a:lnTo>
                  <a:pt x="207940" y="1765299"/>
                </a:lnTo>
                <a:close/>
              </a:path>
              <a:path w="3296920" h="2565400">
                <a:moveTo>
                  <a:pt x="250251" y="1765299"/>
                </a:moveTo>
                <a:lnTo>
                  <a:pt x="240260" y="1765299"/>
                </a:lnTo>
                <a:lnTo>
                  <a:pt x="238385" y="1752599"/>
                </a:lnTo>
                <a:lnTo>
                  <a:pt x="253991" y="1752599"/>
                </a:lnTo>
                <a:lnTo>
                  <a:pt x="250251" y="1765299"/>
                </a:lnTo>
                <a:close/>
              </a:path>
              <a:path w="3296920" h="2565400">
                <a:moveTo>
                  <a:pt x="368754" y="1765299"/>
                </a:moveTo>
                <a:lnTo>
                  <a:pt x="353365" y="1765299"/>
                </a:lnTo>
                <a:lnTo>
                  <a:pt x="355950" y="1752599"/>
                </a:lnTo>
                <a:lnTo>
                  <a:pt x="370321" y="1752599"/>
                </a:lnTo>
                <a:lnTo>
                  <a:pt x="368754" y="1765299"/>
                </a:lnTo>
                <a:close/>
              </a:path>
              <a:path w="3296920" h="2565400">
                <a:moveTo>
                  <a:pt x="404435" y="1765299"/>
                </a:moveTo>
                <a:lnTo>
                  <a:pt x="393171" y="1765299"/>
                </a:lnTo>
                <a:lnTo>
                  <a:pt x="398165" y="1752599"/>
                </a:lnTo>
                <a:lnTo>
                  <a:pt x="404435" y="1765299"/>
                </a:lnTo>
                <a:close/>
              </a:path>
              <a:path w="3296920" h="2565400">
                <a:moveTo>
                  <a:pt x="456717" y="1765299"/>
                </a:moveTo>
                <a:lnTo>
                  <a:pt x="441826" y="1765299"/>
                </a:lnTo>
                <a:lnTo>
                  <a:pt x="439966" y="1752599"/>
                </a:lnTo>
                <a:lnTo>
                  <a:pt x="456558" y="1752599"/>
                </a:lnTo>
                <a:lnTo>
                  <a:pt x="456717" y="1765299"/>
                </a:lnTo>
                <a:close/>
              </a:path>
              <a:path w="3296920" h="2565400">
                <a:moveTo>
                  <a:pt x="495827" y="1765299"/>
                </a:moveTo>
                <a:lnTo>
                  <a:pt x="479702" y="1765299"/>
                </a:lnTo>
                <a:lnTo>
                  <a:pt x="478191" y="1752599"/>
                </a:lnTo>
                <a:lnTo>
                  <a:pt x="492298" y="1752599"/>
                </a:lnTo>
                <a:lnTo>
                  <a:pt x="495827" y="1765299"/>
                </a:lnTo>
                <a:close/>
              </a:path>
              <a:path w="3296920" h="2565400">
                <a:moveTo>
                  <a:pt x="1062723" y="1765299"/>
                </a:moveTo>
                <a:lnTo>
                  <a:pt x="1055221" y="1765299"/>
                </a:lnTo>
                <a:lnTo>
                  <a:pt x="1051618" y="1752599"/>
                </a:lnTo>
                <a:lnTo>
                  <a:pt x="1067377" y="1752599"/>
                </a:lnTo>
                <a:lnTo>
                  <a:pt x="1062723" y="1765299"/>
                </a:lnTo>
                <a:close/>
              </a:path>
              <a:path w="3296920" h="2565400">
                <a:moveTo>
                  <a:pt x="2699447" y="1765299"/>
                </a:moveTo>
                <a:lnTo>
                  <a:pt x="2684751" y="1765299"/>
                </a:lnTo>
                <a:lnTo>
                  <a:pt x="2684574" y="1752599"/>
                </a:lnTo>
                <a:lnTo>
                  <a:pt x="2699237" y="1752599"/>
                </a:lnTo>
                <a:lnTo>
                  <a:pt x="2699447" y="1765299"/>
                </a:lnTo>
                <a:close/>
              </a:path>
              <a:path w="3296920" h="2565400">
                <a:moveTo>
                  <a:pt x="3066250" y="1790699"/>
                </a:moveTo>
                <a:lnTo>
                  <a:pt x="3054664" y="1777999"/>
                </a:lnTo>
                <a:lnTo>
                  <a:pt x="3059280" y="1765299"/>
                </a:lnTo>
                <a:lnTo>
                  <a:pt x="3070444" y="1752599"/>
                </a:lnTo>
                <a:lnTo>
                  <a:pt x="3078497" y="1765299"/>
                </a:lnTo>
                <a:lnTo>
                  <a:pt x="3074817" y="1765299"/>
                </a:lnTo>
                <a:lnTo>
                  <a:pt x="3072791" y="1777999"/>
                </a:lnTo>
                <a:lnTo>
                  <a:pt x="3070557" y="1777999"/>
                </a:lnTo>
                <a:lnTo>
                  <a:pt x="3066250" y="1790699"/>
                </a:lnTo>
                <a:close/>
              </a:path>
              <a:path w="3296920" h="2565400">
                <a:moveTo>
                  <a:pt x="3101642" y="1777999"/>
                </a:moveTo>
                <a:lnTo>
                  <a:pt x="3096154" y="1777999"/>
                </a:lnTo>
                <a:lnTo>
                  <a:pt x="3088051" y="1765299"/>
                </a:lnTo>
                <a:lnTo>
                  <a:pt x="3089672" y="1752599"/>
                </a:lnTo>
                <a:lnTo>
                  <a:pt x="3105141" y="1752599"/>
                </a:lnTo>
                <a:lnTo>
                  <a:pt x="3106413" y="1765299"/>
                </a:lnTo>
                <a:lnTo>
                  <a:pt x="3101642" y="1777999"/>
                </a:lnTo>
                <a:close/>
              </a:path>
              <a:path w="3296920" h="2565400">
                <a:moveTo>
                  <a:pt x="101089" y="1777999"/>
                </a:moveTo>
                <a:lnTo>
                  <a:pt x="87516" y="1777999"/>
                </a:lnTo>
                <a:lnTo>
                  <a:pt x="91346" y="1765299"/>
                </a:lnTo>
                <a:lnTo>
                  <a:pt x="97112" y="1765299"/>
                </a:lnTo>
                <a:lnTo>
                  <a:pt x="101089" y="1777999"/>
                </a:lnTo>
                <a:close/>
              </a:path>
              <a:path w="3296920" h="2565400">
                <a:moveTo>
                  <a:pt x="288446" y="1816099"/>
                </a:moveTo>
                <a:lnTo>
                  <a:pt x="282860" y="1803399"/>
                </a:lnTo>
                <a:lnTo>
                  <a:pt x="283447" y="1790699"/>
                </a:lnTo>
                <a:lnTo>
                  <a:pt x="280931" y="1777999"/>
                </a:lnTo>
                <a:lnTo>
                  <a:pt x="280176" y="1777999"/>
                </a:lnTo>
                <a:lnTo>
                  <a:pt x="286041" y="1765299"/>
                </a:lnTo>
                <a:lnTo>
                  <a:pt x="293367" y="1765299"/>
                </a:lnTo>
                <a:lnTo>
                  <a:pt x="294183" y="1777999"/>
                </a:lnTo>
                <a:lnTo>
                  <a:pt x="292897" y="1790699"/>
                </a:lnTo>
                <a:lnTo>
                  <a:pt x="293915" y="1790699"/>
                </a:lnTo>
                <a:lnTo>
                  <a:pt x="298574" y="1803399"/>
                </a:lnTo>
                <a:lnTo>
                  <a:pt x="295217" y="1803399"/>
                </a:lnTo>
                <a:lnTo>
                  <a:pt x="288446" y="1816099"/>
                </a:lnTo>
                <a:close/>
              </a:path>
              <a:path w="3296920" h="2565400">
                <a:moveTo>
                  <a:pt x="397227" y="1777999"/>
                </a:moveTo>
                <a:lnTo>
                  <a:pt x="392137" y="1765299"/>
                </a:lnTo>
                <a:lnTo>
                  <a:pt x="403590" y="1765299"/>
                </a:lnTo>
                <a:lnTo>
                  <a:pt x="397227" y="1777999"/>
                </a:lnTo>
                <a:close/>
              </a:path>
              <a:path w="3296920" h="2565400">
                <a:moveTo>
                  <a:pt x="679885" y="1777999"/>
                </a:moveTo>
                <a:lnTo>
                  <a:pt x="668949" y="1777999"/>
                </a:lnTo>
                <a:lnTo>
                  <a:pt x="667000" y="1765299"/>
                </a:lnTo>
                <a:lnTo>
                  <a:pt x="683623" y="1765299"/>
                </a:lnTo>
                <a:lnTo>
                  <a:pt x="679885" y="1777999"/>
                </a:lnTo>
                <a:close/>
              </a:path>
              <a:path w="3296920" h="2565400">
                <a:moveTo>
                  <a:pt x="1044516" y="1777999"/>
                </a:moveTo>
                <a:lnTo>
                  <a:pt x="1034895" y="1777999"/>
                </a:lnTo>
                <a:lnTo>
                  <a:pt x="1039221" y="1765299"/>
                </a:lnTo>
                <a:lnTo>
                  <a:pt x="1044516" y="1777999"/>
                </a:lnTo>
                <a:close/>
              </a:path>
              <a:path w="3296920" h="2565400">
                <a:moveTo>
                  <a:pt x="1868578" y="1777999"/>
                </a:moveTo>
                <a:lnTo>
                  <a:pt x="1854261" y="1777999"/>
                </a:lnTo>
                <a:lnTo>
                  <a:pt x="1856723" y="1765299"/>
                </a:lnTo>
                <a:lnTo>
                  <a:pt x="1867122" y="1765299"/>
                </a:lnTo>
                <a:lnTo>
                  <a:pt x="1868578" y="1777999"/>
                </a:lnTo>
                <a:close/>
              </a:path>
              <a:path w="3296920" h="2565400">
                <a:moveTo>
                  <a:pt x="2110431" y="1777999"/>
                </a:moveTo>
                <a:lnTo>
                  <a:pt x="2097627" y="1777999"/>
                </a:lnTo>
                <a:lnTo>
                  <a:pt x="2095668" y="1765299"/>
                </a:lnTo>
                <a:lnTo>
                  <a:pt x="2109169" y="1765299"/>
                </a:lnTo>
                <a:lnTo>
                  <a:pt x="2110431" y="1777999"/>
                </a:lnTo>
                <a:close/>
              </a:path>
              <a:path w="3296920" h="2565400">
                <a:moveTo>
                  <a:pt x="2689841" y="1777999"/>
                </a:moveTo>
                <a:lnTo>
                  <a:pt x="2673125" y="1777999"/>
                </a:lnTo>
                <a:lnTo>
                  <a:pt x="2675906" y="1765299"/>
                </a:lnTo>
                <a:lnTo>
                  <a:pt x="2687895" y="1765299"/>
                </a:lnTo>
                <a:lnTo>
                  <a:pt x="2689841" y="1777999"/>
                </a:lnTo>
                <a:close/>
              </a:path>
              <a:path w="3296920" h="2565400">
                <a:moveTo>
                  <a:pt x="2811592" y="1777999"/>
                </a:moveTo>
                <a:lnTo>
                  <a:pt x="2801601" y="1777999"/>
                </a:lnTo>
                <a:lnTo>
                  <a:pt x="2798305" y="1765299"/>
                </a:lnTo>
                <a:lnTo>
                  <a:pt x="2812383" y="1765299"/>
                </a:lnTo>
                <a:lnTo>
                  <a:pt x="2811592" y="1777999"/>
                </a:lnTo>
                <a:close/>
              </a:path>
              <a:path w="3296920" h="2565400">
                <a:moveTo>
                  <a:pt x="2869172" y="1777999"/>
                </a:moveTo>
                <a:lnTo>
                  <a:pt x="2855807" y="1777999"/>
                </a:lnTo>
                <a:lnTo>
                  <a:pt x="2855936" y="1765299"/>
                </a:lnTo>
                <a:lnTo>
                  <a:pt x="2869805" y="1765299"/>
                </a:lnTo>
                <a:lnTo>
                  <a:pt x="2869172" y="1777999"/>
                </a:lnTo>
                <a:close/>
              </a:path>
              <a:path w="3296920" h="2565400">
                <a:moveTo>
                  <a:pt x="2884916" y="1777999"/>
                </a:moveTo>
                <a:lnTo>
                  <a:pt x="2869851" y="1777999"/>
                </a:lnTo>
                <a:lnTo>
                  <a:pt x="2876724" y="1765299"/>
                </a:lnTo>
                <a:lnTo>
                  <a:pt x="2886188" y="1765299"/>
                </a:lnTo>
                <a:lnTo>
                  <a:pt x="2884916" y="1777999"/>
                </a:lnTo>
                <a:close/>
              </a:path>
              <a:path w="3296920" h="2565400">
                <a:moveTo>
                  <a:pt x="2944446" y="1790699"/>
                </a:moveTo>
                <a:lnTo>
                  <a:pt x="2933470" y="1777999"/>
                </a:lnTo>
                <a:lnTo>
                  <a:pt x="2935976" y="1777999"/>
                </a:lnTo>
                <a:lnTo>
                  <a:pt x="2942183" y="1765299"/>
                </a:lnTo>
                <a:lnTo>
                  <a:pt x="2960313" y="1765299"/>
                </a:lnTo>
                <a:lnTo>
                  <a:pt x="2957271" y="1777999"/>
                </a:lnTo>
                <a:lnTo>
                  <a:pt x="2944446" y="1790699"/>
                </a:lnTo>
                <a:close/>
              </a:path>
              <a:path w="3296920" h="2565400">
                <a:moveTo>
                  <a:pt x="3115729" y="1777999"/>
                </a:moveTo>
                <a:lnTo>
                  <a:pt x="3111475" y="1777999"/>
                </a:lnTo>
                <a:lnTo>
                  <a:pt x="3114446" y="1765299"/>
                </a:lnTo>
                <a:lnTo>
                  <a:pt x="3119938" y="1765299"/>
                </a:lnTo>
                <a:lnTo>
                  <a:pt x="3115729" y="1777999"/>
                </a:lnTo>
                <a:close/>
              </a:path>
              <a:path w="3296920" h="2565400">
                <a:moveTo>
                  <a:pt x="139811" y="1790699"/>
                </a:moveTo>
                <a:lnTo>
                  <a:pt x="126273" y="1790699"/>
                </a:lnTo>
                <a:lnTo>
                  <a:pt x="126778" y="1777999"/>
                </a:lnTo>
                <a:lnTo>
                  <a:pt x="140304" y="1777999"/>
                </a:lnTo>
                <a:lnTo>
                  <a:pt x="139811" y="1790699"/>
                </a:lnTo>
                <a:close/>
              </a:path>
              <a:path w="3296920" h="2565400">
                <a:moveTo>
                  <a:pt x="190003" y="1790699"/>
                </a:moveTo>
                <a:lnTo>
                  <a:pt x="169447" y="1790699"/>
                </a:lnTo>
                <a:lnTo>
                  <a:pt x="170359" y="1777999"/>
                </a:lnTo>
                <a:lnTo>
                  <a:pt x="187739" y="1777999"/>
                </a:lnTo>
                <a:lnTo>
                  <a:pt x="190003" y="1790699"/>
                </a:lnTo>
                <a:close/>
              </a:path>
              <a:path w="3296920" h="2565400">
                <a:moveTo>
                  <a:pt x="210651" y="1790699"/>
                </a:moveTo>
                <a:lnTo>
                  <a:pt x="197421" y="1790699"/>
                </a:lnTo>
                <a:lnTo>
                  <a:pt x="198158" y="1777999"/>
                </a:lnTo>
                <a:lnTo>
                  <a:pt x="211122" y="1777999"/>
                </a:lnTo>
                <a:lnTo>
                  <a:pt x="210651" y="1790699"/>
                </a:lnTo>
                <a:close/>
              </a:path>
              <a:path w="3296920" h="2565400">
                <a:moveTo>
                  <a:pt x="272752" y="1790699"/>
                </a:moveTo>
                <a:lnTo>
                  <a:pt x="258682" y="1790699"/>
                </a:lnTo>
                <a:lnTo>
                  <a:pt x="257410" y="1777999"/>
                </a:lnTo>
                <a:lnTo>
                  <a:pt x="271725" y="1777999"/>
                </a:lnTo>
                <a:lnTo>
                  <a:pt x="272752" y="1790699"/>
                </a:lnTo>
                <a:close/>
              </a:path>
              <a:path w="3296920" h="2565400">
                <a:moveTo>
                  <a:pt x="320830" y="1790699"/>
                </a:moveTo>
                <a:lnTo>
                  <a:pt x="307564" y="1790699"/>
                </a:lnTo>
                <a:lnTo>
                  <a:pt x="305811" y="1777999"/>
                </a:lnTo>
                <a:lnTo>
                  <a:pt x="319077" y="1777999"/>
                </a:lnTo>
                <a:lnTo>
                  <a:pt x="320830" y="1790699"/>
                </a:lnTo>
                <a:close/>
              </a:path>
              <a:path w="3296920" h="2565400">
                <a:moveTo>
                  <a:pt x="391524" y="1790699"/>
                </a:moveTo>
                <a:lnTo>
                  <a:pt x="376275" y="1790699"/>
                </a:lnTo>
                <a:lnTo>
                  <a:pt x="379014" y="1777999"/>
                </a:lnTo>
                <a:lnTo>
                  <a:pt x="389115" y="1777999"/>
                </a:lnTo>
                <a:lnTo>
                  <a:pt x="391524" y="1790699"/>
                </a:lnTo>
                <a:close/>
              </a:path>
              <a:path w="3296920" h="2565400">
                <a:moveTo>
                  <a:pt x="455156" y="1790699"/>
                </a:moveTo>
                <a:lnTo>
                  <a:pt x="439300" y="1790699"/>
                </a:lnTo>
                <a:lnTo>
                  <a:pt x="443833" y="1777999"/>
                </a:lnTo>
                <a:lnTo>
                  <a:pt x="451758" y="1777999"/>
                </a:lnTo>
                <a:lnTo>
                  <a:pt x="455156" y="1790699"/>
                </a:lnTo>
                <a:close/>
              </a:path>
              <a:path w="3296920" h="2565400">
                <a:moveTo>
                  <a:pt x="671613" y="1790699"/>
                </a:moveTo>
                <a:lnTo>
                  <a:pt x="658729" y="1790699"/>
                </a:lnTo>
                <a:lnTo>
                  <a:pt x="657141" y="1777999"/>
                </a:lnTo>
                <a:lnTo>
                  <a:pt x="669891" y="1777999"/>
                </a:lnTo>
                <a:lnTo>
                  <a:pt x="671613" y="1790699"/>
                </a:lnTo>
                <a:close/>
              </a:path>
              <a:path w="3296920" h="2565400">
                <a:moveTo>
                  <a:pt x="1043427" y="1790699"/>
                </a:moveTo>
                <a:lnTo>
                  <a:pt x="1037502" y="1790699"/>
                </a:lnTo>
                <a:lnTo>
                  <a:pt x="1033724" y="1777999"/>
                </a:lnTo>
                <a:lnTo>
                  <a:pt x="1048218" y="1777999"/>
                </a:lnTo>
                <a:lnTo>
                  <a:pt x="1043427" y="1790699"/>
                </a:lnTo>
                <a:close/>
              </a:path>
              <a:path w="3296920" h="2565400">
                <a:moveTo>
                  <a:pt x="1118793" y="1790699"/>
                </a:moveTo>
                <a:lnTo>
                  <a:pt x="1107291" y="1790699"/>
                </a:lnTo>
                <a:lnTo>
                  <a:pt x="1112308" y="1777999"/>
                </a:lnTo>
                <a:lnTo>
                  <a:pt x="1118793" y="1790699"/>
                </a:lnTo>
                <a:close/>
              </a:path>
              <a:path w="3296920" h="2565400">
                <a:moveTo>
                  <a:pt x="2047382" y="1790699"/>
                </a:moveTo>
                <a:lnTo>
                  <a:pt x="2035511" y="1790699"/>
                </a:lnTo>
                <a:lnTo>
                  <a:pt x="2033528" y="1777999"/>
                </a:lnTo>
                <a:lnTo>
                  <a:pt x="2049581" y="1777999"/>
                </a:lnTo>
                <a:lnTo>
                  <a:pt x="2047382" y="1790699"/>
                </a:lnTo>
                <a:close/>
              </a:path>
              <a:path w="3296920" h="2565400">
                <a:moveTo>
                  <a:pt x="2869151" y="1803399"/>
                </a:moveTo>
                <a:lnTo>
                  <a:pt x="2864376" y="1790699"/>
                </a:lnTo>
                <a:lnTo>
                  <a:pt x="2870335" y="1777999"/>
                </a:lnTo>
                <a:lnTo>
                  <a:pt x="2875492" y="1790699"/>
                </a:lnTo>
                <a:lnTo>
                  <a:pt x="2875054" y="1790699"/>
                </a:lnTo>
                <a:lnTo>
                  <a:pt x="2869151" y="1803399"/>
                </a:lnTo>
                <a:close/>
              </a:path>
              <a:path w="3296920" h="2565400">
                <a:moveTo>
                  <a:pt x="2902454" y="1790699"/>
                </a:moveTo>
                <a:lnTo>
                  <a:pt x="2891236" y="1790699"/>
                </a:lnTo>
                <a:lnTo>
                  <a:pt x="2895573" y="1777999"/>
                </a:lnTo>
                <a:lnTo>
                  <a:pt x="2902454" y="1790699"/>
                </a:lnTo>
                <a:close/>
              </a:path>
              <a:path w="3296920" h="2565400">
                <a:moveTo>
                  <a:pt x="2981727" y="1790699"/>
                </a:moveTo>
                <a:lnTo>
                  <a:pt x="2967442" y="1790699"/>
                </a:lnTo>
                <a:lnTo>
                  <a:pt x="2968216" y="1777999"/>
                </a:lnTo>
                <a:lnTo>
                  <a:pt x="2981498" y="1777999"/>
                </a:lnTo>
                <a:lnTo>
                  <a:pt x="2981727" y="1790699"/>
                </a:lnTo>
                <a:close/>
              </a:path>
              <a:path w="3296920" h="2565400">
                <a:moveTo>
                  <a:pt x="3100385" y="1790699"/>
                </a:moveTo>
                <a:lnTo>
                  <a:pt x="3085655" y="1790699"/>
                </a:lnTo>
                <a:lnTo>
                  <a:pt x="3085725" y="1777999"/>
                </a:lnTo>
                <a:lnTo>
                  <a:pt x="3099414" y="1777999"/>
                </a:lnTo>
                <a:lnTo>
                  <a:pt x="3100385" y="1790699"/>
                </a:lnTo>
                <a:close/>
              </a:path>
              <a:path w="3296920" h="2565400">
                <a:moveTo>
                  <a:pt x="62605" y="1803399"/>
                </a:moveTo>
                <a:lnTo>
                  <a:pt x="45535" y="1803399"/>
                </a:lnTo>
                <a:lnTo>
                  <a:pt x="48558" y="1790699"/>
                </a:lnTo>
                <a:lnTo>
                  <a:pt x="61746" y="1790699"/>
                </a:lnTo>
                <a:lnTo>
                  <a:pt x="62605" y="1803399"/>
                </a:lnTo>
                <a:close/>
              </a:path>
              <a:path w="3296920" h="2565400">
                <a:moveTo>
                  <a:pt x="80450" y="1803399"/>
                </a:moveTo>
                <a:lnTo>
                  <a:pt x="67805" y="1803399"/>
                </a:lnTo>
                <a:lnTo>
                  <a:pt x="71190" y="1790699"/>
                </a:lnTo>
                <a:lnTo>
                  <a:pt x="83418" y="1790699"/>
                </a:lnTo>
                <a:lnTo>
                  <a:pt x="80450" y="1803399"/>
                </a:lnTo>
                <a:close/>
              </a:path>
              <a:path w="3296920" h="2565400">
                <a:moveTo>
                  <a:pt x="116717" y="1803399"/>
                </a:moveTo>
                <a:lnTo>
                  <a:pt x="103276" y="1803399"/>
                </a:lnTo>
                <a:lnTo>
                  <a:pt x="106987" y="1790699"/>
                </a:lnTo>
                <a:lnTo>
                  <a:pt x="112442" y="1790699"/>
                </a:lnTo>
                <a:lnTo>
                  <a:pt x="116717" y="1803399"/>
                </a:lnTo>
                <a:close/>
              </a:path>
              <a:path w="3296920" h="2565400">
                <a:moveTo>
                  <a:pt x="180740" y="1816099"/>
                </a:moveTo>
                <a:lnTo>
                  <a:pt x="159456" y="1816099"/>
                </a:lnTo>
                <a:lnTo>
                  <a:pt x="151270" y="1803399"/>
                </a:lnTo>
                <a:lnTo>
                  <a:pt x="159346" y="1790699"/>
                </a:lnTo>
                <a:lnTo>
                  <a:pt x="167017" y="1803399"/>
                </a:lnTo>
                <a:lnTo>
                  <a:pt x="176246" y="1803399"/>
                </a:lnTo>
                <a:lnTo>
                  <a:pt x="180740" y="1816099"/>
                </a:lnTo>
                <a:close/>
              </a:path>
              <a:path w="3296920" h="2565400">
                <a:moveTo>
                  <a:pt x="242298" y="1803399"/>
                </a:moveTo>
                <a:lnTo>
                  <a:pt x="231114" y="1803399"/>
                </a:lnTo>
                <a:lnTo>
                  <a:pt x="227971" y="1790699"/>
                </a:lnTo>
                <a:lnTo>
                  <a:pt x="242828" y="1790699"/>
                </a:lnTo>
                <a:lnTo>
                  <a:pt x="242298" y="1803399"/>
                </a:lnTo>
                <a:close/>
              </a:path>
              <a:path w="3296920" h="2565400">
                <a:moveTo>
                  <a:pt x="362116" y="1803399"/>
                </a:moveTo>
                <a:lnTo>
                  <a:pt x="344577" y="1803399"/>
                </a:lnTo>
                <a:lnTo>
                  <a:pt x="350064" y="1790699"/>
                </a:lnTo>
                <a:lnTo>
                  <a:pt x="355393" y="1790699"/>
                </a:lnTo>
                <a:lnTo>
                  <a:pt x="362116" y="1803399"/>
                </a:lnTo>
                <a:close/>
              </a:path>
              <a:path w="3296920" h="2565400">
                <a:moveTo>
                  <a:pt x="399931" y="1803399"/>
                </a:moveTo>
                <a:lnTo>
                  <a:pt x="385649" y="1803399"/>
                </a:lnTo>
                <a:lnTo>
                  <a:pt x="389304" y="1790699"/>
                </a:lnTo>
                <a:lnTo>
                  <a:pt x="395210" y="1790699"/>
                </a:lnTo>
                <a:lnTo>
                  <a:pt x="399931" y="1803399"/>
                </a:lnTo>
                <a:close/>
              </a:path>
              <a:path w="3296920" h="2565400">
                <a:moveTo>
                  <a:pt x="533814" y="1803399"/>
                </a:moveTo>
                <a:lnTo>
                  <a:pt x="519707" y="1803399"/>
                </a:lnTo>
                <a:lnTo>
                  <a:pt x="520820" y="1790699"/>
                </a:lnTo>
                <a:lnTo>
                  <a:pt x="536508" y="1790699"/>
                </a:lnTo>
                <a:lnTo>
                  <a:pt x="533814" y="1803399"/>
                </a:lnTo>
                <a:close/>
              </a:path>
              <a:path w="3296920" h="2565400">
                <a:moveTo>
                  <a:pt x="922955" y="1803399"/>
                </a:moveTo>
                <a:lnTo>
                  <a:pt x="909888" y="1803399"/>
                </a:lnTo>
                <a:lnTo>
                  <a:pt x="909325" y="1790699"/>
                </a:lnTo>
                <a:lnTo>
                  <a:pt x="922664" y="1790699"/>
                </a:lnTo>
                <a:lnTo>
                  <a:pt x="922955" y="1803399"/>
                </a:lnTo>
                <a:close/>
              </a:path>
              <a:path w="3296920" h="2565400">
                <a:moveTo>
                  <a:pt x="1111984" y="1803399"/>
                </a:moveTo>
                <a:lnTo>
                  <a:pt x="1106973" y="1790699"/>
                </a:lnTo>
                <a:lnTo>
                  <a:pt x="1116278" y="1790699"/>
                </a:lnTo>
                <a:lnTo>
                  <a:pt x="1111984" y="1803399"/>
                </a:lnTo>
                <a:close/>
              </a:path>
              <a:path w="3296920" h="2565400">
                <a:moveTo>
                  <a:pt x="1909451" y="1816099"/>
                </a:moveTo>
                <a:lnTo>
                  <a:pt x="1903786" y="1816099"/>
                </a:lnTo>
                <a:lnTo>
                  <a:pt x="1901910" y="1803399"/>
                </a:lnTo>
                <a:lnTo>
                  <a:pt x="1906431" y="1790699"/>
                </a:lnTo>
                <a:lnTo>
                  <a:pt x="1912345" y="1790699"/>
                </a:lnTo>
                <a:lnTo>
                  <a:pt x="1916879" y="1803399"/>
                </a:lnTo>
                <a:lnTo>
                  <a:pt x="1916293" y="1803399"/>
                </a:lnTo>
                <a:lnTo>
                  <a:pt x="1909451" y="1816099"/>
                </a:lnTo>
                <a:close/>
              </a:path>
              <a:path w="3296920" h="2565400">
                <a:moveTo>
                  <a:pt x="2600341" y="1803399"/>
                </a:moveTo>
                <a:lnTo>
                  <a:pt x="2586093" y="1803399"/>
                </a:lnTo>
                <a:lnTo>
                  <a:pt x="2589145" y="1790699"/>
                </a:lnTo>
                <a:lnTo>
                  <a:pt x="2595180" y="1790699"/>
                </a:lnTo>
                <a:lnTo>
                  <a:pt x="2600341" y="1803399"/>
                </a:lnTo>
                <a:close/>
              </a:path>
              <a:path w="3296920" h="2565400">
                <a:moveTo>
                  <a:pt x="2757306" y="1803399"/>
                </a:moveTo>
                <a:lnTo>
                  <a:pt x="2748995" y="1803399"/>
                </a:lnTo>
                <a:lnTo>
                  <a:pt x="2746371" y="1790699"/>
                </a:lnTo>
                <a:lnTo>
                  <a:pt x="2762217" y="1790699"/>
                </a:lnTo>
                <a:lnTo>
                  <a:pt x="2757306" y="1803399"/>
                </a:lnTo>
                <a:close/>
              </a:path>
              <a:path w="3296920" h="2565400">
                <a:moveTo>
                  <a:pt x="2807959" y="1803399"/>
                </a:moveTo>
                <a:lnTo>
                  <a:pt x="2797908" y="1803399"/>
                </a:lnTo>
                <a:lnTo>
                  <a:pt x="2795384" y="1790699"/>
                </a:lnTo>
                <a:lnTo>
                  <a:pt x="2809595" y="1790699"/>
                </a:lnTo>
                <a:lnTo>
                  <a:pt x="2807959" y="1803399"/>
                </a:lnTo>
                <a:close/>
              </a:path>
              <a:path w="3296920" h="2565400">
                <a:moveTo>
                  <a:pt x="2899311" y="1803399"/>
                </a:moveTo>
                <a:lnTo>
                  <a:pt x="2893896" y="1790699"/>
                </a:lnTo>
                <a:lnTo>
                  <a:pt x="2905091" y="1790699"/>
                </a:lnTo>
                <a:lnTo>
                  <a:pt x="2899311" y="1803399"/>
                </a:lnTo>
                <a:close/>
              </a:path>
              <a:path w="3296920" h="2565400">
                <a:moveTo>
                  <a:pt x="2949156" y="1803399"/>
                </a:moveTo>
                <a:lnTo>
                  <a:pt x="2930428" y="1803399"/>
                </a:lnTo>
                <a:lnTo>
                  <a:pt x="2933431" y="1790699"/>
                </a:lnTo>
                <a:lnTo>
                  <a:pt x="2947349" y="1790699"/>
                </a:lnTo>
                <a:lnTo>
                  <a:pt x="2949156" y="1803399"/>
                </a:lnTo>
                <a:close/>
              </a:path>
              <a:path w="3296920" h="2565400">
                <a:moveTo>
                  <a:pt x="3024893" y="1803399"/>
                </a:moveTo>
                <a:lnTo>
                  <a:pt x="3017402" y="1790699"/>
                </a:lnTo>
                <a:lnTo>
                  <a:pt x="3029664" y="1790699"/>
                </a:lnTo>
                <a:lnTo>
                  <a:pt x="3024893" y="1803399"/>
                </a:lnTo>
                <a:close/>
              </a:path>
              <a:path w="3296920" h="2565400">
                <a:moveTo>
                  <a:pt x="3075475" y="1803399"/>
                </a:moveTo>
                <a:lnTo>
                  <a:pt x="3065524" y="1803399"/>
                </a:lnTo>
                <a:lnTo>
                  <a:pt x="3062289" y="1790699"/>
                </a:lnTo>
                <a:lnTo>
                  <a:pt x="3076539" y="1790699"/>
                </a:lnTo>
                <a:lnTo>
                  <a:pt x="3075475" y="1803399"/>
                </a:lnTo>
                <a:close/>
              </a:path>
              <a:path w="3296920" h="2565400">
                <a:moveTo>
                  <a:pt x="18733" y="1816099"/>
                </a:moveTo>
                <a:lnTo>
                  <a:pt x="8026" y="1816099"/>
                </a:lnTo>
                <a:lnTo>
                  <a:pt x="7738" y="1803399"/>
                </a:lnTo>
                <a:lnTo>
                  <a:pt x="19926" y="1803399"/>
                </a:lnTo>
                <a:lnTo>
                  <a:pt x="18733" y="1816099"/>
                </a:lnTo>
                <a:close/>
              </a:path>
              <a:path w="3296920" h="2565400">
                <a:moveTo>
                  <a:pt x="110085" y="1816099"/>
                </a:moveTo>
                <a:lnTo>
                  <a:pt x="95601" y="1816099"/>
                </a:lnTo>
                <a:lnTo>
                  <a:pt x="98778" y="1803399"/>
                </a:lnTo>
                <a:lnTo>
                  <a:pt x="105026" y="1803399"/>
                </a:lnTo>
                <a:lnTo>
                  <a:pt x="110085" y="1816099"/>
                </a:lnTo>
                <a:close/>
              </a:path>
              <a:path w="3296920" h="2565400">
                <a:moveTo>
                  <a:pt x="201866" y="1828799"/>
                </a:moveTo>
                <a:lnTo>
                  <a:pt x="191476" y="1816099"/>
                </a:lnTo>
                <a:lnTo>
                  <a:pt x="198556" y="1803399"/>
                </a:lnTo>
                <a:lnTo>
                  <a:pt x="211440" y="1803399"/>
                </a:lnTo>
                <a:lnTo>
                  <a:pt x="213822" y="1816099"/>
                </a:lnTo>
                <a:lnTo>
                  <a:pt x="201866" y="1828799"/>
                </a:lnTo>
                <a:close/>
              </a:path>
              <a:path w="3296920" h="2565400">
                <a:moveTo>
                  <a:pt x="239980" y="1816099"/>
                </a:moveTo>
                <a:lnTo>
                  <a:pt x="224881" y="1816099"/>
                </a:lnTo>
                <a:lnTo>
                  <a:pt x="227428" y="1803399"/>
                </a:lnTo>
                <a:lnTo>
                  <a:pt x="234763" y="1803399"/>
                </a:lnTo>
                <a:lnTo>
                  <a:pt x="239980" y="1816099"/>
                </a:lnTo>
                <a:close/>
              </a:path>
              <a:path w="3296920" h="2565400">
                <a:moveTo>
                  <a:pt x="352687" y="1816099"/>
                </a:moveTo>
                <a:lnTo>
                  <a:pt x="346167" y="1803399"/>
                </a:lnTo>
                <a:lnTo>
                  <a:pt x="359608" y="1803399"/>
                </a:lnTo>
                <a:lnTo>
                  <a:pt x="352687" y="1816099"/>
                </a:lnTo>
                <a:close/>
              </a:path>
              <a:path w="3296920" h="2565400">
                <a:moveTo>
                  <a:pt x="393410" y="1816099"/>
                </a:moveTo>
                <a:lnTo>
                  <a:pt x="387683" y="1803399"/>
                </a:lnTo>
                <a:lnTo>
                  <a:pt x="401920" y="1803399"/>
                </a:lnTo>
                <a:lnTo>
                  <a:pt x="393410" y="1816099"/>
                </a:lnTo>
                <a:close/>
              </a:path>
              <a:path w="3296920" h="2565400">
                <a:moveTo>
                  <a:pt x="882453" y="1816099"/>
                </a:moveTo>
                <a:lnTo>
                  <a:pt x="876249" y="1816099"/>
                </a:lnTo>
                <a:lnTo>
                  <a:pt x="870205" y="1803399"/>
                </a:lnTo>
                <a:lnTo>
                  <a:pt x="887331" y="1803399"/>
                </a:lnTo>
                <a:lnTo>
                  <a:pt x="882453" y="1816099"/>
                </a:lnTo>
                <a:close/>
              </a:path>
              <a:path w="3296920" h="2565400">
                <a:moveTo>
                  <a:pt x="981839" y="1816099"/>
                </a:moveTo>
                <a:lnTo>
                  <a:pt x="967871" y="1816099"/>
                </a:lnTo>
                <a:lnTo>
                  <a:pt x="968447" y="1803399"/>
                </a:lnTo>
                <a:lnTo>
                  <a:pt x="982315" y="1803399"/>
                </a:lnTo>
                <a:lnTo>
                  <a:pt x="981839" y="1816099"/>
                </a:lnTo>
                <a:close/>
              </a:path>
              <a:path w="3296920" h="2565400">
                <a:moveTo>
                  <a:pt x="1618017" y="1816099"/>
                </a:moveTo>
                <a:lnTo>
                  <a:pt x="1604174" y="1816099"/>
                </a:lnTo>
                <a:lnTo>
                  <a:pt x="1605461" y="1803399"/>
                </a:lnTo>
                <a:lnTo>
                  <a:pt x="1619241" y="1803399"/>
                </a:lnTo>
                <a:lnTo>
                  <a:pt x="1618017" y="1816099"/>
                </a:lnTo>
                <a:close/>
              </a:path>
              <a:path w="3296920" h="2565400">
                <a:moveTo>
                  <a:pt x="2471666" y="1816099"/>
                </a:moveTo>
                <a:lnTo>
                  <a:pt x="2459180" y="1816099"/>
                </a:lnTo>
                <a:lnTo>
                  <a:pt x="2460505" y="1803399"/>
                </a:lnTo>
                <a:lnTo>
                  <a:pt x="2472937" y="1803399"/>
                </a:lnTo>
                <a:lnTo>
                  <a:pt x="2471666" y="1816099"/>
                </a:lnTo>
                <a:close/>
              </a:path>
              <a:path w="3296920" h="2565400">
                <a:moveTo>
                  <a:pt x="2538657" y="1816099"/>
                </a:moveTo>
                <a:lnTo>
                  <a:pt x="2532032" y="1816099"/>
                </a:lnTo>
                <a:lnTo>
                  <a:pt x="2525112" y="1803399"/>
                </a:lnTo>
                <a:lnTo>
                  <a:pt x="2542441" y="1803399"/>
                </a:lnTo>
                <a:lnTo>
                  <a:pt x="2538657" y="1816099"/>
                </a:lnTo>
                <a:close/>
              </a:path>
              <a:path w="3296920" h="2565400">
                <a:moveTo>
                  <a:pt x="2591919" y="1816099"/>
                </a:moveTo>
                <a:lnTo>
                  <a:pt x="2586769" y="1803399"/>
                </a:lnTo>
                <a:lnTo>
                  <a:pt x="2597540" y="1803399"/>
                </a:lnTo>
                <a:lnTo>
                  <a:pt x="2591919" y="1816099"/>
                </a:lnTo>
                <a:close/>
              </a:path>
              <a:path w="3296920" h="2565400">
                <a:moveTo>
                  <a:pt x="2677098" y="1816099"/>
                </a:moveTo>
                <a:lnTo>
                  <a:pt x="2652364" y="1816099"/>
                </a:lnTo>
                <a:lnTo>
                  <a:pt x="2654238" y="1803399"/>
                </a:lnTo>
                <a:lnTo>
                  <a:pt x="2675493" y="1803399"/>
                </a:lnTo>
                <a:lnTo>
                  <a:pt x="2677098" y="1816099"/>
                </a:lnTo>
                <a:close/>
              </a:path>
              <a:path w="3296920" h="2565400">
                <a:moveTo>
                  <a:pt x="2999601" y="1816099"/>
                </a:moveTo>
                <a:lnTo>
                  <a:pt x="2980036" y="1816099"/>
                </a:lnTo>
                <a:lnTo>
                  <a:pt x="2988003" y="1803399"/>
                </a:lnTo>
                <a:lnTo>
                  <a:pt x="3004564" y="1803399"/>
                </a:lnTo>
                <a:lnTo>
                  <a:pt x="2999601" y="1816099"/>
                </a:lnTo>
                <a:close/>
              </a:path>
              <a:path w="3296920" h="2565400">
                <a:moveTo>
                  <a:pt x="3039003" y="1816099"/>
                </a:moveTo>
                <a:lnTo>
                  <a:pt x="3024654" y="1816099"/>
                </a:lnTo>
                <a:lnTo>
                  <a:pt x="3024087" y="1803399"/>
                </a:lnTo>
                <a:lnTo>
                  <a:pt x="3037777" y="1803399"/>
                </a:lnTo>
                <a:lnTo>
                  <a:pt x="3039003" y="1816099"/>
                </a:lnTo>
                <a:close/>
              </a:path>
              <a:path w="3296920" h="2565400">
                <a:moveTo>
                  <a:pt x="3059377" y="1816099"/>
                </a:moveTo>
                <a:lnTo>
                  <a:pt x="3048730" y="1816099"/>
                </a:lnTo>
                <a:lnTo>
                  <a:pt x="3053127" y="1803399"/>
                </a:lnTo>
                <a:lnTo>
                  <a:pt x="3059377" y="1816099"/>
                </a:lnTo>
                <a:close/>
              </a:path>
              <a:path w="3296920" h="2565400">
                <a:moveTo>
                  <a:pt x="101685" y="1828799"/>
                </a:moveTo>
                <a:lnTo>
                  <a:pt x="96302" y="1816099"/>
                </a:lnTo>
                <a:lnTo>
                  <a:pt x="107766" y="1816099"/>
                </a:lnTo>
                <a:lnTo>
                  <a:pt x="101685" y="1828799"/>
                </a:lnTo>
                <a:close/>
              </a:path>
              <a:path w="3296920" h="2565400">
                <a:moveTo>
                  <a:pt x="136252" y="1841499"/>
                </a:moveTo>
                <a:lnTo>
                  <a:pt x="130045" y="1841499"/>
                </a:lnTo>
                <a:lnTo>
                  <a:pt x="130555" y="1828799"/>
                </a:lnTo>
                <a:lnTo>
                  <a:pt x="111881" y="1828799"/>
                </a:lnTo>
                <a:lnTo>
                  <a:pt x="111319" y="1816099"/>
                </a:lnTo>
                <a:lnTo>
                  <a:pt x="140099" y="1816099"/>
                </a:lnTo>
                <a:lnTo>
                  <a:pt x="141997" y="1828799"/>
                </a:lnTo>
                <a:lnTo>
                  <a:pt x="136252" y="1841499"/>
                </a:lnTo>
                <a:close/>
              </a:path>
              <a:path w="3296920" h="2565400">
                <a:moveTo>
                  <a:pt x="243253" y="1828799"/>
                </a:moveTo>
                <a:lnTo>
                  <a:pt x="229404" y="1828799"/>
                </a:lnTo>
                <a:lnTo>
                  <a:pt x="231521" y="1816099"/>
                </a:lnTo>
                <a:lnTo>
                  <a:pt x="237686" y="1816099"/>
                </a:lnTo>
                <a:lnTo>
                  <a:pt x="243253" y="1828799"/>
                </a:lnTo>
                <a:close/>
              </a:path>
              <a:path w="3296920" h="2565400">
                <a:moveTo>
                  <a:pt x="332488" y="1841499"/>
                </a:moveTo>
                <a:lnTo>
                  <a:pt x="313635" y="1841499"/>
                </a:lnTo>
                <a:lnTo>
                  <a:pt x="314543" y="1828799"/>
                </a:lnTo>
                <a:lnTo>
                  <a:pt x="321461" y="1816099"/>
                </a:lnTo>
                <a:lnTo>
                  <a:pt x="327000" y="1828799"/>
                </a:lnTo>
                <a:lnTo>
                  <a:pt x="324057" y="1828799"/>
                </a:lnTo>
                <a:lnTo>
                  <a:pt x="332488" y="1841499"/>
                </a:lnTo>
                <a:close/>
              </a:path>
              <a:path w="3296920" h="2565400">
                <a:moveTo>
                  <a:pt x="367243" y="1828799"/>
                </a:moveTo>
                <a:lnTo>
                  <a:pt x="351313" y="1828799"/>
                </a:lnTo>
                <a:lnTo>
                  <a:pt x="357859" y="1816099"/>
                </a:lnTo>
                <a:lnTo>
                  <a:pt x="360881" y="1816099"/>
                </a:lnTo>
                <a:lnTo>
                  <a:pt x="367243" y="1828799"/>
                </a:lnTo>
                <a:close/>
              </a:path>
              <a:path w="3296920" h="2565400">
                <a:moveTo>
                  <a:pt x="405021" y="1828799"/>
                </a:moveTo>
                <a:lnTo>
                  <a:pt x="392415" y="1828799"/>
                </a:lnTo>
                <a:lnTo>
                  <a:pt x="392316" y="1816099"/>
                </a:lnTo>
                <a:lnTo>
                  <a:pt x="408043" y="1816099"/>
                </a:lnTo>
                <a:lnTo>
                  <a:pt x="405021" y="1828799"/>
                </a:lnTo>
                <a:close/>
              </a:path>
              <a:path w="3296920" h="2565400">
                <a:moveTo>
                  <a:pt x="539272" y="1828799"/>
                </a:moveTo>
                <a:lnTo>
                  <a:pt x="528067" y="1828799"/>
                </a:lnTo>
                <a:lnTo>
                  <a:pt x="531958" y="1816099"/>
                </a:lnTo>
                <a:lnTo>
                  <a:pt x="539272" y="1828799"/>
                </a:lnTo>
                <a:close/>
              </a:path>
              <a:path w="3296920" h="2565400">
                <a:moveTo>
                  <a:pt x="1028156" y="1828799"/>
                </a:moveTo>
                <a:lnTo>
                  <a:pt x="1011345" y="1828799"/>
                </a:lnTo>
                <a:lnTo>
                  <a:pt x="1016863" y="1816099"/>
                </a:lnTo>
                <a:lnTo>
                  <a:pt x="1022351" y="1816099"/>
                </a:lnTo>
                <a:lnTo>
                  <a:pt x="1028156" y="1828799"/>
                </a:lnTo>
                <a:close/>
              </a:path>
              <a:path w="3296920" h="2565400">
                <a:moveTo>
                  <a:pt x="1998453" y="1841499"/>
                </a:moveTo>
                <a:lnTo>
                  <a:pt x="1988746" y="1841499"/>
                </a:lnTo>
                <a:lnTo>
                  <a:pt x="1984216" y="1828799"/>
                </a:lnTo>
                <a:lnTo>
                  <a:pt x="1978614" y="1828799"/>
                </a:lnTo>
                <a:lnTo>
                  <a:pt x="1982941" y="1816099"/>
                </a:lnTo>
                <a:lnTo>
                  <a:pt x="1992337" y="1816099"/>
                </a:lnTo>
                <a:lnTo>
                  <a:pt x="1998579" y="1828799"/>
                </a:lnTo>
                <a:lnTo>
                  <a:pt x="1998453" y="1841499"/>
                </a:lnTo>
                <a:close/>
              </a:path>
              <a:path w="3296920" h="2565400">
                <a:moveTo>
                  <a:pt x="2662305" y="1828799"/>
                </a:moveTo>
                <a:lnTo>
                  <a:pt x="2647989" y="1828799"/>
                </a:lnTo>
                <a:lnTo>
                  <a:pt x="2650077" y="1816099"/>
                </a:lnTo>
                <a:lnTo>
                  <a:pt x="2657294" y="1816099"/>
                </a:lnTo>
                <a:lnTo>
                  <a:pt x="2662305" y="1828799"/>
                </a:lnTo>
                <a:close/>
              </a:path>
              <a:path w="3296920" h="2565400">
                <a:moveTo>
                  <a:pt x="2789763" y="1828799"/>
                </a:moveTo>
                <a:lnTo>
                  <a:pt x="2768928" y="1828799"/>
                </a:lnTo>
                <a:lnTo>
                  <a:pt x="2767326" y="1816099"/>
                </a:lnTo>
                <a:lnTo>
                  <a:pt x="2788224" y="1816099"/>
                </a:lnTo>
                <a:lnTo>
                  <a:pt x="2789763" y="1828799"/>
                </a:lnTo>
                <a:close/>
              </a:path>
              <a:path w="3296920" h="2565400">
                <a:moveTo>
                  <a:pt x="2829256" y="1828799"/>
                </a:moveTo>
                <a:lnTo>
                  <a:pt x="2813188" y="1828799"/>
                </a:lnTo>
                <a:lnTo>
                  <a:pt x="2817076" y="1816099"/>
                </a:lnTo>
                <a:lnTo>
                  <a:pt x="2823119" y="1816099"/>
                </a:lnTo>
                <a:lnTo>
                  <a:pt x="2829256" y="1828799"/>
                </a:lnTo>
                <a:close/>
              </a:path>
              <a:path w="3296920" h="2565400">
                <a:moveTo>
                  <a:pt x="2869805" y="1828799"/>
                </a:moveTo>
                <a:lnTo>
                  <a:pt x="2855737" y="1828799"/>
                </a:lnTo>
                <a:lnTo>
                  <a:pt x="2862477" y="1816099"/>
                </a:lnTo>
                <a:lnTo>
                  <a:pt x="2869805" y="1828799"/>
                </a:lnTo>
                <a:close/>
              </a:path>
              <a:path w="3296920" h="2565400">
                <a:moveTo>
                  <a:pt x="2915198" y="1828799"/>
                </a:moveTo>
                <a:lnTo>
                  <a:pt x="2900114" y="1828799"/>
                </a:lnTo>
                <a:lnTo>
                  <a:pt x="2897363" y="1816099"/>
                </a:lnTo>
                <a:lnTo>
                  <a:pt x="2912081" y="1816099"/>
                </a:lnTo>
                <a:lnTo>
                  <a:pt x="2915198" y="1828799"/>
                </a:lnTo>
                <a:close/>
              </a:path>
              <a:path w="3296920" h="2565400">
                <a:moveTo>
                  <a:pt x="2940430" y="1828799"/>
                </a:moveTo>
                <a:lnTo>
                  <a:pt x="2923330" y="1828799"/>
                </a:lnTo>
                <a:lnTo>
                  <a:pt x="2926750" y="1816099"/>
                </a:lnTo>
                <a:lnTo>
                  <a:pt x="2939980" y="1816099"/>
                </a:lnTo>
                <a:lnTo>
                  <a:pt x="2940430" y="1828799"/>
                </a:lnTo>
                <a:close/>
              </a:path>
              <a:path w="3296920" h="2565400">
                <a:moveTo>
                  <a:pt x="2969112" y="1828799"/>
                </a:moveTo>
                <a:lnTo>
                  <a:pt x="2952280" y="1828799"/>
                </a:lnTo>
                <a:lnTo>
                  <a:pt x="2953060" y="1816099"/>
                </a:lnTo>
                <a:lnTo>
                  <a:pt x="2969300" y="1816099"/>
                </a:lnTo>
                <a:lnTo>
                  <a:pt x="2969112" y="1828799"/>
                </a:lnTo>
                <a:close/>
              </a:path>
              <a:path w="3296920" h="2565400">
                <a:moveTo>
                  <a:pt x="3016462" y="1841499"/>
                </a:moveTo>
                <a:lnTo>
                  <a:pt x="3000111" y="1841499"/>
                </a:lnTo>
                <a:lnTo>
                  <a:pt x="2999681" y="1828799"/>
                </a:lnTo>
                <a:lnTo>
                  <a:pt x="3007012" y="1816099"/>
                </a:lnTo>
                <a:lnTo>
                  <a:pt x="3015438" y="1828799"/>
                </a:lnTo>
                <a:lnTo>
                  <a:pt x="3020182" y="1828799"/>
                </a:lnTo>
                <a:lnTo>
                  <a:pt x="3016462" y="1841499"/>
                </a:lnTo>
                <a:close/>
              </a:path>
              <a:path w="3296920" h="2565400">
                <a:moveTo>
                  <a:pt x="3055910" y="1828799"/>
                </a:moveTo>
                <a:lnTo>
                  <a:pt x="3050644" y="1816099"/>
                </a:lnTo>
                <a:lnTo>
                  <a:pt x="3061470" y="1816099"/>
                </a:lnTo>
                <a:lnTo>
                  <a:pt x="3055910" y="1828799"/>
                </a:lnTo>
                <a:close/>
              </a:path>
              <a:path w="3296920" h="2565400">
                <a:moveTo>
                  <a:pt x="3074220" y="1828799"/>
                </a:moveTo>
                <a:lnTo>
                  <a:pt x="3074680" y="1816099"/>
                </a:lnTo>
                <a:lnTo>
                  <a:pt x="3079173" y="1816099"/>
                </a:lnTo>
                <a:lnTo>
                  <a:pt x="3074220" y="1828799"/>
                </a:lnTo>
                <a:close/>
              </a:path>
              <a:path w="3296920" h="2565400">
                <a:moveTo>
                  <a:pt x="57965" y="1841499"/>
                </a:moveTo>
                <a:lnTo>
                  <a:pt x="42911" y="1841499"/>
                </a:lnTo>
                <a:lnTo>
                  <a:pt x="41718" y="1828799"/>
                </a:lnTo>
                <a:lnTo>
                  <a:pt x="52137" y="1828799"/>
                </a:lnTo>
                <a:lnTo>
                  <a:pt x="57965" y="1841499"/>
                </a:lnTo>
                <a:close/>
              </a:path>
              <a:path w="3296920" h="2565400">
                <a:moveTo>
                  <a:pt x="187544" y="1841499"/>
                </a:moveTo>
                <a:lnTo>
                  <a:pt x="170083" y="1841499"/>
                </a:lnTo>
                <a:lnTo>
                  <a:pt x="172230" y="1828799"/>
                </a:lnTo>
                <a:lnTo>
                  <a:pt x="180581" y="1828799"/>
                </a:lnTo>
                <a:lnTo>
                  <a:pt x="187544" y="1841499"/>
                </a:lnTo>
                <a:close/>
              </a:path>
              <a:path w="3296920" h="2565400">
                <a:moveTo>
                  <a:pt x="265840" y="1841499"/>
                </a:moveTo>
                <a:lnTo>
                  <a:pt x="255421" y="1841499"/>
                </a:lnTo>
                <a:lnTo>
                  <a:pt x="251763" y="1828799"/>
                </a:lnTo>
                <a:lnTo>
                  <a:pt x="265681" y="1828799"/>
                </a:lnTo>
                <a:lnTo>
                  <a:pt x="265840" y="1841499"/>
                </a:lnTo>
                <a:close/>
              </a:path>
              <a:path w="3296920" h="2565400">
                <a:moveTo>
                  <a:pt x="286280" y="1841499"/>
                </a:moveTo>
                <a:lnTo>
                  <a:pt x="272998" y="1841499"/>
                </a:lnTo>
                <a:lnTo>
                  <a:pt x="275286" y="1828799"/>
                </a:lnTo>
                <a:lnTo>
                  <a:pt x="286989" y="1828799"/>
                </a:lnTo>
                <a:lnTo>
                  <a:pt x="286280" y="1841499"/>
                </a:lnTo>
                <a:close/>
              </a:path>
              <a:path w="3296920" h="2565400">
                <a:moveTo>
                  <a:pt x="363216" y="1841499"/>
                </a:moveTo>
                <a:lnTo>
                  <a:pt x="355900" y="1828799"/>
                </a:lnTo>
                <a:lnTo>
                  <a:pt x="364857" y="1828799"/>
                </a:lnTo>
                <a:lnTo>
                  <a:pt x="363216" y="1841499"/>
                </a:lnTo>
                <a:close/>
              </a:path>
              <a:path w="3296920" h="2565400">
                <a:moveTo>
                  <a:pt x="429348" y="1841499"/>
                </a:moveTo>
                <a:lnTo>
                  <a:pt x="413134" y="1841499"/>
                </a:lnTo>
                <a:lnTo>
                  <a:pt x="412736" y="1828799"/>
                </a:lnTo>
                <a:lnTo>
                  <a:pt x="427070" y="1828799"/>
                </a:lnTo>
                <a:lnTo>
                  <a:pt x="429348" y="1841499"/>
                </a:lnTo>
                <a:close/>
              </a:path>
              <a:path w="3296920" h="2565400">
                <a:moveTo>
                  <a:pt x="474612" y="1841499"/>
                </a:moveTo>
                <a:lnTo>
                  <a:pt x="463577" y="1841499"/>
                </a:lnTo>
                <a:lnTo>
                  <a:pt x="462108" y="1828799"/>
                </a:lnTo>
                <a:lnTo>
                  <a:pt x="477829" y="1828799"/>
                </a:lnTo>
                <a:lnTo>
                  <a:pt x="474612" y="1841499"/>
                </a:lnTo>
                <a:close/>
              </a:path>
              <a:path w="3296920" h="2565400">
                <a:moveTo>
                  <a:pt x="535772" y="1841499"/>
                </a:moveTo>
                <a:lnTo>
                  <a:pt x="528904" y="1828799"/>
                </a:lnTo>
                <a:lnTo>
                  <a:pt x="541499" y="1828799"/>
                </a:lnTo>
                <a:lnTo>
                  <a:pt x="535772" y="1841499"/>
                </a:lnTo>
                <a:close/>
              </a:path>
              <a:path w="3296920" h="2565400">
                <a:moveTo>
                  <a:pt x="771824" y="1841499"/>
                </a:moveTo>
                <a:lnTo>
                  <a:pt x="755440" y="1841499"/>
                </a:lnTo>
                <a:lnTo>
                  <a:pt x="756793" y="1828799"/>
                </a:lnTo>
                <a:lnTo>
                  <a:pt x="769418" y="1828799"/>
                </a:lnTo>
                <a:lnTo>
                  <a:pt x="771824" y="1841499"/>
                </a:lnTo>
                <a:close/>
              </a:path>
              <a:path w="3296920" h="2565400">
                <a:moveTo>
                  <a:pt x="964531" y="1841499"/>
                </a:moveTo>
                <a:lnTo>
                  <a:pt x="951835" y="1841499"/>
                </a:lnTo>
                <a:lnTo>
                  <a:pt x="951188" y="1828799"/>
                </a:lnTo>
                <a:lnTo>
                  <a:pt x="967824" y="1828799"/>
                </a:lnTo>
                <a:lnTo>
                  <a:pt x="964531" y="1841499"/>
                </a:lnTo>
                <a:close/>
              </a:path>
              <a:path w="3296920" h="2565400">
                <a:moveTo>
                  <a:pt x="1160259" y="1841499"/>
                </a:moveTo>
                <a:lnTo>
                  <a:pt x="1147561" y="1841499"/>
                </a:lnTo>
                <a:lnTo>
                  <a:pt x="1149005" y="1828799"/>
                </a:lnTo>
                <a:lnTo>
                  <a:pt x="1165349" y="1828799"/>
                </a:lnTo>
                <a:lnTo>
                  <a:pt x="1160259" y="1841499"/>
                </a:lnTo>
                <a:close/>
              </a:path>
              <a:path w="3296920" h="2565400">
                <a:moveTo>
                  <a:pt x="1802379" y="1841499"/>
                </a:moveTo>
                <a:lnTo>
                  <a:pt x="1784349" y="1841499"/>
                </a:lnTo>
                <a:lnTo>
                  <a:pt x="1788723" y="1828799"/>
                </a:lnTo>
                <a:lnTo>
                  <a:pt x="1800564" y="1828799"/>
                </a:lnTo>
                <a:lnTo>
                  <a:pt x="1802379" y="1841499"/>
                </a:lnTo>
                <a:close/>
              </a:path>
              <a:path w="3296920" h="2565400">
                <a:moveTo>
                  <a:pt x="2079662" y="1841499"/>
                </a:moveTo>
                <a:lnTo>
                  <a:pt x="2065315" y="1841499"/>
                </a:lnTo>
                <a:lnTo>
                  <a:pt x="2068706" y="1828799"/>
                </a:lnTo>
                <a:lnTo>
                  <a:pt x="2079016" y="1828799"/>
                </a:lnTo>
                <a:lnTo>
                  <a:pt x="2079662" y="1841499"/>
                </a:lnTo>
                <a:close/>
              </a:path>
              <a:path w="3296920" h="2565400">
                <a:moveTo>
                  <a:pt x="2627110" y="1841499"/>
                </a:moveTo>
                <a:lnTo>
                  <a:pt x="2609734" y="1841499"/>
                </a:lnTo>
                <a:lnTo>
                  <a:pt x="2613473" y="1828799"/>
                </a:lnTo>
                <a:lnTo>
                  <a:pt x="2621187" y="1828799"/>
                </a:lnTo>
                <a:lnTo>
                  <a:pt x="2627110" y="1841499"/>
                </a:lnTo>
                <a:close/>
              </a:path>
              <a:path w="3296920" h="2565400">
                <a:moveTo>
                  <a:pt x="2732085" y="1841499"/>
                </a:moveTo>
                <a:lnTo>
                  <a:pt x="2714637" y="1841499"/>
                </a:lnTo>
                <a:lnTo>
                  <a:pt x="2721735" y="1828799"/>
                </a:lnTo>
                <a:lnTo>
                  <a:pt x="2729609" y="1828799"/>
                </a:lnTo>
                <a:lnTo>
                  <a:pt x="2732085" y="1841499"/>
                </a:lnTo>
                <a:close/>
              </a:path>
              <a:path w="3296920" h="2565400">
                <a:moveTo>
                  <a:pt x="2823813" y="1841499"/>
                </a:moveTo>
                <a:lnTo>
                  <a:pt x="2816439" y="1828799"/>
                </a:lnTo>
                <a:lnTo>
                  <a:pt x="2828786" y="1828799"/>
                </a:lnTo>
                <a:lnTo>
                  <a:pt x="2823813" y="1841499"/>
                </a:lnTo>
                <a:close/>
              </a:path>
              <a:path w="3296920" h="2565400">
                <a:moveTo>
                  <a:pt x="2864834" y="1841499"/>
                </a:moveTo>
                <a:lnTo>
                  <a:pt x="2850319" y="1841499"/>
                </a:lnTo>
                <a:lnTo>
                  <a:pt x="2851161" y="1828799"/>
                </a:lnTo>
                <a:lnTo>
                  <a:pt x="2869511" y="1828799"/>
                </a:lnTo>
                <a:lnTo>
                  <a:pt x="2864834" y="1841499"/>
                </a:lnTo>
                <a:close/>
              </a:path>
              <a:path w="3296920" h="2565400">
                <a:moveTo>
                  <a:pt x="7121" y="1854199"/>
                </a:moveTo>
                <a:lnTo>
                  <a:pt x="0" y="1854199"/>
                </a:lnTo>
                <a:lnTo>
                  <a:pt x="570" y="1841499"/>
                </a:lnTo>
                <a:lnTo>
                  <a:pt x="5849" y="1841499"/>
                </a:lnTo>
                <a:lnTo>
                  <a:pt x="7121" y="1854199"/>
                </a:lnTo>
                <a:close/>
              </a:path>
              <a:path w="3296920" h="2565400">
                <a:moveTo>
                  <a:pt x="113305" y="1854199"/>
                </a:moveTo>
                <a:lnTo>
                  <a:pt x="97536" y="1854199"/>
                </a:lnTo>
                <a:lnTo>
                  <a:pt x="101497" y="1841499"/>
                </a:lnTo>
                <a:lnTo>
                  <a:pt x="112422" y="1841499"/>
                </a:lnTo>
                <a:lnTo>
                  <a:pt x="113305" y="1854199"/>
                </a:lnTo>
                <a:close/>
              </a:path>
              <a:path w="3296920" h="2565400">
                <a:moveTo>
                  <a:pt x="228062" y="1854199"/>
                </a:moveTo>
                <a:lnTo>
                  <a:pt x="209133" y="1854199"/>
                </a:lnTo>
                <a:lnTo>
                  <a:pt x="218628" y="1841499"/>
                </a:lnTo>
                <a:lnTo>
                  <a:pt x="228062" y="1854199"/>
                </a:lnTo>
                <a:close/>
              </a:path>
              <a:path w="3296920" h="2565400">
                <a:moveTo>
                  <a:pt x="788048" y="1854199"/>
                </a:moveTo>
                <a:lnTo>
                  <a:pt x="775562" y="1854199"/>
                </a:lnTo>
                <a:lnTo>
                  <a:pt x="773098" y="1841499"/>
                </a:lnTo>
                <a:lnTo>
                  <a:pt x="788923" y="1841499"/>
                </a:lnTo>
                <a:lnTo>
                  <a:pt x="788048" y="1854199"/>
                </a:lnTo>
                <a:close/>
              </a:path>
              <a:path w="3296920" h="2565400">
                <a:moveTo>
                  <a:pt x="847061" y="1854199"/>
                </a:moveTo>
                <a:lnTo>
                  <a:pt x="833763" y="1854199"/>
                </a:lnTo>
                <a:lnTo>
                  <a:pt x="832507" y="1841499"/>
                </a:lnTo>
                <a:lnTo>
                  <a:pt x="846498" y="1841499"/>
                </a:lnTo>
                <a:lnTo>
                  <a:pt x="847061" y="1854199"/>
                </a:lnTo>
                <a:close/>
              </a:path>
              <a:path w="3296920" h="2565400">
                <a:moveTo>
                  <a:pt x="960461" y="1854199"/>
                </a:moveTo>
                <a:lnTo>
                  <a:pt x="947340" y="1854199"/>
                </a:lnTo>
                <a:lnTo>
                  <a:pt x="948147" y="1841499"/>
                </a:lnTo>
                <a:lnTo>
                  <a:pt x="960951" y="1841499"/>
                </a:lnTo>
                <a:lnTo>
                  <a:pt x="960461" y="1854199"/>
                </a:lnTo>
                <a:close/>
              </a:path>
              <a:path w="3296920" h="2565400">
                <a:moveTo>
                  <a:pt x="1071343" y="1854199"/>
                </a:moveTo>
                <a:lnTo>
                  <a:pt x="1054805" y="1854199"/>
                </a:lnTo>
                <a:lnTo>
                  <a:pt x="1056033" y="1841499"/>
                </a:lnTo>
                <a:lnTo>
                  <a:pt x="1069434" y="1841499"/>
                </a:lnTo>
                <a:lnTo>
                  <a:pt x="1071343" y="1854199"/>
                </a:lnTo>
                <a:close/>
              </a:path>
              <a:path w="3296920" h="2565400">
                <a:moveTo>
                  <a:pt x="1126975" y="1854199"/>
                </a:moveTo>
                <a:lnTo>
                  <a:pt x="1112367" y="1854199"/>
                </a:lnTo>
                <a:lnTo>
                  <a:pt x="1113733" y="1841499"/>
                </a:lnTo>
                <a:lnTo>
                  <a:pt x="1123893" y="1841499"/>
                </a:lnTo>
                <a:lnTo>
                  <a:pt x="1126975" y="1854199"/>
                </a:lnTo>
                <a:close/>
              </a:path>
              <a:path w="3296920" h="2565400">
                <a:moveTo>
                  <a:pt x="1196049" y="1854199"/>
                </a:moveTo>
                <a:lnTo>
                  <a:pt x="1181194" y="1854199"/>
                </a:lnTo>
                <a:lnTo>
                  <a:pt x="1181614" y="1841499"/>
                </a:lnTo>
                <a:lnTo>
                  <a:pt x="1195174" y="1841499"/>
                </a:lnTo>
                <a:lnTo>
                  <a:pt x="1196049" y="1854199"/>
                </a:lnTo>
                <a:close/>
              </a:path>
              <a:path w="3296920" h="2565400">
                <a:moveTo>
                  <a:pt x="1721245" y="1854199"/>
                </a:moveTo>
                <a:lnTo>
                  <a:pt x="1713247" y="1841499"/>
                </a:lnTo>
                <a:lnTo>
                  <a:pt x="1725992" y="1841499"/>
                </a:lnTo>
                <a:lnTo>
                  <a:pt x="1721245" y="1854199"/>
                </a:lnTo>
                <a:close/>
              </a:path>
              <a:path w="3296920" h="2565400">
                <a:moveTo>
                  <a:pt x="1840340" y="1854199"/>
                </a:moveTo>
                <a:lnTo>
                  <a:pt x="1826421" y="1854199"/>
                </a:lnTo>
                <a:lnTo>
                  <a:pt x="1826326" y="1841499"/>
                </a:lnTo>
                <a:lnTo>
                  <a:pt x="1837348" y="1841499"/>
                </a:lnTo>
                <a:lnTo>
                  <a:pt x="1840340" y="1854199"/>
                </a:lnTo>
                <a:close/>
              </a:path>
              <a:path w="3296920" h="2565400">
                <a:moveTo>
                  <a:pt x="2378296" y="1854199"/>
                </a:moveTo>
                <a:lnTo>
                  <a:pt x="2363562" y="1854199"/>
                </a:lnTo>
                <a:lnTo>
                  <a:pt x="2363463" y="1841499"/>
                </a:lnTo>
                <a:lnTo>
                  <a:pt x="2381318" y="1841499"/>
                </a:lnTo>
                <a:lnTo>
                  <a:pt x="2378296" y="1854199"/>
                </a:lnTo>
                <a:close/>
              </a:path>
              <a:path w="3296920" h="2565400">
                <a:moveTo>
                  <a:pt x="2759255" y="1866899"/>
                </a:moveTo>
                <a:lnTo>
                  <a:pt x="2746132" y="1866899"/>
                </a:lnTo>
                <a:lnTo>
                  <a:pt x="2744780" y="1854199"/>
                </a:lnTo>
                <a:lnTo>
                  <a:pt x="2746744" y="1841499"/>
                </a:lnTo>
                <a:lnTo>
                  <a:pt x="2752316" y="1841499"/>
                </a:lnTo>
                <a:lnTo>
                  <a:pt x="2757978" y="1854199"/>
                </a:lnTo>
                <a:lnTo>
                  <a:pt x="2760210" y="1854199"/>
                </a:lnTo>
                <a:lnTo>
                  <a:pt x="2759255" y="1866899"/>
                </a:lnTo>
                <a:close/>
              </a:path>
              <a:path w="3296920" h="2565400">
                <a:moveTo>
                  <a:pt x="2811362" y="1854199"/>
                </a:moveTo>
                <a:lnTo>
                  <a:pt x="2798076" y="1854199"/>
                </a:lnTo>
                <a:lnTo>
                  <a:pt x="2799151" y="1841499"/>
                </a:lnTo>
                <a:lnTo>
                  <a:pt x="2811438" y="1841499"/>
                </a:lnTo>
                <a:lnTo>
                  <a:pt x="2811362" y="1854199"/>
                </a:lnTo>
                <a:close/>
              </a:path>
              <a:path w="3296920" h="2565400">
                <a:moveTo>
                  <a:pt x="2948224" y="1854199"/>
                </a:moveTo>
                <a:lnTo>
                  <a:pt x="2933718" y="1854199"/>
                </a:lnTo>
                <a:lnTo>
                  <a:pt x="2937358" y="1841499"/>
                </a:lnTo>
                <a:lnTo>
                  <a:pt x="2943548" y="1841499"/>
                </a:lnTo>
                <a:lnTo>
                  <a:pt x="2948224" y="1854199"/>
                </a:lnTo>
                <a:close/>
              </a:path>
              <a:path w="3296920" h="2565400">
                <a:moveTo>
                  <a:pt x="2977037" y="1866899"/>
                </a:moveTo>
                <a:lnTo>
                  <a:pt x="2967888" y="1866899"/>
                </a:lnTo>
                <a:lnTo>
                  <a:pt x="2973741" y="1841499"/>
                </a:lnTo>
                <a:lnTo>
                  <a:pt x="3004532" y="1841499"/>
                </a:lnTo>
                <a:lnTo>
                  <a:pt x="3005169" y="1854199"/>
                </a:lnTo>
                <a:lnTo>
                  <a:pt x="2977037" y="1866899"/>
                </a:lnTo>
                <a:close/>
              </a:path>
              <a:path w="3296920" h="2565400">
                <a:moveTo>
                  <a:pt x="3033995" y="1866899"/>
                </a:moveTo>
                <a:lnTo>
                  <a:pt x="3015457" y="1866899"/>
                </a:lnTo>
                <a:lnTo>
                  <a:pt x="3011213" y="1854199"/>
                </a:lnTo>
                <a:lnTo>
                  <a:pt x="3024734" y="1854199"/>
                </a:lnTo>
                <a:lnTo>
                  <a:pt x="3032374" y="1841499"/>
                </a:lnTo>
                <a:lnTo>
                  <a:pt x="3037300" y="1854199"/>
                </a:lnTo>
                <a:lnTo>
                  <a:pt x="3033995" y="1866899"/>
                </a:lnTo>
                <a:close/>
              </a:path>
              <a:path w="3296920" h="2565400">
                <a:moveTo>
                  <a:pt x="57465" y="1866899"/>
                </a:moveTo>
                <a:lnTo>
                  <a:pt x="44661" y="1866899"/>
                </a:lnTo>
                <a:lnTo>
                  <a:pt x="42593" y="1854199"/>
                </a:lnTo>
                <a:lnTo>
                  <a:pt x="58261" y="1854199"/>
                </a:lnTo>
                <a:lnTo>
                  <a:pt x="57465" y="1866899"/>
                </a:lnTo>
                <a:close/>
              </a:path>
              <a:path w="3296920" h="2565400">
                <a:moveTo>
                  <a:pt x="73527" y="1866899"/>
                </a:moveTo>
                <a:lnTo>
                  <a:pt x="58261" y="1866899"/>
                </a:lnTo>
                <a:lnTo>
                  <a:pt x="62360" y="1854199"/>
                </a:lnTo>
                <a:lnTo>
                  <a:pt x="76553" y="1854199"/>
                </a:lnTo>
                <a:lnTo>
                  <a:pt x="73527" y="1866899"/>
                </a:lnTo>
                <a:close/>
              </a:path>
              <a:path w="3296920" h="2565400">
                <a:moveTo>
                  <a:pt x="125635" y="1879599"/>
                </a:moveTo>
                <a:lnTo>
                  <a:pt x="117558" y="1879599"/>
                </a:lnTo>
                <a:lnTo>
                  <a:pt x="112263" y="1866899"/>
                </a:lnTo>
                <a:lnTo>
                  <a:pt x="112861" y="1854199"/>
                </a:lnTo>
                <a:lnTo>
                  <a:pt x="127418" y="1854199"/>
                </a:lnTo>
                <a:lnTo>
                  <a:pt x="134055" y="1866899"/>
                </a:lnTo>
                <a:lnTo>
                  <a:pt x="132473" y="1866899"/>
                </a:lnTo>
                <a:lnTo>
                  <a:pt x="125758" y="1879370"/>
                </a:lnTo>
                <a:lnTo>
                  <a:pt x="125635" y="1879599"/>
                </a:lnTo>
                <a:close/>
              </a:path>
              <a:path w="3296920" h="2565400">
                <a:moveTo>
                  <a:pt x="165172" y="1866899"/>
                </a:moveTo>
                <a:lnTo>
                  <a:pt x="152825" y="1866899"/>
                </a:lnTo>
                <a:lnTo>
                  <a:pt x="149529" y="1854199"/>
                </a:lnTo>
                <a:lnTo>
                  <a:pt x="165284" y="1854199"/>
                </a:lnTo>
                <a:lnTo>
                  <a:pt x="165172" y="1866899"/>
                </a:lnTo>
                <a:close/>
              </a:path>
              <a:path w="3296920" h="2565400">
                <a:moveTo>
                  <a:pt x="196086" y="1879599"/>
                </a:moveTo>
                <a:lnTo>
                  <a:pt x="188008" y="1866899"/>
                </a:lnTo>
                <a:lnTo>
                  <a:pt x="187847" y="1854199"/>
                </a:lnTo>
                <a:lnTo>
                  <a:pt x="199431" y="1866899"/>
                </a:lnTo>
                <a:lnTo>
                  <a:pt x="208259" y="1866899"/>
                </a:lnTo>
                <a:lnTo>
                  <a:pt x="196086" y="1879599"/>
                </a:lnTo>
                <a:close/>
              </a:path>
              <a:path w="3296920" h="2565400">
                <a:moveTo>
                  <a:pt x="208706" y="1866899"/>
                </a:moveTo>
                <a:lnTo>
                  <a:pt x="199431" y="1866899"/>
                </a:lnTo>
                <a:lnTo>
                  <a:pt x="204646" y="1854199"/>
                </a:lnTo>
                <a:lnTo>
                  <a:pt x="208706" y="1866899"/>
                </a:lnTo>
                <a:close/>
              </a:path>
              <a:path w="3296920" h="2565400">
                <a:moveTo>
                  <a:pt x="221222" y="1866899"/>
                </a:moveTo>
                <a:lnTo>
                  <a:pt x="215019" y="1866899"/>
                </a:lnTo>
                <a:lnTo>
                  <a:pt x="207145" y="1854199"/>
                </a:lnTo>
                <a:lnTo>
                  <a:pt x="231054" y="1854199"/>
                </a:lnTo>
                <a:lnTo>
                  <a:pt x="221222" y="1866899"/>
                </a:lnTo>
                <a:close/>
              </a:path>
              <a:path w="3296920" h="2565400">
                <a:moveTo>
                  <a:pt x="271089" y="1866899"/>
                </a:moveTo>
                <a:lnTo>
                  <a:pt x="257356" y="1866899"/>
                </a:lnTo>
                <a:lnTo>
                  <a:pt x="261704" y="1854199"/>
                </a:lnTo>
                <a:lnTo>
                  <a:pt x="267232" y="1854199"/>
                </a:lnTo>
                <a:lnTo>
                  <a:pt x="271089" y="1866899"/>
                </a:lnTo>
                <a:close/>
              </a:path>
              <a:path w="3296920" h="2565400">
                <a:moveTo>
                  <a:pt x="339536" y="1866899"/>
                </a:moveTo>
                <a:lnTo>
                  <a:pt x="326921" y="1866899"/>
                </a:lnTo>
                <a:lnTo>
                  <a:pt x="325499" y="1854199"/>
                </a:lnTo>
                <a:lnTo>
                  <a:pt x="339725" y="1854199"/>
                </a:lnTo>
                <a:lnTo>
                  <a:pt x="339536" y="1866899"/>
                </a:lnTo>
                <a:close/>
              </a:path>
              <a:path w="3296920" h="2565400">
                <a:moveTo>
                  <a:pt x="415599" y="1866899"/>
                </a:moveTo>
                <a:lnTo>
                  <a:pt x="409714" y="1866899"/>
                </a:lnTo>
                <a:lnTo>
                  <a:pt x="407805" y="1854199"/>
                </a:lnTo>
                <a:lnTo>
                  <a:pt x="421819" y="1854199"/>
                </a:lnTo>
                <a:lnTo>
                  <a:pt x="415599" y="1866899"/>
                </a:lnTo>
                <a:close/>
              </a:path>
              <a:path w="3296920" h="2565400">
                <a:moveTo>
                  <a:pt x="484951" y="1866899"/>
                </a:moveTo>
                <a:lnTo>
                  <a:pt x="468011" y="1866899"/>
                </a:lnTo>
                <a:lnTo>
                  <a:pt x="471271" y="1854199"/>
                </a:lnTo>
                <a:lnTo>
                  <a:pt x="482938" y="1854199"/>
                </a:lnTo>
                <a:lnTo>
                  <a:pt x="484951" y="1866899"/>
                </a:lnTo>
                <a:close/>
              </a:path>
              <a:path w="3296920" h="2565400">
                <a:moveTo>
                  <a:pt x="751196" y="1866899"/>
                </a:moveTo>
                <a:lnTo>
                  <a:pt x="736430" y="1866899"/>
                </a:lnTo>
                <a:lnTo>
                  <a:pt x="736194" y="1854199"/>
                </a:lnTo>
                <a:lnTo>
                  <a:pt x="750777" y="1854199"/>
                </a:lnTo>
                <a:lnTo>
                  <a:pt x="751196" y="1866899"/>
                </a:lnTo>
                <a:close/>
              </a:path>
              <a:path w="3296920" h="2565400">
                <a:moveTo>
                  <a:pt x="881718" y="1866899"/>
                </a:moveTo>
                <a:lnTo>
                  <a:pt x="868149" y="1866899"/>
                </a:lnTo>
                <a:lnTo>
                  <a:pt x="871080" y="1854199"/>
                </a:lnTo>
                <a:lnTo>
                  <a:pt x="877376" y="1854199"/>
                </a:lnTo>
                <a:lnTo>
                  <a:pt x="881718" y="1866899"/>
                </a:lnTo>
                <a:close/>
              </a:path>
              <a:path w="3296920" h="2565400">
                <a:moveTo>
                  <a:pt x="908837" y="1866899"/>
                </a:moveTo>
                <a:lnTo>
                  <a:pt x="896328" y="1866899"/>
                </a:lnTo>
                <a:lnTo>
                  <a:pt x="893906" y="1854199"/>
                </a:lnTo>
                <a:lnTo>
                  <a:pt x="905756" y="1854199"/>
                </a:lnTo>
                <a:lnTo>
                  <a:pt x="908837" y="1866899"/>
                </a:lnTo>
                <a:close/>
              </a:path>
              <a:path w="3296920" h="2565400">
                <a:moveTo>
                  <a:pt x="1038250" y="1866899"/>
                </a:moveTo>
                <a:lnTo>
                  <a:pt x="1023265" y="1866899"/>
                </a:lnTo>
                <a:lnTo>
                  <a:pt x="1027997" y="1854199"/>
                </a:lnTo>
                <a:lnTo>
                  <a:pt x="1038250" y="1866899"/>
                </a:lnTo>
                <a:close/>
              </a:path>
              <a:path w="3296920" h="2565400">
                <a:moveTo>
                  <a:pt x="1887639" y="1879599"/>
                </a:moveTo>
                <a:lnTo>
                  <a:pt x="1884162" y="1866899"/>
                </a:lnTo>
                <a:lnTo>
                  <a:pt x="1890842" y="1854199"/>
                </a:lnTo>
                <a:lnTo>
                  <a:pt x="1895535" y="1866899"/>
                </a:lnTo>
                <a:lnTo>
                  <a:pt x="1894263" y="1866899"/>
                </a:lnTo>
                <a:lnTo>
                  <a:pt x="1887759" y="1879370"/>
                </a:lnTo>
                <a:lnTo>
                  <a:pt x="1887639" y="1879599"/>
                </a:lnTo>
                <a:close/>
              </a:path>
              <a:path w="3296920" h="2565400">
                <a:moveTo>
                  <a:pt x="1926024" y="1866899"/>
                </a:moveTo>
                <a:lnTo>
                  <a:pt x="1912396" y="1866899"/>
                </a:lnTo>
                <a:lnTo>
                  <a:pt x="1910407" y="1854199"/>
                </a:lnTo>
                <a:lnTo>
                  <a:pt x="1926980" y="1854199"/>
                </a:lnTo>
                <a:lnTo>
                  <a:pt x="1926024" y="1866899"/>
                </a:lnTo>
                <a:close/>
              </a:path>
              <a:path w="3296920" h="2565400">
                <a:moveTo>
                  <a:pt x="1980396" y="1866899"/>
                </a:moveTo>
                <a:lnTo>
                  <a:pt x="1961706" y="1866899"/>
                </a:lnTo>
                <a:lnTo>
                  <a:pt x="1969547" y="1854199"/>
                </a:lnTo>
                <a:lnTo>
                  <a:pt x="1991702" y="1854199"/>
                </a:lnTo>
                <a:lnTo>
                  <a:pt x="1980396" y="1866899"/>
                </a:lnTo>
                <a:close/>
              </a:path>
              <a:path w="3296920" h="2565400">
                <a:moveTo>
                  <a:pt x="2039807" y="1866899"/>
                </a:moveTo>
                <a:lnTo>
                  <a:pt x="2029229" y="1866899"/>
                </a:lnTo>
                <a:lnTo>
                  <a:pt x="2028208" y="1854199"/>
                </a:lnTo>
                <a:lnTo>
                  <a:pt x="2041677" y="1854199"/>
                </a:lnTo>
                <a:lnTo>
                  <a:pt x="2039807" y="1866899"/>
                </a:lnTo>
                <a:close/>
              </a:path>
              <a:path w="3296920" h="2565400">
                <a:moveTo>
                  <a:pt x="2133972" y="1866899"/>
                </a:moveTo>
                <a:lnTo>
                  <a:pt x="2119657" y="1866899"/>
                </a:lnTo>
                <a:lnTo>
                  <a:pt x="2123743" y="1854199"/>
                </a:lnTo>
                <a:lnTo>
                  <a:pt x="2129420" y="1854199"/>
                </a:lnTo>
                <a:lnTo>
                  <a:pt x="2133972" y="1866899"/>
                </a:lnTo>
                <a:close/>
              </a:path>
              <a:path w="3296920" h="2565400">
                <a:moveTo>
                  <a:pt x="2687413" y="1866899"/>
                </a:moveTo>
                <a:lnTo>
                  <a:pt x="2677461" y="1866899"/>
                </a:lnTo>
                <a:lnTo>
                  <a:pt x="2674394" y="1854199"/>
                </a:lnTo>
                <a:lnTo>
                  <a:pt x="2688869" y="1854199"/>
                </a:lnTo>
                <a:lnTo>
                  <a:pt x="2687413" y="1866899"/>
                </a:lnTo>
                <a:close/>
              </a:path>
              <a:path w="3296920" h="2565400">
                <a:moveTo>
                  <a:pt x="2749234" y="1879599"/>
                </a:moveTo>
                <a:lnTo>
                  <a:pt x="2733229" y="1879599"/>
                </a:lnTo>
                <a:lnTo>
                  <a:pt x="2731349" y="1866899"/>
                </a:lnTo>
                <a:lnTo>
                  <a:pt x="2735806" y="1854199"/>
                </a:lnTo>
                <a:lnTo>
                  <a:pt x="2744939" y="1866899"/>
                </a:lnTo>
                <a:lnTo>
                  <a:pt x="2749632" y="1866899"/>
                </a:lnTo>
                <a:lnTo>
                  <a:pt x="2749241" y="1879370"/>
                </a:lnTo>
                <a:lnTo>
                  <a:pt x="2749234" y="1879599"/>
                </a:lnTo>
                <a:close/>
              </a:path>
              <a:path w="3296920" h="2565400">
                <a:moveTo>
                  <a:pt x="2789896" y="1866899"/>
                </a:moveTo>
                <a:lnTo>
                  <a:pt x="2775480" y="1866899"/>
                </a:lnTo>
                <a:lnTo>
                  <a:pt x="2780802" y="1854199"/>
                </a:lnTo>
                <a:lnTo>
                  <a:pt x="2786505" y="1854199"/>
                </a:lnTo>
                <a:lnTo>
                  <a:pt x="2789896" y="1866899"/>
                </a:lnTo>
                <a:close/>
              </a:path>
              <a:path w="3296920" h="2565400">
                <a:moveTo>
                  <a:pt x="2868930" y="1866899"/>
                </a:moveTo>
                <a:lnTo>
                  <a:pt x="2846422" y="1866899"/>
                </a:lnTo>
                <a:lnTo>
                  <a:pt x="2851505" y="1854199"/>
                </a:lnTo>
                <a:lnTo>
                  <a:pt x="2865369" y="1854199"/>
                </a:lnTo>
                <a:lnTo>
                  <a:pt x="2868930" y="1866899"/>
                </a:lnTo>
                <a:close/>
              </a:path>
              <a:path w="3296920" h="2565400">
                <a:moveTo>
                  <a:pt x="2912036" y="1866899"/>
                </a:moveTo>
                <a:lnTo>
                  <a:pt x="2898582" y="1866899"/>
                </a:lnTo>
                <a:lnTo>
                  <a:pt x="2899123" y="1854199"/>
                </a:lnTo>
                <a:lnTo>
                  <a:pt x="2912760" y="1854199"/>
                </a:lnTo>
                <a:lnTo>
                  <a:pt x="2912036" y="1866899"/>
                </a:lnTo>
                <a:close/>
              </a:path>
              <a:path w="3296920" h="2565400">
                <a:moveTo>
                  <a:pt x="2933957" y="1866899"/>
                </a:moveTo>
                <a:lnTo>
                  <a:pt x="2920556" y="1866899"/>
                </a:lnTo>
                <a:lnTo>
                  <a:pt x="2925079" y="1854199"/>
                </a:lnTo>
                <a:lnTo>
                  <a:pt x="2930499" y="1854199"/>
                </a:lnTo>
                <a:lnTo>
                  <a:pt x="2933957" y="1866899"/>
                </a:lnTo>
                <a:close/>
              </a:path>
              <a:path w="3296920" h="2565400">
                <a:moveTo>
                  <a:pt x="183531" y="1879599"/>
                </a:moveTo>
                <a:lnTo>
                  <a:pt x="169486" y="1879599"/>
                </a:lnTo>
                <a:lnTo>
                  <a:pt x="168087" y="1866899"/>
                </a:lnTo>
                <a:lnTo>
                  <a:pt x="182132" y="1866899"/>
                </a:lnTo>
                <a:lnTo>
                  <a:pt x="183506" y="1879370"/>
                </a:lnTo>
                <a:lnTo>
                  <a:pt x="183531" y="1879599"/>
                </a:lnTo>
                <a:close/>
              </a:path>
              <a:path w="3296920" h="2565400">
                <a:moveTo>
                  <a:pt x="245241" y="1879599"/>
                </a:moveTo>
                <a:lnTo>
                  <a:pt x="235209" y="1879599"/>
                </a:lnTo>
                <a:lnTo>
                  <a:pt x="230776" y="1866899"/>
                </a:lnTo>
                <a:lnTo>
                  <a:pt x="246195" y="1866899"/>
                </a:lnTo>
                <a:lnTo>
                  <a:pt x="245258" y="1879370"/>
                </a:lnTo>
                <a:lnTo>
                  <a:pt x="245241" y="1879599"/>
                </a:lnTo>
                <a:close/>
              </a:path>
              <a:path w="3296920" h="2565400">
                <a:moveTo>
                  <a:pt x="264586" y="1879599"/>
                </a:moveTo>
                <a:lnTo>
                  <a:pt x="264371" y="1879370"/>
                </a:lnTo>
                <a:lnTo>
                  <a:pt x="259189" y="1866899"/>
                </a:lnTo>
                <a:lnTo>
                  <a:pt x="270453" y="1866899"/>
                </a:lnTo>
                <a:lnTo>
                  <a:pt x="264625" y="1879370"/>
                </a:lnTo>
                <a:lnTo>
                  <a:pt x="264586" y="1879599"/>
                </a:lnTo>
                <a:close/>
              </a:path>
              <a:path w="3296920" h="2565400">
                <a:moveTo>
                  <a:pt x="291529" y="1879599"/>
                </a:moveTo>
                <a:lnTo>
                  <a:pt x="274340" y="1879599"/>
                </a:lnTo>
                <a:lnTo>
                  <a:pt x="274973" y="1866899"/>
                </a:lnTo>
                <a:lnTo>
                  <a:pt x="288586" y="1866899"/>
                </a:lnTo>
                <a:lnTo>
                  <a:pt x="291476" y="1879370"/>
                </a:lnTo>
                <a:lnTo>
                  <a:pt x="291529" y="1879599"/>
                </a:lnTo>
                <a:close/>
              </a:path>
              <a:path w="3296920" h="2565400">
                <a:moveTo>
                  <a:pt x="308310" y="1879599"/>
                </a:moveTo>
                <a:lnTo>
                  <a:pt x="298945" y="1879599"/>
                </a:lnTo>
                <a:lnTo>
                  <a:pt x="296947" y="1866899"/>
                </a:lnTo>
                <a:lnTo>
                  <a:pt x="311691" y="1866899"/>
                </a:lnTo>
                <a:lnTo>
                  <a:pt x="308371" y="1879370"/>
                </a:lnTo>
                <a:lnTo>
                  <a:pt x="308310" y="1879599"/>
                </a:lnTo>
                <a:close/>
              </a:path>
              <a:path w="3296920" h="2565400">
                <a:moveTo>
                  <a:pt x="363336" y="1879599"/>
                </a:moveTo>
                <a:lnTo>
                  <a:pt x="347440" y="1879599"/>
                </a:lnTo>
                <a:lnTo>
                  <a:pt x="351814" y="1866899"/>
                </a:lnTo>
                <a:lnTo>
                  <a:pt x="359406" y="1866899"/>
                </a:lnTo>
                <a:lnTo>
                  <a:pt x="363265" y="1879370"/>
                </a:lnTo>
                <a:lnTo>
                  <a:pt x="363336" y="1879599"/>
                </a:lnTo>
                <a:close/>
              </a:path>
              <a:path w="3296920" h="2565400">
                <a:moveTo>
                  <a:pt x="725139" y="1879599"/>
                </a:moveTo>
                <a:lnTo>
                  <a:pt x="710442" y="1879599"/>
                </a:lnTo>
                <a:lnTo>
                  <a:pt x="708337" y="1866899"/>
                </a:lnTo>
                <a:lnTo>
                  <a:pt x="725377" y="1866899"/>
                </a:lnTo>
                <a:lnTo>
                  <a:pt x="725143" y="1879370"/>
                </a:lnTo>
                <a:lnTo>
                  <a:pt x="725139" y="1879599"/>
                </a:lnTo>
                <a:close/>
              </a:path>
              <a:path w="3296920" h="2565400">
                <a:moveTo>
                  <a:pt x="841972" y="1879599"/>
                </a:moveTo>
                <a:lnTo>
                  <a:pt x="828054" y="1879599"/>
                </a:lnTo>
                <a:lnTo>
                  <a:pt x="828327" y="1866899"/>
                </a:lnTo>
                <a:lnTo>
                  <a:pt x="842369" y="1866899"/>
                </a:lnTo>
                <a:lnTo>
                  <a:pt x="841979" y="1879370"/>
                </a:lnTo>
                <a:lnTo>
                  <a:pt x="841972" y="1879599"/>
                </a:lnTo>
                <a:close/>
              </a:path>
              <a:path w="3296920" h="2565400">
                <a:moveTo>
                  <a:pt x="998461" y="1879599"/>
                </a:moveTo>
                <a:lnTo>
                  <a:pt x="987724" y="1879599"/>
                </a:lnTo>
                <a:lnTo>
                  <a:pt x="986521" y="1866899"/>
                </a:lnTo>
                <a:lnTo>
                  <a:pt x="1000837" y="1866899"/>
                </a:lnTo>
                <a:lnTo>
                  <a:pt x="998504" y="1879370"/>
                </a:lnTo>
                <a:lnTo>
                  <a:pt x="998461" y="1879599"/>
                </a:lnTo>
                <a:close/>
              </a:path>
              <a:path w="3296920" h="2565400">
                <a:moveTo>
                  <a:pt x="1039371" y="1879599"/>
                </a:moveTo>
                <a:lnTo>
                  <a:pt x="1029269" y="1879599"/>
                </a:lnTo>
                <a:lnTo>
                  <a:pt x="1025939" y="1866899"/>
                </a:lnTo>
                <a:lnTo>
                  <a:pt x="1042203" y="1866899"/>
                </a:lnTo>
                <a:lnTo>
                  <a:pt x="1039423" y="1879370"/>
                </a:lnTo>
                <a:lnTo>
                  <a:pt x="1039371" y="1879599"/>
                </a:lnTo>
                <a:close/>
              </a:path>
              <a:path w="3296920" h="2565400">
                <a:moveTo>
                  <a:pt x="1789200" y="1879599"/>
                </a:moveTo>
                <a:lnTo>
                  <a:pt x="1776515" y="1879599"/>
                </a:lnTo>
                <a:lnTo>
                  <a:pt x="1775555" y="1866899"/>
                </a:lnTo>
                <a:lnTo>
                  <a:pt x="1788962" y="1866899"/>
                </a:lnTo>
                <a:lnTo>
                  <a:pt x="1789196" y="1879370"/>
                </a:lnTo>
                <a:lnTo>
                  <a:pt x="1789200" y="1879599"/>
                </a:lnTo>
                <a:close/>
              </a:path>
              <a:path w="3296920" h="2565400">
                <a:moveTo>
                  <a:pt x="2130334" y="1879599"/>
                </a:moveTo>
                <a:lnTo>
                  <a:pt x="2124220" y="1866899"/>
                </a:lnTo>
                <a:lnTo>
                  <a:pt x="2134688" y="1866899"/>
                </a:lnTo>
                <a:lnTo>
                  <a:pt x="2130413" y="1879370"/>
                </a:lnTo>
                <a:lnTo>
                  <a:pt x="2130334" y="1879599"/>
                </a:lnTo>
                <a:close/>
              </a:path>
              <a:path w="3296920" h="2565400">
                <a:moveTo>
                  <a:pt x="2202768" y="1879599"/>
                </a:moveTo>
                <a:lnTo>
                  <a:pt x="2189367" y="1879599"/>
                </a:lnTo>
                <a:lnTo>
                  <a:pt x="2195687" y="1866899"/>
                </a:lnTo>
                <a:lnTo>
                  <a:pt x="2202768" y="1879599"/>
                </a:lnTo>
                <a:close/>
              </a:path>
              <a:path w="3296920" h="2565400">
                <a:moveTo>
                  <a:pt x="2299320" y="1879599"/>
                </a:moveTo>
                <a:lnTo>
                  <a:pt x="2291685" y="1879599"/>
                </a:lnTo>
                <a:lnTo>
                  <a:pt x="2289776" y="1866899"/>
                </a:lnTo>
                <a:lnTo>
                  <a:pt x="2302740" y="1866899"/>
                </a:lnTo>
                <a:lnTo>
                  <a:pt x="2299382" y="1879370"/>
                </a:lnTo>
                <a:lnTo>
                  <a:pt x="2299320" y="1879599"/>
                </a:lnTo>
                <a:close/>
              </a:path>
              <a:path w="3296920" h="2565400">
                <a:moveTo>
                  <a:pt x="2532519" y="1879599"/>
                </a:moveTo>
                <a:lnTo>
                  <a:pt x="2515137" y="1879599"/>
                </a:lnTo>
                <a:lnTo>
                  <a:pt x="2519754" y="1866899"/>
                </a:lnTo>
                <a:lnTo>
                  <a:pt x="2536666" y="1866899"/>
                </a:lnTo>
                <a:lnTo>
                  <a:pt x="2532594" y="1879370"/>
                </a:lnTo>
                <a:lnTo>
                  <a:pt x="2532519" y="1879599"/>
                </a:lnTo>
                <a:close/>
              </a:path>
              <a:path w="3296920" h="2565400">
                <a:moveTo>
                  <a:pt x="2783342" y="1879599"/>
                </a:moveTo>
                <a:lnTo>
                  <a:pt x="2777736" y="1866899"/>
                </a:lnTo>
                <a:lnTo>
                  <a:pt x="2788284" y="1866899"/>
                </a:lnTo>
                <a:lnTo>
                  <a:pt x="2783431" y="1879370"/>
                </a:lnTo>
                <a:lnTo>
                  <a:pt x="2783342" y="1879599"/>
                </a:lnTo>
                <a:close/>
              </a:path>
              <a:path w="3296920" h="2565400">
                <a:moveTo>
                  <a:pt x="2822866" y="1879599"/>
                </a:moveTo>
                <a:lnTo>
                  <a:pt x="2808327" y="1879599"/>
                </a:lnTo>
                <a:lnTo>
                  <a:pt x="2813531" y="1866899"/>
                </a:lnTo>
                <a:lnTo>
                  <a:pt x="2820734" y="1866899"/>
                </a:lnTo>
                <a:lnTo>
                  <a:pt x="2822828" y="1879370"/>
                </a:lnTo>
                <a:lnTo>
                  <a:pt x="2822866" y="1879599"/>
                </a:lnTo>
                <a:close/>
              </a:path>
              <a:path w="3296920" h="2565400">
                <a:moveTo>
                  <a:pt x="2855767" y="1879599"/>
                </a:moveTo>
                <a:lnTo>
                  <a:pt x="2847501" y="1866899"/>
                </a:lnTo>
                <a:lnTo>
                  <a:pt x="2864988" y="1866899"/>
                </a:lnTo>
                <a:lnTo>
                  <a:pt x="2855767" y="1879599"/>
                </a:lnTo>
                <a:close/>
              </a:path>
              <a:path w="3296920" h="2565400">
                <a:moveTo>
                  <a:pt x="2960977" y="1879599"/>
                </a:moveTo>
                <a:lnTo>
                  <a:pt x="2949532" y="1879599"/>
                </a:lnTo>
                <a:lnTo>
                  <a:pt x="2954904" y="1866899"/>
                </a:lnTo>
                <a:lnTo>
                  <a:pt x="2964687" y="1866899"/>
                </a:lnTo>
                <a:lnTo>
                  <a:pt x="2961044" y="1879370"/>
                </a:lnTo>
                <a:lnTo>
                  <a:pt x="2960977" y="1879599"/>
                </a:lnTo>
                <a:close/>
              </a:path>
              <a:path w="3296920" h="2565400">
                <a:moveTo>
                  <a:pt x="3014633" y="1879599"/>
                </a:moveTo>
                <a:lnTo>
                  <a:pt x="3000575" y="1879599"/>
                </a:lnTo>
                <a:lnTo>
                  <a:pt x="3003906" y="1866899"/>
                </a:lnTo>
                <a:lnTo>
                  <a:pt x="3009341" y="1866899"/>
                </a:lnTo>
                <a:lnTo>
                  <a:pt x="3014538" y="1879370"/>
                </a:lnTo>
                <a:lnTo>
                  <a:pt x="3014633" y="1879599"/>
                </a:lnTo>
                <a:close/>
              </a:path>
              <a:path w="3296920" h="2565400">
                <a:moveTo>
                  <a:pt x="66466" y="1892270"/>
                </a:moveTo>
                <a:lnTo>
                  <a:pt x="49830" y="1892270"/>
                </a:lnTo>
                <a:lnTo>
                  <a:pt x="49830" y="1879599"/>
                </a:lnTo>
                <a:lnTo>
                  <a:pt x="71986" y="1879599"/>
                </a:lnTo>
                <a:lnTo>
                  <a:pt x="66466" y="1892270"/>
                </a:lnTo>
                <a:close/>
              </a:path>
              <a:path w="3296920" h="2565400">
                <a:moveTo>
                  <a:pt x="117988" y="1892727"/>
                </a:moveTo>
                <a:lnTo>
                  <a:pt x="117739" y="1892270"/>
                </a:lnTo>
                <a:lnTo>
                  <a:pt x="102482" y="1892270"/>
                </a:lnTo>
                <a:lnTo>
                  <a:pt x="103224" y="1879803"/>
                </a:lnTo>
                <a:lnTo>
                  <a:pt x="103236" y="1879599"/>
                </a:lnTo>
                <a:lnTo>
                  <a:pt x="114649" y="1879599"/>
                </a:lnTo>
                <a:lnTo>
                  <a:pt x="117871" y="1892270"/>
                </a:lnTo>
                <a:lnTo>
                  <a:pt x="117988" y="1892727"/>
                </a:lnTo>
                <a:close/>
              </a:path>
              <a:path w="3296920" h="2565400">
                <a:moveTo>
                  <a:pt x="262425" y="1892270"/>
                </a:moveTo>
                <a:lnTo>
                  <a:pt x="246398" y="1892270"/>
                </a:lnTo>
                <a:lnTo>
                  <a:pt x="248546" y="1879803"/>
                </a:lnTo>
                <a:lnTo>
                  <a:pt x="248581" y="1879599"/>
                </a:lnTo>
                <a:lnTo>
                  <a:pt x="264467" y="1879599"/>
                </a:lnTo>
                <a:lnTo>
                  <a:pt x="264551" y="1879803"/>
                </a:lnTo>
                <a:lnTo>
                  <a:pt x="262425" y="1892270"/>
                </a:lnTo>
                <a:close/>
              </a:path>
              <a:path w="3296920" h="2565400">
                <a:moveTo>
                  <a:pt x="303301" y="1892270"/>
                </a:moveTo>
                <a:lnTo>
                  <a:pt x="287174" y="1892270"/>
                </a:lnTo>
                <a:lnTo>
                  <a:pt x="287859" y="1879803"/>
                </a:lnTo>
                <a:lnTo>
                  <a:pt x="287870" y="1879599"/>
                </a:lnTo>
                <a:lnTo>
                  <a:pt x="303964" y="1879599"/>
                </a:lnTo>
                <a:lnTo>
                  <a:pt x="303301" y="1892270"/>
                </a:lnTo>
                <a:close/>
              </a:path>
              <a:path w="3296920" h="2565400">
                <a:moveTo>
                  <a:pt x="331626" y="1892270"/>
                </a:moveTo>
                <a:lnTo>
                  <a:pt x="326059" y="1892270"/>
                </a:lnTo>
                <a:lnTo>
                  <a:pt x="323248" y="1879803"/>
                </a:lnTo>
                <a:lnTo>
                  <a:pt x="323202" y="1879599"/>
                </a:lnTo>
                <a:lnTo>
                  <a:pt x="336981" y="1879599"/>
                </a:lnTo>
                <a:lnTo>
                  <a:pt x="331626" y="1892270"/>
                </a:lnTo>
                <a:close/>
              </a:path>
              <a:path w="3296920" h="2565400">
                <a:moveTo>
                  <a:pt x="824422" y="1892270"/>
                </a:moveTo>
                <a:lnTo>
                  <a:pt x="819087" y="1892270"/>
                </a:lnTo>
                <a:lnTo>
                  <a:pt x="814293" y="1879803"/>
                </a:lnTo>
                <a:lnTo>
                  <a:pt x="814214" y="1879599"/>
                </a:lnTo>
                <a:lnTo>
                  <a:pt x="827792" y="1879599"/>
                </a:lnTo>
                <a:lnTo>
                  <a:pt x="824422" y="1892270"/>
                </a:lnTo>
                <a:close/>
              </a:path>
              <a:path w="3296920" h="2565400">
                <a:moveTo>
                  <a:pt x="936844" y="1892270"/>
                </a:moveTo>
                <a:lnTo>
                  <a:pt x="926301" y="1892270"/>
                </a:lnTo>
                <a:lnTo>
                  <a:pt x="932604" y="1879803"/>
                </a:lnTo>
                <a:lnTo>
                  <a:pt x="932707" y="1879599"/>
                </a:lnTo>
                <a:lnTo>
                  <a:pt x="936844" y="1892270"/>
                </a:lnTo>
                <a:close/>
              </a:path>
              <a:path w="3296920" h="2565400">
                <a:moveTo>
                  <a:pt x="967211" y="1892270"/>
                </a:moveTo>
                <a:lnTo>
                  <a:pt x="953801" y="1892270"/>
                </a:lnTo>
                <a:lnTo>
                  <a:pt x="952670" y="1879803"/>
                </a:lnTo>
                <a:lnTo>
                  <a:pt x="952652" y="1879599"/>
                </a:lnTo>
                <a:lnTo>
                  <a:pt x="966032" y="1879599"/>
                </a:lnTo>
                <a:lnTo>
                  <a:pt x="967211" y="1892270"/>
                </a:lnTo>
                <a:close/>
              </a:path>
              <a:path w="3296920" h="2565400">
                <a:moveTo>
                  <a:pt x="1684615" y="1892270"/>
                </a:moveTo>
                <a:lnTo>
                  <a:pt x="1672282" y="1892270"/>
                </a:lnTo>
                <a:lnTo>
                  <a:pt x="1669627" y="1879803"/>
                </a:lnTo>
                <a:lnTo>
                  <a:pt x="1669584" y="1879599"/>
                </a:lnTo>
                <a:lnTo>
                  <a:pt x="1684456" y="1879599"/>
                </a:lnTo>
                <a:lnTo>
                  <a:pt x="1684615" y="1892270"/>
                </a:lnTo>
                <a:close/>
              </a:path>
              <a:path w="3296920" h="2565400">
                <a:moveTo>
                  <a:pt x="2047835" y="1892270"/>
                </a:moveTo>
                <a:lnTo>
                  <a:pt x="2030206" y="1892270"/>
                </a:lnTo>
                <a:lnTo>
                  <a:pt x="2031685" y="1879803"/>
                </a:lnTo>
                <a:lnTo>
                  <a:pt x="2031709" y="1879599"/>
                </a:lnTo>
                <a:lnTo>
                  <a:pt x="2046010" y="1879599"/>
                </a:lnTo>
                <a:lnTo>
                  <a:pt x="2047835" y="1892270"/>
                </a:lnTo>
                <a:close/>
              </a:path>
              <a:path w="3296920" h="2565400">
                <a:moveTo>
                  <a:pt x="2201189" y="1892270"/>
                </a:moveTo>
                <a:lnTo>
                  <a:pt x="2194798" y="1892270"/>
                </a:lnTo>
                <a:lnTo>
                  <a:pt x="2187872" y="1879803"/>
                </a:lnTo>
                <a:lnTo>
                  <a:pt x="2187759" y="1879599"/>
                </a:lnTo>
                <a:lnTo>
                  <a:pt x="2206267" y="1879599"/>
                </a:lnTo>
                <a:lnTo>
                  <a:pt x="2201189" y="1892270"/>
                </a:lnTo>
                <a:close/>
              </a:path>
              <a:path w="3296920" h="2565400">
                <a:moveTo>
                  <a:pt x="2435236" y="1892270"/>
                </a:moveTo>
                <a:lnTo>
                  <a:pt x="2414837" y="1892270"/>
                </a:lnTo>
                <a:lnTo>
                  <a:pt x="2422608" y="1879803"/>
                </a:lnTo>
                <a:lnTo>
                  <a:pt x="2422735" y="1879599"/>
                </a:lnTo>
                <a:lnTo>
                  <a:pt x="2432887" y="1879599"/>
                </a:lnTo>
                <a:lnTo>
                  <a:pt x="2435236" y="1892270"/>
                </a:lnTo>
                <a:close/>
              </a:path>
              <a:path w="3296920" h="2565400">
                <a:moveTo>
                  <a:pt x="2572688" y="1892270"/>
                </a:moveTo>
                <a:lnTo>
                  <a:pt x="2565901" y="1892270"/>
                </a:lnTo>
                <a:lnTo>
                  <a:pt x="2561150" y="1879803"/>
                </a:lnTo>
                <a:lnTo>
                  <a:pt x="2561073" y="1879599"/>
                </a:lnTo>
                <a:lnTo>
                  <a:pt x="2579353" y="1879599"/>
                </a:lnTo>
                <a:lnTo>
                  <a:pt x="2572688" y="1892270"/>
                </a:lnTo>
                <a:close/>
              </a:path>
              <a:path w="3296920" h="2565400">
                <a:moveTo>
                  <a:pt x="2679184" y="1892270"/>
                </a:moveTo>
                <a:lnTo>
                  <a:pt x="2661755" y="1892270"/>
                </a:lnTo>
                <a:lnTo>
                  <a:pt x="2664331" y="1879803"/>
                </a:lnTo>
                <a:lnTo>
                  <a:pt x="2664373" y="1879599"/>
                </a:lnTo>
                <a:lnTo>
                  <a:pt x="2678324" y="1879599"/>
                </a:lnTo>
                <a:lnTo>
                  <a:pt x="2679184" y="1892270"/>
                </a:lnTo>
                <a:close/>
              </a:path>
              <a:path w="3296920" h="2565400">
                <a:moveTo>
                  <a:pt x="2759565" y="1892270"/>
                </a:moveTo>
                <a:lnTo>
                  <a:pt x="2743895" y="1892270"/>
                </a:lnTo>
                <a:lnTo>
                  <a:pt x="2749510" y="1879803"/>
                </a:lnTo>
                <a:lnTo>
                  <a:pt x="2749602" y="1879599"/>
                </a:lnTo>
                <a:lnTo>
                  <a:pt x="2756172" y="1879599"/>
                </a:lnTo>
                <a:lnTo>
                  <a:pt x="2759565" y="1892270"/>
                </a:lnTo>
                <a:close/>
              </a:path>
              <a:path w="3296920" h="2565400">
                <a:moveTo>
                  <a:pt x="2922329" y="1904999"/>
                </a:moveTo>
                <a:lnTo>
                  <a:pt x="2897303" y="1904999"/>
                </a:lnTo>
                <a:lnTo>
                  <a:pt x="2890252" y="1892727"/>
                </a:lnTo>
                <a:lnTo>
                  <a:pt x="2890041" y="1892270"/>
                </a:lnTo>
                <a:lnTo>
                  <a:pt x="2904787" y="1879599"/>
                </a:lnTo>
                <a:lnTo>
                  <a:pt x="2918090" y="1892270"/>
                </a:lnTo>
                <a:lnTo>
                  <a:pt x="2918263" y="1892727"/>
                </a:lnTo>
                <a:lnTo>
                  <a:pt x="2922329" y="1904999"/>
                </a:lnTo>
                <a:close/>
              </a:path>
              <a:path w="3296920" h="2565400">
                <a:moveTo>
                  <a:pt x="2941067" y="1892270"/>
                </a:moveTo>
                <a:lnTo>
                  <a:pt x="2926216" y="1892270"/>
                </a:lnTo>
                <a:lnTo>
                  <a:pt x="2931985" y="1879803"/>
                </a:lnTo>
                <a:lnTo>
                  <a:pt x="2932079" y="1879599"/>
                </a:lnTo>
                <a:lnTo>
                  <a:pt x="2941384" y="1879599"/>
                </a:lnTo>
                <a:lnTo>
                  <a:pt x="2941067" y="1892270"/>
                </a:lnTo>
                <a:close/>
              </a:path>
              <a:path w="3296920" h="2565400">
                <a:moveTo>
                  <a:pt x="3011907" y="1892270"/>
                </a:moveTo>
                <a:lnTo>
                  <a:pt x="3006535" y="1892270"/>
                </a:lnTo>
                <a:lnTo>
                  <a:pt x="3001669" y="1879803"/>
                </a:lnTo>
                <a:lnTo>
                  <a:pt x="3001590" y="1879599"/>
                </a:lnTo>
                <a:lnTo>
                  <a:pt x="3015358" y="1879599"/>
                </a:lnTo>
                <a:lnTo>
                  <a:pt x="3011907" y="1892270"/>
                </a:lnTo>
                <a:close/>
              </a:path>
              <a:path w="3296920" h="2565400">
                <a:moveTo>
                  <a:pt x="18733" y="1917699"/>
                </a:moveTo>
                <a:lnTo>
                  <a:pt x="6051" y="1917699"/>
                </a:lnTo>
                <a:lnTo>
                  <a:pt x="10074" y="1904999"/>
                </a:lnTo>
                <a:lnTo>
                  <a:pt x="18545" y="1892270"/>
                </a:lnTo>
                <a:lnTo>
                  <a:pt x="18776" y="1892727"/>
                </a:lnTo>
                <a:lnTo>
                  <a:pt x="25971" y="1904999"/>
                </a:lnTo>
                <a:lnTo>
                  <a:pt x="26607" y="1904999"/>
                </a:lnTo>
                <a:lnTo>
                  <a:pt x="18733" y="1917699"/>
                </a:lnTo>
                <a:close/>
              </a:path>
              <a:path w="3296920" h="2565400">
                <a:moveTo>
                  <a:pt x="124670" y="1904999"/>
                </a:moveTo>
                <a:lnTo>
                  <a:pt x="112114" y="1904999"/>
                </a:lnTo>
                <a:lnTo>
                  <a:pt x="117871" y="1892270"/>
                </a:lnTo>
                <a:lnTo>
                  <a:pt x="117739" y="1892270"/>
                </a:lnTo>
                <a:lnTo>
                  <a:pt x="124670" y="1904999"/>
                </a:lnTo>
                <a:close/>
              </a:path>
              <a:path w="3296920" h="2565400">
                <a:moveTo>
                  <a:pt x="174492" y="1904999"/>
                </a:moveTo>
                <a:lnTo>
                  <a:pt x="160619" y="1904999"/>
                </a:lnTo>
                <a:lnTo>
                  <a:pt x="161618" y="1892727"/>
                </a:lnTo>
                <a:lnTo>
                  <a:pt x="161655" y="1892270"/>
                </a:lnTo>
                <a:lnTo>
                  <a:pt x="175533" y="1892270"/>
                </a:lnTo>
                <a:lnTo>
                  <a:pt x="174492" y="1904999"/>
                </a:lnTo>
                <a:close/>
              </a:path>
              <a:path w="3296920" h="2565400">
                <a:moveTo>
                  <a:pt x="223006" y="1904999"/>
                </a:moveTo>
                <a:lnTo>
                  <a:pt x="197656" y="1904999"/>
                </a:lnTo>
                <a:lnTo>
                  <a:pt x="200677" y="1892727"/>
                </a:lnTo>
                <a:lnTo>
                  <a:pt x="200790" y="1892270"/>
                </a:lnTo>
                <a:lnTo>
                  <a:pt x="221667" y="1892270"/>
                </a:lnTo>
                <a:lnTo>
                  <a:pt x="223006" y="1904999"/>
                </a:lnTo>
                <a:close/>
              </a:path>
              <a:path w="3296920" h="2565400">
                <a:moveTo>
                  <a:pt x="263056" y="1917699"/>
                </a:moveTo>
                <a:lnTo>
                  <a:pt x="242589" y="1917699"/>
                </a:lnTo>
                <a:lnTo>
                  <a:pt x="242537" y="1904999"/>
                </a:lnTo>
                <a:lnTo>
                  <a:pt x="249338" y="1892270"/>
                </a:lnTo>
                <a:lnTo>
                  <a:pt x="257614" y="1892270"/>
                </a:lnTo>
                <a:lnTo>
                  <a:pt x="263518" y="1904999"/>
                </a:lnTo>
                <a:lnTo>
                  <a:pt x="263056" y="1917699"/>
                </a:lnTo>
                <a:close/>
              </a:path>
              <a:path w="3296920" h="2565400">
                <a:moveTo>
                  <a:pt x="404000" y="1904999"/>
                </a:moveTo>
                <a:lnTo>
                  <a:pt x="388320" y="1904999"/>
                </a:lnTo>
                <a:lnTo>
                  <a:pt x="388490" y="1892727"/>
                </a:lnTo>
                <a:lnTo>
                  <a:pt x="388497" y="1892270"/>
                </a:lnTo>
                <a:lnTo>
                  <a:pt x="397590" y="1892270"/>
                </a:lnTo>
                <a:lnTo>
                  <a:pt x="404000" y="1904999"/>
                </a:lnTo>
                <a:close/>
              </a:path>
              <a:path w="3296920" h="2565400">
                <a:moveTo>
                  <a:pt x="498710" y="1904999"/>
                </a:moveTo>
                <a:lnTo>
                  <a:pt x="490837" y="1904999"/>
                </a:lnTo>
                <a:lnTo>
                  <a:pt x="494583" y="1892270"/>
                </a:lnTo>
                <a:lnTo>
                  <a:pt x="494714" y="1892727"/>
                </a:lnTo>
                <a:lnTo>
                  <a:pt x="498710" y="1904999"/>
                </a:lnTo>
                <a:close/>
              </a:path>
              <a:path w="3296920" h="2565400">
                <a:moveTo>
                  <a:pt x="657151" y="1904999"/>
                </a:moveTo>
                <a:lnTo>
                  <a:pt x="637176" y="1904999"/>
                </a:lnTo>
                <a:lnTo>
                  <a:pt x="644129" y="1892270"/>
                </a:lnTo>
                <a:lnTo>
                  <a:pt x="652933" y="1892270"/>
                </a:lnTo>
                <a:lnTo>
                  <a:pt x="657151" y="1904999"/>
                </a:lnTo>
                <a:close/>
              </a:path>
              <a:path w="3296920" h="2565400">
                <a:moveTo>
                  <a:pt x="936873" y="1904999"/>
                </a:moveTo>
                <a:lnTo>
                  <a:pt x="929629" y="1904999"/>
                </a:lnTo>
                <a:lnTo>
                  <a:pt x="925551" y="1892270"/>
                </a:lnTo>
                <a:lnTo>
                  <a:pt x="941295" y="1892270"/>
                </a:lnTo>
                <a:lnTo>
                  <a:pt x="936873" y="1904999"/>
                </a:lnTo>
                <a:close/>
              </a:path>
              <a:path w="3296920" h="2565400">
                <a:moveTo>
                  <a:pt x="987625" y="1904999"/>
                </a:moveTo>
                <a:lnTo>
                  <a:pt x="972405" y="1904999"/>
                </a:lnTo>
                <a:lnTo>
                  <a:pt x="971944" y="1892727"/>
                </a:lnTo>
                <a:lnTo>
                  <a:pt x="971926" y="1892270"/>
                </a:lnTo>
                <a:lnTo>
                  <a:pt x="985093" y="1892270"/>
                </a:lnTo>
                <a:lnTo>
                  <a:pt x="987625" y="1904999"/>
                </a:lnTo>
                <a:close/>
              </a:path>
              <a:path w="3296920" h="2565400">
                <a:moveTo>
                  <a:pt x="1029747" y="1904999"/>
                </a:moveTo>
                <a:lnTo>
                  <a:pt x="1016903" y="1904999"/>
                </a:lnTo>
                <a:lnTo>
                  <a:pt x="1013968" y="1892727"/>
                </a:lnTo>
                <a:lnTo>
                  <a:pt x="1013858" y="1892270"/>
                </a:lnTo>
                <a:lnTo>
                  <a:pt x="1030146" y="1892270"/>
                </a:lnTo>
                <a:lnTo>
                  <a:pt x="1029747" y="1904999"/>
                </a:lnTo>
                <a:close/>
              </a:path>
              <a:path w="3296920" h="2565400">
                <a:moveTo>
                  <a:pt x="1117759" y="1904999"/>
                </a:moveTo>
                <a:lnTo>
                  <a:pt x="1108404" y="1904999"/>
                </a:lnTo>
                <a:lnTo>
                  <a:pt x="1106083" y="1892727"/>
                </a:lnTo>
                <a:lnTo>
                  <a:pt x="1105996" y="1892270"/>
                </a:lnTo>
                <a:lnTo>
                  <a:pt x="1120545" y="1892270"/>
                </a:lnTo>
                <a:lnTo>
                  <a:pt x="1117759" y="1904999"/>
                </a:lnTo>
                <a:close/>
              </a:path>
              <a:path w="3296920" h="2565400">
                <a:moveTo>
                  <a:pt x="1945243" y="1904999"/>
                </a:moveTo>
                <a:lnTo>
                  <a:pt x="1930211" y="1904999"/>
                </a:lnTo>
                <a:lnTo>
                  <a:pt x="1928789" y="1892727"/>
                </a:lnTo>
                <a:lnTo>
                  <a:pt x="1928736" y="1892270"/>
                </a:lnTo>
                <a:lnTo>
                  <a:pt x="1943409" y="1892270"/>
                </a:lnTo>
                <a:lnTo>
                  <a:pt x="1945243" y="1904999"/>
                </a:lnTo>
                <a:close/>
              </a:path>
              <a:path w="3296920" h="2565400">
                <a:moveTo>
                  <a:pt x="2201366" y="1904999"/>
                </a:moveTo>
                <a:lnTo>
                  <a:pt x="2191554" y="1904999"/>
                </a:lnTo>
                <a:lnTo>
                  <a:pt x="2189284" y="1892727"/>
                </a:lnTo>
                <a:lnTo>
                  <a:pt x="2189200" y="1892270"/>
                </a:lnTo>
                <a:lnTo>
                  <a:pt x="2203896" y="1892270"/>
                </a:lnTo>
                <a:lnTo>
                  <a:pt x="2201366" y="1904999"/>
                </a:lnTo>
                <a:close/>
              </a:path>
              <a:path w="3296920" h="2565400">
                <a:moveTo>
                  <a:pt x="2323259" y="1904999"/>
                </a:moveTo>
                <a:lnTo>
                  <a:pt x="2310211" y="1904999"/>
                </a:lnTo>
                <a:lnTo>
                  <a:pt x="2309217" y="1892727"/>
                </a:lnTo>
                <a:lnTo>
                  <a:pt x="2309180" y="1892270"/>
                </a:lnTo>
                <a:lnTo>
                  <a:pt x="2325730" y="1892270"/>
                </a:lnTo>
                <a:lnTo>
                  <a:pt x="2323259" y="1904999"/>
                </a:lnTo>
                <a:close/>
              </a:path>
              <a:path w="3296920" h="2565400">
                <a:moveTo>
                  <a:pt x="2424266" y="1904999"/>
                </a:moveTo>
                <a:lnTo>
                  <a:pt x="2419163" y="1892270"/>
                </a:lnTo>
                <a:lnTo>
                  <a:pt x="2431281" y="1892270"/>
                </a:lnTo>
                <a:lnTo>
                  <a:pt x="2424266" y="1904999"/>
                </a:lnTo>
                <a:close/>
              </a:path>
              <a:path w="3296920" h="2565400">
                <a:moveTo>
                  <a:pt x="2632582" y="1904999"/>
                </a:moveTo>
                <a:lnTo>
                  <a:pt x="2614404" y="1904999"/>
                </a:lnTo>
                <a:lnTo>
                  <a:pt x="2608209" y="1892270"/>
                </a:lnTo>
                <a:lnTo>
                  <a:pt x="2635908" y="1892270"/>
                </a:lnTo>
                <a:lnTo>
                  <a:pt x="2632582" y="1904999"/>
                </a:lnTo>
                <a:close/>
              </a:path>
              <a:path w="3296920" h="2565400">
                <a:moveTo>
                  <a:pt x="2752405" y="1904999"/>
                </a:moveTo>
                <a:lnTo>
                  <a:pt x="2747326" y="1904999"/>
                </a:lnTo>
                <a:lnTo>
                  <a:pt x="2743020" y="1892270"/>
                </a:lnTo>
                <a:lnTo>
                  <a:pt x="2756943" y="1892270"/>
                </a:lnTo>
                <a:lnTo>
                  <a:pt x="2752405" y="1904999"/>
                </a:lnTo>
                <a:close/>
              </a:path>
              <a:path w="3296920" h="2565400">
                <a:moveTo>
                  <a:pt x="2796874" y="1904999"/>
                </a:moveTo>
                <a:lnTo>
                  <a:pt x="2783084" y="1904999"/>
                </a:lnTo>
                <a:lnTo>
                  <a:pt x="2788267" y="1892270"/>
                </a:lnTo>
                <a:lnTo>
                  <a:pt x="2794150" y="1892270"/>
                </a:lnTo>
                <a:lnTo>
                  <a:pt x="2796874" y="1904999"/>
                </a:lnTo>
                <a:close/>
              </a:path>
              <a:path w="3296920" h="2565400">
                <a:moveTo>
                  <a:pt x="2844653" y="1917699"/>
                </a:moveTo>
                <a:lnTo>
                  <a:pt x="2831550" y="1917699"/>
                </a:lnTo>
                <a:lnTo>
                  <a:pt x="2829229" y="1904999"/>
                </a:lnTo>
                <a:lnTo>
                  <a:pt x="2829781" y="1892727"/>
                </a:lnTo>
                <a:lnTo>
                  <a:pt x="2829802" y="1892270"/>
                </a:lnTo>
                <a:lnTo>
                  <a:pt x="2842600" y="1892270"/>
                </a:lnTo>
                <a:lnTo>
                  <a:pt x="2844904" y="1904999"/>
                </a:lnTo>
                <a:lnTo>
                  <a:pt x="2844653" y="1917699"/>
                </a:lnTo>
                <a:close/>
              </a:path>
              <a:path w="3296920" h="2565400">
                <a:moveTo>
                  <a:pt x="78860" y="1917699"/>
                </a:moveTo>
                <a:lnTo>
                  <a:pt x="66393" y="1917699"/>
                </a:lnTo>
                <a:lnTo>
                  <a:pt x="74207" y="1904999"/>
                </a:lnTo>
                <a:lnTo>
                  <a:pt x="78860" y="1917699"/>
                </a:lnTo>
                <a:close/>
              </a:path>
              <a:path w="3296920" h="2565400">
                <a:moveTo>
                  <a:pt x="124819" y="1917699"/>
                </a:moveTo>
                <a:lnTo>
                  <a:pt x="114411" y="1917699"/>
                </a:lnTo>
                <a:lnTo>
                  <a:pt x="110187" y="1904999"/>
                </a:lnTo>
                <a:lnTo>
                  <a:pt x="126143" y="1904999"/>
                </a:lnTo>
                <a:lnTo>
                  <a:pt x="124819" y="1917699"/>
                </a:lnTo>
                <a:close/>
              </a:path>
              <a:path w="3296920" h="2565400">
                <a:moveTo>
                  <a:pt x="200385" y="1917699"/>
                </a:moveTo>
                <a:lnTo>
                  <a:pt x="181695" y="1917699"/>
                </a:lnTo>
                <a:lnTo>
                  <a:pt x="180771" y="1906355"/>
                </a:lnTo>
                <a:lnTo>
                  <a:pt x="180661" y="1904999"/>
                </a:lnTo>
                <a:lnTo>
                  <a:pt x="199431" y="1904999"/>
                </a:lnTo>
                <a:lnTo>
                  <a:pt x="200385" y="1917699"/>
                </a:lnTo>
                <a:close/>
              </a:path>
              <a:path w="3296920" h="2565400">
                <a:moveTo>
                  <a:pt x="209864" y="1917699"/>
                </a:moveTo>
                <a:lnTo>
                  <a:pt x="202433" y="1904999"/>
                </a:lnTo>
                <a:lnTo>
                  <a:pt x="214174" y="1904999"/>
                </a:lnTo>
                <a:lnTo>
                  <a:pt x="214184" y="1906355"/>
                </a:lnTo>
                <a:lnTo>
                  <a:pt x="209864" y="1917699"/>
                </a:lnTo>
                <a:close/>
              </a:path>
              <a:path w="3296920" h="2565400">
                <a:moveTo>
                  <a:pt x="214184" y="1906355"/>
                </a:moveTo>
                <a:lnTo>
                  <a:pt x="214174" y="1904999"/>
                </a:lnTo>
                <a:lnTo>
                  <a:pt x="214701" y="1904999"/>
                </a:lnTo>
                <a:lnTo>
                  <a:pt x="214184" y="1906355"/>
                </a:lnTo>
                <a:close/>
              </a:path>
              <a:path w="3296920" h="2565400">
                <a:moveTo>
                  <a:pt x="228877" y="1917699"/>
                </a:moveTo>
                <a:lnTo>
                  <a:pt x="214274" y="1917699"/>
                </a:lnTo>
                <a:lnTo>
                  <a:pt x="214184" y="1906355"/>
                </a:lnTo>
                <a:lnTo>
                  <a:pt x="214701" y="1904999"/>
                </a:lnTo>
                <a:lnTo>
                  <a:pt x="228795" y="1904999"/>
                </a:lnTo>
                <a:lnTo>
                  <a:pt x="228877" y="1917699"/>
                </a:lnTo>
                <a:close/>
              </a:path>
              <a:path w="3296920" h="2565400">
                <a:moveTo>
                  <a:pt x="338220" y="1917699"/>
                </a:moveTo>
                <a:lnTo>
                  <a:pt x="320856" y="1917699"/>
                </a:lnTo>
                <a:lnTo>
                  <a:pt x="313621" y="1904999"/>
                </a:lnTo>
                <a:lnTo>
                  <a:pt x="332160" y="1904999"/>
                </a:lnTo>
                <a:lnTo>
                  <a:pt x="338220" y="1917699"/>
                </a:lnTo>
                <a:close/>
              </a:path>
              <a:path w="3296920" h="2565400">
                <a:moveTo>
                  <a:pt x="389672" y="1917699"/>
                </a:moveTo>
                <a:lnTo>
                  <a:pt x="368834" y="1917699"/>
                </a:lnTo>
                <a:lnTo>
                  <a:pt x="370569" y="1904999"/>
                </a:lnTo>
                <a:lnTo>
                  <a:pt x="383910" y="1904999"/>
                </a:lnTo>
                <a:lnTo>
                  <a:pt x="389672" y="1917699"/>
                </a:lnTo>
                <a:close/>
              </a:path>
              <a:path w="3296920" h="2565400">
                <a:moveTo>
                  <a:pt x="496921" y="1917699"/>
                </a:moveTo>
                <a:lnTo>
                  <a:pt x="489405" y="1917699"/>
                </a:lnTo>
                <a:lnTo>
                  <a:pt x="484872" y="1904999"/>
                </a:lnTo>
                <a:lnTo>
                  <a:pt x="499903" y="1904999"/>
                </a:lnTo>
                <a:lnTo>
                  <a:pt x="496921" y="1917699"/>
                </a:lnTo>
                <a:close/>
              </a:path>
              <a:path w="3296920" h="2565400">
                <a:moveTo>
                  <a:pt x="644333" y="1917699"/>
                </a:moveTo>
                <a:lnTo>
                  <a:pt x="637573" y="1904999"/>
                </a:lnTo>
                <a:lnTo>
                  <a:pt x="650219" y="1904999"/>
                </a:lnTo>
                <a:lnTo>
                  <a:pt x="644333" y="1917699"/>
                </a:lnTo>
                <a:close/>
              </a:path>
              <a:path w="3296920" h="2565400">
                <a:moveTo>
                  <a:pt x="839029" y="1917699"/>
                </a:moveTo>
                <a:lnTo>
                  <a:pt x="824713" y="1917699"/>
                </a:lnTo>
                <a:lnTo>
                  <a:pt x="826905" y="1904999"/>
                </a:lnTo>
                <a:lnTo>
                  <a:pt x="837821" y="1904999"/>
                </a:lnTo>
                <a:lnTo>
                  <a:pt x="839029" y="1917699"/>
                </a:lnTo>
                <a:close/>
              </a:path>
              <a:path w="3296920" h="2565400">
                <a:moveTo>
                  <a:pt x="889532" y="1917699"/>
                </a:moveTo>
                <a:lnTo>
                  <a:pt x="882851" y="1917699"/>
                </a:lnTo>
                <a:lnTo>
                  <a:pt x="878974" y="1904999"/>
                </a:lnTo>
                <a:lnTo>
                  <a:pt x="892395" y="1904999"/>
                </a:lnTo>
                <a:lnTo>
                  <a:pt x="889532" y="1917699"/>
                </a:lnTo>
                <a:close/>
              </a:path>
              <a:path w="3296920" h="2565400">
                <a:moveTo>
                  <a:pt x="1092339" y="1917699"/>
                </a:moveTo>
                <a:lnTo>
                  <a:pt x="1080886" y="1917699"/>
                </a:lnTo>
                <a:lnTo>
                  <a:pt x="1081170" y="1906355"/>
                </a:lnTo>
                <a:lnTo>
                  <a:pt x="1081204" y="1904999"/>
                </a:lnTo>
                <a:lnTo>
                  <a:pt x="1096784" y="1904999"/>
                </a:lnTo>
                <a:lnTo>
                  <a:pt x="1092339" y="1917699"/>
                </a:lnTo>
                <a:close/>
              </a:path>
              <a:path w="3296920" h="2565400">
                <a:moveTo>
                  <a:pt x="1144802" y="1917699"/>
                </a:moveTo>
                <a:lnTo>
                  <a:pt x="1131349" y="1917699"/>
                </a:lnTo>
                <a:lnTo>
                  <a:pt x="1130659" y="1906355"/>
                </a:lnTo>
                <a:lnTo>
                  <a:pt x="1130576" y="1904999"/>
                </a:lnTo>
                <a:lnTo>
                  <a:pt x="1143727" y="1904999"/>
                </a:lnTo>
                <a:lnTo>
                  <a:pt x="1144802" y="1917699"/>
                </a:lnTo>
                <a:close/>
              </a:path>
              <a:path w="3296920" h="2565400">
                <a:moveTo>
                  <a:pt x="1234555" y="1917699"/>
                </a:moveTo>
                <a:lnTo>
                  <a:pt x="1218636" y="1917699"/>
                </a:lnTo>
                <a:lnTo>
                  <a:pt x="1220306" y="1904999"/>
                </a:lnTo>
                <a:lnTo>
                  <a:pt x="1232316" y="1904999"/>
                </a:lnTo>
                <a:lnTo>
                  <a:pt x="1234555" y="1917699"/>
                </a:lnTo>
                <a:close/>
              </a:path>
              <a:path w="3296920" h="2565400">
                <a:moveTo>
                  <a:pt x="1702746" y="1917699"/>
                </a:moveTo>
                <a:lnTo>
                  <a:pt x="1690734" y="1917699"/>
                </a:lnTo>
                <a:lnTo>
                  <a:pt x="1688811" y="1904999"/>
                </a:lnTo>
                <a:lnTo>
                  <a:pt x="1704618" y="1904999"/>
                </a:lnTo>
                <a:lnTo>
                  <a:pt x="1702746" y="1917699"/>
                </a:lnTo>
                <a:close/>
              </a:path>
              <a:path w="3296920" h="2565400">
                <a:moveTo>
                  <a:pt x="1825332" y="1930399"/>
                </a:moveTo>
                <a:lnTo>
                  <a:pt x="1819661" y="1930399"/>
                </a:lnTo>
                <a:lnTo>
                  <a:pt x="1818224" y="1917699"/>
                </a:lnTo>
                <a:lnTo>
                  <a:pt x="1824035" y="1904999"/>
                </a:lnTo>
                <a:lnTo>
                  <a:pt x="1829364" y="1904999"/>
                </a:lnTo>
                <a:lnTo>
                  <a:pt x="1833320" y="1917699"/>
                </a:lnTo>
                <a:lnTo>
                  <a:pt x="1832227" y="1917699"/>
                </a:lnTo>
                <a:lnTo>
                  <a:pt x="1825332" y="1930399"/>
                </a:lnTo>
                <a:close/>
              </a:path>
              <a:path w="3296920" h="2565400">
                <a:moveTo>
                  <a:pt x="1854439" y="1930399"/>
                </a:moveTo>
                <a:lnTo>
                  <a:pt x="1847577" y="1917699"/>
                </a:lnTo>
                <a:lnTo>
                  <a:pt x="1851395" y="1917699"/>
                </a:lnTo>
                <a:lnTo>
                  <a:pt x="1855451" y="1904999"/>
                </a:lnTo>
                <a:lnTo>
                  <a:pt x="1869744" y="1904999"/>
                </a:lnTo>
                <a:lnTo>
                  <a:pt x="1864358" y="1917699"/>
                </a:lnTo>
                <a:lnTo>
                  <a:pt x="1854439" y="1930399"/>
                </a:lnTo>
                <a:close/>
              </a:path>
              <a:path w="3296920" h="2565400">
                <a:moveTo>
                  <a:pt x="2088559" y="1917699"/>
                </a:moveTo>
                <a:lnTo>
                  <a:pt x="2071202" y="1917699"/>
                </a:lnTo>
                <a:lnTo>
                  <a:pt x="2066079" y="1904999"/>
                </a:lnTo>
                <a:lnTo>
                  <a:pt x="2089245" y="1904999"/>
                </a:lnTo>
                <a:lnTo>
                  <a:pt x="2088559" y="1917699"/>
                </a:lnTo>
                <a:close/>
              </a:path>
              <a:path w="3296920" h="2565400">
                <a:moveTo>
                  <a:pt x="2171174" y="1917699"/>
                </a:moveTo>
                <a:lnTo>
                  <a:pt x="2161570" y="1917699"/>
                </a:lnTo>
                <a:lnTo>
                  <a:pt x="2157365" y="1904999"/>
                </a:lnTo>
                <a:lnTo>
                  <a:pt x="2173180" y="1904999"/>
                </a:lnTo>
                <a:lnTo>
                  <a:pt x="2171174" y="1917699"/>
                </a:lnTo>
                <a:close/>
              </a:path>
              <a:path w="3296920" h="2565400">
                <a:moveTo>
                  <a:pt x="2516204" y="1917699"/>
                </a:moveTo>
                <a:lnTo>
                  <a:pt x="2504891" y="1917699"/>
                </a:lnTo>
                <a:lnTo>
                  <a:pt x="2510749" y="1904999"/>
                </a:lnTo>
                <a:lnTo>
                  <a:pt x="2516204" y="1917699"/>
                </a:lnTo>
                <a:close/>
              </a:path>
              <a:path w="3296920" h="2565400">
                <a:moveTo>
                  <a:pt x="2595288" y="1917699"/>
                </a:moveTo>
                <a:lnTo>
                  <a:pt x="2581308" y="1917699"/>
                </a:lnTo>
                <a:lnTo>
                  <a:pt x="2588827" y="1904999"/>
                </a:lnTo>
                <a:lnTo>
                  <a:pt x="2595288" y="1917699"/>
                </a:lnTo>
                <a:close/>
              </a:path>
              <a:path w="3296920" h="2565400">
                <a:moveTo>
                  <a:pt x="2671166" y="1917699"/>
                </a:moveTo>
                <a:lnTo>
                  <a:pt x="2657772" y="1917699"/>
                </a:lnTo>
                <a:lnTo>
                  <a:pt x="2653398" y="1904999"/>
                </a:lnTo>
                <a:lnTo>
                  <a:pt x="2671432" y="1904999"/>
                </a:lnTo>
                <a:lnTo>
                  <a:pt x="2671166" y="1917699"/>
                </a:lnTo>
                <a:close/>
              </a:path>
              <a:path w="3296920" h="2565400">
                <a:moveTo>
                  <a:pt x="2718614" y="1917699"/>
                </a:moveTo>
                <a:lnTo>
                  <a:pt x="2704060" y="1917699"/>
                </a:lnTo>
                <a:lnTo>
                  <a:pt x="2703903" y="1906355"/>
                </a:lnTo>
                <a:lnTo>
                  <a:pt x="2703885" y="1904999"/>
                </a:lnTo>
                <a:lnTo>
                  <a:pt x="2717898" y="1904999"/>
                </a:lnTo>
                <a:lnTo>
                  <a:pt x="2718614" y="1917699"/>
                </a:lnTo>
                <a:close/>
              </a:path>
              <a:path w="3296920" h="2565400">
                <a:moveTo>
                  <a:pt x="2733693" y="1917699"/>
                </a:moveTo>
                <a:lnTo>
                  <a:pt x="2725295" y="1917699"/>
                </a:lnTo>
                <a:lnTo>
                  <a:pt x="2721079" y="1904999"/>
                </a:lnTo>
                <a:lnTo>
                  <a:pt x="2737781" y="1904999"/>
                </a:lnTo>
                <a:lnTo>
                  <a:pt x="2733693" y="1917699"/>
                </a:lnTo>
                <a:close/>
              </a:path>
              <a:path w="3296920" h="2565400">
                <a:moveTo>
                  <a:pt x="2770897" y="1917699"/>
                </a:moveTo>
                <a:lnTo>
                  <a:pt x="2757833" y="1917699"/>
                </a:lnTo>
                <a:lnTo>
                  <a:pt x="2761402" y="1904999"/>
                </a:lnTo>
                <a:lnTo>
                  <a:pt x="2767600" y="1904999"/>
                </a:lnTo>
                <a:lnTo>
                  <a:pt x="2770897" y="1917699"/>
                </a:lnTo>
                <a:close/>
              </a:path>
              <a:path w="3296920" h="2565400">
                <a:moveTo>
                  <a:pt x="2785501" y="1917699"/>
                </a:moveTo>
                <a:lnTo>
                  <a:pt x="2782558" y="1904999"/>
                </a:lnTo>
                <a:lnTo>
                  <a:pt x="2796476" y="1904999"/>
                </a:lnTo>
                <a:lnTo>
                  <a:pt x="2785501" y="1917699"/>
                </a:lnTo>
                <a:close/>
              </a:path>
              <a:path w="3296920" h="2565400">
                <a:moveTo>
                  <a:pt x="2869884" y="1917699"/>
                </a:moveTo>
                <a:lnTo>
                  <a:pt x="2855520" y="1917699"/>
                </a:lnTo>
                <a:lnTo>
                  <a:pt x="2852716" y="1904999"/>
                </a:lnTo>
                <a:lnTo>
                  <a:pt x="2869566" y="1904999"/>
                </a:lnTo>
                <a:lnTo>
                  <a:pt x="2869884" y="1917699"/>
                </a:lnTo>
                <a:close/>
              </a:path>
              <a:path w="3296920" h="2565400">
                <a:moveTo>
                  <a:pt x="2958960" y="1917699"/>
                </a:moveTo>
                <a:lnTo>
                  <a:pt x="2952677" y="1917699"/>
                </a:lnTo>
                <a:lnTo>
                  <a:pt x="2944231" y="1904999"/>
                </a:lnTo>
                <a:lnTo>
                  <a:pt x="2957520" y="1904999"/>
                </a:lnTo>
                <a:lnTo>
                  <a:pt x="2958960" y="1917699"/>
                </a:lnTo>
                <a:close/>
              </a:path>
              <a:path w="3296920" h="2565400">
                <a:moveTo>
                  <a:pt x="33288" y="1943099"/>
                </a:moveTo>
                <a:lnTo>
                  <a:pt x="21835" y="1943099"/>
                </a:lnTo>
                <a:lnTo>
                  <a:pt x="23624" y="1930399"/>
                </a:lnTo>
                <a:lnTo>
                  <a:pt x="31856" y="1917699"/>
                </a:lnTo>
                <a:lnTo>
                  <a:pt x="48297" y="1917699"/>
                </a:lnTo>
                <a:lnTo>
                  <a:pt x="45575" y="1930399"/>
                </a:lnTo>
                <a:lnTo>
                  <a:pt x="38321" y="1930399"/>
                </a:lnTo>
                <a:lnTo>
                  <a:pt x="33288" y="1943099"/>
                </a:lnTo>
                <a:close/>
              </a:path>
              <a:path w="3296920" h="2565400">
                <a:moveTo>
                  <a:pt x="87688" y="1930399"/>
                </a:moveTo>
                <a:lnTo>
                  <a:pt x="72418" y="1930399"/>
                </a:lnTo>
                <a:lnTo>
                  <a:pt x="63202" y="1917699"/>
                </a:lnTo>
                <a:lnTo>
                  <a:pt x="88411" y="1917699"/>
                </a:lnTo>
                <a:lnTo>
                  <a:pt x="87688" y="1930399"/>
                </a:lnTo>
                <a:close/>
              </a:path>
              <a:path w="3296920" h="2565400">
                <a:moveTo>
                  <a:pt x="184555" y="1930399"/>
                </a:moveTo>
                <a:lnTo>
                  <a:pt x="161911" y="1930399"/>
                </a:lnTo>
                <a:lnTo>
                  <a:pt x="156274" y="1917699"/>
                </a:lnTo>
                <a:lnTo>
                  <a:pt x="178911" y="1917699"/>
                </a:lnTo>
                <a:lnTo>
                  <a:pt x="184555" y="1930399"/>
                </a:lnTo>
                <a:close/>
              </a:path>
              <a:path w="3296920" h="2565400">
                <a:moveTo>
                  <a:pt x="554548" y="1930399"/>
                </a:moveTo>
                <a:lnTo>
                  <a:pt x="540624" y="1930399"/>
                </a:lnTo>
                <a:lnTo>
                  <a:pt x="540788" y="1917699"/>
                </a:lnTo>
                <a:lnTo>
                  <a:pt x="554701" y="1917699"/>
                </a:lnTo>
                <a:lnTo>
                  <a:pt x="554548" y="1930399"/>
                </a:lnTo>
                <a:close/>
              </a:path>
              <a:path w="3296920" h="2565400">
                <a:moveTo>
                  <a:pt x="714528" y="1930399"/>
                </a:moveTo>
                <a:lnTo>
                  <a:pt x="698893" y="1930399"/>
                </a:lnTo>
                <a:lnTo>
                  <a:pt x="704085" y="1917699"/>
                </a:lnTo>
                <a:lnTo>
                  <a:pt x="710365" y="1917699"/>
                </a:lnTo>
                <a:lnTo>
                  <a:pt x="714528" y="1930399"/>
                </a:lnTo>
                <a:close/>
              </a:path>
              <a:path w="3296920" h="2565400">
                <a:moveTo>
                  <a:pt x="789007" y="1930399"/>
                </a:moveTo>
                <a:lnTo>
                  <a:pt x="775642" y="1930399"/>
                </a:lnTo>
                <a:lnTo>
                  <a:pt x="776290" y="1917699"/>
                </a:lnTo>
                <a:lnTo>
                  <a:pt x="790673" y="1917699"/>
                </a:lnTo>
                <a:lnTo>
                  <a:pt x="789007" y="1930399"/>
                </a:lnTo>
                <a:close/>
              </a:path>
              <a:path w="3296920" h="2565400">
                <a:moveTo>
                  <a:pt x="812067" y="1930399"/>
                </a:moveTo>
                <a:lnTo>
                  <a:pt x="800505" y="1930399"/>
                </a:lnTo>
                <a:lnTo>
                  <a:pt x="798546" y="1917699"/>
                </a:lnTo>
                <a:lnTo>
                  <a:pt x="815805" y="1917699"/>
                </a:lnTo>
                <a:lnTo>
                  <a:pt x="812067" y="1930399"/>
                </a:lnTo>
                <a:close/>
              </a:path>
              <a:path w="3296920" h="2565400">
                <a:moveTo>
                  <a:pt x="861855" y="1943099"/>
                </a:moveTo>
                <a:lnTo>
                  <a:pt x="854687" y="1943099"/>
                </a:lnTo>
                <a:lnTo>
                  <a:pt x="848414" y="1930399"/>
                </a:lnTo>
                <a:lnTo>
                  <a:pt x="846107" y="1930399"/>
                </a:lnTo>
                <a:lnTo>
                  <a:pt x="854379" y="1917699"/>
                </a:lnTo>
                <a:lnTo>
                  <a:pt x="860503" y="1917699"/>
                </a:lnTo>
                <a:lnTo>
                  <a:pt x="865324" y="1930399"/>
                </a:lnTo>
                <a:lnTo>
                  <a:pt x="861855" y="1943099"/>
                </a:lnTo>
                <a:close/>
              </a:path>
              <a:path w="3296920" h="2565400">
                <a:moveTo>
                  <a:pt x="901416" y="1930399"/>
                </a:moveTo>
                <a:lnTo>
                  <a:pt x="883955" y="1930399"/>
                </a:lnTo>
                <a:lnTo>
                  <a:pt x="889359" y="1917699"/>
                </a:lnTo>
                <a:lnTo>
                  <a:pt x="895576" y="1917699"/>
                </a:lnTo>
                <a:lnTo>
                  <a:pt x="901416" y="1930399"/>
                </a:lnTo>
                <a:close/>
              </a:path>
              <a:path w="3296920" h="2565400">
                <a:moveTo>
                  <a:pt x="975695" y="1930399"/>
                </a:moveTo>
                <a:lnTo>
                  <a:pt x="959759" y="1930399"/>
                </a:lnTo>
                <a:lnTo>
                  <a:pt x="959202" y="1917699"/>
                </a:lnTo>
                <a:lnTo>
                  <a:pt x="972687" y="1917699"/>
                </a:lnTo>
                <a:lnTo>
                  <a:pt x="975695" y="1930399"/>
                </a:lnTo>
                <a:close/>
              </a:path>
              <a:path w="3296920" h="2565400">
                <a:moveTo>
                  <a:pt x="1021382" y="1930399"/>
                </a:moveTo>
                <a:lnTo>
                  <a:pt x="1006205" y="1930399"/>
                </a:lnTo>
                <a:lnTo>
                  <a:pt x="1007637" y="1917699"/>
                </a:lnTo>
                <a:lnTo>
                  <a:pt x="1020153" y="1917699"/>
                </a:lnTo>
                <a:lnTo>
                  <a:pt x="1021382" y="1930399"/>
                </a:lnTo>
                <a:close/>
              </a:path>
              <a:path w="3296920" h="2565400">
                <a:moveTo>
                  <a:pt x="1042392" y="1930399"/>
                </a:moveTo>
                <a:lnTo>
                  <a:pt x="1028233" y="1930399"/>
                </a:lnTo>
                <a:lnTo>
                  <a:pt x="1032729" y="1917699"/>
                </a:lnTo>
                <a:lnTo>
                  <a:pt x="1038836" y="1917699"/>
                </a:lnTo>
                <a:lnTo>
                  <a:pt x="1042392" y="1930399"/>
                </a:lnTo>
                <a:close/>
              </a:path>
              <a:path w="3296920" h="2565400">
                <a:moveTo>
                  <a:pt x="1620622" y="1930399"/>
                </a:moveTo>
                <a:lnTo>
                  <a:pt x="1610650" y="1930399"/>
                </a:lnTo>
                <a:lnTo>
                  <a:pt x="1609139" y="1917699"/>
                </a:lnTo>
                <a:lnTo>
                  <a:pt x="1624306" y="1917699"/>
                </a:lnTo>
                <a:lnTo>
                  <a:pt x="1620622" y="1930399"/>
                </a:lnTo>
                <a:close/>
              </a:path>
              <a:path w="3296920" h="2565400">
                <a:moveTo>
                  <a:pt x="1757176" y="1930399"/>
                </a:moveTo>
                <a:lnTo>
                  <a:pt x="1743947" y="1930399"/>
                </a:lnTo>
                <a:lnTo>
                  <a:pt x="1742913" y="1917699"/>
                </a:lnTo>
                <a:lnTo>
                  <a:pt x="1759137" y="1917699"/>
                </a:lnTo>
                <a:lnTo>
                  <a:pt x="1757176" y="1930399"/>
                </a:lnTo>
                <a:close/>
              </a:path>
              <a:path w="3296920" h="2565400">
                <a:moveTo>
                  <a:pt x="2055884" y="1930399"/>
                </a:moveTo>
                <a:lnTo>
                  <a:pt x="2038773" y="1930399"/>
                </a:lnTo>
                <a:lnTo>
                  <a:pt x="2039727" y="1917699"/>
                </a:lnTo>
                <a:lnTo>
                  <a:pt x="2049430" y="1917699"/>
                </a:lnTo>
                <a:lnTo>
                  <a:pt x="2055884" y="1930399"/>
                </a:lnTo>
                <a:close/>
              </a:path>
              <a:path w="3296920" h="2565400">
                <a:moveTo>
                  <a:pt x="2512860" y="1930399"/>
                </a:moveTo>
                <a:lnTo>
                  <a:pt x="2507774" y="1930399"/>
                </a:lnTo>
                <a:lnTo>
                  <a:pt x="2502582" y="1917699"/>
                </a:lnTo>
                <a:lnTo>
                  <a:pt x="2516672" y="1917699"/>
                </a:lnTo>
                <a:lnTo>
                  <a:pt x="2512860" y="1930399"/>
                </a:lnTo>
                <a:close/>
              </a:path>
              <a:path w="3296920" h="2565400">
                <a:moveTo>
                  <a:pt x="2591832" y="1930399"/>
                </a:moveTo>
                <a:lnTo>
                  <a:pt x="2576846" y="1930399"/>
                </a:lnTo>
                <a:lnTo>
                  <a:pt x="2575615" y="1917699"/>
                </a:lnTo>
                <a:lnTo>
                  <a:pt x="2597804" y="1917699"/>
                </a:lnTo>
                <a:lnTo>
                  <a:pt x="2591832" y="1930399"/>
                </a:lnTo>
                <a:close/>
              </a:path>
              <a:path w="3296920" h="2565400">
                <a:moveTo>
                  <a:pt x="2796555" y="1930399"/>
                </a:moveTo>
                <a:lnTo>
                  <a:pt x="2783035" y="1930399"/>
                </a:lnTo>
                <a:lnTo>
                  <a:pt x="2782717" y="1917699"/>
                </a:lnTo>
                <a:lnTo>
                  <a:pt x="2796641" y="1917699"/>
                </a:lnTo>
                <a:lnTo>
                  <a:pt x="2796555" y="1930399"/>
                </a:lnTo>
                <a:close/>
              </a:path>
              <a:path w="3296920" h="2565400">
                <a:moveTo>
                  <a:pt x="2826221" y="1930399"/>
                </a:moveTo>
                <a:lnTo>
                  <a:pt x="2804907" y="1930399"/>
                </a:lnTo>
                <a:lnTo>
                  <a:pt x="2805363" y="1917699"/>
                </a:lnTo>
                <a:lnTo>
                  <a:pt x="2821963" y="1917699"/>
                </a:lnTo>
                <a:lnTo>
                  <a:pt x="2826221" y="1930399"/>
                </a:lnTo>
                <a:close/>
              </a:path>
              <a:path w="3296920" h="2565400">
                <a:moveTo>
                  <a:pt x="2890802" y="1930399"/>
                </a:moveTo>
                <a:lnTo>
                  <a:pt x="2876486" y="1930399"/>
                </a:lnTo>
                <a:lnTo>
                  <a:pt x="2876760" y="1917699"/>
                </a:lnTo>
                <a:lnTo>
                  <a:pt x="2890483" y="1917699"/>
                </a:lnTo>
                <a:lnTo>
                  <a:pt x="2890802" y="1930399"/>
                </a:lnTo>
                <a:close/>
              </a:path>
              <a:path w="3296920" h="2565400">
                <a:moveTo>
                  <a:pt x="2926872" y="1930399"/>
                </a:moveTo>
                <a:lnTo>
                  <a:pt x="2916260" y="1930399"/>
                </a:lnTo>
                <a:lnTo>
                  <a:pt x="2913071" y="1917699"/>
                </a:lnTo>
                <a:lnTo>
                  <a:pt x="2926750" y="1917699"/>
                </a:lnTo>
                <a:lnTo>
                  <a:pt x="2926872" y="1930399"/>
                </a:lnTo>
                <a:close/>
              </a:path>
              <a:path w="3296920" h="2565400">
                <a:moveTo>
                  <a:pt x="2966382" y="1930399"/>
                </a:moveTo>
                <a:lnTo>
                  <a:pt x="2948488" y="1930399"/>
                </a:lnTo>
                <a:lnTo>
                  <a:pt x="2952389" y="1917699"/>
                </a:lnTo>
                <a:lnTo>
                  <a:pt x="2966595" y="1917699"/>
                </a:lnTo>
                <a:lnTo>
                  <a:pt x="2966382" y="1930399"/>
                </a:lnTo>
                <a:close/>
              </a:path>
              <a:path w="3296920" h="2565400">
                <a:moveTo>
                  <a:pt x="113962" y="1943099"/>
                </a:moveTo>
                <a:lnTo>
                  <a:pt x="100731" y="1943099"/>
                </a:lnTo>
                <a:lnTo>
                  <a:pt x="102489" y="1930399"/>
                </a:lnTo>
                <a:lnTo>
                  <a:pt x="115922" y="1930399"/>
                </a:lnTo>
                <a:lnTo>
                  <a:pt x="113962" y="1943099"/>
                </a:lnTo>
                <a:close/>
              </a:path>
              <a:path w="3296920" h="2565400">
                <a:moveTo>
                  <a:pt x="208274" y="1943099"/>
                </a:moveTo>
                <a:lnTo>
                  <a:pt x="193814" y="1943099"/>
                </a:lnTo>
                <a:lnTo>
                  <a:pt x="193315" y="1930399"/>
                </a:lnTo>
                <a:lnTo>
                  <a:pt x="207801" y="1930399"/>
                </a:lnTo>
                <a:lnTo>
                  <a:pt x="208168" y="1940264"/>
                </a:lnTo>
                <a:lnTo>
                  <a:pt x="208274" y="1943099"/>
                </a:lnTo>
                <a:close/>
              </a:path>
              <a:path w="3296920" h="2565400">
                <a:moveTo>
                  <a:pt x="233192" y="1943099"/>
                </a:moveTo>
                <a:lnTo>
                  <a:pt x="213473" y="1943099"/>
                </a:lnTo>
                <a:lnTo>
                  <a:pt x="212732" y="1930399"/>
                </a:lnTo>
                <a:lnTo>
                  <a:pt x="232832" y="1930399"/>
                </a:lnTo>
                <a:lnTo>
                  <a:pt x="233111" y="1940264"/>
                </a:lnTo>
                <a:lnTo>
                  <a:pt x="233192" y="1943099"/>
                </a:lnTo>
                <a:close/>
              </a:path>
              <a:path w="3296920" h="2565400">
                <a:moveTo>
                  <a:pt x="337200" y="1943099"/>
                </a:moveTo>
                <a:lnTo>
                  <a:pt x="320160" y="1943099"/>
                </a:lnTo>
                <a:lnTo>
                  <a:pt x="324535" y="1930399"/>
                </a:lnTo>
                <a:lnTo>
                  <a:pt x="332127" y="1930399"/>
                </a:lnTo>
                <a:lnTo>
                  <a:pt x="337200" y="1943099"/>
                </a:lnTo>
                <a:close/>
              </a:path>
              <a:path w="3296920" h="2565400">
                <a:moveTo>
                  <a:pt x="442570" y="1943099"/>
                </a:moveTo>
                <a:lnTo>
                  <a:pt x="431744" y="1943099"/>
                </a:lnTo>
                <a:lnTo>
                  <a:pt x="429873" y="1930399"/>
                </a:lnTo>
                <a:lnTo>
                  <a:pt x="444617" y="1930399"/>
                </a:lnTo>
                <a:lnTo>
                  <a:pt x="442570" y="1943099"/>
                </a:lnTo>
                <a:close/>
              </a:path>
              <a:path w="3296920" h="2565400">
                <a:moveTo>
                  <a:pt x="513344" y="1943099"/>
                </a:moveTo>
                <a:lnTo>
                  <a:pt x="503085" y="1943099"/>
                </a:lnTo>
                <a:lnTo>
                  <a:pt x="501892" y="1930399"/>
                </a:lnTo>
                <a:lnTo>
                  <a:pt x="517818" y="1930399"/>
                </a:lnTo>
                <a:lnTo>
                  <a:pt x="513344" y="1943099"/>
                </a:lnTo>
                <a:close/>
              </a:path>
              <a:path w="3296920" h="2565400">
                <a:moveTo>
                  <a:pt x="671057" y="1943099"/>
                </a:moveTo>
                <a:lnTo>
                  <a:pt x="658107" y="1943099"/>
                </a:lnTo>
                <a:lnTo>
                  <a:pt x="666285" y="1930399"/>
                </a:lnTo>
                <a:lnTo>
                  <a:pt x="671057" y="1943099"/>
                </a:lnTo>
                <a:close/>
              </a:path>
              <a:path w="3296920" h="2565400">
                <a:moveTo>
                  <a:pt x="708198" y="1943099"/>
                </a:moveTo>
                <a:lnTo>
                  <a:pt x="702372" y="1943099"/>
                </a:lnTo>
                <a:lnTo>
                  <a:pt x="698425" y="1930399"/>
                </a:lnTo>
                <a:lnTo>
                  <a:pt x="713368" y="1930399"/>
                </a:lnTo>
                <a:lnTo>
                  <a:pt x="708198" y="1943099"/>
                </a:lnTo>
                <a:close/>
              </a:path>
              <a:path w="3296920" h="2565400">
                <a:moveTo>
                  <a:pt x="752307" y="1943099"/>
                </a:moveTo>
                <a:lnTo>
                  <a:pt x="739693" y="1943099"/>
                </a:lnTo>
                <a:lnTo>
                  <a:pt x="738341" y="1930399"/>
                </a:lnTo>
                <a:lnTo>
                  <a:pt x="753621" y="1930399"/>
                </a:lnTo>
                <a:lnTo>
                  <a:pt x="752307" y="1943099"/>
                </a:lnTo>
                <a:close/>
              </a:path>
              <a:path w="3296920" h="2565400">
                <a:moveTo>
                  <a:pt x="825270" y="1943099"/>
                </a:moveTo>
                <a:lnTo>
                  <a:pt x="811848" y="1943099"/>
                </a:lnTo>
                <a:lnTo>
                  <a:pt x="815447" y="1930399"/>
                </a:lnTo>
                <a:lnTo>
                  <a:pt x="820716" y="1930399"/>
                </a:lnTo>
                <a:lnTo>
                  <a:pt x="825270" y="1943099"/>
                </a:lnTo>
                <a:close/>
              </a:path>
              <a:path w="3296920" h="2565400">
                <a:moveTo>
                  <a:pt x="893529" y="1943099"/>
                </a:moveTo>
                <a:lnTo>
                  <a:pt x="885635" y="1943099"/>
                </a:lnTo>
                <a:lnTo>
                  <a:pt x="881876" y="1930399"/>
                </a:lnTo>
                <a:lnTo>
                  <a:pt x="899762" y="1930399"/>
                </a:lnTo>
                <a:lnTo>
                  <a:pt x="893529" y="1943099"/>
                </a:lnTo>
                <a:close/>
              </a:path>
              <a:path w="3296920" h="2565400">
                <a:moveTo>
                  <a:pt x="1032473" y="1940264"/>
                </a:moveTo>
                <a:lnTo>
                  <a:pt x="1029508" y="1930399"/>
                </a:lnTo>
                <a:lnTo>
                  <a:pt x="1037428" y="1930399"/>
                </a:lnTo>
                <a:lnTo>
                  <a:pt x="1032473" y="1940264"/>
                </a:lnTo>
                <a:close/>
              </a:path>
              <a:path w="3296920" h="2565400">
                <a:moveTo>
                  <a:pt x="1033326" y="1943099"/>
                </a:moveTo>
                <a:lnTo>
                  <a:pt x="1032473" y="1940264"/>
                </a:lnTo>
                <a:lnTo>
                  <a:pt x="1037428" y="1930399"/>
                </a:lnTo>
                <a:lnTo>
                  <a:pt x="1042710" y="1930399"/>
                </a:lnTo>
                <a:lnTo>
                  <a:pt x="1033326" y="1943099"/>
                </a:lnTo>
                <a:close/>
              </a:path>
              <a:path w="3296920" h="2565400">
                <a:moveTo>
                  <a:pt x="1047729" y="1943099"/>
                </a:moveTo>
                <a:lnTo>
                  <a:pt x="1033326" y="1943099"/>
                </a:lnTo>
                <a:lnTo>
                  <a:pt x="1042710" y="1930399"/>
                </a:lnTo>
                <a:lnTo>
                  <a:pt x="1044858" y="1930399"/>
                </a:lnTo>
                <a:lnTo>
                  <a:pt x="1047729" y="1943099"/>
                </a:lnTo>
                <a:close/>
              </a:path>
              <a:path w="3296920" h="2565400">
                <a:moveTo>
                  <a:pt x="1077625" y="1943099"/>
                </a:moveTo>
                <a:lnTo>
                  <a:pt x="1062001" y="1943099"/>
                </a:lnTo>
                <a:lnTo>
                  <a:pt x="1064821" y="1930399"/>
                </a:lnTo>
                <a:lnTo>
                  <a:pt x="1078868" y="1930399"/>
                </a:lnTo>
                <a:lnTo>
                  <a:pt x="1077625" y="1943099"/>
                </a:lnTo>
                <a:close/>
              </a:path>
              <a:path w="3296920" h="2565400">
                <a:moveTo>
                  <a:pt x="1169068" y="1943099"/>
                </a:moveTo>
                <a:lnTo>
                  <a:pt x="1155501" y="1943099"/>
                </a:lnTo>
                <a:lnTo>
                  <a:pt x="1161135" y="1930399"/>
                </a:lnTo>
                <a:lnTo>
                  <a:pt x="1166809" y="1930399"/>
                </a:lnTo>
                <a:lnTo>
                  <a:pt x="1169068" y="1943099"/>
                </a:lnTo>
                <a:close/>
              </a:path>
              <a:path w="3296920" h="2565400">
                <a:moveTo>
                  <a:pt x="1195943" y="1955799"/>
                </a:moveTo>
                <a:lnTo>
                  <a:pt x="1192221" y="1943099"/>
                </a:lnTo>
                <a:lnTo>
                  <a:pt x="1197162" y="1930399"/>
                </a:lnTo>
                <a:lnTo>
                  <a:pt x="1202487" y="1930399"/>
                </a:lnTo>
                <a:lnTo>
                  <a:pt x="1205583" y="1943099"/>
                </a:lnTo>
                <a:lnTo>
                  <a:pt x="1202253" y="1943099"/>
                </a:lnTo>
                <a:lnTo>
                  <a:pt x="1195943" y="1955799"/>
                </a:lnTo>
                <a:close/>
              </a:path>
              <a:path w="3296920" h="2565400">
                <a:moveTo>
                  <a:pt x="1686126" y="1943099"/>
                </a:moveTo>
                <a:lnTo>
                  <a:pt x="1669822" y="1943099"/>
                </a:lnTo>
                <a:lnTo>
                  <a:pt x="1671755" y="1930399"/>
                </a:lnTo>
                <a:lnTo>
                  <a:pt x="1683612" y="1930399"/>
                </a:lnTo>
                <a:lnTo>
                  <a:pt x="1686126" y="1943099"/>
                </a:lnTo>
                <a:close/>
              </a:path>
              <a:path w="3296920" h="2565400">
                <a:moveTo>
                  <a:pt x="1797293" y="1943099"/>
                </a:moveTo>
                <a:lnTo>
                  <a:pt x="1784587" y="1943099"/>
                </a:lnTo>
                <a:lnTo>
                  <a:pt x="1783793" y="1930399"/>
                </a:lnTo>
                <a:lnTo>
                  <a:pt x="1802102" y="1930399"/>
                </a:lnTo>
                <a:lnTo>
                  <a:pt x="1797293" y="1943099"/>
                </a:lnTo>
                <a:close/>
              </a:path>
              <a:path w="3296920" h="2565400">
                <a:moveTo>
                  <a:pt x="1880801" y="1943099"/>
                </a:moveTo>
                <a:lnTo>
                  <a:pt x="1868176" y="1943099"/>
                </a:lnTo>
                <a:lnTo>
                  <a:pt x="1864517" y="1930399"/>
                </a:lnTo>
                <a:lnTo>
                  <a:pt x="1880702" y="1930399"/>
                </a:lnTo>
                <a:lnTo>
                  <a:pt x="1880801" y="1943099"/>
                </a:lnTo>
                <a:close/>
              </a:path>
              <a:path w="3296920" h="2565400">
                <a:moveTo>
                  <a:pt x="1932198" y="1943099"/>
                </a:moveTo>
                <a:lnTo>
                  <a:pt x="1926582" y="1943099"/>
                </a:lnTo>
                <a:lnTo>
                  <a:pt x="1923516" y="1930399"/>
                </a:lnTo>
                <a:lnTo>
                  <a:pt x="1937687" y="1930399"/>
                </a:lnTo>
                <a:lnTo>
                  <a:pt x="1932198" y="1943099"/>
                </a:lnTo>
                <a:close/>
              </a:path>
              <a:path w="3296920" h="2565400">
                <a:moveTo>
                  <a:pt x="2021991" y="1955799"/>
                </a:moveTo>
                <a:lnTo>
                  <a:pt x="2018730" y="1943099"/>
                </a:lnTo>
                <a:lnTo>
                  <a:pt x="2019221" y="1930399"/>
                </a:lnTo>
                <a:lnTo>
                  <a:pt x="2030821" y="1930399"/>
                </a:lnTo>
                <a:lnTo>
                  <a:pt x="2033682" y="1943099"/>
                </a:lnTo>
                <a:lnTo>
                  <a:pt x="2032966" y="1943099"/>
                </a:lnTo>
                <a:lnTo>
                  <a:pt x="2021991" y="1955799"/>
                </a:lnTo>
                <a:close/>
              </a:path>
              <a:path w="3296920" h="2565400">
                <a:moveTo>
                  <a:pt x="2198245" y="1943099"/>
                </a:moveTo>
                <a:lnTo>
                  <a:pt x="2184555" y="1943099"/>
                </a:lnTo>
                <a:lnTo>
                  <a:pt x="2183837" y="1930399"/>
                </a:lnTo>
                <a:lnTo>
                  <a:pt x="2196565" y="1930399"/>
                </a:lnTo>
                <a:lnTo>
                  <a:pt x="2198245" y="1943099"/>
                </a:lnTo>
                <a:close/>
              </a:path>
              <a:path w="3296920" h="2565400">
                <a:moveTo>
                  <a:pt x="2239114" y="1955799"/>
                </a:moveTo>
                <a:lnTo>
                  <a:pt x="2232554" y="1955799"/>
                </a:lnTo>
                <a:lnTo>
                  <a:pt x="2232205" y="1943099"/>
                </a:lnTo>
                <a:lnTo>
                  <a:pt x="2234422" y="1943099"/>
                </a:lnTo>
                <a:lnTo>
                  <a:pt x="2239964" y="1930399"/>
                </a:lnTo>
                <a:lnTo>
                  <a:pt x="2246133" y="1930399"/>
                </a:lnTo>
                <a:lnTo>
                  <a:pt x="2247619" y="1943099"/>
                </a:lnTo>
                <a:lnTo>
                  <a:pt x="2239114" y="1955799"/>
                </a:lnTo>
                <a:close/>
              </a:path>
              <a:path w="3296920" h="2565400">
                <a:moveTo>
                  <a:pt x="2465891" y="1943099"/>
                </a:moveTo>
                <a:lnTo>
                  <a:pt x="2452817" y="1943099"/>
                </a:lnTo>
                <a:lnTo>
                  <a:pt x="2458206" y="1930399"/>
                </a:lnTo>
                <a:lnTo>
                  <a:pt x="2471551" y="1930399"/>
                </a:lnTo>
                <a:lnTo>
                  <a:pt x="2465891" y="1943099"/>
                </a:lnTo>
                <a:close/>
              </a:path>
              <a:path w="3296920" h="2565400">
                <a:moveTo>
                  <a:pt x="2555484" y="1943099"/>
                </a:moveTo>
                <a:lnTo>
                  <a:pt x="2550134" y="1943099"/>
                </a:lnTo>
                <a:lnTo>
                  <a:pt x="2546268" y="1930399"/>
                </a:lnTo>
                <a:lnTo>
                  <a:pt x="2559745" y="1930399"/>
                </a:lnTo>
                <a:lnTo>
                  <a:pt x="2555484" y="1943099"/>
                </a:lnTo>
                <a:close/>
              </a:path>
              <a:path w="3296920" h="2565400">
                <a:moveTo>
                  <a:pt x="2708742" y="1943099"/>
                </a:moveTo>
                <a:lnTo>
                  <a:pt x="2697459" y="1943099"/>
                </a:lnTo>
                <a:lnTo>
                  <a:pt x="2705125" y="1930399"/>
                </a:lnTo>
                <a:lnTo>
                  <a:pt x="2708742" y="1943099"/>
                </a:lnTo>
                <a:close/>
              </a:path>
              <a:path w="3296920" h="2565400">
                <a:moveTo>
                  <a:pt x="2784885" y="1968499"/>
                </a:moveTo>
                <a:lnTo>
                  <a:pt x="2779402" y="1968499"/>
                </a:lnTo>
                <a:lnTo>
                  <a:pt x="2776752" y="1955799"/>
                </a:lnTo>
                <a:lnTo>
                  <a:pt x="2762890" y="1955799"/>
                </a:lnTo>
                <a:lnTo>
                  <a:pt x="2765397" y="1943099"/>
                </a:lnTo>
                <a:lnTo>
                  <a:pt x="2775032" y="1930399"/>
                </a:lnTo>
                <a:lnTo>
                  <a:pt x="2792420" y="1943099"/>
                </a:lnTo>
                <a:lnTo>
                  <a:pt x="2790218" y="1955799"/>
                </a:lnTo>
                <a:lnTo>
                  <a:pt x="2776752" y="1955799"/>
                </a:lnTo>
                <a:lnTo>
                  <a:pt x="2766883" y="1968499"/>
                </a:lnTo>
                <a:lnTo>
                  <a:pt x="2784885" y="1968499"/>
                </a:lnTo>
                <a:close/>
              </a:path>
              <a:path w="3296920" h="2565400">
                <a:moveTo>
                  <a:pt x="2850817" y="1955799"/>
                </a:moveTo>
                <a:lnTo>
                  <a:pt x="2845066" y="1955799"/>
                </a:lnTo>
                <a:lnTo>
                  <a:pt x="2842923" y="1943099"/>
                </a:lnTo>
                <a:lnTo>
                  <a:pt x="2844196" y="1930399"/>
                </a:lnTo>
                <a:lnTo>
                  <a:pt x="2856364" y="1930399"/>
                </a:lnTo>
                <a:lnTo>
                  <a:pt x="2857637" y="1943099"/>
                </a:lnTo>
                <a:lnTo>
                  <a:pt x="2856300" y="1943099"/>
                </a:lnTo>
                <a:lnTo>
                  <a:pt x="2850817" y="1955799"/>
                </a:lnTo>
                <a:close/>
              </a:path>
              <a:path w="3296920" h="2565400">
                <a:moveTo>
                  <a:pt x="2891597" y="1943099"/>
                </a:moveTo>
                <a:lnTo>
                  <a:pt x="2879826" y="1943099"/>
                </a:lnTo>
                <a:lnTo>
                  <a:pt x="2887031" y="1930399"/>
                </a:lnTo>
                <a:lnTo>
                  <a:pt x="2891597" y="1943099"/>
                </a:lnTo>
                <a:close/>
              </a:path>
              <a:path w="3296920" h="2565400">
                <a:moveTo>
                  <a:pt x="2950053" y="1943099"/>
                </a:moveTo>
                <a:lnTo>
                  <a:pt x="2935950" y="1943099"/>
                </a:lnTo>
                <a:lnTo>
                  <a:pt x="2939982" y="1930399"/>
                </a:lnTo>
                <a:lnTo>
                  <a:pt x="2945431" y="1930399"/>
                </a:lnTo>
                <a:lnTo>
                  <a:pt x="2950053" y="1943099"/>
                </a:lnTo>
                <a:close/>
              </a:path>
              <a:path w="3296920" h="2565400">
                <a:moveTo>
                  <a:pt x="1033326" y="1943099"/>
                </a:moveTo>
                <a:lnTo>
                  <a:pt x="1031049" y="1943099"/>
                </a:lnTo>
                <a:lnTo>
                  <a:pt x="1032473" y="1940264"/>
                </a:lnTo>
                <a:lnTo>
                  <a:pt x="1033326" y="1943099"/>
                </a:lnTo>
                <a:close/>
              </a:path>
              <a:path w="3296920" h="2565400">
                <a:moveTo>
                  <a:pt x="152505" y="1955799"/>
                </a:moveTo>
                <a:lnTo>
                  <a:pt x="136560" y="1955799"/>
                </a:lnTo>
                <a:lnTo>
                  <a:pt x="134286" y="1943099"/>
                </a:lnTo>
                <a:lnTo>
                  <a:pt x="150667" y="1943099"/>
                </a:lnTo>
                <a:lnTo>
                  <a:pt x="152505" y="1955799"/>
                </a:lnTo>
                <a:close/>
              </a:path>
              <a:path w="3296920" h="2565400">
                <a:moveTo>
                  <a:pt x="251377" y="1955799"/>
                </a:moveTo>
                <a:lnTo>
                  <a:pt x="237954" y="1955799"/>
                </a:lnTo>
                <a:lnTo>
                  <a:pt x="242262" y="1943099"/>
                </a:lnTo>
                <a:lnTo>
                  <a:pt x="248025" y="1943099"/>
                </a:lnTo>
                <a:lnTo>
                  <a:pt x="251377" y="1955799"/>
                </a:lnTo>
                <a:close/>
              </a:path>
              <a:path w="3296920" h="2565400">
                <a:moveTo>
                  <a:pt x="306640" y="1955799"/>
                </a:moveTo>
                <a:lnTo>
                  <a:pt x="291810" y="1955799"/>
                </a:lnTo>
                <a:lnTo>
                  <a:pt x="296241" y="1943099"/>
                </a:lnTo>
                <a:lnTo>
                  <a:pt x="303625" y="1943099"/>
                </a:lnTo>
                <a:lnTo>
                  <a:pt x="306640" y="1955799"/>
                </a:lnTo>
                <a:close/>
              </a:path>
              <a:path w="3296920" h="2565400">
                <a:moveTo>
                  <a:pt x="662270" y="1955799"/>
                </a:moveTo>
                <a:lnTo>
                  <a:pt x="657467" y="1943099"/>
                </a:lnTo>
                <a:lnTo>
                  <a:pt x="670420" y="1943099"/>
                </a:lnTo>
                <a:lnTo>
                  <a:pt x="662270" y="1955799"/>
                </a:lnTo>
                <a:close/>
              </a:path>
              <a:path w="3296920" h="2565400">
                <a:moveTo>
                  <a:pt x="743749" y="1955799"/>
                </a:moveTo>
                <a:lnTo>
                  <a:pt x="729378" y="1955799"/>
                </a:lnTo>
                <a:lnTo>
                  <a:pt x="733261" y="1943099"/>
                </a:lnTo>
                <a:lnTo>
                  <a:pt x="739486" y="1943099"/>
                </a:lnTo>
                <a:lnTo>
                  <a:pt x="743749" y="1955799"/>
                </a:lnTo>
                <a:close/>
              </a:path>
              <a:path w="3296920" h="2565400">
                <a:moveTo>
                  <a:pt x="838950" y="1955799"/>
                </a:moveTo>
                <a:lnTo>
                  <a:pt x="823281" y="1955799"/>
                </a:lnTo>
                <a:lnTo>
                  <a:pt x="827212" y="1943099"/>
                </a:lnTo>
                <a:lnTo>
                  <a:pt x="834624" y="1943099"/>
                </a:lnTo>
                <a:lnTo>
                  <a:pt x="838950" y="1955799"/>
                </a:lnTo>
                <a:close/>
              </a:path>
              <a:path w="3296920" h="2565400">
                <a:moveTo>
                  <a:pt x="907506" y="1955799"/>
                </a:moveTo>
                <a:lnTo>
                  <a:pt x="897763" y="1955799"/>
                </a:lnTo>
                <a:lnTo>
                  <a:pt x="903052" y="1943099"/>
                </a:lnTo>
                <a:lnTo>
                  <a:pt x="907506" y="1955799"/>
                </a:lnTo>
                <a:close/>
              </a:path>
              <a:path w="3296920" h="2565400">
                <a:moveTo>
                  <a:pt x="941655" y="1968499"/>
                </a:moveTo>
                <a:lnTo>
                  <a:pt x="934382" y="1955799"/>
                </a:lnTo>
                <a:lnTo>
                  <a:pt x="928980" y="1943099"/>
                </a:lnTo>
                <a:lnTo>
                  <a:pt x="943296" y="1943099"/>
                </a:lnTo>
                <a:lnTo>
                  <a:pt x="946170" y="1955799"/>
                </a:lnTo>
                <a:lnTo>
                  <a:pt x="941655" y="1968499"/>
                </a:lnTo>
                <a:close/>
              </a:path>
              <a:path w="3296920" h="2565400">
                <a:moveTo>
                  <a:pt x="1039423" y="1955799"/>
                </a:moveTo>
                <a:lnTo>
                  <a:pt x="1033167" y="1955799"/>
                </a:lnTo>
                <a:lnTo>
                  <a:pt x="1028652" y="1943099"/>
                </a:lnTo>
                <a:lnTo>
                  <a:pt x="1045097" y="1943099"/>
                </a:lnTo>
                <a:lnTo>
                  <a:pt x="1039423" y="1955799"/>
                </a:lnTo>
                <a:close/>
              </a:path>
              <a:path w="3296920" h="2565400">
                <a:moveTo>
                  <a:pt x="1162805" y="1955799"/>
                </a:moveTo>
                <a:lnTo>
                  <a:pt x="1156851" y="1943099"/>
                </a:lnTo>
                <a:lnTo>
                  <a:pt x="1167778" y="1943099"/>
                </a:lnTo>
                <a:lnTo>
                  <a:pt x="1162805" y="1955799"/>
                </a:lnTo>
                <a:close/>
              </a:path>
              <a:path w="3296920" h="2565400">
                <a:moveTo>
                  <a:pt x="1678482" y="1955799"/>
                </a:moveTo>
                <a:lnTo>
                  <a:pt x="1672336" y="1943099"/>
                </a:lnTo>
                <a:lnTo>
                  <a:pt x="1684373" y="1943099"/>
                </a:lnTo>
                <a:lnTo>
                  <a:pt x="1678482" y="1955799"/>
                </a:lnTo>
                <a:close/>
              </a:path>
              <a:path w="3296920" h="2565400">
                <a:moveTo>
                  <a:pt x="1967630" y="1955799"/>
                </a:moveTo>
                <a:lnTo>
                  <a:pt x="1953593" y="1955799"/>
                </a:lnTo>
                <a:lnTo>
                  <a:pt x="1951525" y="1943099"/>
                </a:lnTo>
                <a:lnTo>
                  <a:pt x="1966160" y="1943099"/>
                </a:lnTo>
                <a:lnTo>
                  <a:pt x="1967630" y="1955799"/>
                </a:lnTo>
                <a:close/>
              </a:path>
              <a:path w="3296920" h="2565400">
                <a:moveTo>
                  <a:pt x="1995851" y="1955799"/>
                </a:moveTo>
                <a:lnTo>
                  <a:pt x="1974590" y="1955799"/>
                </a:lnTo>
                <a:lnTo>
                  <a:pt x="1970161" y="1943099"/>
                </a:lnTo>
                <a:lnTo>
                  <a:pt x="1992872" y="1943099"/>
                </a:lnTo>
                <a:lnTo>
                  <a:pt x="1995851" y="1955799"/>
                </a:lnTo>
                <a:close/>
              </a:path>
              <a:path w="3296920" h="2565400">
                <a:moveTo>
                  <a:pt x="2130850" y="1955799"/>
                </a:moveTo>
                <a:lnTo>
                  <a:pt x="2115624" y="1955799"/>
                </a:lnTo>
                <a:lnTo>
                  <a:pt x="2118275" y="1943099"/>
                </a:lnTo>
                <a:lnTo>
                  <a:pt x="2129996" y="1943099"/>
                </a:lnTo>
                <a:lnTo>
                  <a:pt x="2130850" y="1955799"/>
                </a:lnTo>
                <a:close/>
              </a:path>
              <a:path w="3296920" h="2565400">
                <a:moveTo>
                  <a:pt x="2342825" y="1955799"/>
                </a:moveTo>
                <a:lnTo>
                  <a:pt x="2331770" y="1955799"/>
                </a:lnTo>
                <a:lnTo>
                  <a:pt x="2330075" y="1943099"/>
                </a:lnTo>
                <a:lnTo>
                  <a:pt x="2347472" y="1943099"/>
                </a:lnTo>
                <a:lnTo>
                  <a:pt x="2342825" y="1955799"/>
                </a:lnTo>
                <a:close/>
              </a:path>
              <a:path w="3296920" h="2565400">
                <a:moveTo>
                  <a:pt x="2661510" y="1955799"/>
                </a:moveTo>
                <a:lnTo>
                  <a:pt x="2640778" y="1955799"/>
                </a:lnTo>
                <a:lnTo>
                  <a:pt x="2643884" y="1943099"/>
                </a:lnTo>
                <a:lnTo>
                  <a:pt x="2661749" y="1943099"/>
                </a:lnTo>
                <a:lnTo>
                  <a:pt x="2661510" y="1955799"/>
                </a:lnTo>
                <a:close/>
              </a:path>
              <a:path w="3296920" h="2565400">
                <a:moveTo>
                  <a:pt x="2886109" y="1955799"/>
                </a:moveTo>
                <a:lnTo>
                  <a:pt x="2881416" y="1955799"/>
                </a:lnTo>
                <a:lnTo>
                  <a:pt x="2875961" y="1943099"/>
                </a:lnTo>
                <a:lnTo>
                  <a:pt x="2891358" y="1943099"/>
                </a:lnTo>
                <a:lnTo>
                  <a:pt x="2886109" y="1955799"/>
                </a:lnTo>
                <a:close/>
              </a:path>
              <a:path w="3296920" h="2565400">
                <a:moveTo>
                  <a:pt x="59374" y="1968499"/>
                </a:moveTo>
                <a:lnTo>
                  <a:pt x="49661" y="1968499"/>
                </a:lnTo>
                <a:lnTo>
                  <a:pt x="54879" y="1955799"/>
                </a:lnTo>
                <a:lnTo>
                  <a:pt x="59374" y="1968499"/>
                </a:lnTo>
                <a:close/>
              </a:path>
              <a:path w="3296920" h="2565400">
                <a:moveTo>
                  <a:pt x="93311" y="1968499"/>
                </a:moveTo>
                <a:lnTo>
                  <a:pt x="78276" y="1968499"/>
                </a:lnTo>
                <a:lnTo>
                  <a:pt x="81802" y="1955799"/>
                </a:lnTo>
                <a:lnTo>
                  <a:pt x="93822" y="1955799"/>
                </a:lnTo>
                <a:lnTo>
                  <a:pt x="93311" y="1968499"/>
                </a:lnTo>
                <a:close/>
              </a:path>
              <a:path w="3296920" h="2565400">
                <a:moveTo>
                  <a:pt x="200042" y="1968499"/>
                </a:moveTo>
                <a:lnTo>
                  <a:pt x="185592" y="1968499"/>
                </a:lnTo>
                <a:lnTo>
                  <a:pt x="186151" y="1955799"/>
                </a:lnTo>
                <a:lnTo>
                  <a:pt x="200624" y="1955799"/>
                </a:lnTo>
                <a:lnTo>
                  <a:pt x="200042" y="1968499"/>
                </a:lnTo>
                <a:close/>
              </a:path>
              <a:path w="3296920" h="2565400">
                <a:moveTo>
                  <a:pt x="219950" y="1968499"/>
                </a:moveTo>
                <a:lnTo>
                  <a:pt x="206305" y="1968499"/>
                </a:lnTo>
                <a:lnTo>
                  <a:pt x="205634" y="1955799"/>
                </a:lnTo>
                <a:lnTo>
                  <a:pt x="219670" y="1955799"/>
                </a:lnTo>
                <a:lnTo>
                  <a:pt x="219950" y="1968499"/>
                </a:lnTo>
                <a:close/>
              </a:path>
              <a:path w="3296920" h="2565400">
                <a:moveTo>
                  <a:pt x="222397" y="1993899"/>
                </a:moveTo>
                <a:lnTo>
                  <a:pt x="215193" y="1981162"/>
                </a:lnTo>
                <a:lnTo>
                  <a:pt x="220350" y="1968499"/>
                </a:lnTo>
                <a:lnTo>
                  <a:pt x="227267" y="1955799"/>
                </a:lnTo>
                <a:lnTo>
                  <a:pt x="233587" y="1955799"/>
                </a:lnTo>
                <a:lnTo>
                  <a:pt x="236970" y="1968499"/>
                </a:lnTo>
                <a:lnTo>
                  <a:pt x="232404" y="1981162"/>
                </a:lnTo>
                <a:lnTo>
                  <a:pt x="227850" y="1981162"/>
                </a:lnTo>
                <a:lnTo>
                  <a:pt x="222397" y="1993899"/>
                </a:lnTo>
                <a:close/>
              </a:path>
              <a:path w="3296920" h="2565400">
                <a:moveTo>
                  <a:pt x="273952" y="1993899"/>
                </a:moveTo>
                <a:lnTo>
                  <a:pt x="263136" y="1993899"/>
                </a:lnTo>
                <a:lnTo>
                  <a:pt x="261154" y="1981162"/>
                </a:lnTo>
                <a:lnTo>
                  <a:pt x="256286" y="1968499"/>
                </a:lnTo>
                <a:lnTo>
                  <a:pt x="254490" y="1968499"/>
                </a:lnTo>
                <a:lnTo>
                  <a:pt x="261784" y="1955799"/>
                </a:lnTo>
                <a:lnTo>
                  <a:pt x="269309" y="1968499"/>
                </a:lnTo>
                <a:lnTo>
                  <a:pt x="274672" y="1981162"/>
                </a:lnTo>
                <a:lnTo>
                  <a:pt x="273952" y="1993899"/>
                </a:lnTo>
                <a:close/>
              </a:path>
              <a:path w="3296920" h="2565400">
                <a:moveTo>
                  <a:pt x="364003" y="1968499"/>
                </a:moveTo>
                <a:lnTo>
                  <a:pt x="348206" y="1968499"/>
                </a:lnTo>
                <a:lnTo>
                  <a:pt x="350045" y="1955799"/>
                </a:lnTo>
                <a:lnTo>
                  <a:pt x="366677" y="1955799"/>
                </a:lnTo>
                <a:lnTo>
                  <a:pt x="364003" y="1968499"/>
                </a:lnTo>
                <a:close/>
              </a:path>
              <a:path w="3296920" h="2565400">
                <a:moveTo>
                  <a:pt x="442004" y="1968499"/>
                </a:moveTo>
                <a:lnTo>
                  <a:pt x="426536" y="1968499"/>
                </a:lnTo>
                <a:lnTo>
                  <a:pt x="429925" y="1955799"/>
                </a:lnTo>
                <a:lnTo>
                  <a:pt x="441288" y="1955799"/>
                </a:lnTo>
                <a:lnTo>
                  <a:pt x="442004" y="1968499"/>
                </a:lnTo>
                <a:close/>
              </a:path>
              <a:path w="3296920" h="2565400">
                <a:moveTo>
                  <a:pt x="549742" y="1968499"/>
                </a:moveTo>
                <a:lnTo>
                  <a:pt x="536568" y="1968499"/>
                </a:lnTo>
                <a:lnTo>
                  <a:pt x="535645" y="1955799"/>
                </a:lnTo>
                <a:lnTo>
                  <a:pt x="549134" y="1955799"/>
                </a:lnTo>
                <a:lnTo>
                  <a:pt x="549742" y="1968499"/>
                </a:lnTo>
                <a:close/>
              </a:path>
              <a:path w="3296920" h="2565400">
                <a:moveTo>
                  <a:pt x="675510" y="1968499"/>
                </a:moveTo>
                <a:lnTo>
                  <a:pt x="662683" y="1968499"/>
                </a:lnTo>
                <a:lnTo>
                  <a:pt x="663024" y="1955799"/>
                </a:lnTo>
                <a:lnTo>
                  <a:pt x="677419" y="1955799"/>
                </a:lnTo>
                <a:lnTo>
                  <a:pt x="675510" y="1968499"/>
                </a:lnTo>
                <a:close/>
              </a:path>
              <a:path w="3296920" h="2565400">
                <a:moveTo>
                  <a:pt x="704380" y="1968499"/>
                </a:moveTo>
                <a:lnTo>
                  <a:pt x="694628" y="1968499"/>
                </a:lnTo>
                <a:lnTo>
                  <a:pt x="699679" y="1955799"/>
                </a:lnTo>
                <a:lnTo>
                  <a:pt x="704380" y="1968499"/>
                </a:lnTo>
                <a:close/>
              </a:path>
              <a:path w="3296920" h="2565400">
                <a:moveTo>
                  <a:pt x="737228" y="1968499"/>
                </a:moveTo>
                <a:lnTo>
                  <a:pt x="732138" y="1955799"/>
                </a:lnTo>
                <a:lnTo>
                  <a:pt x="745022" y="1955799"/>
                </a:lnTo>
                <a:lnTo>
                  <a:pt x="737228" y="1968499"/>
                </a:lnTo>
                <a:close/>
              </a:path>
              <a:path w="3296920" h="2565400">
                <a:moveTo>
                  <a:pt x="829007" y="1968499"/>
                </a:moveTo>
                <a:lnTo>
                  <a:pt x="823440" y="1955799"/>
                </a:lnTo>
                <a:lnTo>
                  <a:pt x="833620" y="1955799"/>
                </a:lnTo>
                <a:lnTo>
                  <a:pt x="829007" y="1968499"/>
                </a:lnTo>
                <a:close/>
              </a:path>
              <a:path w="3296920" h="2565400">
                <a:moveTo>
                  <a:pt x="876330" y="1968499"/>
                </a:moveTo>
                <a:lnTo>
                  <a:pt x="862750" y="1968499"/>
                </a:lnTo>
                <a:lnTo>
                  <a:pt x="868317" y="1955799"/>
                </a:lnTo>
                <a:lnTo>
                  <a:pt x="876330" y="1968499"/>
                </a:lnTo>
                <a:close/>
              </a:path>
              <a:path w="3296920" h="2565400">
                <a:moveTo>
                  <a:pt x="903997" y="1968499"/>
                </a:moveTo>
                <a:lnTo>
                  <a:pt x="898324" y="1968499"/>
                </a:lnTo>
                <a:lnTo>
                  <a:pt x="893747" y="1955799"/>
                </a:lnTo>
                <a:lnTo>
                  <a:pt x="907985" y="1955799"/>
                </a:lnTo>
                <a:lnTo>
                  <a:pt x="903997" y="1968499"/>
                </a:lnTo>
                <a:close/>
              </a:path>
              <a:path w="3296920" h="2565400">
                <a:moveTo>
                  <a:pt x="965087" y="1968499"/>
                </a:moveTo>
                <a:lnTo>
                  <a:pt x="947431" y="1968499"/>
                </a:lnTo>
                <a:lnTo>
                  <a:pt x="948545" y="1955799"/>
                </a:lnTo>
                <a:lnTo>
                  <a:pt x="963561" y="1955799"/>
                </a:lnTo>
                <a:lnTo>
                  <a:pt x="965087" y="1968499"/>
                </a:lnTo>
                <a:close/>
              </a:path>
              <a:path w="3296920" h="2565400">
                <a:moveTo>
                  <a:pt x="979940" y="1968499"/>
                </a:moveTo>
                <a:lnTo>
                  <a:pt x="966568" y="1968499"/>
                </a:lnTo>
                <a:lnTo>
                  <a:pt x="967324" y="1955799"/>
                </a:lnTo>
                <a:lnTo>
                  <a:pt x="980477" y="1955799"/>
                </a:lnTo>
                <a:lnTo>
                  <a:pt x="979940" y="1968499"/>
                </a:lnTo>
                <a:close/>
              </a:path>
              <a:path w="3296920" h="2565400">
                <a:moveTo>
                  <a:pt x="1026570" y="1981162"/>
                </a:moveTo>
                <a:lnTo>
                  <a:pt x="1014141" y="1981162"/>
                </a:lnTo>
                <a:lnTo>
                  <a:pt x="1011635" y="1968499"/>
                </a:lnTo>
                <a:lnTo>
                  <a:pt x="1012886" y="1955799"/>
                </a:lnTo>
                <a:lnTo>
                  <a:pt x="1020068" y="1955799"/>
                </a:lnTo>
                <a:lnTo>
                  <a:pt x="1025542" y="1968499"/>
                </a:lnTo>
                <a:lnTo>
                  <a:pt x="1028108" y="1968499"/>
                </a:lnTo>
                <a:lnTo>
                  <a:pt x="1026570" y="1981162"/>
                </a:lnTo>
                <a:close/>
              </a:path>
              <a:path w="3296920" h="2565400">
                <a:moveTo>
                  <a:pt x="1849984" y="1968499"/>
                </a:moveTo>
                <a:lnTo>
                  <a:pt x="1835488" y="1968499"/>
                </a:lnTo>
                <a:lnTo>
                  <a:pt x="1835647" y="1955799"/>
                </a:lnTo>
                <a:lnTo>
                  <a:pt x="1852299" y="1955799"/>
                </a:lnTo>
                <a:lnTo>
                  <a:pt x="1849984" y="1968499"/>
                </a:lnTo>
                <a:close/>
              </a:path>
              <a:path w="3296920" h="2565400">
                <a:moveTo>
                  <a:pt x="1907083" y="1981162"/>
                </a:moveTo>
                <a:lnTo>
                  <a:pt x="1899608" y="1981162"/>
                </a:lnTo>
                <a:lnTo>
                  <a:pt x="1895098" y="1968499"/>
                </a:lnTo>
                <a:lnTo>
                  <a:pt x="1900784" y="1955799"/>
                </a:lnTo>
                <a:lnTo>
                  <a:pt x="1908658" y="1955799"/>
                </a:lnTo>
                <a:lnTo>
                  <a:pt x="1912396" y="1968499"/>
                </a:lnTo>
                <a:lnTo>
                  <a:pt x="1907083" y="1981162"/>
                </a:lnTo>
                <a:close/>
              </a:path>
              <a:path w="3296920" h="2565400">
                <a:moveTo>
                  <a:pt x="1932994" y="1968499"/>
                </a:moveTo>
                <a:lnTo>
                  <a:pt x="1922576" y="1968499"/>
                </a:lnTo>
                <a:lnTo>
                  <a:pt x="1921462" y="1955799"/>
                </a:lnTo>
                <a:lnTo>
                  <a:pt x="1938297" y="1955799"/>
                </a:lnTo>
                <a:lnTo>
                  <a:pt x="1932994" y="1968499"/>
                </a:lnTo>
                <a:close/>
              </a:path>
              <a:path w="3296920" h="2565400">
                <a:moveTo>
                  <a:pt x="2032648" y="1968499"/>
                </a:moveTo>
                <a:lnTo>
                  <a:pt x="2020639" y="1968499"/>
                </a:lnTo>
                <a:lnTo>
                  <a:pt x="2016521" y="1955799"/>
                </a:lnTo>
                <a:lnTo>
                  <a:pt x="2028982" y="1955799"/>
                </a:lnTo>
                <a:lnTo>
                  <a:pt x="2032648" y="1968499"/>
                </a:lnTo>
                <a:close/>
              </a:path>
              <a:path w="3296920" h="2565400">
                <a:moveTo>
                  <a:pt x="2165547" y="1968499"/>
                </a:moveTo>
                <a:lnTo>
                  <a:pt x="2153458" y="1968499"/>
                </a:lnTo>
                <a:lnTo>
                  <a:pt x="2154609" y="1955799"/>
                </a:lnTo>
                <a:lnTo>
                  <a:pt x="2167438" y="1955799"/>
                </a:lnTo>
                <a:lnTo>
                  <a:pt x="2165547" y="1968499"/>
                </a:lnTo>
                <a:close/>
              </a:path>
              <a:path w="3296920" h="2565400">
                <a:moveTo>
                  <a:pt x="2386965" y="1968499"/>
                </a:moveTo>
                <a:lnTo>
                  <a:pt x="2374836" y="1968499"/>
                </a:lnTo>
                <a:lnTo>
                  <a:pt x="2371508" y="1955799"/>
                </a:lnTo>
                <a:lnTo>
                  <a:pt x="2387999" y="1955799"/>
                </a:lnTo>
                <a:lnTo>
                  <a:pt x="2386965" y="1968499"/>
                </a:lnTo>
                <a:close/>
              </a:path>
              <a:path w="3296920" h="2565400">
                <a:moveTo>
                  <a:pt x="2405569" y="1968499"/>
                </a:moveTo>
                <a:lnTo>
                  <a:pt x="2391697" y="1968499"/>
                </a:lnTo>
                <a:lnTo>
                  <a:pt x="2396387" y="1955799"/>
                </a:lnTo>
                <a:lnTo>
                  <a:pt x="2403030" y="1955799"/>
                </a:lnTo>
                <a:lnTo>
                  <a:pt x="2405569" y="1968499"/>
                </a:lnTo>
                <a:close/>
              </a:path>
              <a:path w="3296920" h="2565400">
                <a:moveTo>
                  <a:pt x="2553505" y="1968499"/>
                </a:moveTo>
                <a:lnTo>
                  <a:pt x="2539637" y="1968499"/>
                </a:lnTo>
                <a:lnTo>
                  <a:pt x="2541973" y="1955799"/>
                </a:lnTo>
                <a:lnTo>
                  <a:pt x="2556448" y="1955799"/>
                </a:lnTo>
                <a:lnTo>
                  <a:pt x="2553505" y="1968499"/>
                </a:lnTo>
                <a:close/>
              </a:path>
              <a:path w="3296920" h="2565400">
                <a:moveTo>
                  <a:pt x="2704517" y="1968499"/>
                </a:moveTo>
                <a:lnTo>
                  <a:pt x="2686722" y="1968499"/>
                </a:lnTo>
                <a:lnTo>
                  <a:pt x="2691733" y="1955799"/>
                </a:lnTo>
                <a:lnTo>
                  <a:pt x="2705504" y="1955799"/>
                </a:lnTo>
                <a:lnTo>
                  <a:pt x="2704517" y="1968499"/>
                </a:lnTo>
                <a:close/>
              </a:path>
              <a:path w="3296920" h="2565400">
                <a:moveTo>
                  <a:pt x="2739287" y="1968499"/>
                </a:moveTo>
                <a:lnTo>
                  <a:pt x="2725285" y="1968499"/>
                </a:lnTo>
                <a:lnTo>
                  <a:pt x="2729054" y="1955799"/>
                </a:lnTo>
                <a:lnTo>
                  <a:pt x="2734680" y="1955799"/>
                </a:lnTo>
                <a:lnTo>
                  <a:pt x="2739287" y="1968499"/>
                </a:lnTo>
                <a:close/>
              </a:path>
              <a:path w="3296920" h="2565400">
                <a:moveTo>
                  <a:pt x="2761272" y="1968499"/>
                </a:moveTo>
                <a:lnTo>
                  <a:pt x="2744697" y="1968499"/>
                </a:lnTo>
                <a:lnTo>
                  <a:pt x="2748041" y="1955799"/>
                </a:lnTo>
                <a:lnTo>
                  <a:pt x="2758808" y="1955799"/>
                </a:lnTo>
                <a:lnTo>
                  <a:pt x="2761272" y="1968499"/>
                </a:lnTo>
                <a:close/>
              </a:path>
              <a:path w="3296920" h="2565400">
                <a:moveTo>
                  <a:pt x="2829942" y="1981162"/>
                </a:moveTo>
                <a:lnTo>
                  <a:pt x="2817152" y="1981162"/>
                </a:lnTo>
                <a:lnTo>
                  <a:pt x="2816149" y="1968499"/>
                </a:lnTo>
                <a:lnTo>
                  <a:pt x="2823249" y="1955799"/>
                </a:lnTo>
                <a:lnTo>
                  <a:pt x="2832332" y="1955799"/>
                </a:lnTo>
                <a:lnTo>
                  <a:pt x="2837276" y="1968499"/>
                </a:lnTo>
                <a:lnTo>
                  <a:pt x="2834076" y="1968499"/>
                </a:lnTo>
                <a:lnTo>
                  <a:pt x="2829942" y="1981162"/>
                </a:lnTo>
                <a:close/>
              </a:path>
              <a:path w="3296920" h="2565400">
                <a:moveTo>
                  <a:pt x="2906157" y="1981162"/>
                </a:moveTo>
                <a:lnTo>
                  <a:pt x="2898495" y="1981162"/>
                </a:lnTo>
                <a:lnTo>
                  <a:pt x="2891306" y="1968499"/>
                </a:lnTo>
                <a:lnTo>
                  <a:pt x="2893744" y="1968499"/>
                </a:lnTo>
                <a:lnTo>
                  <a:pt x="2900954" y="1955799"/>
                </a:lnTo>
                <a:lnTo>
                  <a:pt x="2915292" y="1955799"/>
                </a:lnTo>
                <a:lnTo>
                  <a:pt x="2913190" y="1968499"/>
                </a:lnTo>
                <a:lnTo>
                  <a:pt x="2906157" y="1981162"/>
                </a:lnTo>
                <a:close/>
              </a:path>
              <a:path w="3296920" h="2565400">
                <a:moveTo>
                  <a:pt x="46984" y="1981162"/>
                </a:moveTo>
                <a:lnTo>
                  <a:pt x="33313" y="1981162"/>
                </a:lnTo>
                <a:lnTo>
                  <a:pt x="38219" y="1968499"/>
                </a:lnTo>
                <a:lnTo>
                  <a:pt x="42649" y="1968499"/>
                </a:lnTo>
                <a:lnTo>
                  <a:pt x="46984" y="1981162"/>
                </a:lnTo>
                <a:close/>
              </a:path>
              <a:path w="3296920" h="2565400">
                <a:moveTo>
                  <a:pt x="80908" y="1981162"/>
                </a:moveTo>
                <a:lnTo>
                  <a:pt x="77686" y="1968499"/>
                </a:lnTo>
                <a:lnTo>
                  <a:pt x="88722" y="1968499"/>
                </a:lnTo>
                <a:lnTo>
                  <a:pt x="80908" y="1981162"/>
                </a:lnTo>
                <a:close/>
              </a:path>
              <a:path w="3296920" h="2565400">
                <a:moveTo>
                  <a:pt x="158797" y="1981162"/>
                </a:moveTo>
                <a:lnTo>
                  <a:pt x="145749" y="1981162"/>
                </a:lnTo>
                <a:lnTo>
                  <a:pt x="149325" y="1968499"/>
                </a:lnTo>
                <a:lnTo>
                  <a:pt x="154597" y="1968499"/>
                </a:lnTo>
                <a:lnTo>
                  <a:pt x="158797" y="1981162"/>
                </a:lnTo>
                <a:close/>
              </a:path>
              <a:path w="3296920" h="2565400">
                <a:moveTo>
                  <a:pt x="251297" y="1981162"/>
                </a:moveTo>
                <a:lnTo>
                  <a:pt x="237610" y="1981162"/>
                </a:lnTo>
                <a:lnTo>
                  <a:pt x="238927" y="1968499"/>
                </a:lnTo>
                <a:lnTo>
                  <a:pt x="252001" y="1968499"/>
                </a:lnTo>
                <a:lnTo>
                  <a:pt x="251297" y="1981162"/>
                </a:lnTo>
                <a:close/>
              </a:path>
              <a:path w="3296920" h="2565400">
                <a:moveTo>
                  <a:pt x="324147" y="1981162"/>
                </a:moveTo>
                <a:lnTo>
                  <a:pt x="307448" y="1981162"/>
                </a:lnTo>
                <a:lnTo>
                  <a:pt x="311678" y="1968499"/>
                </a:lnTo>
                <a:lnTo>
                  <a:pt x="327500" y="1968499"/>
                </a:lnTo>
                <a:lnTo>
                  <a:pt x="324147" y="1981162"/>
                </a:lnTo>
                <a:close/>
              </a:path>
              <a:path w="3296920" h="2565400">
                <a:moveTo>
                  <a:pt x="392235" y="1981162"/>
                </a:moveTo>
                <a:lnTo>
                  <a:pt x="381578" y="1981162"/>
                </a:lnTo>
                <a:lnTo>
                  <a:pt x="378696" y="1968499"/>
                </a:lnTo>
                <a:lnTo>
                  <a:pt x="394046" y="1968499"/>
                </a:lnTo>
                <a:lnTo>
                  <a:pt x="392235" y="1981162"/>
                </a:lnTo>
                <a:close/>
              </a:path>
              <a:path w="3296920" h="2565400">
                <a:moveTo>
                  <a:pt x="622211" y="1981162"/>
                </a:moveTo>
                <a:lnTo>
                  <a:pt x="608657" y="1981162"/>
                </a:lnTo>
                <a:lnTo>
                  <a:pt x="612402" y="1968499"/>
                </a:lnTo>
                <a:lnTo>
                  <a:pt x="617708" y="1968499"/>
                </a:lnTo>
                <a:lnTo>
                  <a:pt x="622211" y="1981162"/>
                </a:lnTo>
                <a:close/>
              </a:path>
              <a:path w="3296920" h="2565400">
                <a:moveTo>
                  <a:pt x="700993" y="1981162"/>
                </a:moveTo>
                <a:lnTo>
                  <a:pt x="694884" y="1981162"/>
                </a:lnTo>
                <a:lnTo>
                  <a:pt x="690542" y="1968499"/>
                </a:lnTo>
                <a:lnTo>
                  <a:pt x="705305" y="1968499"/>
                </a:lnTo>
                <a:lnTo>
                  <a:pt x="700993" y="1981162"/>
                </a:lnTo>
                <a:close/>
              </a:path>
              <a:path w="3296920" h="2565400">
                <a:moveTo>
                  <a:pt x="776674" y="1981162"/>
                </a:moveTo>
                <a:lnTo>
                  <a:pt x="761326" y="1981162"/>
                </a:lnTo>
                <a:lnTo>
                  <a:pt x="761308" y="1968499"/>
                </a:lnTo>
                <a:lnTo>
                  <a:pt x="776156" y="1968499"/>
                </a:lnTo>
                <a:lnTo>
                  <a:pt x="776674" y="1981162"/>
                </a:lnTo>
                <a:close/>
              </a:path>
              <a:path w="3296920" h="2565400">
                <a:moveTo>
                  <a:pt x="809454" y="1981162"/>
                </a:moveTo>
                <a:lnTo>
                  <a:pt x="788442" y="1981162"/>
                </a:lnTo>
                <a:lnTo>
                  <a:pt x="786764" y="1968499"/>
                </a:lnTo>
                <a:lnTo>
                  <a:pt x="806460" y="1968499"/>
                </a:lnTo>
                <a:lnTo>
                  <a:pt x="809454" y="1981162"/>
                </a:lnTo>
                <a:close/>
              </a:path>
              <a:path w="3296920" h="2565400">
                <a:moveTo>
                  <a:pt x="841239" y="1981162"/>
                </a:moveTo>
                <a:lnTo>
                  <a:pt x="829304" y="1981162"/>
                </a:lnTo>
                <a:lnTo>
                  <a:pt x="835562" y="1968499"/>
                </a:lnTo>
                <a:lnTo>
                  <a:pt x="841239" y="1981162"/>
                </a:lnTo>
                <a:close/>
              </a:path>
              <a:path w="3296920" h="2565400">
                <a:moveTo>
                  <a:pt x="874596" y="1981162"/>
                </a:moveTo>
                <a:lnTo>
                  <a:pt x="862406" y="1981162"/>
                </a:lnTo>
                <a:lnTo>
                  <a:pt x="860493" y="1968499"/>
                </a:lnTo>
                <a:lnTo>
                  <a:pt x="876828" y="1968499"/>
                </a:lnTo>
                <a:lnTo>
                  <a:pt x="874596" y="1981162"/>
                </a:lnTo>
                <a:close/>
              </a:path>
              <a:path w="3296920" h="2565400">
                <a:moveTo>
                  <a:pt x="943083" y="1981162"/>
                </a:moveTo>
                <a:lnTo>
                  <a:pt x="932444" y="1981162"/>
                </a:lnTo>
                <a:lnTo>
                  <a:pt x="937569" y="1968499"/>
                </a:lnTo>
                <a:lnTo>
                  <a:pt x="943083" y="1981162"/>
                </a:lnTo>
                <a:close/>
              </a:path>
              <a:path w="3296920" h="2565400">
                <a:moveTo>
                  <a:pt x="966276" y="1981162"/>
                </a:moveTo>
                <a:lnTo>
                  <a:pt x="951973" y="1981162"/>
                </a:lnTo>
                <a:lnTo>
                  <a:pt x="954839" y="1968499"/>
                </a:lnTo>
                <a:lnTo>
                  <a:pt x="964793" y="1968499"/>
                </a:lnTo>
                <a:lnTo>
                  <a:pt x="966276" y="1981162"/>
                </a:lnTo>
                <a:close/>
              </a:path>
              <a:path w="3296920" h="2565400">
                <a:moveTo>
                  <a:pt x="1088345" y="1981162"/>
                </a:moveTo>
                <a:lnTo>
                  <a:pt x="1049253" y="1981162"/>
                </a:lnTo>
                <a:lnTo>
                  <a:pt x="1056161" y="1968499"/>
                </a:lnTo>
                <a:lnTo>
                  <a:pt x="1073579" y="1968499"/>
                </a:lnTo>
                <a:lnTo>
                  <a:pt x="1088345" y="1981162"/>
                </a:lnTo>
                <a:close/>
              </a:path>
              <a:path w="3296920" h="2565400">
                <a:moveTo>
                  <a:pt x="1124306" y="1981162"/>
                </a:moveTo>
                <a:lnTo>
                  <a:pt x="1109656" y="1981162"/>
                </a:lnTo>
                <a:lnTo>
                  <a:pt x="1102703" y="1968499"/>
                </a:lnTo>
                <a:lnTo>
                  <a:pt x="1122606" y="1968499"/>
                </a:lnTo>
                <a:lnTo>
                  <a:pt x="1124306" y="1981162"/>
                </a:lnTo>
                <a:close/>
              </a:path>
              <a:path w="3296920" h="2565400">
                <a:moveTo>
                  <a:pt x="1199402" y="1981162"/>
                </a:moveTo>
                <a:lnTo>
                  <a:pt x="1184608" y="1981162"/>
                </a:lnTo>
                <a:lnTo>
                  <a:pt x="1188691" y="1968499"/>
                </a:lnTo>
                <a:lnTo>
                  <a:pt x="1194687" y="1968499"/>
                </a:lnTo>
                <a:lnTo>
                  <a:pt x="1199402" y="1981162"/>
                </a:lnTo>
                <a:close/>
              </a:path>
              <a:path w="3296920" h="2565400">
                <a:moveTo>
                  <a:pt x="1240425" y="1981162"/>
                </a:moveTo>
                <a:lnTo>
                  <a:pt x="1225477" y="1981162"/>
                </a:lnTo>
                <a:lnTo>
                  <a:pt x="1226057" y="1968499"/>
                </a:lnTo>
                <a:lnTo>
                  <a:pt x="1239394" y="1968499"/>
                </a:lnTo>
                <a:lnTo>
                  <a:pt x="1240425" y="1981162"/>
                </a:lnTo>
                <a:close/>
              </a:path>
              <a:path w="3296920" h="2565400">
                <a:moveTo>
                  <a:pt x="1623070" y="1981162"/>
                </a:moveTo>
                <a:lnTo>
                  <a:pt x="1607391" y="1981162"/>
                </a:lnTo>
                <a:lnTo>
                  <a:pt x="1610730" y="1968499"/>
                </a:lnTo>
                <a:lnTo>
                  <a:pt x="1620532" y="1968499"/>
                </a:lnTo>
                <a:lnTo>
                  <a:pt x="1623070" y="1981162"/>
                </a:lnTo>
                <a:close/>
              </a:path>
              <a:path w="3296920" h="2565400">
                <a:moveTo>
                  <a:pt x="1728891" y="1981162"/>
                </a:moveTo>
                <a:lnTo>
                  <a:pt x="1714547" y="1981162"/>
                </a:lnTo>
                <a:lnTo>
                  <a:pt x="1717084" y="1968499"/>
                </a:lnTo>
                <a:lnTo>
                  <a:pt x="1727960" y="1968499"/>
                </a:lnTo>
                <a:lnTo>
                  <a:pt x="1728891" y="1981162"/>
                </a:lnTo>
                <a:close/>
              </a:path>
              <a:path w="3296920" h="2565400">
                <a:moveTo>
                  <a:pt x="1755832" y="1981162"/>
                </a:moveTo>
                <a:lnTo>
                  <a:pt x="1738977" y="1981162"/>
                </a:lnTo>
                <a:lnTo>
                  <a:pt x="1743867" y="1968499"/>
                </a:lnTo>
                <a:lnTo>
                  <a:pt x="1754882" y="1968499"/>
                </a:lnTo>
                <a:lnTo>
                  <a:pt x="1755832" y="1981162"/>
                </a:lnTo>
                <a:close/>
              </a:path>
              <a:path w="3296920" h="2565400">
                <a:moveTo>
                  <a:pt x="1784408" y="2006599"/>
                </a:moveTo>
                <a:lnTo>
                  <a:pt x="1773135" y="2006599"/>
                </a:lnTo>
                <a:lnTo>
                  <a:pt x="1772732" y="1993899"/>
                </a:lnTo>
                <a:lnTo>
                  <a:pt x="1773206" y="1981162"/>
                </a:lnTo>
                <a:lnTo>
                  <a:pt x="1777027" y="1968499"/>
                </a:lnTo>
                <a:lnTo>
                  <a:pt x="1786735" y="1968499"/>
                </a:lnTo>
                <a:lnTo>
                  <a:pt x="1787716" y="1981162"/>
                </a:lnTo>
                <a:lnTo>
                  <a:pt x="1788106" y="1993899"/>
                </a:lnTo>
                <a:lnTo>
                  <a:pt x="1784408" y="2006599"/>
                </a:lnTo>
                <a:close/>
              </a:path>
              <a:path w="3296920" h="2565400">
                <a:moveTo>
                  <a:pt x="1817804" y="1981162"/>
                </a:moveTo>
                <a:lnTo>
                  <a:pt x="1806767" y="1981162"/>
                </a:lnTo>
                <a:lnTo>
                  <a:pt x="1804868" y="1968499"/>
                </a:lnTo>
                <a:lnTo>
                  <a:pt x="1820059" y="1968499"/>
                </a:lnTo>
                <a:lnTo>
                  <a:pt x="1817804" y="1981162"/>
                </a:lnTo>
                <a:close/>
              </a:path>
              <a:path w="3296920" h="2565400">
                <a:moveTo>
                  <a:pt x="1890021" y="1981162"/>
                </a:moveTo>
                <a:lnTo>
                  <a:pt x="1873243" y="1981162"/>
                </a:lnTo>
                <a:lnTo>
                  <a:pt x="1875335" y="1968499"/>
                </a:lnTo>
                <a:lnTo>
                  <a:pt x="1887873" y="1968499"/>
                </a:lnTo>
                <a:lnTo>
                  <a:pt x="1890021" y="1981162"/>
                </a:lnTo>
                <a:close/>
              </a:path>
              <a:path w="3296920" h="2565400">
                <a:moveTo>
                  <a:pt x="2013871" y="1981162"/>
                </a:moveTo>
                <a:lnTo>
                  <a:pt x="2008317" y="1981162"/>
                </a:lnTo>
                <a:lnTo>
                  <a:pt x="2004097" y="1968499"/>
                </a:lnTo>
                <a:lnTo>
                  <a:pt x="2018015" y="1968499"/>
                </a:lnTo>
                <a:lnTo>
                  <a:pt x="2013871" y="1981162"/>
                </a:lnTo>
                <a:close/>
              </a:path>
              <a:path w="3296920" h="2565400">
                <a:moveTo>
                  <a:pt x="2088582" y="1981162"/>
                </a:moveTo>
                <a:lnTo>
                  <a:pt x="2074957" y="1981162"/>
                </a:lnTo>
                <a:lnTo>
                  <a:pt x="2074010" y="1968499"/>
                </a:lnTo>
                <a:lnTo>
                  <a:pt x="2088639" y="1968499"/>
                </a:lnTo>
                <a:lnTo>
                  <a:pt x="2088582" y="1981162"/>
                </a:lnTo>
                <a:close/>
              </a:path>
              <a:path w="3296920" h="2565400">
                <a:moveTo>
                  <a:pt x="2148290" y="1981162"/>
                </a:moveTo>
                <a:lnTo>
                  <a:pt x="2134129" y="1981162"/>
                </a:lnTo>
                <a:lnTo>
                  <a:pt x="2133274" y="1968499"/>
                </a:lnTo>
                <a:lnTo>
                  <a:pt x="2148686" y="1968499"/>
                </a:lnTo>
                <a:lnTo>
                  <a:pt x="2148290" y="1981162"/>
                </a:lnTo>
                <a:close/>
              </a:path>
              <a:path w="3296920" h="2565400">
                <a:moveTo>
                  <a:pt x="2502429" y="1981162"/>
                </a:moveTo>
                <a:lnTo>
                  <a:pt x="2496368" y="1981162"/>
                </a:lnTo>
                <a:lnTo>
                  <a:pt x="2492186" y="1968499"/>
                </a:lnTo>
                <a:lnTo>
                  <a:pt x="2506915" y="1968499"/>
                </a:lnTo>
                <a:lnTo>
                  <a:pt x="2502429" y="1981162"/>
                </a:lnTo>
                <a:close/>
              </a:path>
              <a:path w="3296920" h="2565400">
                <a:moveTo>
                  <a:pt x="2590986" y="1981162"/>
                </a:moveTo>
                <a:lnTo>
                  <a:pt x="2577225" y="1981162"/>
                </a:lnTo>
                <a:lnTo>
                  <a:pt x="2580284" y="1968499"/>
                </a:lnTo>
                <a:lnTo>
                  <a:pt x="2586909" y="1968499"/>
                </a:lnTo>
                <a:lnTo>
                  <a:pt x="2590986" y="1981162"/>
                </a:lnTo>
                <a:close/>
              </a:path>
              <a:path w="3296920" h="2565400">
                <a:moveTo>
                  <a:pt x="2599762" y="1989115"/>
                </a:moveTo>
                <a:lnTo>
                  <a:pt x="2595509" y="1981162"/>
                </a:lnTo>
                <a:lnTo>
                  <a:pt x="2599157" y="1968499"/>
                </a:lnTo>
                <a:lnTo>
                  <a:pt x="2610421" y="1968499"/>
                </a:lnTo>
                <a:lnTo>
                  <a:pt x="2612605" y="1981162"/>
                </a:lnTo>
                <a:lnTo>
                  <a:pt x="2607145" y="1981162"/>
                </a:lnTo>
                <a:lnTo>
                  <a:pt x="2599762" y="1989115"/>
                </a:lnTo>
                <a:close/>
              </a:path>
              <a:path w="3296920" h="2565400">
                <a:moveTo>
                  <a:pt x="2681239" y="1981162"/>
                </a:moveTo>
                <a:lnTo>
                  <a:pt x="2664534" y="1981162"/>
                </a:lnTo>
                <a:lnTo>
                  <a:pt x="2665327" y="1968499"/>
                </a:lnTo>
                <a:lnTo>
                  <a:pt x="2679344" y="1968499"/>
                </a:lnTo>
                <a:lnTo>
                  <a:pt x="2681239" y="1981162"/>
                </a:lnTo>
                <a:close/>
              </a:path>
              <a:path w="3296920" h="2565400">
                <a:moveTo>
                  <a:pt x="2720206" y="1981162"/>
                </a:moveTo>
                <a:lnTo>
                  <a:pt x="2705050" y="1981162"/>
                </a:lnTo>
                <a:lnTo>
                  <a:pt x="2704696" y="1968499"/>
                </a:lnTo>
                <a:lnTo>
                  <a:pt x="2723147" y="1968499"/>
                </a:lnTo>
                <a:lnTo>
                  <a:pt x="2720206" y="1981162"/>
                </a:lnTo>
                <a:close/>
              </a:path>
              <a:path w="3296920" h="2565400">
                <a:moveTo>
                  <a:pt x="2775805" y="1993899"/>
                </a:moveTo>
                <a:lnTo>
                  <a:pt x="2760888" y="1993899"/>
                </a:lnTo>
                <a:lnTo>
                  <a:pt x="2756959" y="1981162"/>
                </a:lnTo>
                <a:lnTo>
                  <a:pt x="2760418" y="1968499"/>
                </a:lnTo>
                <a:lnTo>
                  <a:pt x="2767765" y="1968499"/>
                </a:lnTo>
                <a:lnTo>
                  <a:pt x="2775447" y="1981162"/>
                </a:lnTo>
                <a:lnTo>
                  <a:pt x="2780025" y="1981162"/>
                </a:lnTo>
                <a:lnTo>
                  <a:pt x="2775805" y="1993899"/>
                </a:lnTo>
                <a:close/>
              </a:path>
              <a:path w="3296920" h="2565400">
                <a:moveTo>
                  <a:pt x="2823756" y="2006599"/>
                </a:moveTo>
                <a:lnTo>
                  <a:pt x="2808174" y="1993899"/>
                </a:lnTo>
                <a:lnTo>
                  <a:pt x="2798237" y="1981162"/>
                </a:lnTo>
                <a:lnTo>
                  <a:pt x="2798692" y="1968499"/>
                </a:lnTo>
                <a:lnTo>
                  <a:pt x="2814246" y="1981162"/>
                </a:lnTo>
                <a:lnTo>
                  <a:pt x="2816140" y="1989115"/>
                </a:lnTo>
                <a:lnTo>
                  <a:pt x="2817258" y="1993899"/>
                </a:lnTo>
                <a:lnTo>
                  <a:pt x="2827634" y="1993899"/>
                </a:lnTo>
                <a:lnTo>
                  <a:pt x="2823756" y="2006599"/>
                </a:lnTo>
                <a:close/>
              </a:path>
              <a:path w="3296920" h="2565400">
                <a:moveTo>
                  <a:pt x="2875054" y="1993899"/>
                </a:moveTo>
                <a:lnTo>
                  <a:pt x="2853245" y="1993899"/>
                </a:lnTo>
                <a:lnTo>
                  <a:pt x="2855503" y="1981162"/>
                </a:lnTo>
                <a:lnTo>
                  <a:pt x="2860190" y="1968499"/>
                </a:lnTo>
                <a:lnTo>
                  <a:pt x="2869775" y="1968499"/>
                </a:lnTo>
                <a:lnTo>
                  <a:pt x="2877087" y="1981162"/>
                </a:lnTo>
                <a:lnTo>
                  <a:pt x="2875054" y="1993899"/>
                </a:lnTo>
                <a:close/>
              </a:path>
              <a:path w="3296920" h="2565400">
                <a:moveTo>
                  <a:pt x="26299" y="1993899"/>
                </a:moveTo>
                <a:lnTo>
                  <a:pt x="15950" y="1993899"/>
                </a:lnTo>
                <a:lnTo>
                  <a:pt x="16297" y="1981162"/>
                </a:lnTo>
                <a:lnTo>
                  <a:pt x="30131" y="1981162"/>
                </a:lnTo>
                <a:lnTo>
                  <a:pt x="26299" y="1993899"/>
                </a:lnTo>
                <a:close/>
              </a:path>
              <a:path w="3296920" h="2565400">
                <a:moveTo>
                  <a:pt x="39326" y="1993899"/>
                </a:moveTo>
                <a:lnTo>
                  <a:pt x="34337" y="1981162"/>
                </a:lnTo>
                <a:lnTo>
                  <a:pt x="46192" y="1981162"/>
                </a:lnTo>
                <a:lnTo>
                  <a:pt x="39326" y="1993899"/>
                </a:lnTo>
                <a:close/>
              </a:path>
              <a:path w="3296920" h="2565400">
                <a:moveTo>
                  <a:pt x="142565" y="1993899"/>
                </a:moveTo>
                <a:lnTo>
                  <a:pt x="128905" y="1993899"/>
                </a:lnTo>
                <a:lnTo>
                  <a:pt x="135613" y="1981162"/>
                </a:lnTo>
                <a:lnTo>
                  <a:pt x="139939" y="1989115"/>
                </a:lnTo>
                <a:lnTo>
                  <a:pt x="142565" y="1993899"/>
                </a:lnTo>
                <a:close/>
              </a:path>
              <a:path w="3296920" h="2565400">
                <a:moveTo>
                  <a:pt x="163086" y="2006599"/>
                </a:moveTo>
                <a:lnTo>
                  <a:pt x="161166" y="1993899"/>
                </a:lnTo>
                <a:lnTo>
                  <a:pt x="167780" y="1981162"/>
                </a:lnTo>
                <a:lnTo>
                  <a:pt x="178893" y="1981162"/>
                </a:lnTo>
                <a:lnTo>
                  <a:pt x="174941" y="1993899"/>
                </a:lnTo>
                <a:lnTo>
                  <a:pt x="173901" y="1993899"/>
                </a:lnTo>
                <a:lnTo>
                  <a:pt x="163086" y="2006599"/>
                </a:lnTo>
                <a:close/>
              </a:path>
              <a:path w="3296920" h="2565400">
                <a:moveTo>
                  <a:pt x="737440" y="1993899"/>
                </a:moveTo>
                <a:lnTo>
                  <a:pt x="724015" y="1993899"/>
                </a:lnTo>
                <a:lnTo>
                  <a:pt x="724968" y="1981162"/>
                </a:lnTo>
                <a:lnTo>
                  <a:pt x="738393" y="1981162"/>
                </a:lnTo>
                <a:lnTo>
                  <a:pt x="737440" y="1993899"/>
                </a:lnTo>
                <a:close/>
              </a:path>
              <a:path w="3296920" h="2565400">
                <a:moveTo>
                  <a:pt x="835927" y="1993899"/>
                </a:moveTo>
                <a:lnTo>
                  <a:pt x="829008" y="1993899"/>
                </a:lnTo>
                <a:lnTo>
                  <a:pt x="825924" y="1981162"/>
                </a:lnTo>
                <a:lnTo>
                  <a:pt x="843345" y="1981162"/>
                </a:lnTo>
                <a:lnTo>
                  <a:pt x="835927" y="1993899"/>
                </a:lnTo>
                <a:close/>
              </a:path>
              <a:path w="3296920" h="2565400">
                <a:moveTo>
                  <a:pt x="916175" y="2019299"/>
                </a:moveTo>
                <a:lnTo>
                  <a:pt x="903445" y="2006599"/>
                </a:lnTo>
                <a:lnTo>
                  <a:pt x="911562" y="2006599"/>
                </a:lnTo>
                <a:lnTo>
                  <a:pt x="914383" y="1993899"/>
                </a:lnTo>
                <a:lnTo>
                  <a:pt x="917249" y="1993899"/>
                </a:lnTo>
                <a:lnTo>
                  <a:pt x="921618" y="1981162"/>
                </a:lnTo>
                <a:lnTo>
                  <a:pt x="928900" y="1993899"/>
                </a:lnTo>
                <a:lnTo>
                  <a:pt x="926221" y="2006599"/>
                </a:lnTo>
                <a:lnTo>
                  <a:pt x="916175" y="2019299"/>
                </a:lnTo>
                <a:close/>
              </a:path>
              <a:path w="3296920" h="2565400">
                <a:moveTo>
                  <a:pt x="941573" y="1993899"/>
                </a:moveTo>
                <a:lnTo>
                  <a:pt x="935024" y="1993899"/>
                </a:lnTo>
                <a:lnTo>
                  <a:pt x="930577" y="1981162"/>
                </a:lnTo>
                <a:lnTo>
                  <a:pt x="944357" y="1981162"/>
                </a:lnTo>
                <a:lnTo>
                  <a:pt x="941573" y="1993899"/>
                </a:lnTo>
                <a:close/>
              </a:path>
              <a:path w="3296920" h="2565400">
                <a:moveTo>
                  <a:pt x="988658" y="1993899"/>
                </a:moveTo>
                <a:lnTo>
                  <a:pt x="976858" y="1993899"/>
                </a:lnTo>
                <a:lnTo>
                  <a:pt x="974465" y="1981162"/>
                </a:lnTo>
                <a:lnTo>
                  <a:pt x="990699" y="1981162"/>
                </a:lnTo>
                <a:lnTo>
                  <a:pt x="988658" y="1993899"/>
                </a:lnTo>
                <a:close/>
              </a:path>
              <a:path w="3296920" h="2565400">
                <a:moveTo>
                  <a:pt x="1009864" y="2006599"/>
                </a:moveTo>
                <a:lnTo>
                  <a:pt x="997705" y="2006599"/>
                </a:lnTo>
                <a:lnTo>
                  <a:pt x="999049" y="1993899"/>
                </a:lnTo>
                <a:lnTo>
                  <a:pt x="998014" y="1993899"/>
                </a:lnTo>
                <a:lnTo>
                  <a:pt x="996640" y="1981162"/>
                </a:lnTo>
                <a:lnTo>
                  <a:pt x="1007968" y="1981162"/>
                </a:lnTo>
                <a:lnTo>
                  <a:pt x="1017318" y="1993899"/>
                </a:lnTo>
                <a:lnTo>
                  <a:pt x="1009864" y="2006599"/>
                </a:lnTo>
                <a:close/>
              </a:path>
              <a:path w="3296920" h="2565400">
                <a:moveTo>
                  <a:pt x="1034678" y="2006599"/>
                </a:moveTo>
                <a:lnTo>
                  <a:pt x="1027680" y="2006599"/>
                </a:lnTo>
                <a:lnTo>
                  <a:pt x="1025055" y="1993899"/>
                </a:lnTo>
                <a:lnTo>
                  <a:pt x="1027247" y="1981162"/>
                </a:lnTo>
                <a:lnTo>
                  <a:pt x="1035269" y="1981162"/>
                </a:lnTo>
                <a:lnTo>
                  <a:pt x="1040599" y="1993899"/>
                </a:lnTo>
                <a:lnTo>
                  <a:pt x="1034678" y="2006599"/>
                </a:lnTo>
                <a:close/>
              </a:path>
              <a:path w="3296920" h="2565400">
                <a:moveTo>
                  <a:pt x="1195579" y="1993899"/>
                </a:moveTo>
                <a:lnTo>
                  <a:pt x="1189885" y="1993899"/>
                </a:lnTo>
                <a:lnTo>
                  <a:pt x="1185311" y="1981162"/>
                </a:lnTo>
                <a:lnTo>
                  <a:pt x="1199719" y="1981162"/>
                </a:lnTo>
                <a:lnTo>
                  <a:pt x="1195579" y="1993899"/>
                </a:lnTo>
                <a:close/>
              </a:path>
              <a:path w="3296920" h="2565400">
                <a:moveTo>
                  <a:pt x="1329504" y="1993899"/>
                </a:moveTo>
                <a:lnTo>
                  <a:pt x="1324573" y="1993899"/>
                </a:lnTo>
                <a:lnTo>
                  <a:pt x="1316635" y="1981162"/>
                </a:lnTo>
                <a:lnTo>
                  <a:pt x="1332695" y="1981162"/>
                </a:lnTo>
                <a:lnTo>
                  <a:pt x="1329504" y="1993899"/>
                </a:lnTo>
                <a:close/>
              </a:path>
              <a:path w="3296920" h="2565400">
                <a:moveTo>
                  <a:pt x="1681683" y="1993899"/>
                </a:moveTo>
                <a:lnTo>
                  <a:pt x="1670220" y="1993899"/>
                </a:lnTo>
                <a:lnTo>
                  <a:pt x="1668797" y="1981162"/>
                </a:lnTo>
                <a:lnTo>
                  <a:pt x="1684152" y="1981162"/>
                </a:lnTo>
                <a:lnTo>
                  <a:pt x="1681683" y="1993899"/>
                </a:lnTo>
                <a:close/>
              </a:path>
              <a:path w="3296920" h="2565400">
                <a:moveTo>
                  <a:pt x="1922098" y="2006599"/>
                </a:moveTo>
                <a:lnTo>
                  <a:pt x="1905182" y="2006599"/>
                </a:lnTo>
                <a:lnTo>
                  <a:pt x="1901172" y="1993899"/>
                </a:lnTo>
                <a:lnTo>
                  <a:pt x="1904433" y="1981162"/>
                </a:lnTo>
                <a:lnTo>
                  <a:pt x="1915259" y="1993899"/>
                </a:lnTo>
                <a:lnTo>
                  <a:pt x="1913827" y="1993899"/>
                </a:lnTo>
                <a:lnTo>
                  <a:pt x="1922098" y="2006599"/>
                </a:lnTo>
                <a:close/>
              </a:path>
              <a:path w="3296920" h="2565400">
                <a:moveTo>
                  <a:pt x="1947046" y="1993899"/>
                </a:moveTo>
                <a:lnTo>
                  <a:pt x="1933283" y="1993899"/>
                </a:lnTo>
                <a:lnTo>
                  <a:pt x="1932364" y="1981162"/>
                </a:lnTo>
                <a:lnTo>
                  <a:pt x="1946045" y="1981162"/>
                </a:lnTo>
                <a:lnTo>
                  <a:pt x="1947046" y="1993899"/>
                </a:lnTo>
                <a:close/>
              </a:path>
              <a:path w="3296920" h="2565400">
                <a:moveTo>
                  <a:pt x="1988109" y="2006599"/>
                </a:moveTo>
                <a:lnTo>
                  <a:pt x="1976181" y="2006599"/>
                </a:lnTo>
                <a:lnTo>
                  <a:pt x="1971926" y="1993899"/>
                </a:lnTo>
                <a:lnTo>
                  <a:pt x="1964410" y="1993899"/>
                </a:lnTo>
                <a:lnTo>
                  <a:pt x="1976271" y="1981162"/>
                </a:lnTo>
                <a:lnTo>
                  <a:pt x="1982405" y="1989115"/>
                </a:lnTo>
                <a:lnTo>
                  <a:pt x="1986132" y="1993899"/>
                </a:lnTo>
                <a:lnTo>
                  <a:pt x="1988109" y="2006599"/>
                </a:lnTo>
                <a:close/>
              </a:path>
              <a:path w="3296920" h="2565400">
                <a:moveTo>
                  <a:pt x="2057224" y="1993899"/>
                </a:moveTo>
                <a:lnTo>
                  <a:pt x="2041158" y="1993899"/>
                </a:lnTo>
                <a:lnTo>
                  <a:pt x="2046503" y="1981162"/>
                </a:lnTo>
                <a:lnTo>
                  <a:pt x="2053283" y="1981162"/>
                </a:lnTo>
                <a:lnTo>
                  <a:pt x="2057224" y="1993899"/>
                </a:lnTo>
                <a:close/>
              </a:path>
              <a:path w="3296920" h="2565400">
                <a:moveTo>
                  <a:pt x="2247525" y="1993899"/>
                </a:moveTo>
                <a:lnTo>
                  <a:pt x="2240774" y="1993899"/>
                </a:lnTo>
                <a:lnTo>
                  <a:pt x="2233526" y="1981162"/>
                </a:lnTo>
                <a:lnTo>
                  <a:pt x="2249120" y="1981162"/>
                </a:lnTo>
                <a:lnTo>
                  <a:pt x="2247525" y="1993899"/>
                </a:lnTo>
                <a:close/>
              </a:path>
              <a:path w="3296920" h="2565400">
                <a:moveTo>
                  <a:pt x="2267498" y="1993899"/>
                </a:moveTo>
                <a:lnTo>
                  <a:pt x="2253604" y="1993899"/>
                </a:lnTo>
                <a:lnTo>
                  <a:pt x="2253390" y="1981162"/>
                </a:lnTo>
                <a:lnTo>
                  <a:pt x="2267347" y="1981162"/>
                </a:lnTo>
                <a:lnTo>
                  <a:pt x="2267441" y="1989115"/>
                </a:lnTo>
                <a:lnTo>
                  <a:pt x="2267498" y="1993899"/>
                </a:lnTo>
                <a:close/>
              </a:path>
              <a:path w="3296920" h="2565400">
                <a:moveTo>
                  <a:pt x="2285471" y="1993899"/>
                </a:moveTo>
                <a:lnTo>
                  <a:pt x="2271639" y="1993899"/>
                </a:lnTo>
                <a:lnTo>
                  <a:pt x="2273308" y="1981162"/>
                </a:lnTo>
                <a:lnTo>
                  <a:pt x="2286804" y="1981162"/>
                </a:lnTo>
                <a:lnTo>
                  <a:pt x="2285471" y="1993899"/>
                </a:lnTo>
                <a:close/>
              </a:path>
              <a:path w="3296920" h="2565400">
                <a:moveTo>
                  <a:pt x="2318637" y="1993899"/>
                </a:moveTo>
                <a:lnTo>
                  <a:pt x="2309341" y="1993899"/>
                </a:lnTo>
                <a:lnTo>
                  <a:pt x="2305971" y="1981162"/>
                </a:lnTo>
                <a:lnTo>
                  <a:pt x="2321215" y="1981162"/>
                </a:lnTo>
                <a:lnTo>
                  <a:pt x="2318637" y="1993899"/>
                </a:lnTo>
                <a:close/>
              </a:path>
              <a:path w="3296920" h="2565400">
                <a:moveTo>
                  <a:pt x="2429186" y="1993899"/>
                </a:moveTo>
                <a:lnTo>
                  <a:pt x="2411142" y="1993899"/>
                </a:lnTo>
                <a:lnTo>
                  <a:pt x="2414253" y="1981162"/>
                </a:lnTo>
                <a:lnTo>
                  <a:pt x="2426743" y="1981162"/>
                </a:lnTo>
                <a:lnTo>
                  <a:pt x="2429186" y="1993899"/>
                </a:lnTo>
                <a:close/>
              </a:path>
              <a:path w="3296920" h="2565400">
                <a:moveTo>
                  <a:pt x="2459418" y="1993899"/>
                </a:moveTo>
                <a:lnTo>
                  <a:pt x="2448125" y="1993899"/>
                </a:lnTo>
                <a:lnTo>
                  <a:pt x="2448125" y="1981162"/>
                </a:lnTo>
                <a:lnTo>
                  <a:pt x="2462786" y="1981162"/>
                </a:lnTo>
                <a:lnTo>
                  <a:pt x="2459418" y="1993899"/>
                </a:lnTo>
                <a:close/>
              </a:path>
              <a:path w="3296920" h="2565400">
                <a:moveTo>
                  <a:pt x="2485565" y="1993899"/>
                </a:moveTo>
                <a:lnTo>
                  <a:pt x="2468326" y="1993899"/>
                </a:lnTo>
                <a:lnTo>
                  <a:pt x="2472633" y="1981162"/>
                </a:lnTo>
                <a:lnTo>
                  <a:pt x="2485685" y="1981162"/>
                </a:lnTo>
                <a:lnTo>
                  <a:pt x="2485565" y="1993899"/>
                </a:lnTo>
                <a:close/>
              </a:path>
              <a:path w="3296920" h="2565400">
                <a:moveTo>
                  <a:pt x="2554857" y="1993899"/>
                </a:moveTo>
                <a:lnTo>
                  <a:pt x="2540412" y="1993899"/>
                </a:lnTo>
                <a:lnTo>
                  <a:pt x="2544696" y="1981162"/>
                </a:lnTo>
                <a:lnTo>
                  <a:pt x="2554299" y="1981162"/>
                </a:lnTo>
                <a:lnTo>
                  <a:pt x="2554857" y="1993899"/>
                </a:lnTo>
                <a:close/>
              </a:path>
              <a:path w="3296920" h="2565400">
                <a:moveTo>
                  <a:pt x="2602338" y="1993899"/>
                </a:moveTo>
                <a:lnTo>
                  <a:pt x="2599762" y="1989115"/>
                </a:lnTo>
                <a:lnTo>
                  <a:pt x="2607145" y="1981162"/>
                </a:lnTo>
                <a:lnTo>
                  <a:pt x="2608640" y="1981162"/>
                </a:lnTo>
                <a:lnTo>
                  <a:pt x="2602338" y="1993899"/>
                </a:lnTo>
                <a:close/>
              </a:path>
              <a:path w="3296920" h="2565400">
                <a:moveTo>
                  <a:pt x="2619895" y="1993899"/>
                </a:moveTo>
                <a:lnTo>
                  <a:pt x="2602338" y="1993899"/>
                </a:lnTo>
                <a:lnTo>
                  <a:pt x="2608640" y="1981162"/>
                </a:lnTo>
                <a:lnTo>
                  <a:pt x="2616348" y="1981162"/>
                </a:lnTo>
                <a:lnTo>
                  <a:pt x="2619895" y="1993899"/>
                </a:lnTo>
                <a:close/>
              </a:path>
              <a:path w="3296920" h="2565400">
                <a:moveTo>
                  <a:pt x="2716626" y="2006599"/>
                </a:moveTo>
                <a:lnTo>
                  <a:pt x="2707082" y="2006599"/>
                </a:lnTo>
                <a:lnTo>
                  <a:pt x="2701356" y="1993899"/>
                </a:lnTo>
                <a:lnTo>
                  <a:pt x="2691812" y="1993899"/>
                </a:lnTo>
                <a:lnTo>
                  <a:pt x="2697659" y="1981162"/>
                </a:lnTo>
                <a:lnTo>
                  <a:pt x="2715671" y="1993899"/>
                </a:lnTo>
                <a:lnTo>
                  <a:pt x="2701356" y="1993899"/>
                </a:lnTo>
                <a:lnTo>
                  <a:pt x="2694332" y="2006599"/>
                </a:lnTo>
                <a:lnTo>
                  <a:pt x="2716626" y="2006599"/>
                </a:lnTo>
                <a:close/>
              </a:path>
              <a:path w="3296920" h="2565400">
                <a:moveTo>
                  <a:pt x="2844036" y="1993899"/>
                </a:moveTo>
                <a:lnTo>
                  <a:pt x="2829821" y="1993899"/>
                </a:lnTo>
                <a:lnTo>
                  <a:pt x="2834935" y="1981162"/>
                </a:lnTo>
                <a:lnTo>
                  <a:pt x="2843043" y="1981162"/>
                </a:lnTo>
                <a:lnTo>
                  <a:pt x="2844036" y="1993899"/>
                </a:lnTo>
                <a:close/>
              </a:path>
              <a:path w="3296920" h="2565400">
                <a:moveTo>
                  <a:pt x="2602338" y="1993899"/>
                </a:moveTo>
                <a:lnTo>
                  <a:pt x="2595321" y="1993899"/>
                </a:lnTo>
                <a:lnTo>
                  <a:pt x="2599762" y="1989115"/>
                </a:lnTo>
                <a:lnTo>
                  <a:pt x="2602338" y="1993899"/>
                </a:lnTo>
                <a:close/>
              </a:path>
              <a:path w="3296920" h="2565400">
                <a:moveTo>
                  <a:pt x="86643" y="2006599"/>
                </a:moveTo>
                <a:lnTo>
                  <a:pt x="72007" y="2006599"/>
                </a:lnTo>
                <a:lnTo>
                  <a:pt x="74883" y="1993899"/>
                </a:lnTo>
                <a:lnTo>
                  <a:pt x="84109" y="1993899"/>
                </a:lnTo>
                <a:lnTo>
                  <a:pt x="86643" y="2006599"/>
                </a:lnTo>
                <a:close/>
              </a:path>
              <a:path w="3296920" h="2565400">
                <a:moveTo>
                  <a:pt x="98126" y="2006599"/>
                </a:moveTo>
                <a:lnTo>
                  <a:pt x="90750" y="2006599"/>
                </a:lnTo>
                <a:lnTo>
                  <a:pt x="88801" y="1993899"/>
                </a:lnTo>
                <a:lnTo>
                  <a:pt x="103206" y="1993899"/>
                </a:lnTo>
                <a:lnTo>
                  <a:pt x="98126" y="2006599"/>
                </a:lnTo>
                <a:close/>
              </a:path>
              <a:path w="3296920" h="2565400">
                <a:moveTo>
                  <a:pt x="141213" y="2006599"/>
                </a:moveTo>
                <a:lnTo>
                  <a:pt x="134453" y="2006599"/>
                </a:lnTo>
                <a:lnTo>
                  <a:pt x="127019" y="1993899"/>
                </a:lnTo>
                <a:lnTo>
                  <a:pt x="141849" y="1993899"/>
                </a:lnTo>
                <a:lnTo>
                  <a:pt x="141213" y="2006599"/>
                </a:lnTo>
                <a:close/>
              </a:path>
              <a:path w="3296920" h="2565400">
                <a:moveTo>
                  <a:pt x="212712" y="2019299"/>
                </a:moveTo>
                <a:lnTo>
                  <a:pt x="203188" y="2019299"/>
                </a:lnTo>
                <a:lnTo>
                  <a:pt x="200633" y="2006599"/>
                </a:lnTo>
                <a:lnTo>
                  <a:pt x="197124" y="2006599"/>
                </a:lnTo>
                <a:lnTo>
                  <a:pt x="197233" y="1993899"/>
                </a:lnTo>
                <a:lnTo>
                  <a:pt x="206767" y="1993899"/>
                </a:lnTo>
                <a:lnTo>
                  <a:pt x="215377" y="2006599"/>
                </a:lnTo>
                <a:lnTo>
                  <a:pt x="212712" y="2019299"/>
                </a:lnTo>
                <a:close/>
              </a:path>
              <a:path w="3296920" h="2565400">
                <a:moveTo>
                  <a:pt x="381475" y="2006599"/>
                </a:moveTo>
                <a:lnTo>
                  <a:pt x="365900" y="2006599"/>
                </a:lnTo>
                <a:lnTo>
                  <a:pt x="368526" y="1993899"/>
                </a:lnTo>
                <a:lnTo>
                  <a:pt x="381480" y="1993899"/>
                </a:lnTo>
                <a:lnTo>
                  <a:pt x="381475" y="2006599"/>
                </a:lnTo>
                <a:close/>
              </a:path>
              <a:path w="3296920" h="2565400">
                <a:moveTo>
                  <a:pt x="416712" y="2019299"/>
                </a:moveTo>
                <a:lnTo>
                  <a:pt x="411384" y="2019299"/>
                </a:lnTo>
                <a:lnTo>
                  <a:pt x="409555" y="2006599"/>
                </a:lnTo>
                <a:lnTo>
                  <a:pt x="408615" y="2006599"/>
                </a:lnTo>
                <a:lnTo>
                  <a:pt x="416414" y="1993899"/>
                </a:lnTo>
                <a:lnTo>
                  <a:pt x="422573" y="2006599"/>
                </a:lnTo>
                <a:lnTo>
                  <a:pt x="416712" y="2019299"/>
                </a:lnTo>
                <a:close/>
              </a:path>
              <a:path w="3296920" h="2565400">
                <a:moveTo>
                  <a:pt x="455286" y="2006599"/>
                </a:moveTo>
                <a:lnTo>
                  <a:pt x="438027" y="2006599"/>
                </a:lnTo>
                <a:lnTo>
                  <a:pt x="438040" y="1993899"/>
                </a:lnTo>
                <a:lnTo>
                  <a:pt x="459121" y="1993899"/>
                </a:lnTo>
                <a:lnTo>
                  <a:pt x="455286" y="2006599"/>
                </a:lnTo>
                <a:close/>
              </a:path>
              <a:path w="3296920" h="2565400">
                <a:moveTo>
                  <a:pt x="496989" y="2006599"/>
                </a:moveTo>
                <a:lnTo>
                  <a:pt x="484301" y="2006599"/>
                </a:lnTo>
                <a:lnTo>
                  <a:pt x="487337" y="1993899"/>
                </a:lnTo>
                <a:lnTo>
                  <a:pt x="499187" y="1993899"/>
                </a:lnTo>
                <a:lnTo>
                  <a:pt x="496989" y="2006599"/>
                </a:lnTo>
                <a:close/>
              </a:path>
              <a:path w="3296920" h="2565400">
                <a:moveTo>
                  <a:pt x="804629" y="2006599"/>
                </a:moveTo>
                <a:lnTo>
                  <a:pt x="788820" y="2006599"/>
                </a:lnTo>
                <a:lnTo>
                  <a:pt x="792055" y="1993899"/>
                </a:lnTo>
                <a:lnTo>
                  <a:pt x="803080" y="1993899"/>
                </a:lnTo>
                <a:lnTo>
                  <a:pt x="804629" y="2006599"/>
                </a:lnTo>
                <a:close/>
              </a:path>
              <a:path w="3296920" h="2565400">
                <a:moveTo>
                  <a:pt x="823470" y="2006599"/>
                </a:moveTo>
                <a:lnTo>
                  <a:pt x="813340" y="2006599"/>
                </a:lnTo>
                <a:lnTo>
                  <a:pt x="811754" y="1993899"/>
                </a:lnTo>
                <a:lnTo>
                  <a:pt x="826325" y="1993899"/>
                </a:lnTo>
                <a:lnTo>
                  <a:pt x="823470" y="2006599"/>
                </a:lnTo>
                <a:close/>
              </a:path>
              <a:path w="3296920" h="2565400">
                <a:moveTo>
                  <a:pt x="879590" y="2006599"/>
                </a:moveTo>
                <a:lnTo>
                  <a:pt x="863763" y="2006599"/>
                </a:lnTo>
                <a:lnTo>
                  <a:pt x="865588" y="1993899"/>
                </a:lnTo>
                <a:lnTo>
                  <a:pt x="877319" y="1993899"/>
                </a:lnTo>
                <a:lnTo>
                  <a:pt x="879590" y="2006599"/>
                </a:lnTo>
                <a:close/>
              </a:path>
              <a:path w="3296920" h="2565400">
                <a:moveTo>
                  <a:pt x="911562" y="2006599"/>
                </a:moveTo>
                <a:lnTo>
                  <a:pt x="892713" y="2006599"/>
                </a:lnTo>
                <a:lnTo>
                  <a:pt x="895781" y="1993899"/>
                </a:lnTo>
                <a:lnTo>
                  <a:pt x="907734" y="1993899"/>
                </a:lnTo>
                <a:lnTo>
                  <a:pt x="911562" y="2006599"/>
                </a:lnTo>
                <a:close/>
              </a:path>
              <a:path w="3296920" h="2565400">
                <a:moveTo>
                  <a:pt x="964999" y="2006599"/>
                </a:moveTo>
                <a:lnTo>
                  <a:pt x="952157" y="2006599"/>
                </a:lnTo>
                <a:lnTo>
                  <a:pt x="950851" y="1993899"/>
                </a:lnTo>
                <a:lnTo>
                  <a:pt x="964292" y="1993899"/>
                </a:lnTo>
                <a:lnTo>
                  <a:pt x="964999" y="2006599"/>
                </a:lnTo>
                <a:close/>
              </a:path>
              <a:path w="3296920" h="2565400">
                <a:moveTo>
                  <a:pt x="1127019" y="2006599"/>
                </a:moveTo>
                <a:lnTo>
                  <a:pt x="1113654" y="2006599"/>
                </a:lnTo>
                <a:lnTo>
                  <a:pt x="1112295" y="1993899"/>
                </a:lnTo>
                <a:lnTo>
                  <a:pt x="1125504" y="1993899"/>
                </a:lnTo>
                <a:lnTo>
                  <a:pt x="1127019" y="2006599"/>
                </a:lnTo>
                <a:close/>
              </a:path>
              <a:path w="3296920" h="2565400">
                <a:moveTo>
                  <a:pt x="1844793" y="2006599"/>
                </a:moveTo>
                <a:lnTo>
                  <a:pt x="1830398" y="2006599"/>
                </a:lnTo>
                <a:lnTo>
                  <a:pt x="1831831" y="1993899"/>
                </a:lnTo>
                <a:lnTo>
                  <a:pt x="1842779" y="1993899"/>
                </a:lnTo>
                <a:lnTo>
                  <a:pt x="1844793" y="2006599"/>
                </a:lnTo>
                <a:close/>
              </a:path>
              <a:path w="3296920" h="2565400">
                <a:moveTo>
                  <a:pt x="1872391" y="2019299"/>
                </a:moveTo>
                <a:lnTo>
                  <a:pt x="1865548" y="2019299"/>
                </a:lnTo>
                <a:lnTo>
                  <a:pt x="1861187" y="2006599"/>
                </a:lnTo>
                <a:lnTo>
                  <a:pt x="1860659" y="2006599"/>
                </a:lnTo>
                <a:lnTo>
                  <a:pt x="1865313" y="1993899"/>
                </a:lnTo>
                <a:lnTo>
                  <a:pt x="1875221" y="1993899"/>
                </a:lnTo>
                <a:lnTo>
                  <a:pt x="1881587" y="2006599"/>
                </a:lnTo>
                <a:lnTo>
                  <a:pt x="1872391" y="2019299"/>
                </a:lnTo>
                <a:close/>
              </a:path>
              <a:path w="3296920" h="2565400">
                <a:moveTo>
                  <a:pt x="1943434" y="2006599"/>
                </a:moveTo>
                <a:lnTo>
                  <a:pt x="1929449" y="2006599"/>
                </a:lnTo>
                <a:lnTo>
                  <a:pt x="1936176" y="1993899"/>
                </a:lnTo>
                <a:lnTo>
                  <a:pt x="1944447" y="1993899"/>
                </a:lnTo>
                <a:lnTo>
                  <a:pt x="1943434" y="2006599"/>
                </a:lnTo>
                <a:close/>
              </a:path>
              <a:path w="3296920" h="2565400">
                <a:moveTo>
                  <a:pt x="2081214" y="2006599"/>
                </a:moveTo>
                <a:lnTo>
                  <a:pt x="2072176" y="1993899"/>
                </a:lnTo>
                <a:lnTo>
                  <a:pt x="2085190" y="1993899"/>
                </a:lnTo>
                <a:lnTo>
                  <a:pt x="2081214" y="2006599"/>
                </a:lnTo>
                <a:close/>
              </a:path>
              <a:path w="3296920" h="2565400">
                <a:moveTo>
                  <a:pt x="2200613" y="2006599"/>
                </a:moveTo>
                <a:lnTo>
                  <a:pt x="2185407" y="2006599"/>
                </a:lnTo>
                <a:lnTo>
                  <a:pt x="2186702" y="1993899"/>
                </a:lnTo>
                <a:lnTo>
                  <a:pt x="2197598" y="1993899"/>
                </a:lnTo>
                <a:lnTo>
                  <a:pt x="2200613" y="2006599"/>
                </a:lnTo>
                <a:close/>
              </a:path>
              <a:path w="3296920" h="2565400">
                <a:moveTo>
                  <a:pt x="2359368" y="2006599"/>
                </a:moveTo>
                <a:lnTo>
                  <a:pt x="2345846" y="2006599"/>
                </a:lnTo>
                <a:lnTo>
                  <a:pt x="2350552" y="1993899"/>
                </a:lnTo>
                <a:lnTo>
                  <a:pt x="2355877" y="1993899"/>
                </a:lnTo>
                <a:lnTo>
                  <a:pt x="2359368" y="2006599"/>
                </a:lnTo>
                <a:close/>
              </a:path>
              <a:path w="3296920" h="2565400">
                <a:moveTo>
                  <a:pt x="2399292" y="2006599"/>
                </a:moveTo>
                <a:lnTo>
                  <a:pt x="2384340" y="2006599"/>
                </a:lnTo>
                <a:lnTo>
                  <a:pt x="2386956" y="1993899"/>
                </a:lnTo>
                <a:lnTo>
                  <a:pt x="2397258" y="1993899"/>
                </a:lnTo>
                <a:lnTo>
                  <a:pt x="2399292" y="2006599"/>
                </a:lnTo>
                <a:close/>
              </a:path>
              <a:path w="3296920" h="2565400">
                <a:moveTo>
                  <a:pt x="2609894" y="2006599"/>
                </a:moveTo>
                <a:lnTo>
                  <a:pt x="2594528" y="2006599"/>
                </a:lnTo>
                <a:lnTo>
                  <a:pt x="2590398" y="1993899"/>
                </a:lnTo>
                <a:lnTo>
                  <a:pt x="2617735" y="1993899"/>
                </a:lnTo>
                <a:lnTo>
                  <a:pt x="2609894" y="2006599"/>
                </a:lnTo>
                <a:close/>
              </a:path>
              <a:path w="3296920" h="2565400">
                <a:moveTo>
                  <a:pt x="2760339" y="2006599"/>
                </a:moveTo>
                <a:lnTo>
                  <a:pt x="2743508" y="2006599"/>
                </a:lnTo>
                <a:lnTo>
                  <a:pt x="2743667" y="1993899"/>
                </a:lnTo>
                <a:lnTo>
                  <a:pt x="2757870" y="1993899"/>
                </a:lnTo>
                <a:lnTo>
                  <a:pt x="2760339" y="2006599"/>
                </a:lnTo>
                <a:close/>
              </a:path>
              <a:path w="3296920" h="2565400">
                <a:moveTo>
                  <a:pt x="2889290" y="2006599"/>
                </a:moveTo>
                <a:lnTo>
                  <a:pt x="2873509" y="2006599"/>
                </a:lnTo>
                <a:lnTo>
                  <a:pt x="2877201" y="1993899"/>
                </a:lnTo>
                <a:lnTo>
                  <a:pt x="2887700" y="1993899"/>
                </a:lnTo>
                <a:lnTo>
                  <a:pt x="2889290" y="2006599"/>
                </a:lnTo>
                <a:close/>
              </a:path>
              <a:path w="3296920" h="2565400">
                <a:moveTo>
                  <a:pt x="18962" y="2019299"/>
                </a:moveTo>
                <a:lnTo>
                  <a:pt x="13904" y="2019299"/>
                </a:lnTo>
                <a:lnTo>
                  <a:pt x="11416" y="2006599"/>
                </a:lnTo>
                <a:lnTo>
                  <a:pt x="21660" y="2006599"/>
                </a:lnTo>
                <a:lnTo>
                  <a:pt x="18962" y="2019299"/>
                </a:lnTo>
                <a:close/>
              </a:path>
              <a:path w="3296920" h="2565400">
                <a:moveTo>
                  <a:pt x="77901" y="2019299"/>
                </a:moveTo>
                <a:lnTo>
                  <a:pt x="72338" y="2006599"/>
                </a:lnTo>
                <a:lnTo>
                  <a:pt x="83622" y="2006599"/>
                </a:lnTo>
                <a:lnTo>
                  <a:pt x="77901" y="2019299"/>
                </a:lnTo>
                <a:close/>
              </a:path>
              <a:path w="3296920" h="2565400">
                <a:moveTo>
                  <a:pt x="180517" y="2031999"/>
                </a:moveTo>
                <a:lnTo>
                  <a:pt x="173841" y="2031999"/>
                </a:lnTo>
                <a:lnTo>
                  <a:pt x="163020" y="2019299"/>
                </a:lnTo>
                <a:lnTo>
                  <a:pt x="154256" y="2019299"/>
                </a:lnTo>
                <a:lnTo>
                  <a:pt x="150404" y="2006599"/>
                </a:lnTo>
                <a:lnTo>
                  <a:pt x="167811" y="2006599"/>
                </a:lnTo>
                <a:lnTo>
                  <a:pt x="176843" y="2019299"/>
                </a:lnTo>
                <a:lnTo>
                  <a:pt x="180517" y="2031999"/>
                </a:lnTo>
                <a:close/>
              </a:path>
              <a:path w="3296920" h="2565400">
                <a:moveTo>
                  <a:pt x="255574" y="2031999"/>
                </a:moveTo>
                <a:lnTo>
                  <a:pt x="245103" y="2031999"/>
                </a:lnTo>
                <a:lnTo>
                  <a:pt x="242298" y="2019299"/>
                </a:lnTo>
                <a:lnTo>
                  <a:pt x="243325" y="2006599"/>
                </a:lnTo>
                <a:lnTo>
                  <a:pt x="249735" y="2006599"/>
                </a:lnTo>
                <a:lnTo>
                  <a:pt x="256681" y="2019299"/>
                </a:lnTo>
                <a:lnTo>
                  <a:pt x="259318" y="2019299"/>
                </a:lnTo>
                <a:lnTo>
                  <a:pt x="255574" y="2031999"/>
                </a:lnTo>
                <a:close/>
              </a:path>
              <a:path w="3296920" h="2565400">
                <a:moveTo>
                  <a:pt x="329678" y="2019299"/>
                </a:moveTo>
                <a:lnTo>
                  <a:pt x="288525" y="2019299"/>
                </a:lnTo>
                <a:lnTo>
                  <a:pt x="289809" y="2006599"/>
                </a:lnTo>
                <a:lnTo>
                  <a:pt x="314037" y="2006599"/>
                </a:lnTo>
                <a:lnTo>
                  <a:pt x="329678" y="2019299"/>
                </a:lnTo>
                <a:close/>
              </a:path>
              <a:path w="3296920" h="2565400">
                <a:moveTo>
                  <a:pt x="343941" y="2019299"/>
                </a:moveTo>
                <a:lnTo>
                  <a:pt x="337419" y="2019299"/>
                </a:lnTo>
                <a:lnTo>
                  <a:pt x="332329" y="2006599"/>
                </a:lnTo>
                <a:lnTo>
                  <a:pt x="349867" y="2006599"/>
                </a:lnTo>
                <a:lnTo>
                  <a:pt x="343941" y="2019299"/>
                </a:lnTo>
                <a:close/>
              </a:path>
              <a:path w="3296920" h="2565400">
                <a:moveTo>
                  <a:pt x="465267" y="2019299"/>
                </a:moveTo>
                <a:lnTo>
                  <a:pt x="449003" y="2019299"/>
                </a:lnTo>
                <a:lnTo>
                  <a:pt x="453933" y="2006599"/>
                </a:lnTo>
                <a:lnTo>
                  <a:pt x="459183" y="2006599"/>
                </a:lnTo>
                <a:lnTo>
                  <a:pt x="465267" y="2019299"/>
                </a:lnTo>
                <a:close/>
              </a:path>
              <a:path w="3296920" h="2565400">
                <a:moveTo>
                  <a:pt x="547066" y="2019299"/>
                </a:moveTo>
                <a:lnTo>
                  <a:pt x="533466" y="2019299"/>
                </a:lnTo>
                <a:lnTo>
                  <a:pt x="542294" y="2006599"/>
                </a:lnTo>
                <a:lnTo>
                  <a:pt x="547066" y="2019299"/>
                </a:lnTo>
                <a:close/>
              </a:path>
              <a:path w="3296920" h="2565400">
                <a:moveTo>
                  <a:pt x="588405" y="2019299"/>
                </a:moveTo>
                <a:lnTo>
                  <a:pt x="569414" y="2019299"/>
                </a:lnTo>
                <a:lnTo>
                  <a:pt x="567545" y="2006599"/>
                </a:lnTo>
                <a:lnTo>
                  <a:pt x="589377" y="2006599"/>
                </a:lnTo>
                <a:lnTo>
                  <a:pt x="588405" y="2019299"/>
                </a:lnTo>
                <a:close/>
              </a:path>
              <a:path w="3296920" h="2565400">
                <a:moveTo>
                  <a:pt x="624610" y="2019299"/>
                </a:moveTo>
                <a:lnTo>
                  <a:pt x="609422" y="2019299"/>
                </a:lnTo>
                <a:lnTo>
                  <a:pt x="613933" y="2006599"/>
                </a:lnTo>
                <a:lnTo>
                  <a:pt x="619905" y="2006599"/>
                </a:lnTo>
                <a:lnTo>
                  <a:pt x="624610" y="2019299"/>
                </a:lnTo>
                <a:close/>
              </a:path>
              <a:path w="3296920" h="2565400">
                <a:moveTo>
                  <a:pt x="679809" y="2019299"/>
                </a:moveTo>
                <a:lnTo>
                  <a:pt x="664328" y="2019299"/>
                </a:lnTo>
                <a:lnTo>
                  <a:pt x="666941" y="2006599"/>
                </a:lnTo>
                <a:lnTo>
                  <a:pt x="678532" y="2006599"/>
                </a:lnTo>
                <a:lnTo>
                  <a:pt x="679809" y="2019299"/>
                </a:lnTo>
                <a:close/>
              </a:path>
              <a:path w="3296920" h="2565400">
                <a:moveTo>
                  <a:pt x="702074" y="2031999"/>
                </a:moveTo>
                <a:lnTo>
                  <a:pt x="689538" y="2031999"/>
                </a:lnTo>
                <a:lnTo>
                  <a:pt x="684459" y="2019299"/>
                </a:lnTo>
                <a:lnTo>
                  <a:pt x="685770" y="2006599"/>
                </a:lnTo>
                <a:lnTo>
                  <a:pt x="693082" y="2006599"/>
                </a:lnTo>
                <a:lnTo>
                  <a:pt x="696427" y="2019299"/>
                </a:lnTo>
                <a:lnTo>
                  <a:pt x="698520" y="2019299"/>
                </a:lnTo>
                <a:lnTo>
                  <a:pt x="702074" y="2031999"/>
                </a:lnTo>
                <a:close/>
              </a:path>
              <a:path w="3296920" h="2565400">
                <a:moveTo>
                  <a:pt x="741105" y="2019299"/>
                </a:moveTo>
                <a:lnTo>
                  <a:pt x="731660" y="2019299"/>
                </a:lnTo>
                <a:lnTo>
                  <a:pt x="729527" y="2006599"/>
                </a:lnTo>
                <a:lnTo>
                  <a:pt x="743941" y="2006599"/>
                </a:lnTo>
                <a:lnTo>
                  <a:pt x="741105" y="2019299"/>
                </a:lnTo>
                <a:close/>
              </a:path>
              <a:path w="3296920" h="2565400">
                <a:moveTo>
                  <a:pt x="784947" y="2019299"/>
                </a:moveTo>
                <a:lnTo>
                  <a:pt x="771585" y="2019299"/>
                </a:lnTo>
                <a:lnTo>
                  <a:pt x="770497" y="2006599"/>
                </a:lnTo>
                <a:lnTo>
                  <a:pt x="781204" y="2006599"/>
                </a:lnTo>
                <a:lnTo>
                  <a:pt x="784947" y="2019299"/>
                </a:lnTo>
                <a:close/>
              </a:path>
              <a:path w="3296920" h="2565400">
                <a:moveTo>
                  <a:pt x="823758" y="2019299"/>
                </a:moveTo>
                <a:lnTo>
                  <a:pt x="807907" y="2019299"/>
                </a:lnTo>
                <a:lnTo>
                  <a:pt x="808448" y="2006599"/>
                </a:lnTo>
                <a:lnTo>
                  <a:pt x="821373" y="2006599"/>
                </a:lnTo>
                <a:lnTo>
                  <a:pt x="823758" y="2019299"/>
                </a:lnTo>
                <a:close/>
              </a:path>
              <a:path w="3296920" h="2565400">
                <a:moveTo>
                  <a:pt x="855810" y="2019299"/>
                </a:moveTo>
                <a:lnTo>
                  <a:pt x="845470" y="2019299"/>
                </a:lnTo>
                <a:lnTo>
                  <a:pt x="839665" y="2006599"/>
                </a:lnTo>
                <a:lnTo>
                  <a:pt x="860535" y="2006599"/>
                </a:lnTo>
                <a:lnTo>
                  <a:pt x="855810" y="2019299"/>
                </a:lnTo>
                <a:close/>
              </a:path>
              <a:path w="3296920" h="2565400">
                <a:moveTo>
                  <a:pt x="961916" y="2031999"/>
                </a:moveTo>
                <a:lnTo>
                  <a:pt x="942500" y="2031999"/>
                </a:lnTo>
                <a:lnTo>
                  <a:pt x="942739" y="2019299"/>
                </a:lnTo>
                <a:lnTo>
                  <a:pt x="946079" y="2019299"/>
                </a:lnTo>
                <a:lnTo>
                  <a:pt x="957701" y="2006599"/>
                </a:lnTo>
                <a:lnTo>
                  <a:pt x="964371" y="2019299"/>
                </a:lnTo>
                <a:lnTo>
                  <a:pt x="961916" y="2031999"/>
                </a:lnTo>
                <a:close/>
              </a:path>
              <a:path w="3296920" h="2565400">
                <a:moveTo>
                  <a:pt x="1025572" y="2019299"/>
                </a:moveTo>
                <a:lnTo>
                  <a:pt x="1015103" y="2019299"/>
                </a:lnTo>
                <a:lnTo>
                  <a:pt x="1012787" y="2006599"/>
                </a:lnTo>
                <a:lnTo>
                  <a:pt x="1026745" y="2006599"/>
                </a:lnTo>
                <a:lnTo>
                  <a:pt x="1025572" y="2019299"/>
                </a:lnTo>
                <a:close/>
              </a:path>
              <a:path w="3296920" h="2565400">
                <a:moveTo>
                  <a:pt x="1050266" y="2019299"/>
                </a:moveTo>
                <a:lnTo>
                  <a:pt x="1039529" y="2019299"/>
                </a:lnTo>
                <a:lnTo>
                  <a:pt x="1036879" y="2006599"/>
                </a:lnTo>
                <a:lnTo>
                  <a:pt x="1052414" y="2006599"/>
                </a:lnTo>
                <a:lnTo>
                  <a:pt x="1050266" y="2019299"/>
                </a:lnTo>
                <a:close/>
              </a:path>
              <a:path w="3296920" h="2565400">
                <a:moveTo>
                  <a:pt x="1082557" y="2019299"/>
                </a:moveTo>
                <a:lnTo>
                  <a:pt x="1072297" y="2019299"/>
                </a:lnTo>
                <a:lnTo>
                  <a:pt x="1077705" y="2006599"/>
                </a:lnTo>
                <a:lnTo>
                  <a:pt x="1082557" y="2019299"/>
                </a:lnTo>
                <a:close/>
              </a:path>
              <a:path w="3296920" h="2565400">
                <a:moveTo>
                  <a:pt x="1148250" y="2031999"/>
                </a:moveTo>
                <a:lnTo>
                  <a:pt x="1141013" y="2019299"/>
                </a:lnTo>
                <a:lnTo>
                  <a:pt x="1137006" y="2019299"/>
                </a:lnTo>
                <a:lnTo>
                  <a:pt x="1141963" y="2006599"/>
                </a:lnTo>
                <a:lnTo>
                  <a:pt x="1148568" y="2006599"/>
                </a:lnTo>
                <a:lnTo>
                  <a:pt x="1154374" y="2019299"/>
                </a:lnTo>
                <a:lnTo>
                  <a:pt x="1148250" y="2031999"/>
                </a:lnTo>
                <a:close/>
              </a:path>
              <a:path w="3296920" h="2565400">
                <a:moveTo>
                  <a:pt x="1728847" y="2019299"/>
                </a:moveTo>
                <a:lnTo>
                  <a:pt x="1714306" y="2019299"/>
                </a:lnTo>
                <a:lnTo>
                  <a:pt x="1716389" y="2006599"/>
                </a:lnTo>
                <a:lnTo>
                  <a:pt x="1727325" y="2006599"/>
                </a:lnTo>
                <a:lnTo>
                  <a:pt x="1728847" y="2019299"/>
                </a:lnTo>
                <a:close/>
              </a:path>
              <a:path w="3296920" h="2565400">
                <a:moveTo>
                  <a:pt x="1816137" y="2019299"/>
                </a:moveTo>
                <a:lnTo>
                  <a:pt x="1797462" y="2019299"/>
                </a:lnTo>
                <a:lnTo>
                  <a:pt x="1792480" y="2006599"/>
                </a:lnTo>
                <a:lnTo>
                  <a:pt x="1810734" y="2006599"/>
                </a:lnTo>
                <a:lnTo>
                  <a:pt x="1816137" y="2019299"/>
                </a:lnTo>
                <a:close/>
              </a:path>
              <a:path w="3296920" h="2565400">
                <a:moveTo>
                  <a:pt x="1857677" y="2019299"/>
                </a:moveTo>
                <a:lnTo>
                  <a:pt x="1845907" y="2019299"/>
                </a:lnTo>
                <a:lnTo>
                  <a:pt x="1844603" y="2006599"/>
                </a:lnTo>
                <a:lnTo>
                  <a:pt x="1859109" y="2006599"/>
                </a:lnTo>
                <a:lnTo>
                  <a:pt x="1857677" y="2019299"/>
                </a:lnTo>
                <a:close/>
              </a:path>
              <a:path w="3296920" h="2565400">
                <a:moveTo>
                  <a:pt x="2017836" y="2019299"/>
                </a:moveTo>
                <a:lnTo>
                  <a:pt x="2011809" y="2019299"/>
                </a:lnTo>
                <a:lnTo>
                  <a:pt x="2007914" y="2006599"/>
                </a:lnTo>
                <a:lnTo>
                  <a:pt x="2022699" y="2006599"/>
                </a:lnTo>
                <a:lnTo>
                  <a:pt x="2017836" y="2019299"/>
                </a:lnTo>
                <a:close/>
              </a:path>
              <a:path w="3296920" h="2565400">
                <a:moveTo>
                  <a:pt x="2148556" y="2019299"/>
                </a:moveTo>
                <a:lnTo>
                  <a:pt x="2137863" y="2019299"/>
                </a:lnTo>
                <a:lnTo>
                  <a:pt x="2135195" y="2006599"/>
                </a:lnTo>
                <a:lnTo>
                  <a:pt x="2149452" y="2006599"/>
                </a:lnTo>
                <a:lnTo>
                  <a:pt x="2148556" y="2019299"/>
                </a:lnTo>
                <a:close/>
              </a:path>
              <a:path w="3296920" h="2565400">
                <a:moveTo>
                  <a:pt x="2182931" y="2019299"/>
                </a:moveTo>
                <a:lnTo>
                  <a:pt x="2168644" y="2019299"/>
                </a:lnTo>
                <a:lnTo>
                  <a:pt x="2171512" y="2006599"/>
                </a:lnTo>
                <a:lnTo>
                  <a:pt x="2181762" y="2006599"/>
                </a:lnTo>
                <a:lnTo>
                  <a:pt x="2182931" y="2019299"/>
                </a:lnTo>
                <a:close/>
              </a:path>
              <a:path w="3296920" h="2565400">
                <a:moveTo>
                  <a:pt x="2233487" y="2019299"/>
                </a:moveTo>
                <a:lnTo>
                  <a:pt x="2227932" y="2019299"/>
                </a:lnTo>
                <a:lnTo>
                  <a:pt x="2223049" y="2006599"/>
                </a:lnTo>
                <a:lnTo>
                  <a:pt x="2237342" y="2006599"/>
                </a:lnTo>
                <a:lnTo>
                  <a:pt x="2233487" y="2019299"/>
                </a:lnTo>
                <a:close/>
              </a:path>
              <a:path w="3296920" h="2565400">
                <a:moveTo>
                  <a:pt x="2353865" y="2019299"/>
                </a:moveTo>
                <a:lnTo>
                  <a:pt x="2348541" y="2006599"/>
                </a:lnTo>
                <a:lnTo>
                  <a:pt x="2358571" y="2006599"/>
                </a:lnTo>
                <a:lnTo>
                  <a:pt x="2353865" y="2019299"/>
                </a:lnTo>
                <a:close/>
              </a:path>
              <a:path w="3296920" h="2565400">
                <a:moveTo>
                  <a:pt x="2471746" y="2019299"/>
                </a:moveTo>
                <a:lnTo>
                  <a:pt x="2457386" y="2019299"/>
                </a:lnTo>
                <a:lnTo>
                  <a:pt x="2456953" y="2006599"/>
                </a:lnTo>
                <a:lnTo>
                  <a:pt x="2471746" y="2006599"/>
                </a:lnTo>
                <a:lnTo>
                  <a:pt x="2471746" y="2019299"/>
                </a:lnTo>
                <a:close/>
              </a:path>
              <a:path w="3296920" h="2565400">
                <a:moveTo>
                  <a:pt x="2519474" y="2019299"/>
                </a:moveTo>
                <a:lnTo>
                  <a:pt x="2503808" y="2019299"/>
                </a:lnTo>
                <a:lnTo>
                  <a:pt x="2502688" y="2006599"/>
                </a:lnTo>
                <a:lnTo>
                  <a:pt x="2518183" y="2006599"/>
                </a:lnTo>
                <a:lnTo>
                  <a:pt x="2519474" y="2019299"/>
                </a:lnTo>
                <a:close/>
              </a:path>
              <a:path w="3296920" h="2565400">
                <a:moveTo>
                  <a:pt x="2552073" y="2019299"/>
                </a:moveTo>
                <a:lnTo>
                  <a:pt x="2538076" y="2019299"/>
                </a:lnTo>
                <a:lnTo>
                  <a:pt x="2545472" y="2006599"/>
                </a:lnTo>
                <a:lnTo>
                  <a:pt x="2552073" y="2019299"/>
                </a:lnTo>
                <a:close/>
              </a:path>
              <a:path w="3296920" h="2565400">
                <a:moveTo>
                  <a:pt x="2603929" y="2031999"/>
                </a:moveTo>
                <a:lnTo>
                  <a:pt x="2593191" y="2031999"/>
                </a:lnTo>
                <a:lnTo>
                  <a:pt x="2591362" y="2019299"/>
                </a:lnTo>
                <a:lnTo>
                  <a:pt x="2591961" y="2006599"/>
                </a:lnTo>
                <a:lnTo>
                  <a:pt x="2600568" y="2006599"/>
                </a:lnTo>
                <a:lnTo>
                  <a:pt x="2607714" y="2019299"/>
                </a:lnTo>
                <a:lnTo>
                  <a:pt x="2603929" y="2031999"/>
                </a:lnTo>
                <a:close/>
              </a:path>
              <a:path w="3296920" h="2565400">
                <a:moveTo>
                  <a:pt x="2671081" y="2019299"/>
                </a:moveTo>
                <a:lnTo>
                  <a:pt x="2647035" y="2019299"/>
                </a:lnTo>
                <a:lnTo>
                  <a:pt x="2648862" y="2006599"/>
                </a:lnTo>
                <a:lnTo>
                  <a:pt x="2666600" y="2006599"/>
                </a:lnTo>
                <a:lnTo>
                  <a:pt x="2671081" y="2019299"/>
                </a:lnTo>
                <a:close/>
              </a:path>
              <a:path w="3296920" h="2565400">
                <a:moveTo>
                  <a:pt x="2785024" y="2019299"/>
                </a:moveTo>
                <a:lnTo>
                  <a:pt x="2776533" y="2019299"/>
                </a:lnTo>
                <a:lnTo>
                  <a:pt x="2780570" y="2006599"/>
                </a:lnTo>
                <a:lnTo>
                  <a:pt x="2785024" y="2019299"/>
                </a:lnTo>
                <a:close/>
              </a:path>
              <a:path w="3296920" h="2565400">
                <a:moveTo>
                  <a:pt x="63748" y="2044699"/>
                </a:moveTo>
                <a:lnTo>
                  <a:pt x="54204" y="2031999"/>
                </a:lnTo>
                <a:lnTo>
                  <a:pt x="51819" y="2031999"/>
                </a:lnTo>
                <a:lnTo>
                  <a:pt x="52693" y="2019299"/>
                </a:lnTo>
                <a:lnTo>
                  <a:pt x="64971" y="2019299"/>
                </a:lnTo>
                <a:lnTo>
                  <a:pt x="66293" y="2031999"/>
                </a:lnTo>
                <a:lnTo>
                  <a:pt x="63748" y="2044699"/>
                </a:lnTo>
                <a:close/>
              </a:path>
              <a:path w="3296920" h="2565400">
                <a:moveTo>
                  <a:pt x="199828" y="2031999"/>
                </a:moveTo>
                <a:lnTo>
                  <a:pt x="183779" y="2031999"/>
                </a:lnTo>
                <a:lnTo>
                  <a:pt x="187511" y="2019299"/>
                </a:lnTo>
                <a:lnTo>
                  <a:pt x="195015" y="2019299"/>
                </a:lnTo>
                <a:lnTo>
                  <a:pt x="199828" y="2031999"/>
                </a:lnTo>
                <a:close/>
              </a:path>
              <a:path w="3296920" h="2565400">
                <a:moveTo>
                  <a:pt x="233072" y="2031999"/>
                </a:moveTo>
                <a:lnTo>
                  <a:pt x="219950" y="2031999"/>
                </a:lnTo>
                <a:lnTo>
                  <a:pt x="224923" y="2019299"/>
                </a:lnTo>
                <a:lnTo>
                  <a:pt x="233072" y="2031999"/>
                </a:lnTo>
                <a:close/>
              </a:path>
              <a:path w="3296920" h="2565400">
                <a:moveTo>
                  <a:pt x="341057" y="2031999"/>
                </a:moveTo>
                <a:lnTo>
                  <a:pt x="323739" y="2031999"/>
                </a:lnTo>
                <a:lnTo>
                  <a:pt x="324137" y="2019299"/>
                </a:lnTo>
                <a:lnTo>
                  <a:pt x="338766" y="2019299"/>
                </a:lnTo>
                <a:lnTo>
                  <a:pt x="341057" y="2031999"/>
                </a:lnTo>
                <a:close/>
              </a:path>
              <a:path w="3296920" h="2565400">
                <a:moveTo>
                  <a:pt x="456767" y="2031999"/>
                </a:moveTo>
                <a:lnTo>
                  <a:pt x="450593" y="2019299"/>
                </a:lnTo>
                <a:lnTo>
                  <a:pt x="463060" y="2019299"/>
                </a:lnTo>
                <a:lnTo>
                  <a:pt x="456767" y="2031999"/>
                </a:lnTo>
                <a:close/>
              </a:path>
              <a:path w="3296920" h="2565400">
                <a:moveTo>
                  <a:pt x="503959" y="2044699"/>
                </a:moveTo>
                <a:lnTo>
                  <a:pt x="491816" y="2044699"/>
                </a:lnTo>
                <a:lnTo>
                  <a:pt x="496583" y="2031999"/>
                </a:lnTo>
                <a:lnTo>
                  <a:pt x="507583" y="2019299"/>
                </a:lnTo>
                <a:lnTo>
                  <a:pt x="514139" y="2031999"/>
                </a:lnTo>
                <a:lnTo>
                  <a:pt x="506186" y="2031999"/>
                </a:lnTo>
                <a:lnTo>
                  <a:pt x="503959" y="2044699"/>
                </a:lnTo>
                <a:close/>
              </a:path>
              <a:path w="3296920" h="2565400">
                <a:moveTo>
                  <a:pt x="547195" y="2031999"/>
                </a:moveTo>
                <a:lnTo>
                  <a:pt x="540792" y="2031999"/>
                </a:lnTo>
                <a:lnTo>
                  <a:pt x="535693" y="2019299"/>
                </a:lnTo>
                <a:lnTo>
                  <a:pt x="550691" y="2019299"/>
                </a:lnTo>
                <a:lnTo>
                  <a:pt x="547195" y="2031999"/>
                </a:lnTo>
                <a:close/>
              </a:path>
              <a:path w="3296920" h="2565400">
                <a:moveTo>
                  <a:pt x="619838" y="2031999"/>
                </a:moveTo>
                <a:lnTo>
                  <a:pt x="613851" y="2031999"/>
                </a:lnTo>
                <a:lnTo>
                  <a:pt x="609101" y="2019299"/>
                </a:lnTo>
                <a:lnTo>
                  <a:pt x="624334" y="2019299"/>
                </a:lnTo>
                <a:lnTo>
                  <a:pt x="619838" y="2031999"/>
                </a:lnTo>
                <a:close/>
              </a:path>
              <a:path w="3296920" h="2565400">
                <a:moveTo>
                  <a:pt x="872909" y="2044699"/>
                </a:moveTo>
                <a:lnTo>
                  <a:pt x="869171" y="2031999"/>
                </a:lnTo>
                <a:lnTo>
                  <a:pt x="876886" y="2019299"/>
                </a:lnTo>
                <a:lnTo>
                  <a:pt x="898161" y="2019299"/>
                </a:lnTo>
                <a:lnTo>
                  <a:pt x="885475" y="2031999"/>
                </a:lnTo>
                <a:lnTo>
                  <a:pt x="880306" y="2031999"/>
                </a:lnTo>
                <a:lnTo>
                  <a:pt x="872909" y="2044699"/>
                </a:lnTo>
                <a:close/>
              </a:path>
              <a:path w="3296920" h="2565400">
                <a:moveTo>
                  <a:pt x="920252" y="2057399"/>
                </a:moveTo>
                <a:lnTo>
                  <a:pt x="906361" y="2057399"/>
                </a:lnTo>
                <a:lnTo>
                  <a:pt x="911413" y="2031999"/>
                </a:lnTo>
                <a:lnTo>
                  <a:pt x="921192" y="2019299"/>
                </a:lnTo>
                <a:lnTo>
                  <a:pt x="931604" y="2031999"/>
                </a:lnTo>
                <a:lnTo>
                  <a:pt x="930361" y="2031999"/>
                </a:lnTo>
                <a:lnTo>
                  <a:pt x="926673" y="2044699"/>
                </a:lnTo>
                <a:lnTo>
                  <a:pt x="915061" y="2044699"/>
                </a:lnTo>
                <a:lnTo>
                  <a:pt x="920252" y="2057399"/>
                </a:lnTo>
                <a:close/>
              </a:path>
              <a:path w="3296920" h="2565400">
                <a:moveTo>
                  <a:pt x="988629" y="2044699"/>
                </a:moveTo>
                <a:lnTo>
                  <a:pt x="975841" y="2044699"/>
                </a:lnTo>
                <a:lnTo>
                  <a:pt x="978538" y="2031999"/>
                </a:lnTo>
                <a:lnTo>
                  <a:pt x="987276" y="2019299"/>
                </a:lnTo>
                <a:lnTo>
                  <a:pt x="992606" y="2031999"/>
                </a:lnTo>
                <a:lnTo>
                  <a:pt x="988629" y="2031999"/>
                </a:lnTo>
                <a:lnTo>
                  <a:pt x="988629" y="2044699"/>
                </a:lnTo>
                <a:close/>
              </a:path>
              <a:path w="3296920" h="2565400">
                <a:moveTo>
                  <a:pt x="1052086" y="2031999"/>
                </a:moveTo>
                <a:lnTo>
                  <a:pt x="1039132" y="2031999"/>
                </a:lnTo>
                <a:lnTo>
                  <a:pt x="1037382" y="2019299"/>
                </a:lnTo>
                <a:lnTo>
                  <a:pt x="1053459" y="2019299"/>
                </a:lnTo>
                <a:lnTo>
                  <a:pt x="1052086" y="2031999"/>
                </a:lnTo>
                <a:close/>
              </a:path>
              <a:path w="3296920" h="2565400">
                <a:moveTo>
                  <a:pt x="1080618" y="2031999"/>
                </a:moveTo>
                <a:lnTo>
                  <a:pt x="1072323" y="2031999"/>
                </a:lnTo>
                <a:lnTo>
                  <a:pt x="1071820" y="2019299"/>
                </a:lnTo>
                <a:lnTo>
                  <a:pt x="1087198" y="2019299"/>
                </a:lnTo>
                <a:lnTo>
                  <a:pt x="1080618" y="2031999"/>
                </a:lnTo>
                <a:close/>
              </a:path>
              <a:path w="3296920" h="2565400">
                <a:moveTo>
                  <a:pt x="1196081" y="2031999"/>
                </a:moveTo>
                <a:lnTo>
                  <a:pt x="1185339" y="2031999"/>
                </a:lnTo>
                <a:lnTo>
                  <a:pt x="1183085" y="2019299"/>
                </a:lnTo>
                <a:lnTo>
                  <a:pt x="1198514" y="2019299"/>
                </a:lnTo>
                <a:lnTo>
                  <a:pt x="1196081" y="2031999"/>
                </a:lnTo>
                <a:close/>
              </a:path>
              <a:path w="3296920" h="2565400">
                <a:moveTo>
                  <a:pt x="1248222" y="2044699"/>
                </a:moveTo>
                <a:lnTo>
                  <a:pt x="1236401" y="2044699"/>
                </a:lnTo>
                <a:lnTo>
                  <a:pt x="1234745" y="2031999"/>
                </a:lnTo>
                <a:lnTo>
                  <a:pt x="1239553" y="2031999"/>
                </a:lnTo>
                <a:lnTo>
                  <a:pt x="1247268" y="2019299"/>
                </a:lnTo>
                <a:lnTo>
                  <a:pt x="1252516" y="2031999"/>
                </a:lnTo>
                <a:lnTo>
                  <a:pt x="1248222" y="2044699"/>
                </a:lnTo>
                <a:close/>
              </a:path>
              <a:path w="3296920" h="2565400">
                <a:moveTo>
                  <a:pt x="1479025" y="2031999"/>
                </a:moveTo>
                <a:lnTo>
                  <a:pt x="1464063" y="2031999"/>
                </a:lnTo>
                <a:lnTo>
                  <a:pt x="1467253" y="2019299"/>
                </a:lnTo>
                <a:lnTo>
                  <a:pt x="1479581" y="2019299"/>
                </a:lnTo>
                <a:lnTo>
                  <a:pt x="1479025" y="2031999"/>
                </a:lnTo>
                <a:close/>
              </a:path>
              <a:path w="3296920" h="2565400">
                <a:moveTo>
                  <a:pt x="1659477" y="2044699"/>
                </a:moveTo>
                <a:lnTo>
                  <a:pt x="1654622" y="2044699"/>
                </a:lnTo>
                <a:lnTo>
                  <a:pt x="1651004" y="2031999"/>
                </a:lnTo>
                <a:lnTo>
                  <a:pt x="1647633" y="2031999"/>
                </a:lnTo>
                <a:lnTo>
                  <a:pt x="1649606" y="2019299"/>
                </a:lnTo>
                <a:lnTo>
                  <a:pt x="1663873" y="2019299"/>
                </a:lnTo>
                <a:lnTo>
                  <a:pt x="1666562" y="2031999"/>
                </a:lnTo>
                <a:lnTo>
                  <a:pt x="1659477" y="2044699"/>
                </a:lnTo>
                <a:close/>
              </a:path>
              <a:path w="3296920" h="2565400">
                <a:moveTo>
                  <a:pt x="1830477" y="2031999"/>
                </a:moveTo>
                <a:lnTo>
                  <a:pt x="1817832" y="2031999"/>
                </a:lnTo>
                <a:lnTo>
                  <a:pt x="1815764" y="2019299"/>
                </a:lnTo>
                <a:lnTo>
                  <a:pt x="1829921" y="2019299"/>
                </a:lnTo>
                <a:lnTo>
                  <a:pt x="1830477" y="2031999"/>
                </a:lnTo>
                <a:close/>
              </a:path>
              <a:path w="3296920" h="2565400">
                <a:moveTo>
                  <a:pt x="1906988" y="2044699"/>
                </a:moveTo>
                <a:lnTo>
                  <a:pt x="1892161" y="2044699"/>
                </a:lnTo>
                <a:lnTo>
                  <a:pt x="1894153" y="2031999"/>
                </a:lnTo>
                <a:lnTo>
                  <a:pt x="1902304" y="2019299"/>
                </a:lnTo>
                <a:lnTo>
                  <a:pt x="1910805" y="2031999"/>
                </a:lnTo>
                <a:lnTo>
                  <a:pt x="1906988" y="2044699"/>
                </a:lnTo>
                <a:close/>
              </a:path>
              <a:path w="3296920" h="2565400">
                <a:moveTo>
                  <a:pt x="1956059" y="2031999"/>
                </a:moveTo>
                <a:lnTo>
                  <a:pt x="1934744" y="2031999"/>
                </a:lnTo>
                <a:lnTo>
                  <a:pt x="1934138" y="2019299"/>
                </a:lnTo>
                <a:lnTo>
                  <a:pt x="1950581" y="2019299"/>
                </a:lnTo>
                <a:lnTo>
                  <a:pt x="1956059" y="2031999"/>
                </a:lnTo>
                <a:close/>
              </a:path>
              <a:path w="3296920" h="2565400">
                <a:moveTo>
                  <a:pt x="1993960" y="2031999"/>
                </a:moveTo>
                <a:lnTo>
                  <a:pt x="1982525" y="2031999"/>
                </a:lnTo>
                <a:lnTo>
                  <a:pt x="1983100" y="2019299"/>
                </a:lnTo>
                <a:lnTo>
                  <a:pt x="1997813" y="2019299"/>
                </a:lnTo>
                <a:lnTo>
                  <a:pt x="1993960" y="2031999"/>
                </a:lnTo>
                <a:close/>
              </a:path>
              <a:path w="3296920" h="2565400">
                <a:moveTo>
                  <a:pt x="2036327" y="2031999"/>
                </a:moveTo>
                <a:lnTo>
                  <a:pt x="2019864" y="2031999"/>
                </a:lnTo>
                <a:lnTo>
                  <a:pt x="2023063" y="2019299"/>
                </a:lnTo>
                <a:lnTo>
                  <a:pt x="2035365" y="2019299"/>
                </a:lnTo>
                <a:lnTo>
                  <a:pt x="2036327" y="2031999"/>
                </a:lnTo>
                <a:close/>
              </a:path>
              <a:path w="3296920" h="2565400">
                <a:moveTo>
                  <a:pt x="2049430" y="2031999"/>
                </a:moveTo>
                <a:lnTo>
                  <a:pt x="2040045" y="2019299"/>
                </a:lnTo>
                <a:lnTo>
                  <a:pt x="2053963" y="2019299"/>
                </a:lnTo>
                <a:lnTo>
                  <a:pt x="2049430" y="2031999"/>
                </a:lnTo>
                <a:close/>
              </a:path>
              <a:path w="3296920" h="2565400">
                <a:moveTo>
                  <a:pt x="2080927" y="2044699"/>
                </a:moveTo>
                <a:lnTo>
                  <a:pt x="2055711" y="2044699"/>
                </a:lnTo>
                <a:lnTo>
                  <a:pt x="2055315" y="2019299"/>
                </a:lnTo>
                <a:lnTo>
                  <a:pt x="2065843" y="2019299"/>
                </a:lnTo>
                <a:lnTo>
                  <a:pt x="2068322" y="2031999"/>
                </a:lnTo>
                <a:lnTo>
                  <a:pt x="2067006" y="2031999"/>
                </a:lnTo>
                <a:lnTo>
                  <a:pt x="2080927" y="2044699"/>
                </a:lnTo>
                <a:close/>
              </a:path>
              <a:path w="3296920" h="2565400">
                <a:moveTo>
                  <a:pt x="2125463" y="2031999"/>
                </a:moveTo>
                <a:lnTo>
                  <a:pt x="2113533" y="2031999"/>
                </a:lnTo>
                <a:lnTo>
                  <a:pt x="2112310" y="2019299"/>
                </a:lnTo>
                <a:lnTo>
                  <a:pt x="2125880" y="2019299"/>
                </a:lnTo>
                <a:lnTo>
                  <a:pt x="2125463" y="2031999"/>
                </a:lnTo>
                <a:close/>
              </a:path>
              <a:path w="3296920" h="2565400">
                <a:moveTo>
                  <a:pt x="2166740" y="2044699"/>
                </a:moveTo>
                <a:lnTo>
                  <a:pt x="2157753" y="2044699"/>
                </a:lnTo>
                <a:lnTo>
                  <a:pt x="2153617" y="2031999"/>
                </a:lnTo>
                <a:lnTo>
                  <a:pt x="2152767" y="2031999"/>
                </a:lnTo>
                <a:lnTo>
                  <a:pt x="2157733" y="2019299"/>
                </a:lnTo>
                <a:lnTo>
                  <a:pt x="2164041" y="2019299"/>
                </a:lnTo>
                <a:lnTo>
                  <a:pt x="2167217" y="2031999"/>
                </a:lnTo>
                <a:lnTo>
                  <a:pt x="2166740" y="2044699"/>
                </a:lnTo>
                <a:close/>
              </a:path>
              <a:path w="3296920" h="2565400">
                <a:moveTo>
                  <a:pt x="2296725" y="2031999"/>
                </a:moveTo>
                <a:lnTo>
                  <a:pt x="2283573" y="2031999"/>
                </a:lnTo>
                <a:lnTo>
                  <a:pt x="2290578" y="2019299"/>
                </a:lnTo>
                <a:lnTo>
                  <a:pt x="2296725" y="2031999"/>
                </a:lnTo>
                <a:close/>
              </a:path>
              <a:path w="3296920" h="2565400">
                <a:moveTo>
                  <a:pt x="2384391" y="2031999"/>
                </a:moveTo>
                <a:lnTo>
                  <a:pt x="2370342" y="2031999"/>
                </a:lnTo>
                <a:lnTo>
                  <a:pt x="2372251" y="2019299"/>
                </a:lnTo>
                <a:lnTo>
                  <a:pt x="2387213" y="2019299"/>
                </a:lnTo>
                <a:lnTo>
                  <a:pt x="2384391" y="2031999"/>
                </a:lnTo>
                <a:close/>
              </a:path>
              <a:path w="3296920" h="2565400">
                <a:moveTo>
                  <a:pt x="2556753" y="2031999"/>
                </a:moveTo>
                <a:lnTo>
                  <a:pt x="2544876" y="2031999"/>
                </a:lnTo>
                <a:lnTo>
                  <a:pt x="2534668" y="2019299"/>
                </a:lnTo>
                <a:lnTo>
                  <a:pt x="2558356" y="2019299"/>
                </a:lnTo>
                <a:lnTo>
                  <a:pt x="2556753" y="2031999"/>
                </a:lnTo>
                <a:close/>
              </a:path>
              <a:path w="3296920" h="2565400">
                <a:moveTo>
                  <a:pt x="2639937" y="2031999"/>
                </a:moveTo>
                <a:lnTo>
                  <a:pt x="2634052" y="2031999"/>
                </a:lnTo>
                <a:lnTo>
                  <a:pt x="2629568" y="2019299"/>
                </a:lnTo>
                <a:lnTo>
                  <a:pt x="2644331" y="2019299"/>
                </a:lnTo>
                <a:lnTo>
                  <a:pt x="2639937" y="2031999"/>
                </a:lnTo>
                <a:close/>
              </a:path>
              <a:path w="3296920" h="2565400">
                <a:moveTo>
                  <a:pt x="2686582" y="2031999"/>
                </a:moveTo>
                <a:lnTo>
                  <a:pt x="2670417" y="2031999"/>
                </a:lnTo>
                <a:lnTo>
                  <a:pt x="2672433" y="2019299"/>
                </a:lnTo>
                <a:lnTo>
                  <a:pt x="2684244" y="2019299"/>
                </a:lnTo>
                <a:lnTo>
                  <a:pt x="2686582" y="2031999"/>
                </a:lnTo>
                <a:close/>
              </a:path>
              <a:path w="3296920" h="2565400">
                <a:moveTo>
                  <a:pt x="2706604" y="2031999"/>
                </a:moveTo>
                <a:lnTo>
                  <a:pt x="2696812" y="2031999"/>
                </a:lnTo>
                <a:lnTo>
                  <a:pt x="2700810" y="2019299"/>
                </a:lnTo>
                <a:lnTo>
                  <a:pt x="2706604" y="2031999"/>
                </a:lnTo>
                <a:close/>
              </a:path>
              <a:path w="3296920" h="2565400">
                <a:moveTo>
                  <a:pt x="2765290" y="2031999"/>
                </a:moveTo>
                <a:lnTo>
                  <a:pt x="2746450" y="2031999"/>
                </a:lnTo>
                <a:lnTo>
                  <a:pt x="2752256" y="2019299"/>
                </a:lnTo>
                <a:lnTo>
                  <a:pt x="2764334" y="2019299"/>
                </a:lnTo>
                <a:lnTo>
                  <a:pt x="2765290" y="2031999"/>
                </a:lnTo>
                <a:close/>
              </a:path>
              <a:path w="3296920" h="2565400">
                <a:moveTo>
                  <a:pt x="2780225" y="2031999"/>
                </a:moveTo>
                <a:lnTo>
                  <a:pt x="2774843" y="2019299"/>
                </a:lnTo>
                <a:lnTo>
                  <a:pt x="2785630" y="2019299"/>
                </a:lnTo>
                <a:lnTo>
                  <a:pt x="2780225" y="2031999"/>
                </a:lnTo>
                <a:close/>
              </a:path>
              <a:path w="3296920" h="2565400">
                <a:moveTo>
                  <a:pt x="2812353" y="2031999"/>
                </a:moveTo>
                <a:lnTo>
                  <a:pt x="2806509" y="2031999"/>
                </a:lnTo>
                <a:lnTo>
                  <a:pt x="2802521" y="2019299"/>
                </a:lnTo>
                <a:lnTo>
                  <a:pt x="2816960" y="2019299"/>
                </a:lnTo>
                <a:lnTo>
                  <a:pt x="2812353" y="2031999"/>
                </a:lnTo>
                <a:close/>
              </a:path>
              <a:path w="3296920" h="2565400">
                <a:moveTo>
                  <a:pt x="2852546" y="2031999"/>
                </a:moveTo>
                <a:lnTo>
                  <a:pt x="2838275" y="2031999"/>
                </a:lnTo>
                <a:lnTo>
                  <a:pt x="2842287" y="2019299"/>
                </a:lnTo>
                <a:lnTo>
                  <a:pt x="2847909" y="2019299"/>
                </a:lnTo>
                <a:lnTo>
                  <a:pt x="2852546" y="2031999"/>
                </a:lnTo>
                <a:close/>
              </a:path>
              <a:path w="3296920" h="2565400">
                <a:moveTo>
                  <a:pt x="80234" y="2044699"/>
                </a:moveTo>
                <a:lnTo>
                  <a:pt x="65896" y="2044699"/>
                </a:lnTo>
                <a:lnTo>
                  <a:pt x="66488" y="2031999"/>
                </a:lnTo>
                <a:lnTo>
                  <a:pt x="80927" y="2031999"/>
                </a:lnTo>
                <a:lnTo>
                  <a:pt x="80234" y="2044699"/>
                </a:lnTo>
                <a:close/>
              </a:path>
              <a:path w="3296920" h="2565400">
                <a:moveTo>
                  <a:pt x="176023" y="2044699"/>
                </a:moveTo>
                <a:lnTo>
                  <a:pt x="165118" y="2044699"/>
                </a:lnTo>
                <a:lnTo>
                  <a:pt x="170958" y="2031999"/>
                </a:lnTo>
                <a:lnTo>
                  <a:pt x="176023" y="2044699"/>
                </a:lnTo>
                <a:close/>
              </a:path>
              <a:path w="3296920" h="2565400">
                <a:moveTo>
                  <a:pt x="233341" y="2044699"/>
                </a:moveTo>
                <a:lnTo>
                  <a:pt x="221858" y="2044699"/>
                </a:lnTo>
                <a:lnTo>
                  <a:pt x="218734" y="2031999"/>
                </a:lnTo>
                <a:lnTo>
                  <a:pt x="233568" y="2031999"/>
                </a:lnTo>
                <a:lnTo>
                  <a:pt x="233341" y="2044699"/>
                </a:lnTo>
                <a:close/>
              </a:path>
              <a:path w="3296920" h="2565400">
                <a:moveTo>
                  <a:pt x="388280" y="2044699"/>
                </a:moveTo>
                <a:lnTo>
                  <a:pt x="376390" y="2044699"/>
                </a:lnTo>
                <a:lnTo>
                  <a:pt x="374242" y="2031999"/>
                </a:lnTo>
                <a:lnTo>
                  <a:pt x="389475" y="2031999"/>
                </a:lnTo>
                <a:lnTo>
                  <a:pt x="388280" y="2044699"/>
                </a:lnTo>
                <a:close/>
              </a:path>
              <a:path w="3296920" h="2565400">
                <a:moveTo>
                  <a:pt x="426893" y="2044699"/>
                </a:moveTo>
                <a:lnTo>
                  <a:pt x="415201" y="2044699"/>
                </a:lnTo>
                <a:lnTo>
                  <a:pt x="414724" y="2031999"/>
                </a:lnTo>
                <a:lnTo>
                  <a:pt x="427728" y="2031999"/>
                </a:lnTo>
                <a:lnTo>
                  <a:pt x="426893" y="2044699"/>
                </a:lnTo>
                <a:close/>
              </a:path>
              <a:path w="3296920" h="2565400">
                <a:moveTo>
                  <a:pt x="512787" y="2044699"/>
                </a:moveTo>
                <a:lnTo>
                  <a:pt x="506186" y="2031999"/>
                </a:lnTo>
                <a:lnTo>
                  <a:pt x="514139" y="2031999"/>
                </a:lnTo>
                <a:lnTo>
                  <a:pt x="512787" y="2044699"/>
                </a:lnTo>
                <a:close/>
              </a:path>
              <a:path w="3296920" h="2565400">
                <a:moveTo>
                  <a:pt x="682986" y="2044699"/>
                </a:moveTo>
                <a:lnTo>
                  <a:pt x="670182" y="2044699"/>
                </a:lnTo>
                <a:lnTo>
                  <a:pt x="667742" y="2031999"/>
                </a:lnTo>
                <a:lnTo>
                  <a:pt x="679923" y="2031999"/>
                </a:lnTo>
                <a:lnTo>
                  <a:pt x="682986" y="2044699"/>
                </a:lnTo>
                <a:close/>
              </a:path>
              <a:path w="3296920" h="2565400">
                <a:moveTo>
                  <a:pt x="739352" y="2044699"/>
                </a:moveTo>
                <a:lnTo>
                  <a:pt x="722116" y="2044699"/>
                </a:lnTo>
                <a:lnTo>
                  <a:pt x="724343" y="2031999"/>
                </a:lnTo>
                <a:lnTo>
                  <a:pt x="737426" y="2031999"/>
                </a:lnTo>
                <a:lnTo>
                  <a:pt x="739352" y="2044699"/>
                </a:lnTo>
                <a:close/>
              </a:path>
              <a:path w="3296920" h="2565400">
                <a:moveTo>
                  <a:pt x="755281" y="2057399"/>
                </a:moveTo>
                <a:lnTo>
                  <a:pt x="746771" y="2044699"/>
                </a:lnTo>
                <a:lnTo>
                  <a:pt x="742168" y="2031999"/>
                </a:lnTo>
                <a:lnTo>
                  <a:pt x="758542" y="2031999"/>
                </a:lnTo>
                <a:lnTo>
                  <a:pt x="755361" y="2044699"/>
                </a:lnTo>
                <a:lnTo>
                  <a:pt x="755281" y="2057399"/>
                </a:lnTo>
                <a:close/>
              </a:path>
              <a:path w="3296920" h="2565400">
                <a:moveTo>
                  <a:pt x="780420" y="2057399"/>
                </a:moveTo>
                <a:lnTo>
                  <a:pt x="776119" y="2044699"/>
                </a:lnTo>
                <a:lnTo>
                  <a:pt x="775562" y="2044699"/>
                </a:lnTo>
                <a:lnTo>
                  <a:pt x="770312" y="2031999"/>
                </a:lnTo>
                <a:lnTo>
                  <a:pt x="789707" y="2031999"/>
                </a:lnTo>
                <a:lnTo>
                  <a:pt x="787740" y="2044699"/>
                </a:lnTo>
                <a:lnTo>
                  <a:pt x="780420" y="2057399"/>
                </a:lnTo>
                <a:close/>
              </a:path>
              <a:path w="3296920" h="2565400">
                <a:moveTo>
                  <a:pt x="808059" y="2044699"/>
                </a:moveTo>
                <a:lnTo>
                  <a:pt x="793934" y="2044699"/>
                </a:lnTo>
                <a:lnTo>
                  <a:pt x="793047" y="2031999"/>
                </a:lnTo>
                <a:lnTo>
                  <a:pt x="807295" y="2031999"/>
                </a:lnTo>
                <a:lnTo>
                  <a:pt x="808059" y="2044699"/>
                </a:lnTo>
                <a:close/>
              </a:path>
              <a:path w="3296920" h="2565400">
                <a:moveTo>
                  <a:pt x="869400" y="2108199"/>
                </a:moveTo>
                <a:lnTo>
                  <a:pt x="853901" y="2095499"/>
                </a:lnTo>
                <a:lnTo>
                  <a:pt x="853067" y="2083651"/>
                </a:lnTo>
                <a:lnTo>
                  <a:pt x="853007" y="2082799"/>
                </a:lnTo>
                <a:lnTo>
                  <a:pt x="858333" y="2070079"/>
                </a:lnTo>
                <a:lnTo>
                  <a:pt x="859461" y="2070079"/>
                </a:lnTo>
                <a:lnTo>
                  <a:pt x="846107" y="2057399"/>
                </a:lnTo>
                <a:lnTo>
                  <a:pt x="842117" y="2044699"/>
                </a:lnTo>
                <a:lnTo>
                  <a:pt x="841085" y="2044699"/>
                </a:lnTo>
                <a:lnTo>
                  <a:pt x="829087" y="2031999"/>
                </a:lnTo>
                <a:lnTo>
                  <a:pt x="836271" y="2031999"/>
                </a:lnTo>
                <a:lnTo>
                  <a:pt x="859538" y="2044699"/>
                </a:lnTo>
                <a:lnTo>
                  <a:pt x="879271" y="2057399"/>
                </a:lnTo>
                <a:lnTo>
                  <a:pt x="875700" y="2070664"/>
                </a:lnTo>
                <a:lnTo>
                  <a:pt x="870722" y="2082799"/>
                </a:lnTo>
                <a:lnTo>
                  <a:pt x="871776" y="2095499"/>
                </a:lnTo>
                <a:lnTo>
                  <a:pt x="869400" y="2108199"/>
                </a:lnTo>
                <a:close/>
              </a:path>
              <a:path w="3296920" h="2565400">
                <a:moveTo>
                  <a:pt x="1021969" y="2057399"/>
                </a:moveTo>
                <a:lnTo>
                  <a:pt x="1016435" y="2057399"/>
                </a:lnTo>
                <a:lnTo>
                  <a:pt x="1013123" y="2044699"/>
                </a:lnTo>
                <a:lnTo>
                  <a:pt x="1015113" y="2031999"/>
                </a:lnTo>
                <a:lnTo>
                  <a:pt x="1030681" y="2031999"/>
                </a:lnTo>
                <a:lnTo>
                  <a:pt x="1026645" y="2044699"/>
                </a:lnTo>
                <a:lnTo>
                  <a:pt x="1021969" y="2057399"/>
                </a:lnTo>
                <a:close/>
              </a:path>
              <a:path w="3296920" h="2565400">
                <a:moveTo>
                  <a:pt x="1072634" y="2044699"/>
                </a:moveTo>
                <a:lnTo>
                  <a:pt x="1058026" y="2044699"/>
                </a:lnTo>
                <a:lnTo>
                  <a:pt x="1060645" y="2031999"/>
                </a:lnTo>
                <a:lnTo>
                  <a:pt x="1071581" y="2031999"/>
                </a:lnTo>
                <a:lnTo>
                  <a:pt x="1072634" y="2044699"/>
                </a:lnTo>
                <a:close/>
              </a:path>
              <a:path w="3296920" h="2565400">
                <a:moveTo>
                  <a:pt x="1166463" y="2044699"/>
                </a:moveTo>
                <a:lnTo>
                  <a:pt x="1155189" y="2044699"/>
                </a:lnTo>
                <a:lnTo>
                  <a:pt x="1155965" y="2031999"/>
                </a:lnTo>
                <a:lnTo>
                  <a:pt x="1170046" y="2031999"/>
                </a:lnTo>
                <a:lnTo>
                  <a:pt x="1166463" y="2044699"/>
                </a:lnTo>
                <a:close/>
              </a:path>
              <a:path w="3296920" h="2565400">
                <a:moveTo>
                  <a:pt x="1726529" y="2044699"/>
                </a:moveTo>
                <a:lnTo>
                  <a:pt x="1720457" y="2044699"/>
                </a:lnTo>
                <a:lnTo>
                  <a:pt x="1716309" y="2031999"/>
                </a:lnTo>
                <a:lnTo>
                  <a:pt x="1729975" y="2031999"/>
                </a:lnTo>
                <a:lnTo>
                  <a:pt x="1726529" y="2044699"/>
                </a:lnTo>
                <a:close/>
              </a:path>
              <a:path w="3296920" h="2565400">
                <a:moveTo>
                  <a:pt x="1780909" y="2044699"/>
                </a:moveTo>
                <a:lnTo>
                  <a:pt x="1768283" y="2044699"/>
                </a:lnTo>
                <a:lnTo>
                  <a:pt x="1775535" y="2031999"/>
                </a:lnTo>
                <a:lnTo>
                  <a:pt x="1780909" y="2044699"/>
                </a:lnTo>
                <a:close/>
              </a:path>
              <a:path w="3296920" h="2565400">
                <a:moveTo>
                  <a:pt x="1794340" y="2044699"/>
                </a:moveTo>
                <a:lnTo>
                  <a:pt x="1783633" y="2044699"/>
                </a:lnTo>
                <a:lnTo>
                  <a:pt x="1781702" y="2031999"/>
                </a:lnTo>
                <a:lnTo>
                  <a:pt x="1797155" y="2031999"/>
                </a:lnTo>
                <a:lnTo>
                  <a:pt x="1794340" y="2044699"/>
                </a:lnTo>
                <a:close/>
              </a:path>
              <a:path w="3296920" h="2565400">
                <a:moveTo>
                  <a:pt x="1863026" y="2057399"/>
                </a:moveTo>
                <a:lnTo>
                  <a:pt x="1857638" y="2057399"/>
                </a:lnTo>
                <a:lnTo>
                  <a:pt x="1853502" y="2044699"/>
                </a:lnTo>
                <a:lnTo>
                  <a:pt x="1833203" y="2044699"/>
                </a:lnTo>
                <a:lnTo>
                  <a:pt x="1838580" y="2031999"/>
                </a:lnTo>
                <a:lnTo>
                  <a:pt x="1854739" y="2031999"/>
                </a:lnTo>
                <a:lnTo>
                  <a:pt x="1868892" y="2044699"/>
                </a:lnTo>
                <a:lnTo>
                  <a:pt x="1863026" y="2057399"/>
                </a:lnTo>
                <a:close/>
              </a:path>
              <a:path w="3296920" h="2565400">
                <a:moveTo>
                  <a:pt x="1974644" y="2044699"/>
                </a:moveTo>
                <a:lnTo>
                  <a:pt x="1960773" y="2044699"/>
                </a:lnTo>
                <a:lnTo>
                  <a:pt x="1960831" y="2031999"/>
                </a:lnTo>
                <a:lnTo>
                  <a:pt x="1974272" y="2031999"/>
                </a:lnTo>
                <a:lnTo>
                  <a:pt x="1974644" y="2044699"/>
                </a:lnTo>
                <a:close/>
              </a:path>
              <a:path w="3296920" h="2565400">
                <a:moveTo>
                  <a:pt x="1993898" y="2044699"/>
                </a:moveTo>
                <a:lnTo>
                  <a:pt x="1983328" y="2044699"/>
                </a:lnTo>
                <a:lnTo>
                  <a:pt x="1988826" y="2031999"/>
                </a:lnTo>
                <a:lnTo>
                  <a:pt x="1993898" y="2044699"/>
                </a:lnTo>
                <a:close/>
              </a:path>
              <a:path w="3296920" h="2565400">
                <a:moveTo>
                  <a:pt x="2026127" y="2044699"/>
                </a:moveTo>
                <a:lnTo>
                  <a:pt x="2020513" y="2031999"/>
                </a:lnTo>
                <a:lnTo>
                  <a:pt x="2032905" y="2031999"/>
                </a:lnTo>
                <a:lnTo>
                  <a:pt x="2026127" y="2044699"/>
                </a:lnTo>
                <a:close/>
              </a:path>
              <a:path w="3296920" h="2565400">
                <a:moveTo>
                  <a:pt x="2115114" y="2044699"/>
                </a:moveTo>
                <a:lnTo>
                  <a:pt x="2109727" y="2031999"/>
                </a:lnTo>
                <a:lnTo>
                  <a:pt x="2122693" y="2031999"/>
                </a:lnTo>
                <a:lnTo>
                  <a:pt x="2115114" y="2044699"/>
                </a:lnTo>
                <a:close/>
              </a:path>
              <a:path w="3296920" h="2565400">
                <a:moveTo>
                  <a:pt x="2222651" y="2044699"/>
                </a:moveTo>
                <a:lnTo>
                  <a:pt x="2208653" y="2044699"/>
                </a:lnTo>
                <a:lnTo>
                  <a:pt x="2209697" y="2031999"/>
                </a:lnTo>
                <a:lnTo>
                  <a:pt x="2223208" y="2031999"/>
                </a:lnTo>
                <a:lnTo>
                  <a:pt x="2222651" y="2044699"/>
                </a:lnTo>
                <a:close/>
              </a:path>
              <a:path w="3296920" h="2565400">
                <a:moveTo>
                  <a:pt x="2250209" y="2044699"/>
                </a:moveTo>
                <a:lnTo>
                  <a:pt x="2241500" y="2044699"/>
                </a:lnTo>
                <a:lnTo>
                  <a:pt x="2236821" y="2031999"/>
                </a:lnTo>
                <a:lnTo>
                  <a:pt x="2250895" y="2031999"/>
                </a:lnTo>
                <a:lnTo>
                  <a:pt x="2250209" y="2044699"/>
                </a:lnTo>
                <a:close/>
              </a:path>
              <a:path w="3296920" h="2565400">
                <a:moveTo>
                  <a:pt x="2291685" y="2044699"/>
                </a:moveTo>
                <a:lnTo>
                  <a:pt x="2285163" y="2044699"/>
                </a:lnTo>
                <a:lnTo>
                  <a:pt x="2281743" y="2031999"/>
                </a:lnTo>
                <a:lnTo>
                  <a:pt x="2298325" y="2031999"/>
                </a:lnTo>
                <a:lnTo>
                  <a:pt x="2291685" y="2044699"/>
                </a:lnTo>
                <a:close/>
              </a:path>
              <a:path w="3296920" h="2565400">
                <a:moveTo>
                  <a:pt x="2341733" y="2044699"/>
                </a:moveTo>
                <a:lnTo>
                  <a:pt x="2331712" y="2044699"/>
                </a:lnTo>
                <a:lnTo>
                  <a:pt x="2331451" y="2031999"/>
                </a:lnTo>
                <a:lnTo>
                  <a:pt x="2344872" y="2031999"/>
                </a:lnTo>
                <a:lnTo>
                  <a:pt x="2341733" y="2044699"/>
                </a:lnTo>
                <a:close/>
              </a:path>
              <a:path w="3296920" h="2565400">
                <a:moveTo>
                  <a:pt x="2412972" y="2057399"/>
                </a:moveTo>
                <a:lnTo>
                  <a:pt x="2403507" y="2057399"/>
                </a:lnTo>
                <a:lnTo>
                  <a:pt x="2403507" y="2044699"/>
                </a:lnTo>
                <a:lnTo>
                  <a:pt x="2407189" y="2031999"/>
                </a:lnTo>
                <a:lnTo>
                  <a:pt x="2414712" y="2044699"/>
                </a:lnTo>
                <a:lnTo>
                  <a:pt x="2418998" y="2044699"/>
                </a:lnTo>
                <a:lnTo>
                  <a:pt x="2412972" y="2057399"/>
                </a:lnTo>
                <a:close/>
              </a:path>
              <a:path w="3296920" h="2565400">
                <a:moveTo>
                  <a:pt x="2548331" y="2044699"/>
                </a:moveTo>
                <a:lnTo>
                  <a:pt x="2535024" y="2044699"/>
                </a:lnTo>
                <a:lnTo>
                  <a:pt x="2538544" y="2031999"/>
                </a:lnTo>
                <a:lnTo>
                  <a:pt x="2544279" y="2031999"/>
                </a:lnTo>
                <a:lnTo>
                  <a:pt x="2548331" y="2044699"/>
                </a:lnTo>
                <a:close/>
              </a:path>
              <a:path w="3296920" h="2565400">
                <a:moveTo>
                  <a:pt x="2586765" y="2070079"/>
                </a:moveTo>
                <a:lnTo>
                  <a:pt x="2579558" y="2057399"/>
                </a:lnTo>
                <a:lnTo>
                  <a:pt x="2577355" y="2057399"/>
                </a:lnTo>
                <a:lnTo>
                  <a:pt x="2577344" y="2044699"/>
                </a:lnTo>
                <a:lnTo>
                  <a:pt x="2576729" y="2044699"/>
                </a:lnTo>
                <a:lnTo>
                  <a:pt x="2586962" y="2031999"/>
                </a:lnTo>
                <a:lnTo>
                  <a:pt x="2595011" y="2044699"/>
                </a:lnTo>
                <a:lnTo>
                  <a:pt x="2596424" y="2057399"/>
                </a:lnTo>
                <a:lnTo>
                  <a:pt x="2586765" y="2070079"/>
                </a:lnTo>
                <a:close/>
              </a:path>
              <a:path w="3296920" h="2565400">
                <a:moveTo>
                  <a:pt x="2620568" y="2044699"/>
                </a:moveTo>
                <a:lnTo>
                  <a:pt x="2606583" y="2044699"/>
                </a:lnTo>
                <a:lnTo>
                  <a:pt x="2607514" y="2031999"/>
                </a:lnTo>
                <a:lnTo>
                  <a:pt x="2621585" y="2031999"/>
                </a:lnTo>
                <a:lnTo>
                  <a:pt x="2620568" y="2044699"/>
                </a:lnTo>
                <a:close/>
              </a:path>
              <a:path w="3296920" h="2565400">
                <a:moveTo>
                  <a:pt x="2677019" y="2044699"/>
                </a:moveTo>
                <a:lnTo>
                  <a:pt x="2671563" y="2031999"/>
                </a:lnTo>
                <a:lnTo>
                  <a:pt x="2684000" y="2031999"/>
                </a:lnTo>
                <a:lnTo>
                  <a:pt x="2677019" y="2044699"/>
                </a:lnTo>
                <a:close/>
              </a:path>
              <a:path w="3296920" h="2565400">
                <a:moveTo>
                  <a:pt x="2705330" y="2044699"/>
                </a:moveTo>
                <a:lnTo>
                  <a:pt x="2699367" y="2044699"/>
                </a:lnTo>
                <a:lnTo>
                  <a:pt x="2695901" y="2031999"/>
                </a:lnTo>
                <a:lnTo>
                  <a:pt x="2709488" y="2031999"/>
                </a:lnTo>
                <a:lnTo>
                  <a:pt x="2705330" y="2044699"/>
                </a:lnTo>
                <a:close/>
              </a:path>
              <a:path w="3296920" h="2565400">
                <a:moveTo>
                  <a:pt x="2727323" y="2044699"/>
                </a:moveTo>
                <a:lnTo>
                  <a:pt x="2713365" y="2044699"/>
                </a:lnTo>
                <a:lnTo>
                  <a:pt x="2712677" y="2031999"/>
                </a:lnTo>
                <a:lnTo>
                  <a:pt x="2726567" y="2031999"/>
                </a:lnTo>
                <a:lnTo>
                  <a:pt x="2727323" y="2044699"/>
                </a:lnTo>
                <a:close/>
              </a:path>
              <a:path w="3296920" h="2565400">
                <a:moveTo>
                  <a:pt x="2784308" y="2044699"/>
                </a:moveTo>
                <a:lnTo>
                  <a:pt x="2770685" y="2044699"/>
                </a:lnTo>
                <a:lnTo>
                  <a:pt x="2769276" y="2031999"/>
                </a:lnTo>
                <a:lnTo>
                  <a:pt x="2783961" y="2031999"/>
                </a:lnTo>
                <a:lnTo>
                  <a:pt x="2784308" y="2044699"/>
                </a:lnTo>
                <a:close/>
              </a:path>
              <a:path w="3296920" h="2565400">
                <a:moveTo>
                  <a:pt x="2807531" y="2044699"/>
                </a:moveTo>
                <a:lnTo>
                  <a:pt x="2795919" y="2044699"/>
                </a:lnTo>
                <a:lnTo>
                  <a:pt x="2798862" y="2031999"/>
                </a:lnTo>
                <a:lnTo>
                  <a:pt x="2805145" y="2031999"/>
                </a:lnTo>
                <a:lnTo>
                  <a:pt x="2807531" y="2044699"/>
                </a:lnTo>
                <a:close/>
              </a:path>
              <a:path w="3296920" h="2565400">
                <a:moveTo>
                  <a:pt x="2834063" y="2044699"/>
                </a:moveTo>
                <a:lnTo>
                  <a:pt x="2822446" y="2044699"/>
                </a:lnTo>
                <a:lnTo>
                  <a:pt x="2823438" y="2031999"/>
                </a:lnTo>
                <a:lnTo>
                  <a:pt x="2837276" y="2031999"/>
                </a:lnTo>
                <a:lnTo>
                  <a:pt x="2834063" y="2044699"/>
                </a:lnTo>
                <a:close/>
              </a:path>
              <a:path w="3296920" h="2565400">
                <a:moveTo>
                  <a:pt x="133896" y="2057399"/>
                </a:moveTo>
                <a:lnTo>
                  <a:pt x="128171" y="2057399"/>
                </a:lnTo>
                <a:lnTo>
                  <a:pt x="125137" y="2044699"/>
                </a:lnTo>
                <a:lnTo>
                  <a:pt x="139131" y="2044699"/>
                </a:lnTo>
                <a:lnTo>
                  <a:pt x="133896" y="2057399"/>
                </a:lnTo>
                <a:close/>
              </a:path>
              <a:path w="3296920" h="2565400">
                <a:moveTo>
                  <a:pt x="170913" y="2057399"/>
                </a:moveTo>
                <a:lnTo>
                  <a:pt x="164436" y="2057399"/>
                </a:lnTo>
                <a:lnTo>
                  <a:pt x="160836" y="2044699"/>
                </a:lnTo>
                <a:lnTo>
                  <a:pt x="175392" y="2044699"/>
                </a:lnTo>
                <a:lnTo>
                  <a:pt x="170913" y="2057399"/>
                </a:lnTo>
                <a:close/>
              </a:path>
              <a:path w="3296920" h="2565400">
                <a:moveTo>
                  <a:pt x="199369" y="2070079"/>
                </a:moveTo>
                <a:lnTo>
                  <a:pt x="184458" y="2070079"/>
                </a:lnTo>
                <a:lnTo>
                  <a:pt x="175571" y="2057399"/>
                </a:lnTo>
                <a:lnTo>
                  <a:pt x="175201" y="2057399"/>
                </a:lnTo>
                <a:lnTo>
                  <a:pt x="180900" y="2044699"/>
                </a:lnTo>
                <a:lnTo>
                  <a:pt x="187851" y="2044699"/>
                </a:lnTo>
                <a:lnTo>
                  <a:pt x="191239" y="2057399"/>
                </a:lnTo>
                <a:lnTo>
                  <a:pt x="199369" y="2070079"/>
                </a:lnTo>
                <a:close/>
              </a:path>
              <a:path w="3296920" h="2565400">
                <a:moveTo>
                  <a:pt x="205946" y="2057399"/>
                </a:moveTo>
                <a:lnTo>
                  <a:pt x="192670" y="2057399"/>
                </a:lnTo>
                <a:lnTo>
                  <a:pt x="192234" y="2044699"/>
                </a:lnTo>
                <a:lnTo>
                  <a:pt x="205554" y="2044699"/>
                </a:lnTo>
                <a:lnTo>
                  <a:pt x="205946" y="2057399"/>
                </a:lnTo>
                <a:close/>
              </a:path>
              <a:path w="3296920" h="2565400">
                <a:moveTo>
                  <a:pt x="291608" y="2057399"/>
                </a:moveTo>
                <a:lnTo>
                  <a:pt x="285596" y="2057399"/>
                </a:lnTo>
                <a:lnTo>
                  <a:pt x="280792" y="2044699"/>
                </a:lnTo>
                <a:lnTo>
                  <a:pt x="295533" y="2044699"/>
                </a:lnTo>
                <a:lnTo>
                  <a:pt x="291608" y="2057399"/>
                </a:lnTo>
                <a:close/>
              </a:path>
              <a:path w="3296920" h="2565400">
                <a:moveTo>
                  <a:pt x="315740" y="2057399"/>
                </a:moveTo>
                <a:lnTo>
                  <a:pt x="302106" y="2057399"/>
                </a:lnTo>
                <a:lnTo>
                  <a:pt x="301357" y="2044699"/>
                </a:lnTo>
                <a:lnTo>
                  <a:pt x="315706" y="2044699"/>
                </a:lnTo>
                <a:lnTo>
                  <a:pt x="315740" y="2057399"/>
                </a:lnTo>
                <a:close/>
              </a:path>
              <a:path w="3296920" h="2565400">
                <a:moveTo>
                  <a:pt x="358155" y="2057399"/>
                </a:moveTo>
                <a:lnTo>
                  <a:pt x="344348" y="2057399"/>
                </a:lnTo>
                <a:lnTo>
                  <a:pt x="350605" y="2044699"/>
                </a:lnTo>
                <a:lnTo>
                  <a:pt x="357779" y="2044699"/>
                </a:lnTo>
                <a:lnTo>
                  <a:pt x="358155" y="2057399"/>
                </a:lnTo>
                <a:close/>
              </a:path>
              <a:path w="3296920" h="2565400">
                <a:moveTo>
                  <a:pt x="500708" y="2070079"/>
                </a:moveTo>
                <a:lnTo>
                  <a:pt x="495847" y="2057399"/>
                </a:lnTo>
                <a:lnTo>
                  <a:pt x="500003" y="2044699"/>
                </a:lnTo>
                <a:lnTo>
                  <a:pt x="505555" y="2044699"/>
                </a:lnTo>
                <a:lnTo>
                  <a:pt x="510004" y="2057399"/>
                </a:lnTo>
                <a:lnTo>
                  <a:pt x="506504" y="2057399"/>
                </a:lnTo>
                <a:lnTo>
                  <a:pt x="500708" y="2070079"/>
                </a:lnTo>
                <a:close/>
              </a:path>
              <a:path w="3296920" h="2565400">
                <a:moveTo>
                  <a:pt x="535116" y="2057399"/>
                </a:moveTo>
                <a:lnTo>
                  <a:pt x="520485" y="2057399"/>
                </a:lnTo>
                <a:lnTo>
                  <a:pt x="521099" y="2044699"/>
                </a:lnTo>
                <a:lnTo>
                  <a:pt x="535678" y="2044699"/>
                </a:lnTo>
                <a:lnTo>
                  <a:pt x="535116" y="2057399"/>
                </a:lnTo>
                <a:close/>
              </a:path>
              <a:path w="3296920" h="2565400">
                <a:moveTo>
                  <a:pt x="647833" y="2057399"/>
                </a:moveTo>
                <a:lnTo>
                  <a:pt x="631887" y="2057399"/>
                </a:lnTo>
                <a:lnTo>
                  <a:pt x="634315" y="2044699"/>
                </a:lnTo>
                <a:lnTo>
                  <a:pt x="647913" y="2044699"/>
                </a:lnTo>
                <a:lnTo>
                  <a:pt x="647833" y="2057399"/>
                </a:lnTo>
                <a:close/>
              </a:path>
              <a:path w="3296920" h="2565400">
                <a:moveTo>
                  <a:pt x="802683" y="2057399"/>
                </a:moveTo>
                <a:lnTo>
                  <a:pt x="788680" y="2057399"/>
                </a:lnTo>
                <a:lnTo>
                  <a:pt x="792920" y="2044699"/>
                </a:lnTo>
                <a:lnTo>
                  <a:pt x="798442" y="2044699"/>
                </a:lnTo>
                <a:lnTo>
                  <a:pt x="802683" y="2057399"/>
                </a:lnTo>
                <a:close/>
              </a:path>
              <a:path w="3296920" h="2565400">
                <a:moveTo>
                  <a:pt x="1001961" y="2057399"/>
                </a:moveTo>
                <a:lnTo>
                  <a:pt x="996347" y="2057399"/>
                </a:lnTo>
                <a:lnTo>
                  <a:pt x="992606" y="2044699"/>
                </a:lnTo>
                <a:lnTo>
                  <a:pt x="1006575" y="2044699"/>
                </a:lnTo>
                <a:lnTo>
                  <a:pt x="1001961" y="2057399"/>
                </a:lnTo>
                <a:close/>
              </a:path>
              <a:path w="3296920" h="2565400">
                <a:moveTo>
                  <a:pt x="1095679" y="2057399"/>
                </a:moveTo>
                <a:lnTo>
                  <a:pt x="1086225" y="2057399"/>
                </a:lnTo>
                <a:lnTo>
                  <a:pt x="1084752" y="2044699"/>
                </a:lnTo>
                <a:lnTo>
                  <a:pt x="1099534" y="2044699"/>
                </a:lnTo>
                <a:lnTo>
                  <a:pt x="1095679" y="2057399"/>
                </a:lnTo>
                <a:close/>
              </a:path>
              <a:path w="3296920" h="2565400">
                <a:moveTo>
                  <a:pt x="1576215" y="2057399"/>
                </a:moveTo>
                <a:lnTo>
                  <a:pt x="1562454" y="2057399"/>
                </a:lnTo>
                <a:lnTo>
                  <a:pt x="1559750" y="2044699"/>
                </a:lnTo>
                <a:lnTo>
                  <a:pt x="1577108" y="2044699"/>
                </a:lnTo>
                <a:lnTo>
                  <a:pt x="1576215" y="2057399"/>
                </a:lnTo>
                <a:close/>
              </a:path>
              <a:path w="3296920" h="2565400">
                <a:moveTo>
                  <a:pt x="1778622" y="2057399"/>
                </a:moveTo>
                <a:lnTo>
                  <a:pt x="1772444" y="2057399"/>
                </a:lnTo>
                <a:lnTo>
                  <a:pt x="1767309" y="2044699"/>
                </a:lnTo>
                <a:lnTo>
                  <a:pt x="1782554" y="2044699"/>
                </a:lnTo>
                <a:lnTo>
                  <a:pt x="1778622" y="2057399"/>
                </a:lnTo>
                <a:close/>
              </a:path>
              <a:path w="3296920" h="2565400">
                <a:moveTo>
                  <a:pt x="1896251" y="2057399"/>
                </a:moveTo>
                <a:lnTo>
                  <a:pt x="1878388" y="2057399"/>
                </a:lnTo>
                <a:lnTo>
                  <a:pt x="1882571" y="2044699"/>
                </a:lnTo>
                <a:lnTo>
                  <a:pt x="1888934" y="2044699"/>
                </a:lnTo>
                <a:lnTo>
                  <a:pt x="1896251" y="2057399"/>
                </a:lnTo>
                <a:close/>
              </a:path>
              <a:path w="3296920" h="2565400">
                <a:moveTo>
                  <a:pt x="1930847" y="2057399"/>
                </a:moveTo>
                <a:lnTo>
                  <a:pt x="1918520" y="2057399"/>
                </a:lnTo>
                <a:lnTo>
                  <a:pt x="1917437" y="2044699"/>
                </a:lnTo>
                <a:lnTo>
                  <a:pt x="1929469" y="2044699"/>
                </a:lnTo>
                <a:lnTo>
                  <a:pt x="1930847" y="2057399"/>
                </a:lnTo>
                <a:close/>
              </a:path>
              <a:path w="3296920" h="2565400">
                <a:moveTo>
                  <a:pt x="1955473" y="2057399"/>
                </a:moveTo>
                <a:lnTo>
                  <a:pt x="1938721" y="2057399"/>
                </a:lnTo>
                <a:lnTo>
                  <a:pt x="1939278" y="2044699"/>
                </a:lnTo>
                <a:lnTo>
                  <a:pt x="1953315" y="2044699"/>
                </a:lnTo>
                <a:lnTo>
                  <a:pt x="1955473" y="2057399"/>
                </a:lnTo>
                <a:close/>
              </a:path>
              <a:path w="3296920" h="2565400">
                <a:moveTo>
                  <a:pt x="1986997" y="2057399"/>
                </a:moveTo>
                <a:lnTo>
                  <a:pt x="1981937" y="2044699"/>
                </a:lnTo>
                <a:lnTo>
                  <a:pt x="1992349" y="2044699"/>
                </a:lnTo>
                <a:lnTo>
                  <a:pt x="1986997" y="2057399"/>
                </a:lnTo>
                <a:close/>
              </a:path>
              <a:path w="3296920" h="2565400">
                <a:moveTo>
                  <a:pt x="2068964" y="2070079"/>
                </a:moveTo>
                <a:lnTo>
                  <a:pt x="2050927" y="2070079"/>
                </a:lnTo>
                <a:lnTo>
                  <a:pt x="2050089" y="2057736"/>
                </a:lnTo>
                <a:lnTo>
                  <a:pt x="2050066" y="2057399"/>
                </a:lnTo>
                <a:lnTo>
                  <a:pt x="2054838" y="2044699"/>
                </a:lnTo>
                <a:lnTo>
                  <a:pt x="2062791" y="2057399"/>
                </a:lnTo>
                <a:lnTo>
                  <a:pt x="2066609" y="2057399"/>
                </a:lnTo>
                <a:lnTo>
                  <a:pt x="2068964" y="2070079"/>
                </a:lnTo>
                <a:close/>
              </a:path>
              <a:path w="3296920" h="2565400">
                <a:moveTo>
                  <a:pt x="2099734" y="2057399"/>
                </a:moveTo>
                <a:lnTo>
                  <a:pt x="2088987" y="2057399"/>
                </a:lnTo>
                <a:lnTo>
                  <a:pt x="2086492" y="2044699"/>
                </a:lnTo>
                <a:lnTo>
                  <a:pt x="2102319" y="2044699"/>
                </a:lnTo>
                <a:lnTo>
                  <a:pt x="2099734" y="2057399"/>
                </a:lnTo>
                <a:close/>
              </a:path>
              <a:path w="3296920" h="2565400">
                <a:moveTo>
                  <a:pt x="2169788" y="2057399"/>
                </a:moveTo>
                <a:lnTo>
                  <a:pt x="2156570" y="2057399"/>
                </a:lnTo>
                <a:lnTo>
                  <a:pt x="2155370" y="2044699"/>
                </a:lnTo>
                <a:lnTo>
                  <a:pt x="2168559" y="2044699"/>
                </a:lnTo>
                <a:lnTo>
                  <a:pt x="2169788" y="2057399"/>
                </a:lnTo>
                <a:close/>
              </a:path>
              <a:path w="3296920" h="2565400">
                <a:moveTo>
                  <a:pt x="2285561" y="2057399"/>
                </a:moveTo>
                <a:lnTo>
                  <a:pt x="2272915" y="2057399"/>
                </a:lnTo>
                <a:lnTo>
                  <a:pt x="2274924" y="2044699"/>
                </a:lnTo>
                <a:lnTo>
                  <a:pt x="2287622" y="2044699"/>
                </a:lnTo>
                <a:lnTo>
                  <a:pt x="2285561" y="2057399"/>
                </a:lnTo>
                <a:close/>
              </a:path>
              <a:path w="3296920" h="2565400">
                <a:moveTo>
                  <a:pt x="2456835" y="2057399"/>
                </a:moveTo>
                <a:lnTo>
                  <a:pt x="2443287" y="2057399"/>
                </a:lnTo>
                <a:lnTo>
                  <a:pt x="2438660" y="2044699"/>
                </a:lnTo>
                <a:lnTo>
                  <a:pt x="2459180" y="2044699"/>
                </a:lnTo>
                <a:lnTo>
                  <a:pt x="2456835" y="2057399"/>
                </a:lnTo>
                <a:close/>
              </a:path>
              <a:path w="3296920" h="2565400">
                <a:moveTo>
                  <a:pt x="2501692" y="2057399"/>
                </a:moveTo>
                <a:lnTo>
                  <a:pt x="2487891" y="2057399"/>
                </a:lnTo>
                <a:lnTo>
                  <a:pt x="2487214" y="2044699"/>
                </a:lnTo>
                <a:lnTo>
                  <a:pt x="2500377" y="2044699"/>
                </a:lnTo>
                <a:lnTo>
                  <a:pt x="2501692" y="2057399"/>
                </a:lnTo>
                <a:close/>
              </a:path>
              <a:path w="3296920" h="2565400">
                <a:moveTo>
                  <a:pt x="2528300" y="2057399"/>
                </a:moveTo>
                <a:lnTo>
                  <a:pt x="2513213" y="2057399"/>
                </a:lnTo>
                <a:lnTo>
                  <a:pt x="2515638" y="2044699"/>
                </a:lnTo>
                <a:lnTo>
                  <a:pt x="2527339" y="2044699"/>
                </a:lnTo>
                <a:lnTo>
                  <a:pt x="2528300" y="2057399"/>
                </a:lnTo>
                <a:close/>
              </a:path>
              <a:path w="3296920" h="2565400">
                <a:moveTo>
                  <a:pt x="2755034" y="2070079"/>
                </a:moveTo>
                <a:lnTo>
                  <a:pt x="2748270" y="2070079"/>
                </a:lnTo>
                <a:lnTo>
                  <a:pt x="2741917" y="2057399"/>
                </a:lnTo>
                <a:lnTo>
                  <a:pt x="2746609" y="2044699"/>
                </a:lnTo>
                <a:lnTo>
                  <a:pt x="2754245" y="2057399"/>
                </a:lnTo>
                <a:lnTo>
                  <a:pt x="2759136" y="2057399"/>
                </a:lnTo>
                <a:lnTo>
                  <a:pt x="2755034" y="2070079"/>
                </a:lnTo>
                <a:close/>
              </a:path>
              <a:path w="3296920" h="2565400">
                <a:moveTo>
                  <a:pt x="2801218" y="2057399"/>
                </a:moveTo>
                <a:lnTo>
                  <a:pt x="2794591" y="2044699"/>
                </a:lnTo>
                <a:lnTo>
                  <a:pt x="2808099" y="2044699"/>
                </a:lnTo>
                <a:lnTo>
                  <a:pt x="2801218" y="2057399"/>
                </a:lnTo>
                <a:close/>
              </a:path>
              <a:path w="3296920" h="2565400">
                <a:moveTo>
                  <a:pt x="38292" y="2070079"/>
                </a:moveTo>
                <a:lnTo>
                  <a:pt x="35231" y="2070079"/>
                </a:lnTo>
                <a:lnTo>
                  <a:pt x="33591" y="2057736"/>
                </a:lnTo>
                <a:lnTo>
                  <a:pt x="33546" y="2057399"/>
                </a:lnTo>
                <a:lnTo>
                  <a:pt x="34274" y="2057399"/>
                </a:lnTo>
                <a:lnTo>
                  <a:pt x="38292" y="2070079"/>
                </a:lnTo>
                <a:close/>
              </a:path>
              <a:path w="3296920" h="2565400">
                <a:moveTo>
                  <a:pt x="98329" y="2070079"/>
                </a:moveTo>
                <a:lnTo>
                  <a:pt x="86092" y="2070079"/>
                </a:lnTo>
                <a:lnTo>
                  <a:pt x="83244" y="2057736"/>
                </a:lnTo>
                <a:lnTo>
                  <a:pt x="83167" y="2057399"/>
                </a:lnTo>
                <a:lnTo>
                  <a:pt x="101061" y="2057399"/>
                </a:lnTo>
                <a:lnTo>
                  <a:pt x="98329" y="2070079"/>
                </a:lnTo>
                <a:close/>
              </a:path>
              <a:path w="3296920" h="2565400">
                <a:moveTo>
                  <a:pt x="139695" y="2070079"/>
                </a:moveTo>
                <a:lnTo>
                  <a:pt x="126454" y="2070079"/>
                </a:lnTo>
                <a:lnTo>
                  <a:pt x="130069" y="2057736"/>
                </a:lnTo>
                <a:lnTo>
                  <a:pt x="130168" y="2057399"/>
                </a:lnTo>
                <a:lnTo>
                  <a:pt x="135453" y="2057399"/>
                </a:lnTo>
                <a:lnTo>
                  <a:pt x="139695" y="2070079"/>
                </a:lnTo>
                <a:close/>
              </a:path>
              <a:path w="3296920" h="2565400">
                <a:moveTo>
                  <a:pt x="160784" y="2070079"/>
                </a:moveTo>
                <a:lnTo>
                  <a:pt x="147365" y="2070079"/>
                </a:lnTo>
                <a:lnTo>
                  <a:pt x="146473" y="2057736"/>
                </a:lnTo>
                <a:lnTo>
                  <a:pt x="146448" y="2057399"/>
                </a:lnTo>
                <a:lnTo>
                  <a:pt x="160042" y="2057399"/>
                </a:lnTo>
                <a:lnTo>
                  <a:pt x="160784" y="2070079"/>
                </a:lnTo>
                <a:close/>
              </a:path>
              <a:path w="3296920" h="2565400">
                <a:moveTo>
                  <a:pt x="227266" y="2070079"/>
                </a:moveTo>
                <a:lnTo>
                  <a:pt x="212139" y="2070079"/>
                </a:lnTo>
                <a:lnTo>
                  <a:pt x="214030" y="2057736"/>
                </a:lnTo>
                <a:lnTo>
                  <a:pt x="214082" y="2057399"/>
                </a:lnTo>
                <a:lnTo>
                  <a:pt x="226630" y="2057399"/>
                </a:lnTo>
                <a:lnTo>
                  <a:pt x="227266" y="2070079"/>
                </a:lnTo>
                <a:close/>
              </a:path>
              <a:path w="3296920" h="2565400">
                <a:moveTo>
                  <a:pt x="278373" y="2070079"/>
                </a:moveTo>
                <a:lnTo>
                  <a:pt x="264118" y="2070079"/>
                </a:lnTo>
                <a:lnTo>
                  <a:pt x="263199" y="2057736"/>
                </a:lnTo>
                <a:lnTo>
                  <a:pt x="263174" y="2057399"/>
                </a:lnTo>
                <a:lnTo>
                  <a:pt x="277243" y="2057399"/>
                </a:lnTo>
                <a:lnTo>
                  <a:pt x="278373" y="2070079"/>
                </a:lnTo>
                <a:close/>
              </a:path>
              <a:path w="3296920" h="2565400">
                <a:moveTo>
                  <a:pt x="294317" y="2070079"/>
                </a:moveTo>
                <a:lnTo>
                  <a:pt x="281717" y="2070079"/>
                </a:lnTo>
                <a:lnTo>
                  <a:pt x="282057" y="2057736"/>
                </a:lnTo>
                <a:lnTo>
                  <a:pt x="282066" y="2057399"/>
                </a:lnTo>
                <a:lnTo>
                  <a:pt x="297494" y="2057399"/>
                </a:lnTo>
                <a:lnTo>
                  <a:pt x="294317" y="2070079"/>
                </a:lnTo>
                <a:close/>
              </a:path>
              <a:path w="3296920" h="2565400">
                <a:moveTo>
                  <a:pt x="339844" y="2070079"/>
                </a:moveTo>
                <a:lnTo>
                  <a:pt x="327166" y="2070079"/>
                </a:lnTo>
                <a:lnTo>
                  <a:pt x="325688" y="2057736"/>
                </a:lnTo>
                <a:lnTo>
                  <a:pt x="325648" y="2057399"/>
                </a:lnTo>
                <a:lnTo>
                  <a:pt x="341864" y="2057399"/>
                </a:lnTo>
                <a:lnTo>
                  <a:pt x="341974" y="2057736"/>
                </a:lnTo>
                <a:lnTo>
                  <a:pt x="339844" y="2070079"/>
                </a:lnTo>
                <a:close/>
              </a:path>
              <a:path w="3296920" h="2565400">
                <a:moveTo>
                  <a:pt x="351992" y="2070079"/>
                </a:moveTo>
                <a:lnTo>
                  <a:pt x="346002" y="2070079"/>
                </a:lnTo>
                <a:lnTo>
                  <a:pt x="341974" y="2057736"/>
                </a:lnTo>
                <a:lnTo>
                  <a:pt x="342032" y="2057399"/>
                </a:lnTo>
                <a:lnTo>
                  <a:pt x="356129" y="2057399"/>
                </a:lnTo>
                <a:lnTo>
                  <a:pt x="351992" y="2070079"/>
                </a:lnTo>
                <a:close/>
              </a:path>
              <a:path w="3296920" h="2565400">
                <a:moveTo>
                  <a:pt x="494939" y="2070079"/>
                </a:moveTo>
                <a:lnTo>
                  <a:pt x="478271" y="2070079"/>
                </a:lnTo>
                <a:lnTo>
                  <a:pt x="478503" y="2057736"/>
                </a:lnTo>
                <a:lnTo>
                  <a:pt x="478509" y="2057399"/>
                </a:lnTo>
                <a:lnTo>
                  <a:pt x="492921" y="2057399"/>
                </a:lnTo>
                <a:lnTo>
                  <a:pt x="494939" y="2070079"/>
                </a:lnTo>
                <a:close/>
              </a:path>
              <a:path w="3296920" h="2565400">
                <a:moveTo>
                  <a:pt x="669148" y="2082799"/>
                </a:moveTo>
                <a:lnTo>
                  <a:pt x="663342" y="2082799"/>
                </a:lnTo>
                <a:lnTo>
                  <a:pt x="657072" y="2070664"/>
                </a:lnTo>
                <a:lnTo>
                  <a:pt x="656789" y="2070079"/>
                </a:lnTo>
                <a:lnTo>
                  <a:pt x="662089" y="2057399"/>
                </a:lnTo>
                <a:lnTo>
                  <a:pt x="669874" y="2057399"/>
                </a:lnTo>
                <a:lnTo>
                  <a:pt x="670737" y="2070079"/>
                </a:lnTo>
                <a:lnTo>
                  <a:pt x="669148" y="2082799"/>
                </a:lnTo>
                <a:close/>
              </a:path>
              <a:path w="3296920" h="2565400">
                <a:moveTo>
                  <a:pt x="711300" y="2082799"/>
                </a:moveTo>
                <a:lnTo>
                  <a:pt x="697661" y="2082799"/>
                </a:lnTo>
                <a:lnTo>
                  <a:pt x="693541" y="2070079"/>
                </a:lnTo>
                <a:lnTo>
                  <a:pt x="694493" y="2057736"/>
                </a:lnTo>
                <a:lnTo>
                  <a:pt x="694519" y="2057399"/>
                </a:lnTo>
                <a:lnTo>
                  <a:pt x="707950" y="2057399"/>
                </a:lnTo>
                <a:lnTo>
                  <a:pt x="710810" y="2070079"/>
                </a:lnTo>
                <a:lnTo>
                  <a:pt x="711300" y="2082799"/>
                </a:lnTo>
                <a:close/>
              </a:path>
              <a:path w="3296920" h="2565400">
                <a:moveTo>
                  <a:pt x="749789" y="2070079"/>
                </a:moveTo>
                <a:lnTo>
                  <a:pt x="732119" y="2070079"/>
                </a:lnTo>
                <a:lnTo>
                  <a:pt x="733039" y="2057736"/>
                </a:lnTo>
                <a:lnTo>
                  <a:pt x="733064" y="2057399"/>
                </a:lnTo>
                <a:lnTo>
                  <a:pt x="746930" y="2057399"/>
                </a:lnTo>
                <a:lnTo>
                  <a:pt x="749789" y="2070079"/>
                </a:lnTo>
                <a:close/>
              </a:path>
              <a:path w="3296920" h="2565400">
                <a:moveTo>
                  <a:pt x="768722" y="2082799"/>
                </a:moveTo>
                <a:lnTo>
                  <a:pt x="762319" y="2082799"/>
                </a:lnTo>
                <a:lnTo>
                  <a:pt x="759784" y="2070664"/>
                </a:lnTo>
                <a:lnTo>
                  <a:pt x="759661" y="2070079"/>
                </a:lnTo>
                <a:lnTo>
                  <a:pt x="761093" y="2070079"/>
                </a:lnTo>
                <a:lnTo>
                  <a:pt x="766893" y="2057399"/>
                </a:lnTo>
                <a:lnTo>
                  <a:pt x="774926" y="2057399"/>
                </a:lnTo>
                <a:lnTo>
                  <a:pt x="776355" y="2070079"/>
                </a:lnTo>
                <a:lnTo>
                  <a:pt x="768722" y="2082799"/>
                </a:lnTo>
                <a:close/>
              </a:path>
              <a:path w="3296920" h="2565400">
                <a:moveTo>
                  <a:pt x="828102" y="2095499"/>
                </a:moveTo>
                <a:lnTo>
                  <a:pt x="822556" y="2095499"/>
                </a:lnTo>
                <a:lnTo>
                  <a:pt x="819799" y="2082799"/>
                </a:lnTo>
                <a:lnTo>
                  <a:pt x="823288" y="2070079"/>
                </a:lnTo>
                <a:lnTo>
                  <a:pt x="827164" y="2057736"/>
                </a:lnTo>
                <a:lnTo>
                  <a:pt x="827269" y="2057399"/>
                </a:lnTo>
                <a:lnTo>
                  <a:pt x="834236" y="2070079"/>
                </a:lnTo>
                <a:lnTo>
                  <a:pt x="838176" y="2070079"/>
                </a:lnTo>
                <a:lnTo>
                  <a:pt x="832984" y="2082799"/>
                </a:lnTo>
                <a:lnTo>
                  <a:pt x="828102" y="2095499"/>
                </a:lnTo>
                <a:close/>
              </a:path>
              <a:path w="3296920" h="2565400">
                <a:moveTo>
                  <a:pt x="968428" y="2082799"/>
                </a:moveTo>
                <a:lnTo>
                  <a:pt x="962527" y="2070079"/>
                </a:lnTo>
                <a:lnTo>
                  <a:pt x="934961" y="2070079"/>
                </a:lnTo>
                <a:lnTo>
                  <a:pt x="945399" y="2057399"/>
                </a:lnTo>
                <a:lnTo>
                  <a:pt x="968418" y="2057399"/>
                </a:lnTo>
                <a:lnTo>
                  <a:pt x="983047" y="2070079"/>
                </a:lnTo>
                <a:lnTo>
                  <a:pt x="982419" y="2070664"/>
                </a:lnTo>
                <a:lnTo>
                  <a:pt x="968428" y="2082799"/>
                </a:lnTo>
                <a:close/>
              </a:path>
              <a:path w="3296920" h="2565400">
                <a:moveTo>
                  <a:pt x="995680" y="2095499"/>
                </a:moveTo>
                <a:lnTo>
                  <a:pt x="987356" y="2082799"/>
                </a:lnTo>
                <a:lnTo>
                  <a:pt x="989785" y="2070664"/>
                </a:lnTo>
                <a:lnTo>
                  <a:pt x="989908" y="2070079"/>
                </a:lnTo>
                <a:lnTo>
                  <a:pt x="996652" y="2057399"/>
                </a:lnTo>
                <a:lnTo>
                  <a:pt x="1003629" y="2057399"/>
                </a:lnTo>
                <a:lnTo>
                  <a:pt x="1006837" y="2070079"/>
                </a:lnTo>
                <a:lnTo>
                  <a:pt x="1004966" y="2070079"/>
                </a:lnTo>
                <a:lnTo>
                  <a:pt x="1001394" y="2082799"/>
                </a:lnTo>
                <a:lnTo>
                  <a:pt x="995680" y="2095499"/>
                </a:lnTo>
                <a:close/>
              </a:path>
              <a:path w="3296920" h="2565400">
                <a:moveTo>
                  <a:pt x="1069307" y="2070079"/>
                </a:moveTo>
                <a:lnTo>
                  <a:pt x="1055837" y="2070079"/>
                </a:lnTo>
                <a:lnTo>
                  <a:pt x="1059163" y="2057736"/>
                </a:lnTo>
                <a:lnTo>
                  <a:pt x="1059253" y="2057399"/>
                </a:lnTo>
                <a:lnTo>
                  <a:pt x="1064858" y="2057399"/>
                </a:lnTo>
                <a:lnTo>
                  <a:pt x="1069307" y="2070079"/>
                </a:lnTo>
                <a:close/>
              </a:path>
              <a:path w="3296920" h="2565400">
                <a:moveTo>
                  <a:pt x="1125114" y="2070079"/>
                </a:moveTo>
                <a:lnTo>
                  <a:pt x="1119088" y="2070079"/>
                </a:lnTo>
                <a:lnTo>
                  <a:pt x="1116382" y="2057736"/>
                </a:lnTo>
                <a:lnTo>
                  <a:pt x="1116308" y="2057399"/>
                </a:lnTo>
                <a:lnTo>
                  <a:pt x="1130165" y="2057399"/>
                </a:lnTo>
                <a:lnTo>
                  <a:pt x="1125114" y="2070079"/>
                </a:lnTo>
                <a:close/>
              </a:path>
              <a:path w="3296920" h="2565400">
                <a:moveTo>
                  <a:pt x="1262055" y="2070079"/>
                </a:moveTo>
                <a:lnTo>
                  <a:pt x="1245999" y="2070079"/>
                </a:lnTo>
                <a:lnTo>
                  <a:pt x="1248015" y="2057736"/>
                </a:lnTo>
                <a:lnTo>
                  <a:pt x="1248069" y="2057399"/>
                </a:lnTo>
                <a:lnTo>
                  <a:pt x="1258421" y="2057399"/>
                </a:lnTo>
                <a:lnTo>
                  <a:pt x="1262055" y="2070079"/>
                </a:lnTo>
                <a:close/>
              </a:path>
              <a:path w="3296920" h="2565400">
                <a:moveTo>
                  <a:pt x="1540783" y="2070079"/>
                </a:moveTo>
                <a:lnTo>
                  <a:pt x="1527707" y="2070079"/>
                </a:lnTo>
                <a:lnTo>
                  <a:pt x="1528821" y="2057736"/>
                </a:lnTo>
                <a:lnTo>
                  <a:pt x="1528851" y="2057399"/>
                </a:lnTo>
                <a:lnTo>
                  <a:pt x="1542002" y="2057399"/>
                </a:lnTo>
                <a:lnTo>
                  <a:pt x="1540783" y="2070079"/>
                </a:lnTo>
                <a:close/>
              </a:path>
              <a:path w="3296920" h="2565400">
                <a:moveTo>
                  <a:pt x="1616700" y="2070079"/>
                </a:moveTo>
                <a:lnTo>
                  <a:pt x="1605645" y="2070079"/>
                </a:lnTo>
                <a:lnTo>
                  <a:pt x="1602803" y="2057736"/>
                </a:lnTo>
                <a:lnTo>
                  <a:pt x="1602726" y="2057399"/>
                </a:lnTo>
                <a:lnTo>
                  <a:pt x="1620194" y="2057399"/>
                </a:lnTo>
                <a:lnTo>
                  <a:pt x="1616700" y="2070079"/>
                </a:lnTo>
                <a:close/>
              </a:path>
              <a:path w="3296920" h="2565400">
                <a:moveTo>
                  <a:pt x="1733369" y="2095499"/>
                </a:moveTo>
                <a:lnTo>
                  <a:pt x="1731137" y="2082799"/>
                </a:lnTo>
                <a:lnTo>
                  <a:pt x="1727318" y="2070079"/>
                </a:lnTo>
                <a:lnTo>
                  <a:pt x="1726624" y="2070079"/>
                </a:lnTo>
                <a:lnTo>
                  <a:pt x="1733687" y="2057399"/>
                </a:lnTo>
                <a:lnTo>
                  <a:pt x="1740404" y="2070079"/>
                </a:lnTo>
                <a:lnTo>
                  <a:pt x="1744682" y="2082799"/>
                </a:lnTo>
                <a:lnTo>
                  <a:pt x="1743372" y="2082799"/>
                </a:lnTo>
                <a:lnTo>
                  <a:pt x="1733369" y="2095499"/>
                </a:lnTo>
                <a:close/>
              </a:path>
              <a:path w="3296920" h="2565400">
                <a:moveTo>
                  <a:pt x="1886763" y="2070079"/>
                </a:moveTo>
                <a:lnTo>
                  <a:pt x="1880901" y="2057399"/>
                </a:lnTo>
                <a:lnTo>
                  <a:pt x="1892592" y="2057399"/>
                </a:lnTo>
                <a:lnTo>
                  <a:pt x="1886763" y="2070079"/>
                </a:lnTo>
                <a:close/>
              </a:path>
              <a:path w="3296920" h="2565400">
                <a:moveTo>
                  <a:pt x="1919580" y="2070079"/>
                </a:moveTo>
                <a:lnTo>
                  <a:pt x="1904841" y="2070079"/>
                </a:lnTo>
                <a:lnTo>
                  <a:pt x="1905147" y="2057736"/>
                </a:lnTo>
                <a:lnTo>
                  <a:pt x="1905156" y="2057399"/>
                </a:lnTo>
                <a:lnTo>
                  <a:pt x="1919315" y="2057399"/>
                </a:lnTo>
                <a:lnTo>
                  <a:pt x="1919580" y="2070079"/>
                </a:lnTo>
                <a:close/>
              </a:path>
              <a:path w="3296920" h="2565400">
                <a:moveTo>
                  <a:pt x="2006007" y="2070079"/>
                </a:moveTo>
                <a:lnTo>
                  <a:pt x="1991452" y="2070079"/>
                </a:lnTo>
                <a:lnTo>
                  <a:pt x="1992457" y="2057736"/>
                </a:lnTo>
                <a:lnTo>
                  <a:pt x="1992485" y="2057399"/>
                </a:lnTo>
                <a:lnTo>
                  <a:pt x="2007047" y="2057399"/>
                </a:lnTo>
                <a:lnTo>
                  <a:pt x="2006007" y="2070079"/>
                </a:lnTo>
                <a:close/>
              </a:path>
              <a:path w="3296920" h="2565400">
                <a:moveTo>
                  <a:pt x="2028748" y="2070079"/>
                </a:moveTo>
                <a:lnTo>
                  <a:pt x="2013869" y="2070079"/>
                </a:lnTo>
                <a:lnTo>
                  <a:pt x="2013565" y="2057736"/>
                </a:lnTo>
                <a:lnTo>
                  <a:pt x="2013557" y="2057399"/>
                </a:lnTo>
                <a:lnTo>
                  <a:pt x="2026445" y="2057399"/>
                </a:lnTo>
                <a:lnTo>
                  <a:pt x="2028748" y="2070079"/>
                </a:lnTo>
                <a:close/>
              </a:path>
              <a:path w="3296920" h="2565400">
                <a:moveTo>
                  <a:pt x="2099331" y="2082799"/>
                </a:moveTo>
                <a:lnTo>
                  <a:pt x="2076133" y="2082799"/>
                </a:lnTo>
                <a:lnTo>
                  <a:pt x="2072191" y="2070664"/>
                </a:lnTo>
                <a:lnTo>
                  <a:pt x="2072015" y="2070079"/>
                </a:lnTo>
                <a:lnTo>
                  <a:pt x="2077187" y="2057399"/>
                </a:lnTo>
                <a:lnTo>
                  <a:pt x="2086443" y="2070079"/>
                </a:lnTo>
                <a:lnTo>
                  <a:pt x="2095513" y="2070079"/>
                </a:lnTo>
                <a:lnTo>
                  <a:pt x="2099331" y="2082799"/>
                </a:lnTo>
                <a:close/>
              </a:path>
              <a:path w="3296920" h="2565400">
                <a:moveTo>
                  <a:pt x="2145087" y="2082799"/>
                </a:moveTo>
                <a:lnTo>
                  <a:pt x="2138603" y="2082799"/>
                </a:lnTo>
                <a:lnTo>
                  <a:pt x="2131257" y="2070079"/>
                </a:lnTo>
                <a:lnTo>
                  <a:pt x="2128807" y="2070079"/>
                </a:lnTo>
                <a:lnTo>
                  <a:pt x="2130971" y="2057736"/>
                </a:lnTo>
                <a:lnTo>
                  <a:pt x="2131030" y="2057399"/>
                </a:lnTo>
                <a:lnTo>
                  <a:pt x="2136120" y="2057399"/>
                </a:lnTo>
                <a:lnTo>
                  <a:pt x="2145860" y="2070079"/>
                </a:lnTo>
                <a:lnTo>
                  <a:pt x="2145840" y="2070664"/>
                </a:lnTo>
                <a:lnTo>
                  <a:pt x="2145087" y="2082799"/>
                </a:lnTo>
                <a:close/>
              </a:path>
              <a:path w="3296920" h="2565400">
                <a:moveTo>
                  <a:pt x="2253204" y="2070079"/>
                </a:moveTo>
                <a:lnTo>
                  <a:pt x="2237050" y="2070079"/>
                </a:lnTo>
                <a:lnTo>
                  <a:pt x="2239369" y="2057736"/>
                </a:lnTo>
                <a:lnTo>
                  <a:pt x="2239432" y="2057399"/>
                </a:lnTo>
                <a:lnTo>
                  <a:pt x="2248693" y="2057399"/>
                </a:lnTo>
                <a:lnTo>
                  <a:pt x="2253204" y="2070079"/>
                </a:lnTo>
                <a:close/>
              </a:path>
              <a:path w="3296920" h="2565400">
                <a:moveTo>
                  <a:pt x="2274665" y="2082799"/>
                </a:moveTo>
                <a:lnTo>
                  <a:pt x="2260056" y="2082799"/>
                </a:lnTo>
                <a:lnTo>
                  <a:pt x="2257563" y="2070664"/>
                </a:lnTo>
                <a:lnTo>
                  <a:pt x="2257442" y="2070079"/>
                </a:lnTo>
                <a:lnTo>
                  <a:pt x="2264497" y="2070079"/>
                </a:lnTo>
                <a:lnTo>
                  <a:pt x="2272280" y="2057399"/>
                </a:lnTo>
                <a:lnTo>
                  <a:pt x="2274665" y="2082799"/>
                </a:lnTo>
                <a:close/>
              </a:path>
              <a:path w="3296920" h="2565400">
                <a:moveTo>
                  <a:pt x="2325456" y="2070079"/>
                </a:moveTo>
                <a:lnTo>
                  <a:pt x="2308313" y="2070079"/>
                </a:lnTo>
                <a:lnTo>
                  <a:pt x="2311869" y="2057736"/>
                </a:lnTo>
                <a:lnTo>
                  <a:pt x="2311966" y="2057399"/>
                </a:lnTo>
                <a:lnTo>
                  <a:pt x="2325107" y="2057399"/>
                </a:lnTo>
                <a:lnTo>
                  <a:pt x="2325456" y="2070079"/>
                </a:lnTo>
                <a:close/>
              </a:path>
              <a:path w="3296920" h="2565400">
                <a:moveTo>
                  <a:pt x="2373655" y="2070079"/>
                </a:moveTo>
                <a:lnTo>
                  <a:pt x="2368268" y="2070079"/>
                </a:lnTo>
                <a:lnTo>
                  <a:pt x="2364328" y="2057736"/>
                </a:lnTo>
                <a:lnTo>
                  <a:pt x="2364221" y="2057399"/>
                </a:lnTo>
                <a:lnTo>
                  <a:pt x="2377331" y="2057399"/>
                </a:lnTo>
                <a:lnTo>
                  <a:pt x="2373655" y="2070079"/>
                </a:lnTo>
                <a:close/>
              </a:path>
              <a:path w="3296920" h="2565400">
                <a:moveTo>
                  <a:pt x="2398198" y="2070079"/>
                </a:moveTo>
                <a:lnTo>
                  <a:pt x="2385176" y="2070079"/>
                </a:lnTo>
                <a:lnTo>
                  <a:pt x="2384759" y="2057736"/>
                </a:lnTo>
                <a:lnTo>
                  <a:pt x="2384748" y="2057399"/>
                </a:lnTo>
                <a:lnTo>
                  <a:pt x="2397654" y="2057399"/>
                </a:lnTo>
                <a:lnTo>
                  <a:pt x="2398198" y="2070079"/>
                </a:lnTo>
                <a:close/>
              </a:path>
              <a:path w="3296920" h="2565400">
                <a:moveTo>
                  <a:pt x="2550990" y="2070079"/>
                </a:moveTo>
                <a:lnTo>
                  <a:pt x="2535774" y="2070079"/>
                </a:lnTo>
                <a:lnTo>
                  <a:pt x="2538402" y="2057736"/>
                </a:lnTo>
                <a:lnTo>
                  <a:pt x="2538474" y="2057399"/>
                </a:lnTo>
                <a:lnTo>
                  <a:pt x="2551587" y="2057399"/>
                </a:lnTo>
                <a:lnTo>
                  <a:pt x="2550990" y="2070079"/>
                </a:lnTo>
                <a:close/>
              </a:path>
              <a:path w="3296920" h="2565400">
                <a:moveTo>
                  <a:pt x="2613861" y="2070079"/>
                </a:moveTo>
                <a:lnTo>
                  <a:pt x="2600548" y="2070079"/>
                </a:lnTo>
                <a:lnTo>
                  <a:pt x="2600849" y="2057736"/>
                </a:lnTo>
                <a:lnTo>
                  <a:pt x="2600857" y="2057399"/>
                </a:lnTo>
                <a:lnTo>
                  <a:pt x="2614185" y="2057399"/>
                </a:lnTo>
                <a:lnTo>
                  <a:pt x="2613861" y="2070079"/>
                </a:lnTo>
                <a:close/>
              </a:path>
              <a:path w="3296920" h="2565400">
                <a:moveTo>
                  <a:pt x="2642575" y="2070079"/>
                </a:moveTo>
                <a:lnTo>
                  <a:pt x="2629334" y="2070079"/>
                </a:lnTo>
                <a:lnTo>
                  <a:pt x="2633220" y="2057736"/>
                </a:lnTo>
                <a:lnTo>
                  <a:pt x="2633326" y="2057399"/>
                </a:lnTo>
                <a:lnTo>
                  <a:pt x="2638472" y="2057399"/>
                </a:lnTo>
                <a:lnTo>
                  <a:pt x="2642575" y="2070079"/>
                </a:lnTo>
                <a:close/>
              </a:path>
              <a:path w="3296920" h="2565400">
                <a:moveTo>
                  <a:pt x="2675168" y="2070079"/>
                </a:moveTo>
                <a:lnTo>
                  <a:pt x="2660087" y="2070079"/>
                </a:lnTo>
                <a:lnTo>
                  <a:pt x="2659614" y="2057736"/>
                </a:lnTo>
                <a:lnTo>
                  <a:pt x="2659601" y="2057399"/>
                </a:lnTo>
                <a:lnTo>
                  <a:pt x="2674257" y="2057399"/>
                </a:lnTo>
                <a:lnTo>
                  <a:pt x="2675168" y="2070079"/>
                </a:lnTo>
                <a:close/>
              </a:path>
              <a:path w="3296920" h="2565400">
                <a:moveTo>
                  <a:pt x="2778551" y="2082799"/>
                </a:moveTo>
                <a:lnTo>
                  <a:pt x="2771649" y="2070079"/>
                </a:lnTo>
                <a:lnTo>
                  <a:pt x="2769184" y="2057736"/>
                </a:lnTo>
                <a:lnTo>
                  <a:pt x="2769117" y="2057399"/>
                </a:lnTo>
                <a:lnTo>
                  <a:pt x="2783388" y="2057399"/>
                </a:lnTo>
                <a:lnTo>
                  <a:pt x="2786132" y="2070079"/>
                </a:lnTo>
                <a:lnTo>
                  <a:pt x="2784997" y="2070079"/>
                </a:lnTo>
                <a:lnTo>
                  <a:pt x="2778551" y="2082799"/>
                </a:lnTo>
                <a:close/>
              </a:path>
              <a:path w="3296920" h="2565400">
                <a:moveTo>
                  <a:pt x="55636" y="2082799"/>
                </a:moveTo>
                <a:lnTo>
                  <a:pt x="46729" y="2082799"/>
                </a:lnTo>
                <a:lnTo>
                  <a:pt x="49835" y="2070079"/>
                </a:lnTo>
                <a:lnTo>
                  <a:pt x="55636" y="2082799"/>
                </a:lnTo>
                <a:close/>
              </a:path>
              <a:path w="3296920" h="2565400">
                <a:moveTo>
                  <a:pt x="131280" y="2082799"/>
                </a:moveTo>
                <a:lnTo>
                  <a:pt x="126890" y="2070079"/>
                </a:lnTo>
                <a:lnTo>
                  <a:pt x="136558" y="2070079"/>
                </a:lnTo>
                <a:lnTo>
                  <a:pt x="131280" y="2082799"/>
                </a:lnTo>
                <a:close/>
              </a:path>
              <a:path w="3296920" h="2565400">
                <a:moveTo>
                  <a:pt x="356149" y="2082799"/>
                </a:moveTo>
                <a:lnTo>
                  <a:pt x="345531" y="2082799"/>
                </a:lnTo>
                <a:lnTo>
                  <a:pt x="344081" y="2070664"/>
                </a:lnTo>
                <a:lnTo>
                  <a:pt x="344012" y="2070079"/>
                </a:lnTo>
                <a:lnTo>
                  <a:pt x="359181" y="2070079"/>
                </a:lnTo>
                <a:lnTo>
                  <a:pt x="356149" y="2082799"/>
                </a:lnTo>
                <a:close/>
              </a:path>
              <a:path w="3296920" h="2565400">
                <a:moveTo>
                  <a:pt x="377662" y="2082799"/>
                </a:moveTo>
                <a:lnTo>
                  <a:pt x="364072" y="2082799"/>
                </a:lnTo>
                <a:lnTo>
                  <a:pt x="361722" y="2070664"/>
                </a:lnTo>
                <a:lnTo>
                  <a:pt x="361609" y="2070079"/>
                </a:lnTo>
                <a:lnTo>
                  <a:pt x="382611" y="2070079"/>
                </a:lnTo>
                <a:lnTo>
                  <a:pt x="377662" y="2082799"/>
                </a:lnTo>
                <a:close/>
              </a:path>
              <a:path w="3296920" h="2565400">
                <a:moveTo>
                  <a:pt x="571164" y="2082799"/>
                </a:moveTo>
                <a:lnTo>
                  <a:pt x="558200" y="2082799"/>
                </a:lnTo>
                <a:lnTo>
                  <a:pt x="557486" y="2070664"/>
                </a:lnTo>
                <a:lnTo>
                  <a:pt x="557451" y="2070079"/>
                </a:lnTo>
                <a:lnTo>
                  <a:pt x="570480" y="2070079"/>
                </a:lnTo>
                <a:lnTo>
                  <a:pt x="571164" y="2082799"/>
                </a:lnTo>
                <a:close/>
              </a:path>
              <a:path w="3296920" h="2565400">
                <a:moveTo>
                  <a:pt x="624451" y="2082799"/>
                </a:moveTo>
                <a:lnTo>
                  <a:pt x="611477" y="2082799"/>
                </a:lnTo>
                <a:lnTo>
                  <a:pt x="616380" y="2070079"/>
                </a:lnTo>
                <a:lnTo>
                  <a:pt x="616731" y="2070664"/>
                </a:lnTo>
                <a:lnTo>
                  <a:pt x="624451" y="2082799"/>
                </a:lnTo>
                <a:close/>
              </a:path>
              <a:path w="3296920" h="2565400">
                <a:moveTo>
                  <a:pt x="757645" y="2082799"/>
                </a:moveTo>
                <a:lnTo>
                  <a:pt x="744783" y="2082799"/>
                </a:lnTo>
                <a:lnTo>
                  <a:pt x="743289" y="2070664"/>
                </a:lnTo>
                <a:lnTo>
                  <a:pt x="743217" y="2070079"/>
                </a:lnTo>
                <a:lnTo>
                  <a:pt x="756393" y="2070079"/>
                </a:lnTo>
                <a:lnTo>
                  <a:pt x="757645" y="2082799"/>
                </a:lnTo>
                <a:close/>
              </a:path>
              <a:path w="3296920" h="2565400">
                <a:moveTo>
                  <a:pt x="899043" y="2082799"/>
                </a:moveTo>
                <a:lnTo>
                  <a:pt x="884839" y="2082799"/>
                </a:lnTo>
                <a:lnTo>
                  <a:pt x="884591" y="2070664"/>
                </a:lnTo>
                <a:lnTo>
                  <a:pt x="884579" y="2070079"/>
                </a:lnTo>
                <a:lnTo>
                  <a:pt x="898279" y="2070079"/>
                </a:lnTo>
                <a:lnTo>
                  <a:pt x="899043" y="2082799"/>
                </a:lnTo>
                <a:close/>
              </a:path>
              <a:path w="3296920" h="2565400">
                <a:moveTo>
                  <a:pt x="943136" y="2095499"/>
                </a:moveTo>
                <a:lnTo>
                  <a:pt x="933195" y="2095499"/>
                </a:lnTo>
                <a:lnTo>
                  <a:pt x="932972" y="2083651"/>
                </a:lnTo>
                <a:lnTo>
                  <a:pt x="932956" y="2082799"/>
                </a:lnTo>
                <a:lnTo>
                  <a:pt x="923969" y="2082799"/>
                </a:lnTo>
                <a:lnTo>
                  <a:pt x="926879" y="2070079"/>
                </a:lnTo>
                <a:lnTo>
                  <a:pt x="938549" y="2070079"/>
                </a:lnTo>
                <a:lnTo>
                  <a:pt x="947747" y="2082799"/>
                </a:lnTo>
                <a:lnTo>
                  <a:pt x="943136" y="2095499"/>
                </a:lnTo>
                <a:close/>
              </a:path>
              <a:path w="3296920" h="2565400">
                <a:moveTo>
                  <a:pt x="1025020" y="2108199"/>
                </a:moveTo>
                <a:lnTo>
                  <a:pt x="1017181" y="2095499"/>
                </a:lnTo>
                <a:lnTo>
                  <a:pt x="1022850" y="2082799"/>
                </a:lnTo>
                <a:lnTo>
                  <a:pt x="1035772" y="2070079"/>
                </a:lnTo>
                <a:lnTo>
                  <a:pt x="1044548" y="2070079"/>
                </a:lnTo>
                <a:lnTo>
                  <a:pt x="1037860" y="2082799"/>
                </a:lnTo>
                <a:lnTo>
                  <a:pt x="1036015" y="2095499"/>
                </a:lnTo>
                <a:lnTo>
                  <a:pt x="1031517" y="2095499"/>
                </a:lnTo>
                <a:lnTo>
                  <a:pt x="1025020" y="2108199"/>
                </a:lnTo>
                <a:close/>
              </a:path>
              <a:path w="3296920" h="2565400">
                <a:moveTo>
                  <a:pt x="1136630" y="2082799"/>
                </a:moveTo>
                <a:lnTo>
                  <a:pt x="1120499" y="2082799"/>
                </a:lnTo>
                <a:lnTo>
                  <a:pt x="1124696" y="2070079"/>
                </a:lnTo>
                <a:lnTo>
                  <a:pt x="1137276" y="2070079"/>
                </a:lnTo>
                <a:lnTo>
                  <a:pt x="1136630" y="2082799"/>
                </a:lnTo>
                <a:close/>
              </a:path>
              <a:path w="3296920" h="2565400">
                <a:moveTo>
                  <a:pt x="1157775" y="2082799"/>
                </a:moveTo>
                <a:lnTo>
                  <a:pt x="1141331" y="2082799"/>
                </a:lnTo>
                <a:lnTo>
                  <a:pt x="1147703" y="2070079"/>
                </a:lnTo>
                <a:lnTo>
                  <a:pt x="1153254" y="2070079"/>
                </a:lnTo>
                <a:lnTo>
                  <a:pt x="1157775" y="2082799"/>
                </a:lnTo>
                <a:close/>
              </a:path>
              <a:path w="3296920" h="2565400">
                <a:moveTo>
                  <a:pt x="1500816" y="2082799"/>
                </a:moveTo>
                <a:lnTo>
                  <a:pt x="1488250" y="2082799"/>
                </a:lnTo>
                <a:lnTo>
                  <a:pt x="1495342" y="2070079"/>
                </a:lnTo>
                <a:lnTo>
                  <a:pt x="1495575" y="2070664"/>
                </a:lnTo>
                <a:lnTo>
                  <a:pt x="1500816" y="2082799"/>
                </a:lnTo>
                <a:close/>
              </a:path>
              <a:path w="3296920" h="2565400">
                <a:moveTo>
                  <a:pt x="1703679" y="2082799"/>
                </a:moveTo>
                <a:lnTo>
                  <a:pt x="1689228" y="2082799"/>
                </a:lnTo>
                <a:lnTo>
                  <a:pt x="1683254" y="2070079"/>
                </a:lnTo>
                <a:lnTo>
                  <a:pt x="1700826" y="2070079"/>
                </a:lnTo>
                <a:lnTo>
                  <a:pt x="1703679" y="2082799"/>
                </a:lnTo>
                <a:close/>
              </a:path>
              <a:path w="3296920" h="2565400">
                <a:moveTo>
                  <a:pt x="1811390" y="2082799"/>
                </a:moveTo>
                <a:lnTo>
                  <a:pt x="1797566" y="2082799"/>
                </a:lnTo>
                <a:lnTo>
                  <a:pt x="1801733" y="2070079"/>
                </a:lnTo>
                <a:lnTo>
                  <a:pt x="1807193" y="2070079"/>
                </a:lnTo>
                <a:lnTo>
                  <a:pt x="1811390" y="2082799"/>
                </a:lnTo>
                <a:close/>
              </a:path>
              <a:path w="3296920" h="2565400">
                <a:moveTo>
                  <a:pt x="1844743" y="2082799"/>
                </a:moveTo>
                <a:lnTo>
                  <a:pt x="1833341" y="2082799"/>
                </a:lnTo>
                <a:lnTo>
                  <a:pt x="1830553" y="2070079"/>
                </a:lnTo>
                <a:lnTo>
                  <a:pt x="1846821" y="2070079"/>
                </a:lnTo>
                <a:lnTo>
                  <a:pt x="1844743" y="2082799"/>
                </a:lnTo>
                <a:close/>
              </a:path>
              <a:path w="3296920" h="2565400">
                <a:moveTo>
                  <a:pt x="1859272" y="2095499"/>
                </a:moveTo>
                <a:lnTo>
                  <a:pt x="1836363" y="2095499"/>
                </a:lnTo>
                <a:lnTo>
                  <a:pt x="1854754" y="2070079"/>
                </a:lnTo>
                <a:lnTo>
                  <a:pt x="1875281" y="2070079"/>
                </a:lnTo>
                <a:lnTo>
                  <a:pt x="1883560" y="2082799"/>
                </a:lnTo>
                <a:lnTo>
                  <a:pt x="1865074" y="2082799"/>
                </a:lnTo>
                <a:lnTo>
                  <a:pt x="1859272" y="2095499"/>
                </a:lnTo>
                <a:close/>
              </a:path>
              <a:path w="3296920" h="2565400">
                <a:moveTo>
                  <a:pt x="1960155" y="2082799"/>
                </a:moveTo>
                <a:lnTo>
                  <a:pt x="1943393" y="2082799"/>
                </a:lnTo>
                <a:lnTo>
                  <a:pt x="1945695" y="2070664"/>
                </a:lnTo>
                <a:lnTo>
                  <a:pt x="1945805" y="2070079"/>
                </a:lnTo>
                <a:lnTo>
                  <a:pt x="1958661" y="2070079"/>
                </a:lnTo>
                <a:lnTo>
                  <a:pt x="1960155" y="2082799"/>
                </a:lnTo>
                <a:close/>
              </a:path>
              <a:path w="3296920" h="2565400">
                <a:moveTo>
                  <a:pt x="1983662" y="2095499"/>
                </a:moveTo>
                <a:lnTo>
                  <a:pt x="1967750" y="2095499"/>
                </a:lnTo>
                <a:lnTo>
                  <a:pt x="1961547" y="2082799"/>
                </a:lnTo>
                <a:lnTo>
                  <a:pt x="1961785" y="2082799"/>
                </a:lnTo>
                <a:lnTo>
                  <a:pt x="1970971" y="2070079"/>
                </a:lnTo>
                <a:lnTo>
                  <a:pt x="1971384" y="2070664"/>
                </a:lnTo>
                <a:lnTo>
                  <a:pt x="1980575" y="2082799"/>
                </a:lnTo>
                <a:lnTo>
                  <a:pt x="1983662" y="2095499"/>
                </a:lnTo>
                <a:close/>
              </a:path>
              <a:path w="3296920" h="2565400">
                <a:moveTo>
                  <a:pt x="2028195" y="2095499"/>
                </a:moveTo>
                <a:lnTo>
                  <a:pt x="2018174" y="2095499"/>
                </a:lnTo>
                <a:lnTo>
                  <a:pt x="2012367" y="2082799"/>
                </a:lnTo>
                <a:lnTo>
                  <a:pt x="2012145" y="2082799"/>
                </a:lnTo>
                <a:lnTo>
                  <a:pt x="2018024" y="2070079"/>
                </a:lnTo>
                <a:lnTo>
                  <a:pt x="2018404" y="2070664"/>
                </a:lnTo>
                <a:lnTo>
                  <a:pt x="2026764" y="2082799"/>
                </a:lnTo>
                <a:lnTo>
                  <a:pt x="2028195" y="2095499"/>
                </a:lnTo>
                <a:close/>
              </a:path>
              <a:path w="3296920" h="2565400">
                <a:moveTo>
                  <a:pt x="2118623" y="2082799"/>
                </a:moveTo>
                <a:lnTo>
                  <a:pt x="2110113" y="2082799"/>
                </a:lnTo>
                <a:lnTo>
                  <a:pt x="2104432" y="2070079"/>
                </a:lnTo>
                <a:lnTo>
                  <a:pt x="2119106" y="2070079"/>
                </a:lnTo>
                <a:lnTo>
                  <a:pt x="2118623" y="2082799"/>
                </a:lnTo>
                <a:close/>
              </a:path>
              <a:path w="3296920" h="2565400">
                <a:moveTo>
                  <a:pt x="2189665" y="2095499"/>
                </a:moveTo>
                <a:lnTo>
                  <a:pt x="2182992" y="2095499"/>
                </a:lnTo>
                <a:lnTo>
                  <a:pt x="2178749" y="2082799"/>
                </a:lnTo>
                <a:lnTo>
                  <a:pt x="2182841" y="2070079"/>
                </a:lnTo>
                <a:lnTo>
                  <a:pt x="2201294" y="2070079"/>
                </a:lnTo>
                <a:lnTo>
                  <a:pt x="2202609" y="2082799"/>
                </a:lnTo>
                <a:lnTo>
                  <a:pt x="2196845" y="2082799"/>
                </a:lnTo>
                <a:lnTo>
                  <a:pt x="2189665" y="2095499"/>
                </a:lnTo>
                <a:close/>
              </a:path>
              <a:path w="3296920" h="2565400">
                <a:moveTo>
                  <a:pt x="2220311" y="2108199"/>
                </a:moveTo>
                <a:lnTo>
                  <a:pt x="2218754" y="2095499"/>
                </a:lnTo>
                <a:lnTo>
                  <a:pt x="2221396" y="2082799"/>
                </a:lnTo>
                <a:lnTo>
                  <a:pt x="2223009" y="2082799"/>
                </a:lnTo>
                <a:lnTo>
                  <a:pt x="2225462" y="2070664"/>
                </a:lnTo>
                <a:lnTo>
                  <a:pt x="2225580" y="2070079"/>
                </a:lnTo>
                <a:lnTo>
                  <a:pt x="2231070" y="2070079"/>
                </a:lnTo>
                <a:lnTo>
                  <a:pt x="2238159" y="2082799"/>
                </a:lnTo>
                <a:lnTo>
                  <a:pt x="2230674" y="2095499"/>
                </a:lnTo>
                <a:lnTo>
                  <a:pt x="2220311" y="2108199"/>
                </a:lnTo>
                <a:close/>
              </a:path>
              <a:path w="3296920" h="2565400">
                <a:moveTo>
                  <a:pt x="2297749" y="2082799"/>
                </a:moveTo>
                <a:lnTo>
                  <a:pt x="2284686" y="2082799"/>
                </a:lnTo>
                <a:lnTo>
                  <a:pt x="2279588" y="2070079"/>
                </a:lnTo>
                <a:lnTo>
                  <a:pt x="2298623" y="2070079"/>
                </a:lnTo>
                <a:lnTo>
                  <a:pt x="2297749" y="2082799"/>
                </a:lnTo>
                <a:close/>
              </a:path>
              <a:path w="3296920" h="2565400">
                <a:moveTo>
                  <a:pt x="2344733" y="2095499"/>
                </a:moveTo>
                <a:lnTo>
                  <a:pt x="2336939" y="2095499"/>
                </a:lnTo>
                <a:lnTo>
                  <a:pt x="2333618" y="2082799"/>
                </a:lnTo>
                <a:lnTo>
                  <a:pt x="2335338" y="2082799"/>
                </a:lnTo>
                <a:lnTo>
                  <a:pt x="2342676" y="2070079"/>
                </a:lnTo>
                <a:lnTo>
                  <a:pt x="2350219" y="2070079"/>
                </a:lnTo>
                <a:lnTo>
                  <a:pt x="2351493" y="2082799"/>
                </a:lnTo>
                <a:lnTo>
                  <a:pt x="2344733" y="2095499"/>
                </a:lnTo>
                <a:close/>
              </a:path>
              <a:path w="3296920" h="2565400">
                <a:moveTo>
                  <a:pt x="2384738" y="2082799"/>
                </a:moveTo>
                <a:lnTo>
                  <a:pt x="2369149" y="2082799"/>
                </a:lnTo>
                <a:lnTo>
                  <a:pt x="2370289" y="2070664"/>
                </a:lnTo>
                <a:lnTo>
                  <a:pt x="2370344" y="2070079"/>
                </a:lnTo>
                <a:lnTo>
                  <a:pt x="2386674" y="2070079"/>
                </a:lnTo>
                <a:lnTo>
                  <a:pt x="2384738" y="2082799"/>
                </a:lnTo>
                <a:close/>
              </a:path>
              <a:path w="3296920" h="2565400">
                <a:moveTo>
                  <a:pt x="2403496" y="2082799"/>
                </a:moveTo>
                <a:lnTo>
                  <a:pt x="2386825" y="2082799"/>
                </a:lnTo>
                <a:lnTo>
                  <a:pt x="2393407" y="2070079"/>
                </a:lnTo>
                <a:lnTo>
                  <a:pt x="2400799" y="2070079"/>
                </a:lnTo>
                <a:lnTo>
                  <a:pt x="2403496" y="2082799"/>
                </a:lnTo>
                <a:close/>
              </a:path>
              <a:path w="3296920" h="2565400">
                <a:moveTo>
                  <a:pt x="2515107" y="2082799"/>
                </a:moveTo>
                <a:lnTo>
                  <a:pt x="2498230" y="2082799"/>
                </a:lnTo>
                <a:lnTo>
                  <a:pt x="2503895" y="2070079"/>
                </a:lnTo>
                <a:lnTo>
                  <a:pt x="2509346" y="2070079"/>
                </a:lnTo>
                <a:lnTo>
                  <a:pt x="2515107" y="2082799"/>
                </a:lnTo>
                <a:close/>
              </a:path>
              <a:path w="3296920" h="2565400">
                <a:moveTo>
                  <a:pt x="2692364" y="2082799"/>
                </a:moveTo>
                <a:lnTo>
                  <a:pt x="2681670" y="2082799"/>
                </a:lnTo>
                <a:lnTo>
                  <a:pt x="2678524" y="2070079"/>
                </a:lnTo>
                <a:lnTo>
                  <a:pt x="2692687" y="2070079"/>
                </a:lnTo>
                <a:lnTo>
                  <a:pt x="2692364" y="2082799"/>
                </a:lnTo>
                <a:close/>
              </a:path>
              <a:path w="3296920" h="2565400">
                <a:moveTo>
                  <a:pt x="2723337" y="2095499"/>
                </a:moveTo>
                <a:lnTo>
                  <a:pt x="2712093" y="2095499"/>
                </a:lnTo>
                <a:lnTo>
                  <a:pt x="2712875" y="2083651"/>
                </a:lnTo>
                <a:lnTo>
                  <a:pt x="2712931" y="2082799"/>
                </a:lnTo>
                <a:lnTo>
                  <a:pt x="2714381" y="2070664"/>
                </a:lnTo>
                <a:lnTo>
                  <a:pt x="2714451" y="2070079"/>
                </a:lnTo>
                <a:lnTo>
                  <a:pt x="2728669" y="2070079"/>
                </a:lnTo>
                <a:lnTo>
                  <a:pt x="2725603" y="2082799"/>
                </a:lnTo>
                <a:lnTo>
                  <a:pt x="2726688" y="2082799"/>
                </a:lnTo>
                <a:lnTo>
                  <a:pt x="2723337" y="2095499"/>
                </a:lnTo>
                <a:close/>
              </a:path>
              <a:path w="3296920" h="2565400">
                <a:moveTo>
                  <a:pt x="52683" y="2095499"/>
                </a:moveTo>
                <a:lnTo>
                  <a:pt x="47063" y="2082799"/>
                </a:lnTo>
                <a:lnTo>
                  <a:pt x="58102" y="2082799"/>
                </a:lnTo>
                <a:lnTo>
                  <a:pt x="52683" y="2095499"/>
                </a:lnTo>
                <a:close/>
              </a:path>
              <a:path w="3296920" h="2565400">
                <a:moveTo>
                  <a:pt x="130225" y="2108199"/>
                </a:moveTo>
                <a:lnTo>
                  <a:pt x="113419" y="2108199"/>
                </a:lnTo>
                <a:lnTo>
                  <a:pt x="114569" y="2095499"/>
                </a:lnTo>
                <a:lnTo>
                  <a:pt x="115126" y="2095499"/>
                </a:lnTo>
                <a:lnTo>
                  <a:pt x="109559" y="2082799"/>
                </a:lnTo>
                <a:lnTo>
                  <a:pt x="128440" y="2082799"/>
                </a:lnTo>
                <a:lnTo>
                  <a:pt x="134015" y="2095499"/>
                </a:lnTo>
                <a:lnTo>
                  <a:pt x="130225" y="2108199"/>
                </a:lnTo>
                <a:close/>
              </a:path>
              <a:path w="3296920" h="2565400">
                <a:moveTo>
                  <a:pt x="151782" y="2095499"/>
                </a:moveTo>
                <a:lnTo>
                  <a:pt x="141054" y="2095499"/>
                </a:lnTo>
                <a:lnTo>
                  <a:pt x="139718" y="2083651"/>
                </a:lnTo>
                <a:lnTo>
                  <a:pt x="139622" y="2082799"/>
                </a:lnTo>
                <a:lnTo>
                  <a:pt x="154166" y="2082799"/>
                </a:lnTo>
                <a:lnTo>
                  <a:pt x="151782" y="2095499"/>
                </a:lnTo>
                <a:close/>
              </a:path>
              <a:path w="3296920" h="2565400">
                <a:moveTo>
                  <a:pt x="215257" y="2095499"/>
                </a:moveTo>
                <a:lnTo>
                  <a:pt x="201422" y="2095499"/>
                </a:lnTo>
                <a:lnTo>
                  <a:pt x="202977" y="2083651"/>
                </a:lnTo>
                <a:lnTo>
                  <a:pt x="203089" y="2082799"/>
                </a:lnTo>
                <a:lnTo>
                  <a:pt x="216957" y="2082799"/>
                </a:lnTo>
                <a:lnTo>
                  <a:pt x="215257" y="2095499"/>
                </a:lnTo>
                <a:close/>
              </a:path>
              <a:path w="3296920" h="2565400">
                <a:moveTo>
                  <a:pt x="271951" y="2108199"/>
                </a:moveTo>
                <a:lnTo>
                  <a:pt x="250194" y="2108199"/>
                </a:lnTo>
                <a:lnTo>
                  <a:pt x="236811" y="2082799"/>
                </a:lnTo>
                <a:lnTo>
                  <a:pt x="256886" y="2082799"/>
                </a:lnTo>
                <a:lnTo>
                  <a:pt x="258761" y="2095499"/>
                </a:lnTo>
                <a:lnTo>
                  <a:pt x="271951" y="2108199"/>
                </a:lnTo>
                <a:close/>
              </a:path>
              <a:path w="3296920" h="2565400">
                <a:moveTo>
                  <a:pt x="286799" y="2108199"/>
                </a:moveTo>
                <a:lnTo>
                  <a:pt x="277988" y="2095499"/>
                </a:lnTo>
                <a:lnTo>
                  <a:pt x="270639" y="2082799"/>
                </a:lnTo>
                <a:lnTo>
                  <a:pt x="286553" y="2082799"/>
                </a:lnTo>
                <a:lnTo>
                  <a:pt x="291688" y="2095499"/>
                </a:lnTo>
                <a:lnTo>
                  <a:pt x="286799" y="2108199"/>
                </a:lnTo>
                <a:close/>
              </a:path>
              <a:path w="3296920" h="2565400">
                <a:moveTo>
                  <a:pt x="333870" y="2095499"/>
                </a:moveTo>
                <a:lnTo>
                  <a:pt x="316422" y="2095499"/>
                </a:lnTo>
                <a:lnTo>
                  <a:pt x="314864" y="2083651"/>
                </a:lnTo>
                <a:lnTo>
                  <a:pt x="314752" y="2082799"/>
                </a:lnTo>
                <a:lnTo>
                  <a:pt x="323998" y="2082799"/>
                </a:lnTo>
                <a:lnTo>
                  <a:pt x="333870" y="2095499"/>
                </a:lnTo>
                <a:close/>
              </a:path>
              <a:path w="3296920" h="2565400">
                <a:moveTo>
                  <a:pt x="437311" y="2095499"/>
                </a:moveTo>
                <a:lnTo>
                  <a:pt x="414451" y="2095499"/>
                </a:lnTo>
                <a:lnTo>
                  <a:pt x="415003" y="2083651"/>
                </a:lnTo>
                <a:lnTo>
                  <a:pt x="415042" y="2082799"/>
                </a:lnTo>
                <a:lnTo>
                  <a:pt x="437053" y="2082799"/>
                </a:lnTo>
                <a:lnTo>
                  <a:pt x="437311" y="2095499"/>
                </a:lnTo>
                <a:close/>
              </a:path>
              <a:path w="3296920" h="2565400">
                <a:moveTo>
                  <a:pt x="506816" y="2095499"/>
                </a:moveTo>
                <a:lnTo>
                  <a:pt x="494972" y="2095499"/>
                </a:lnTo>
                <a:lnTo>
                  <a:pt x="492038" y="2082799"/>
                </a:lnTo>
                <a:lnTo>
                  <a:pt x="506186" y="2082799"/>
                </a:lnTo>
                <a:lnTo>
                  <a:pt x="506816" y="2095499"/>
                </a:lnTo>
                <a:close/>
              </a:path>
              <a:path w="3296920" h="2565400">
                <a:moveTo>
                  <a:pt x="620633" y="2095499"/>
                </a:moveTo>
                <a:lnTo>
                  <a:pt x="612115" y="2082799"/>
                </a:lnTo>
                <a:lnTo>
                  <a:pt x="625864" y="2082799"/>
                </a:lnTo>
                <a:lnTo>
                  <a:pt x="625901" y="2083651"/>
                </a:lnTo>
                <a:lnTo>
                  <a:pt x="620633" y="2095499"/>
                </a:lnTo>
                <a:close/>
              </a:path>
              <a:path w="3296920" h="2565400">
                <a:moveTo>
                  <a:pt x="625901" y="2083651"/>
                </a:moveTo>
                <a:lnTo>
                  <a:pt x="625864" y="2082799"/>
                </a:lnTo>
                <a:lnTo>
                  <a:pt x="626280" y="2082799"/>
                </a:lnTo>
                <a:lnTo>
                  <a:pt x="625901" y="2083651"/>
                </a:lnTo>
                <a:close/>
              </a:path>
              <a:path w="3296920" h="2565400">
                <a:moveTo>
                  <a:pt x="644334" y="2095499"/>
                </a:moveTo>
                <a:lnTo>
                  <a:pt x="626429" y="2095499"/>
                </a:lnTo>
                <a:lnTo>
                  <a:pt x="625901" y="2083651"/>
                </a:lnTo>
                <a:lnTo>
                  <a:pt x="626280" y="2082799"/>
                </a:lnTo>
                <a:lnTo>
                  <a:pt x="639403" y="2082799"/>
                </a:lnTo>
                <a:lnTo>
                  <a:pt x="644334" y="2095499"/>
                </a:lnTo>
                <a:close/>
              </a:path>
              <a:path w="3296920" h="2565400">
                <a:moveTo>
                  <a:pt x="847549" y="2095499"/>
                </a:moveTo>
                <a:lnTo>
                  <a:pt x="836007" y="2095499"/>
                </a:lnTo>
                <a:lnTo>
                  <a:pt x="834296" y="2083651"/>
                </a:lnTo>
                <a:lnTo>
                  <a:pt x="834173" y="2082799"/>
                </a:lnTo>
                <a:lnTo>
                  <a:pt x="850535" y="2082799"/>
                </a:lnTo>
                <a:lnTo>
                  <a:pt x="847549" y="2095499"/>
                </a:lnTo>
                <a:close/>
              </a:path>
              <a:path w="3296920" h="2565400">
                <a:moveTo>
                  <a:pt x="925321" y="2108199"/>
                </a:moveTo>
                <a:lnTo>
                  <a:pt x="918155" y="2108199"/>
                </a:lnTo>
                <a:lnTo>
                  <a:pt x="911413" y="2095499"/>
                </a:lnTo>
                <a:lnTo>
                  <a:pt x="906118" y="2082799"/>
                </a:lnTo>
                <a:lnTo>
                  <a:pt x="925759" y="2082799"/>
                </a:lnTo>
                <a:lnTo>
                  <a:pt x="932437" y="2095499"/>
                </a:lnTo>
                <a:lnTo>
                  <a:pt x="925321" y="2108199"/>
                </a:lnTo>
                <a:close/>
              </a:path>
              <a:path w="3296920" h="2565400">
                <a:moveTo>
                  <a:pt x="1062037" y="2095499"/>
                </a:moveTo>
                <a:lnTo>
                  <a:pt x="1049789" y="2095499"/>
                </a:lnTo>
                <a:lnTo>
                  <a:pt x="1044665" y="2082799"/>
                </a:lnTo>
                <a:lnTo>
                  <a:pt x="1059651" y="2082799"/>
                </a:lnTo>
                <a:lnTo>
                  <a:pt x="1062037" y="2095499"/>
                </a:lnTo>
                <a:close/>
              </a:path>
              <a:path w="3296920" h="2565400">
                <a:moveTo>
                  <a:pt x="1084624" y="2095499"/>
                </a:moveTo>
                <a:lnTo>
                  <a:pt x="1070587" y="2095499"/>
                </a:lnTo>
                <a:lnTo>
                  <a:pt x="1073529" y="2082799"/>
                </a:lnTo>
                <a:lnTo>
                  <a:pt x="1079693" y="2082799"/>
                </a:lnTo>
                <a:lnTo>
                  <a:pt x="1084624" y="2095499"/>
                </a:lnTo>
                <a:close/>
              </a:path>
              <a:path w="3296920" h="2565400">
                <a:moveTo>
                  <a:pt x="1105944" y="2095499"/>
                </a:moveTo>
                <a:lnTo>
                  <a:pt x="1095485" y="2095499"/>
                </a:lnTo>
                <a:lnTo>
                  <a:pt x="1092657" y="2082799"/>
                </a:lnTo>
                <a:lnTo>
                  <a:pt x="1107609" y="2082799"/>
                </a:lnTo>
                <a:lnTo>
                  <a:pt x="1105944" y="2095499"/>
                </a:lnTo>
                <a:close/>
              </a:path>
              <a:path w="3296920" h="2565400">
                <a:moveTo>
                  <a:pt x="1127019" y="2095499"/>
                </a:moveTo>
                <a:lnTo>
                  <a:pt x="1121050" y="2082799"/>
                </a:lnTo>
                <a:lnTo>
                  <a:pt x="1132712" y="2082799"/>
                </a:lnTo>
                <a:lnTo>
                  <a:pt x="1127019" y="2095499"/>
                </a:lnTo>
                <a:close/>
              </a:path>
              <a:path w="3296920" h="2565400">
                <a:moveTo>
                  <a:pt x="1190964" y="2095499"/>
                </a:moveTo>
                <a:lnTo>
                  <a:pt x="1175530" y="2095499"/>
                </a:lnTo>
                <a:lnTo>
                  <a:pt x="1176821" y="2083651"/>
                </a:lnTo>
                <a:lnTo>
                  <a:pt x="1176914" y="2082799"/>
                </a:lnTo>
                <a:lnTo>
                  <a:pt x="1190402" y="2082799"/>
                </a:lnTo>
                <a:lnTo>
                  <a:pt x="1190964" y="2095499"/>
                </a:lnTo>
                <a:close/>
              </a:path>
              <a:path w="3296920" h="2565400">
                <a:moveTo>
                  <a:pt x="1217682" y="2095499"/>
                </a:moveTo>
                <a:lnTo>
                  <a:pt x="1204877" y="2095499"/>
                </a:lnTo>
                <a:lnTo>
                  <a:pt x="1203393" y="2083651"/>
                </a:lnTo>
                <a:lnTo>
                  <a:pt x="1203286" y="2082799"/>
                </a:lnTo>
                <a:lnTo>
                  <a:pt x="1215932" y="2082799"/>
                </a:lnTo>
                <a:lnTo>
                  <a:pt x="1217682" y="2095499"/>
                </a:lnTo>
                <a:close/>
              </a:path>
              <a:path w="3296920" h="2565400">
                <a:moveTo>
                  <a:pt x="1495487" y="2095499"/>
                </a:moveTo>
                <a:lnTo>
                  <a:pt x="1489761" y="2095499"/>
                </a:lnTo>
                <a:lnTo>
                  <a:pt x="1484689" y="2082799"/>
                </a:lnTo>
                <a:lnTo>
                  <a:pt x="1502486" y="2082799"/>
                </a:lnTo>
                <a:lnTo>
                  <a:pt x="1495487" y="2095499"/>
                </a:lnTo>
                <a:close/>
              </a:path>
              <a:path w="3296920" h="2565400">
                <a:moveTo>
                  <a:pt x="1923532" y="2095499"/>
                </a:moveTo>
                <a:lnTo>
                  <a:pt x="1907942" y="2095499"/>
                </a:lnTo>
                <a:lnTo>
                  <a:pt x="1908756" y="2083651"/>
                </a:lnTo>
                <a:lnTo>
                  <a:pt x="1908814" y="2082799"/>
                </a:lnTo>
                <a:lnTo>
                  <a:pt x="1917963" y="2082799"/>
                </a:lnTo>
                <a:lnTo>
                  <a:pt x="1923532" y="2095499"/>
                </a:lnTo>
                <a:close/>
              </a:path>
              <a:path w="3296920" h="2565400">
                <a:moveTo>
                  <a:pt x="1946128" y="2095499"/>
                </a:moveTo>
                <a:lnTo>
                  <a:pt x="1933457" y="2095499"/>
                </a:lnTo>
                <a:lnTo>
                  <a:pt x="1935937" y="2082799"/>
                </a:lnTo>
                <a:lnTo>
                  <a:pt x="1941610" y="2082799"/>
                </a:lnTo>
                <a:lnTo>
                  <a:pt x="1946128" y="2095499"/>
                </a:lnTo>
                <a:close/>
              </a:path>
              <a:path w="3296920" h="2565400">
                <a:moveTo>
                  <a:pt x="2060167" y="2095499"/>
                </a:moveTo>
                <a:lnTo>
                  <a:pt x="2046501" y="2095499"/>
                </a:lnTo>
                <a:lnTo>
                  <a:pt x="2047647" y="2083651"/>
                </a:lnTo>
                <a:lnTo>
                  <a:pt x="2047730" y="2082799"/>
                </a:lnTo>
                <a:lnTo>
                  <a:pt x="2065336" y="2082799"/>
                </a:lnTo>
                <a:lnTo>
                  <a:pt x="2060167" y="2095499"/>
                </a:lnTo>
                <a:close/>
              </a:path>
              <a:path w="3296920" h="2565400">
                <a:moveTo>
                  <a:pt x="2117032" y="2095499"/>
                </a:moveTo>
                <a:lnTo>
                  <a:pt x="2105659" y="2095499"/>
                </a:lnTo>
                <a:lnTo>
                  <a:pt x="2106336" y="2083651"/>
                </a:lnTo>
                <a:lnTo>
                  <a:pt x="2106385" y="2082799"/>
                </a:lnTo>
                <a:lnTo>
                  <a:pt x="2119617" y="2082799"/>
                </a:lnTo>
                <a:lnTo>
                  <a:pt x="2117032" y="2095499"/>
                </a:lnTo>
                <a:close/>
              </a:path>
              <a:path w="3296920" h="2565400">
                <a:moveTo>
                  <a:pt x="2334027" y="2108199"/>
                </a:moveTo>
                <a:lnTo>
                  <a:pt x="2326053" y="2095499"/>
                </a:lnTo>
                <a:lnTo>
                  <a:pt x="2320837" y="2095499"/>
                </a:lnTo>
                <a:lnTo>
                  <a:pt x="2328826" y="2082799"/>
                </a:lnTo>
                <a:lnTo>
                  <a:pt x="2331371" y="2082799"/>
                </a:lnTo>
                <a:lnTo>
                  <a:pt x="2334314" y="2095499"/>
                </a:lnTo>
                <a:lnTo>
                  <a:pt x="2334027" y="2108199"/>
                </a:lnTo>
                <a:close/>
              </a:path>
              <a:path w="3296920" h="2565400">
                <a:moveTo>
                  <a:pt x="2394775" y="2095499"/>
                </a:moveTo>
                <a:lnTo>
                  <a:pt x="2388476" y="2095499"/>
                </a:lnTo>
                <a:lnTo>
                  <a:pt x="2384161" y="2082799"/>
                </a:lnTo>
                <a:lnTo>
                  <a:pt x="2400634" y="2082799"/>
                </a:lnTo>
                <a:lnTo>
                  <a:pt x="2394775" y="2095499"/>
                </a:lnTo>
                <a:close/>
              </a:path>
              <a:path w="3296920" h="2565400">
                <a:moveTo>
                  <a:pt x="2460467" y="2095499"/>
                </a:moveTo>
                <a:lnTo>
                  <a:pt x="2454507" y="2082799"/>
                </a:lnTo>
                <a:lnTo>
                  <a:pt x="2468008" y="2082799"/>
                </a:lnTo>
                <a:lnTo>
                  <a:pt x="2460467" y="2095499"/>
                </a:lnTo>
                <a:close/>
              </a:path>
              <a:path w="3296920" h="2565400">
                <a:moveTo>
                  <a:pt x="2512367" y="2095499"/>
                </a:moveTo>
                <a:lnTo>
                  <a:pt x="2499848" y="2082799"/>
                </a:lnTo>
                <a:lnTo>
                  <a:pt x="2523663" y="2082799"/>
                </a:lnTo>
                <a:lnTo>
                  <a:pt x="2512367" y="2095499"/>
                </a:lnTo>
                <a:close/>
              </a:path>
              <a:path w="3296920" h="2565400">
                <a:moveTo>
                  <a:pt x="2559231" y="2095499"/>
                </a:moveTo>
                <a:lnTo>
                  <a:pt x="2542739" y="2095499"/>
                </a:lnTo>
                <a:lnTo>
                  <a:pt x="2537389" y="2082799"/>
                </a:lnTo>
                <a:lnTo>
                  <a:pt x="2561845" y="2082799"/>
                </a:lnTo>
                <a:lnTo>
                  <a:pt x="2559231" y="2095499"/>
                </a:lnTo>
                <a:close/>
              </a:path>
              <a:path w="3296920" h="2565400">
                <a:moveTo>
                  <a:pt x="2580503" y="2108199"/>
                </a:moveTo>
                <a:lnTo>
                  <a:pt x="2573627" y="2108199"/>
                </a:lnTo>
                <a:lnTo>
                  <a:pt x="2568166" y="2095499"/>
                </a:lnTo>
                <a:lnTo>
                  <a:pt x="2570088" y="2082799"/>
                </a:lnTo>
                <a:lnTo>
                  <a:pt x="2584205" y="2082799"/>
                </a:lnTo>
                <a:lnTo>
                  <a:pt x="2583368" y="2095499"/>
                </a:lnTo>
                <a:lnTo>
                  <a:pt x="2582942" y="2095499"/>
                </a:lnTo>
                <a:lnTo>
                  <a:pt x="2580503" y="2108199"/>
                </a:lnTo>
                <a:close/>
              </a:path>
              <a:path w="3296920" h="2565400">
                <a:moveTo>
                  <a:pt x="2622619" y="2095499"/>
                </a:moveTo>
                <a:lnTo>
                  <a:pt x="2608616" y="2095499"/>
                </a:lnTo>
                <a:lnTo>
                  <a:pt x="2608175" y="2083651"/>
                </a:lnTo>
                <a:lnTo>
                  <a:pt x="2608144" y="2082799"/>
                </a:lnTo>
                <a:lnTo>
                  <a:pt x="2622750" y="2082799"/>
                </a:lnTo>
                <a:lnTo>
                  <a:pt x="2622741" y="2083651"/>
                </a:lnTo>
                <a:lnTo>
                  <a:pt x="2622619" y="2095499"/>
                </a:lnTo>
                <a:close/>
              </a:path>
              <a:path w="3296920" h="2565400">
                <a:moveTo>
                  <a:pt x="2659749" y="2095499"/>
                </a:moveTo>
                <a:lnTo>
                  <a:pt x="2646876" y="2095499"/>
                </a:lnTo>
                <a:lnTo>
                  <a:pt x="2643456" y="2082799"/>
                </a:lnTo>
                <a:lnTo>
                  <a:pt x="2660784" y="2082799"/>
                </a:lnTo>
                <a:lnTo>
                  <a:pt x="2659749" y="2095499"/>
                </a:lnTo>
                <a:close/>
              </a:path>
              <a:path w="3296920" h="2565400">
                <a:moveTo>
                  <a:pt x="83791" y="2108199"/>
                </a:moveTo>
                <a:lnTo>
                  <a:pt x="77289" y="2108199"/>
                </a:lnTo>
                <a:lnTo>
                  <a:pt x="73531" y="2095499"/>
                </a:lnTo>
                <a:lnTo>
                  <a:pt x="87701" y="2095499"/>
                </a:lnTo>
                <a:lnTo>
                  <a:pt x="83791" y="2108199"/>
                </a:lnTo>
                <a:close/>
              </a:path>
              <a:path w="3296920" h="2565400">
                <a:moveTo>
                  <a:pt x="162979" y="2120899"/>
                </a:moveTo>
                <a:lnTo>
                  <a:pt x="154226" y="2108199"/>
                </a:lnTo>
                <a:lnTo>
                  <a:pt x="152349" y="2095499"/>
                </a:lnTo>
                <a:lnTo>
                  <a:pt x="168651" y="2095499"/>
                </a:lnTo>
                <a:lnTo>
                  <a:pt x="176048" y="2108199"/>
                </a:lnTo>
                <a:lnTo>
                  <a:pt x="173185" y="2108199"/>
                </a:lnTo>
                <a:lnTo>
                  <a:pt x="162979" y="2120899"/>
                </a:lnTo>
                <a:close/>
              </a:path>
              <a:path w="3296920" h="2565400">
                <a:moveTo>
                  <a:pt x="192352" y="2108199"/>
                </a:moveTo>
                <a:lnTo>
                  <a:pt x="186274" y="2108199"/>
                </a:lnTo>
                <a:lnTo>
                  <a:pt x="183991" y="2095499"/>
                </a:lnTo>
                <a:lnTo>
                  <a:pt x="197537" y="2095499"/>
                </a:lnTo>
                <a:lnTo>
                  <a:pt x="192352" y="2108199"/>
                </a:lnTo>
                <a:close/>
              </a:path>
              <a:path w="3296920" h="2565400">
                <a:moveTo>
                  <a:pt x="329704" y="2108199"/>
                </a:moveTo>
                <a:lnTo>
                  <a:pt x="321115" y="2095499"/>
                </a:lnTo>
                <a:lnTo>
                  <a:pt x="334079" y="2095499"/>
                </a:lnTo>
                <a:lnTo>
                  <a:pt x="329704" y="2108199"/>
                </a:lnTo>
                <a:close/>
              </a:path>
              <a:path w="3296920" h="2565400">
                <a:moveTo>
                  <a:pt x="373765" y="2108199"/>
                </a:moveTo>
                <a:lnTo>
                  <a:pt x="357133" y="2108199"/>
                </a:lnTo>
                <a:lnTo>
                  <a:pt x="361856" y="2095499"/>
                </a:lnTo>
                <a:lnTo>
                  <a:pt x="369391" y="2095499"/>
                </a:lnTo>
                <a:lnTo>
                  <a:pt x="373765" y="2108199"/>
                </a:lnTo>
                <a:close/>
              </a:path>
              <a:path w="3296920" h="2565400">
                <a:moveTo>
                  <a:pt x="453695" y="2108199"/>
                </a:moveTo>
                <a:lnTo>
                  <a:pt x="438584" y="2108199"/>
                </a:lnTo>
                <a:lnTo>
                  <a:pt x="441728" y="2095499"/>
                </a:lnTo>
                <a:lnTo>
                  <a:pt x="457888" y="2095499"/>
                </a:lnTo>
                <a:lnTo>
                  <a:pt x="453695" y="2108199"/>
                </a:lnTo>
                <a:close/>
              </a:path>
              <a:path w="3296920" h="2565400">
                <a:moveTo>
                  <a:pt x="549561" y="2120899"/>
                </a:moveTo>
                <a:lnTo>
                  <a:pt x="537840" y="2108199"/>
                </a:lnTo>
                <a:lnTo>
                  <a:pt x="548555" y="2108199"/>
                </a:lnTo>
                <a:lnTo>
                  <a:pt x="552872" y="2095499"/>
                </a:lnTo>
                <a:lnTo>
                  <a:pt x="563430" y="2095499"/>
                </a:lnTo>
                <a:lnTo>
                  <a:pt x="560209" y="2108199"/>
                </a:lnTo>
                <a:lnTo>
                  <a:pt x="549561" y="2120899"/>
                </a:lnTo>
                <a:close/>
              </a:path>
              <a:path w="3296920" h="2565400">
                <a:moveTo>
                  <a:pt x="611407" y="2108199"/>
                </a:moveTo>
                <a:lnTo>
                  <a:pt x="598266" y="2108199"/>
                </a:lnTo>
                <a:lnTo>
                  <a:pt x="602470" y="2095499"/>
                </a:lnTo>
                <a:lnTo>
                  <a:pt x="607584" y="2095499"/>
                </a:lnTo>
                <a:lnTo>
                  <a:pt x="611407" y="2108199"/>
                </a:lnTo>
                <a:close/>
              </a:path>
              <a:path w="3296920" h="2565400">
                <a:moveTo>
                  <a:pt x="685903" y="2108199"/>
                </a:moveTo>
                <a:lnTo>
                  <a:pt x="660638" y="2108199"/>
                </a:lnTo>
                <a:lnTo>
                  <a:pt x="664168" y="2095499"/>
                </a:lnTo>
                <a:lnTo>
                  <a:pt x="674983" y="2095499"/>
                </a:lnTo>
                <a:lnTo>
                  <a:pt x="685903" y="2108199"/>
                </a:lnTo>
                <a:close/>
              </a:path>
              <a:path w="3296920" h="2565400">
                <a:moveTo>
                  <a:pt x="804330" y="2120899"/>
                </a:moveTo>
                <a:lnTo>
                  <a:pt x="798865" y="2108199"/>
                </a:lnTo>
                <a:lnTo>
                  <a:pt x="777332" y="2108199"/>
                </a:lnTo>
                <a:lnTo>
                  <a:pt x="787194" y="2095499"/>
                </a:lnTo>
                <a:lnTo>
                  <a:pt x="816603" y="2095499"/>
                </a:lnTo>
                <a:lnTo>
                  <a:pt x="813061" y="2108199"/>
                </a:lnTo>
                <a:lnTo>
                  <a:pt x="804330" y="2120899"/>
                </a:lnTo>
                <a:close/>
              </a:path>
              <a:path w="3296920" h="2565400">
                <a:moveTo>
                  <a:pt x="957581" y="2120899"/>
                </a:moveTo>
                <a:lnTo>
                  <a:pt x="949837" y="2120899"/>
                </a:lnTo>
                <a:lnTo>
                  <a:pt x="944270" y="2108199"/>
                </a:lnTo>
                <a:lnTo>
                  <a:pt x="947113" y="2108199"/>
                </a:lnTo>
                <a:lnTo>
                  <a:pt x="947558" y="2095499"/>
                </a:lnTo>
                <a:lnTo>
                  <a:pt x="964046" y="2095499"/>
                </a:lnTo>
                <a:lnTo>
                  <a:pt x="961270" y="2108199"/>
                </a:lnTo>
                <a:lnTo>
                  <a:pt x="957581" y="2120899"/>
                </a:lnTo>
                <a:close/>
              </a:path>
              <a:path w="3296920" h="2565400">
                <a:moveTo>
                  <a:pt x="999104" y="2133599"/>
                </a:moveTo>
                <a:lnTo>
                  <a:pt x="989653" y="2133599"/>
                </a:lnTo>
                <a:lnTo>
                  <a:pt x="980545" y="2120899"/>
                </a:lnTo>
                <a:lnTo>
                  <a:pt x="982584" y="2108199"/>
                </a:lnTo>
                <a:lnTo>
                  <a:pt x="991629" y="2095499"/>
                </a:lnTo>
                <a:lnTo>
                  <a:pt x="1004595" y="2095499"/>
                </a:lnTo>
                <a:lnTo>
                  <a:pt x="1010433" y="2108199"/>
                </a:lnTo>
                <a:lnTo>
                  <a:pt x="998093" y="2108199"/>
                </a:lnTo>
                <a:lnTo>
                  <a:pt x="999104" y="2133599"/>
                </a:lnTo>
                <a:close/>
              </a:path>
              <a:path w="3296920" h="2565400">
                <a:moveTo>
                  <a:pt x="1076750" y="2108199"/>
                </a:moveTo>
                <a:lnTo>
                  <a:pt x="1071462" y="2095499"/>
                </a:lnTo>
                <a:lnTo>
                  <a:pt x="1082556" y="2095499"/>
                </a:lnTo>
                <a:lnTo>
                  <a:pt x="1076750" y="2108199"/>
                </a:lnTo>
                <a:close/>
              </a:path>
              <a:path w="3296920" h="2565400">
                <a:moveTo>
                  <a:pt x="1600470" y="2108199"/>
                </a:moveTo>
                <a:lnTo>
                  <a:pt x="1573667" y="2108199"/>
                </a:lnTo>
                <a:lnTo>
                  <a:pt x="1573986" y="2095499"/>
                </a:lnTo>
                <a:lnTo>
                  <a:pt x="1595917" y="2095499"/>
                </a:lnTo>
                <a:lnTo>
                  <a:pt x="1600470" y="2108199"/>
                </a:lnTo>
                <a:close/>
              </a:path>
              <a:path w="3296920" h="2565400">
                <a:moveTo>
                  <a:pt x="1625602" y="2108199"/>
                </a:moveTo>
                <a:lnTo>
                  <a:pt x="1615104" y="2108199"/>
                </a:lnTo>
                <a:lnTo>
                  <a:pt x="1614945" y="2095499"/>
                </a:lnTo>
                <a:lnTo>
                  <a:pt x="1631118" y="2095499"/>
                </a:lnTo>
                <a:lnTo>
                  <a:pt x="1625602" y="2108199"/>
                </a:lnTo>
                <a:close/>
              </a:path>
              <a:path w="3296920" h="2565400">
                <a:moveTo>
                  <a:pt x="1694080" y="2108199"/>
                </a:moveTo>
                <a:lnTo>
                  <a:pt x="1681673" y="2108199"/>
                </a:lnTo>
                <a:lnTo>
                  <a:pt x="1676920" y="2095499"/>
                </a:lnTo>
                <a:lnTo>
                  <a:pt x="1692410" y="2095499"/>
                </a:lnTo>
                <a:lnTo>
                  <a:pt x="1694080" y="2108199"/>
                </a:lnTo>
                <a:close/>
              </a:path>
              <a:path w="3296920" h="2565400">
                <a:moveTo>
                  <a:pt x="1810118" y="2108199"/>
                </a:moveTo>
                <a:lnTo>
                  <a:pt x="1777191" y="2108199"/>
                </a:lnTo>
                <a:lnTo>
                  <a:pt x="1778618" y="2095499"/>
                </a:lnTo>
                <a:lnTo>
                  <a:pt x="1816241" y="2095499"/>
                </a:lnTo>
                <a:lnTo>
                  <a:pt x="1810118" y="2108199"/>
                </a:lnTo>
                <a:close/>
              </a:path>
              <a:path w="3296920" h="2565400">
                <a:moveTo>
                  <a:pt x="1865233" y="2108199"/>
                </a:moveTo>
                <a:lnTo>
                  <a:pt x="1851176" y="2108199"/>
                </a:lnTo>
                <a:lnTo>
                  <a:pt x="1845661" y="2095499"/>
                </a:lnTo>
                <a:lnTo>
                  <a:pt x="1863206" y="2095499"/>
                </a:lnTo>
                <a:lnTo>
                  <a:pt x="1865233" y="2108199"/>
                </a:lnTo>
                <a:close/>
              </a:path>
              <a:path w="3296920" h="2565400">
                <a:moveTo>
                  <a:pt x="1938260" y="2108199"/>
                </a:moveTo>
                <a:lnTo>
                  <a:pt x="1922110" y="2108199"/>
                </a:lnTo>
                <a:lnTo>
                  <a:pt x="1928223" y="2095499"/>
                </a:lnTo>
                <a:lnTo>
                  <a:pt x="1938260" y="2108199"/>
                </a:lnTo>
                <a:close/>
              </a:path>
              <a:path w="3296920" h="2565400">
                <a:moveTo>
                  <a:pt x="1991653" y="2108199"/>
                </a:moveTo>
                <a:lnTo>
                  <a:pt x="1970772" y="2108199"/>
                </a:lnTo>
                <a:lnTo>
                  <a:pt x="1972125" y="2095499"/>
                </a:lnTo>
                <a:lnTo>
                  <a:pt x="1982493" y="2095499"/>
                </a:lnTo>
                <a:lnTo>
                  <a:pt x="1991653" y="2108199"/>
                </a:lnTo>
                <a:close/>
              </a:path>
              <a:path w="3296920" h="2565400">
                <a:moveTo>
                  <a:pt x="2024685" y="2133599"/>
                </a:moveTo>
                <a:lnTo>
                  <a:pt x="2011532" y="2133599"/>
                </a:lnTo>
                <a:lnTo>
                  <a:pt x="2016981" y="2120899"/>
                </a:lnTo>
                <a:lnTo>
                  <a:pt x="2018880" y="2120899"/>
                </a:lnTo>
                <a:lnTo>
                  <a:pt x="2011891" y="2108199"/>
                </a:lnTo>
                <a:lnTo>
                  <a:pt x="2008123" y="2095499"/>
                </a:lnTo>
                <a:lnTo>
                  <a:pt x="2019685" y="2095499"/>
                </a:lnTo>
                <a:lnTo>
                  <a:pt x="2034663" y="2120899"/>
                </a:lnTo>
                <a:lnTo>
                  <a:pt x="2024685" y="2133599"/>
                </a:lnTo>
                <a:close/>
              </a:path>
              <a:path w="3296920" h="2565400">
                <a:moveTo>
                  <a:pt x="2071863" y="2108199"/>
                </a:moveTo>
                <a:lnTo>
                  <a:pt x="2062021" y="2108199"/>
                </a:lnTo>
                <a:lnTo>
                  <a:pt x="2058576" y="2095499"/>
                </a:lnTo>
                <a:lnTo>
                  <a:pt x="2074323" y="2095499"/>
                </a:lnTo>
                <a:lnTo>
                  <a:pt x="2071863" y="2108199"/>
                </a:lnTo>
                <a:close/>
              </a:path>
              <a:path w="3296920" h="2565400">
                <a:moveTo>
                  <a:pt x="2088245" y="2108199"/>
                </a:moveTo>
                <a:lnTo>
                  <a:pt x="2074164" y="2108199"/>
                </a:lnTo>
                <a:lnTo>
                  <a:pt x="2075768" y="2095499"/>
                </a:lnTo>
                <a:lnTo>
                  <a:pt x="2088798" y="2095499"/>
                </a:lnTo>
                <a:lnTo>
                  <a:pt x="2088245" y="2108199"/>
                </a:lnTo>
                <a:close/>
              </a:path>
              <a:path w="3296920" h="2565400">
                <a:moveTo>
                  <a:pt x="2155387" y="2120899"/>
                </a:moveTo>
                <a:lnTo>
                  <a:pt x="2144928" y="2120899"/>
                </a:lnTo>
                <a:lnTo>
                  <a:pt x="2138377" y="2108199"/>
                </a:lnTo>
                <a:lnTo>
                  <a:pt x="2148050" y="2095499"/>
                </a:lnTo>
                <a:lnTo>
                  <a:pt x="2155902" y="2095499"/>
                </a:lnTo>
                <a:lnTo>
                  <a:pt x="2154621" y="2108199"/>
                </a:lnTo>
                <a:lnTo>
                  <a:pt x="2157435" y="2108199"/>
                </a:lnTo>
                <a:lnTo>
                  <a:pt x="2155387" y="2120899"/>
                </a:lnTo>
                <a:close/>
              </a:path>
              <a:path w="3296920" h="2565400">
                <a:moveTo>
                  <a:pt x="2377103" y="2120899"/>
                </a:moveTo>
                <a:lnTo>
                  <a:pt x="2371297" y="2120899"/>
                </a:lnTo>
                <a:lnTo>
                  <a:pt x="2367400" y="2108199"/>
                </a:lnTo>
                <a:lnTo>
                  <a:pt x="2366763" y="2108199"/>
                </a:lnTo>
                <a:lnTo>
                  <a:pt x="2370358" y="2095499"/>
                </a:lnTo>
                <a:lnTo>
                  <a:pt x="2378465" y="2095499"/>
                </a:lnTo>
                <a:lnTo>
                  <a:pt x="2383305" y="2108199"/>
                </a:lnTo>
                <a:lnTo>
                  <a:pt x="2377103" y="2120899"/>
                </a:lnTo>
                <a:close/>
              </a:path>
              <a:path w="3296920" h="2565400">
                <a:moveTo>
                  <a:pt x="2602646" y="2108199"/>
                </a:moveTo>
                <a:lnTo>
                  <a:pt x="2588868" y="2108199"/>
                </a:lnTo>
                <a:lnTo>
                  <a:pt x="2587793" y="2095499"/>
                </a:lnTo>
                <a:lnTo>
                  <a:pt x="2601571" y="2095499"/>
                </a:lnTo>
                <a:lnTo>
                  <a:pt x="2602646" y="2108199"/>
                </a:lnTo>
                <a:close/>
              </a:path>
              <a:path w="3296920" h="2565400">
                <a:moveTo>
                  <a:pt x="2744303" y="2108199"/>
                </a:moveTo>
                <a:lnTo>
                  <a:pt x="2742633" y="2108199"/>
                </a:lnTo>
                <a:lnTo>
                  <a:pt x="2742712" y="2095499"/>
                </a:lnTo>
                <a:lnTo>
                  <a:pt x="2755994" y="2095499"/>
                </a:lnTo>
                <a:lnTo>
                  <a:pt x="2744303" y="2108199"/>
                </a:lnTo>
                <a:close/>
              </a:path>
              <a:path w="3296920" h="2565400">
                <a:moveTo>
                  <a:pt x="200942" y="2133599"/>
                </a:moveTo>
                <a:lnTo>
                  <a:pt x="195041" y="2133599"/>
                </a:lnTo>
                <a:lnTo>
                  <a:pt x="192750" y="2120899"/>
                </a:lnTo>
                <a:lnTo>
                  <a:pt x="198665" y="2108199"/>
                </a:lnTo>
                <a:lnTo>
                  <a:pt x="212255" y="2108199"/>
                </a:lnTo>
                <a:lnTo>
                  <a:pt x="209133" y="2120899"/>
                </a:lnTo>
                <a:lnTo>
                  <a:pt x="206842" y="2120899"/>
                </a:lnTo>
                <a:lnTo>
                  <a:pt x="200942" y="2133599"/>
                </a:lnTo>
                <a:close/>
              </a:path>
              <a:path w="3296920" h="2565400">
                <a:moveTo>
                  <a:pt x="229513" y="2120899"/>
                </a:moveTo>
                <a:lnTo>
                  <a:pt x="224187" y="2120899"/>
                </a:lnTo>
                <a:lnTo>
                  <a:pt x="220188" y="2108199"/>
                </a:lnTo>
                <a:lnTo>
                  <a:pt x="233855" y="2108199"/>
                </a:lnTo>
                <a:lnTo>
                  <a:pt x="229513" y="2120899"/>
                </a:lnTo>
                <a:close/>
              </a:path>
              <a:path w="3296920" h="2565400">
                <a:moveTo>
                  <a:pt x="274588" y="2133599"/>
                </a:moveTo>
                <a:lnTo>
                  <a:pt x="259713" y="2133599"/>
                </a:lnTo>
                <a:lnTo>
                  <a:pt x="268862" y="2120899"/>
                </a:lnTo>
                <a:lnTo>
                  <a:pt x="272087" y="2108199"/>
                </a:lnTo>
                <a:lnTo>
                  <a:pt x="280762" y="2120899"/>
                </a:lnTo>
                <a:lnTo>
                  <a:pt x="284844" y="2120899"/>
                </a:lnTo>
                <a:lnTo>
                  <a:pt x="274588" y="2133599"/>
                </a:lnTo>
                <a:close/>
              </a:path>
              <a:path w="3296920" h="2565400">
                <a:moveTo>
                  <a:pt x="320936" y="2120899"/>
                </a:moveTo>
                <a:lnTo>
                  <a:pt x="303697" y="2120899"/>
                </a:lnTo>
                <a:lnTo>
                  <a:pt x="305686" y="2108199"/>
                </a:lnTo>
                <a:lnTo>
                  <a:pt x="324555" y="2108199"/>
                </a:lnTo>
                <a:lnTo>
                  <a:pt x="320936" y="2120899"/>
                </a:lnTo>
                <a:close/>
              </a:path>
              <a:path w="3296920" h="2565400">
                <a:moveTo>
                  <a:pt x="411225" y="2133599"/>
                </a:moveTo>
                <a:lnTo>
                  <a:pt x="397236" y="2133599"/>
                </a:lnTo>
                <a:lnTo>
                  <a:pt x="399802" y="2120899"/>
                </a:lnTo>
                <a:lnTo>
                  <a:pt x="407364" y="2108199"/>
                </a:lnTo>
                <a:lnTo>
                  <a:pt x="412815" y="2120899"/>
                </a:lnTo>
                <a:lnTo>
                  <a:pt x="410551" y="2120899"/>
                </a:lnTo>
                <a:lnTo>
                  <a:pt x="411225" y="2133599"/>
                </a:lnTo>
                <a:close/>
              </a:path>
              <a:path w="3296920" h="2565400">
                <a:moveTo>
                  <a:pt x="504670" y="2120899"/>
                </a:moveTo>
                <a:lnTo>
                  <a:pt x="498790" y="2120899"/>
                </a:lnTo>
                <a:lnTo>
                  <a:pt x="495432" y="2108199"/>
                </a:lnTo>
                <a:lnTo>
                  <a:pt x="508672" y="2108199"/>
                </a:lnTo>
                <a:lnTo>
                  <a:pt x="504670" y="2120899"/>
                </a:lnTo>
                <a:close/>
              </a:path>
              <a:path w="3296920" h="2565400">
                <a:moveTo>
                  <a:pt x="658093" y="2120899"/>
                </a:moveTo>
                <a:lnTo>
                  <a:pt x="641023" y="2120899"/>
                </a:lnTo>
                <a:lnTo>
                  <a:pt x="641586" y="2108199"/>
                </a:lnTo>
                <a:lnTo>
                  <a:pt x="655070" y="2108199"/>
                </a:lnTo>
                <a:lnTo>
                  <a:pt x="658093" y="2120899"/>
                </a:lnTo>
                <a:close/>
              </a:path>
              <a:path w="3296920" h="2565400">
                <a:moveTo>
                  <a:pt x="709195" y="2120899"/>
                </a:moveTo>
                <a:lnTo>
                  <a:pt x="694569" y="2120899"/>
                </a:lnTo>
                <a:lnTo>
                  <a:pt x="696965" y="2108199"/>
                </a:lnTo>
                <a:lnTo>
                  <a:pt x="707006" y="2108199"/>
                </a:lnTo>
                <a:lnTo>
                  <a:pt x="709195" y="2120899"/>
                </a:lnTo>
                <a:close/>
              </a:path>
              <a:path w="3296920" h="2565400">
                <a:moveTo>
                  <a:pt x="732217" y="2120899"/>
                </a:moveTo>
                <a:lnTo>
                  <a:pt x="716739" y="2120899"/>
                </a:lnTo>
                <a:lnTo>
                  <a:pt x="718388" y="2108199"/>
                </a:lnTo>
                <a:lnTo>
                  <a:pt x="729433" y="2108199"/>
                </a:lnTo>
                <a:lnTo>
                  <a:pt x="732217" y="2120899"/>
                </a:lnTo>
                <a:close/>
              </a:path>
              <a:path w="3296920" h="2565400">
                <a:moveTo>
                  <a:pt x="751928" y="2133599"/>
                </a:moveTo>
                <a:lnTo>
                  <a:pt x="744893" y="2120899"/>
                </a:lnTo>
                <a:lnTo>
                  <a:pt x="741045" y="2120899"/>
                </a:lnTo>
                <a:lnTo>
                  <a:pt x="730745" y="2108199"/>
                </a:lnTo>
                <a:lnTo>
                  <a:pt x="751301" y="2108199"/>
                </a:lnTo>
                <a:lnTo>
                  <a:pt x="757508" y="2120899"/>
                </a:lnTo>
                <a:lnTo>
                  <a:pt x="751928" y="2133599"/>
                </a:lnTo>
                <a:close/>
              </a:path>
              <a:path w="3296920" h="2565400">
                <a:moveTo>
                  <a:pt x="781250" y="2120899"/>
                </a:moveTo>
                <a:lnTo>
                  <a:pt x="773733" y="2108199"/>
                </a:lnTo>
                <a:lnTo>
                  <a:pt x="790981" y="2108199"/>
                </a:lnTo>
                <a:lnTo>
                  <a:pt x="781250" y="2120899"/>
                </a:lnTo>
                <a:close/>
              </a:path>
              <a:path w="3296920" h="2565400">
                <a:moveTo>
                  <a:pt x="806654" y="2133599"/>
                </a:moveTo>
                <a:lnTo>
                  <a:pt x="787910" y="2133599"/>
                </a:lnTo>
                <a:lnTo>
                  <a:pt x="781542" y="2120899"/>
                </a:lnTo>
                <a:lnTo>
                  <a:pt x="813738" y="2120899"/>
                </a:lnTo>
                <a:lnTo>
                  <a:pt x="819091" y="2108199"/>
                </a:lnTo>
                <a:lnTo>
                  <a:pt x="822566" y="2120899"/>
                </a:lnTo>
                <a:lnTo>
                  <a:pt x="806654" y="2133599"/>
                </a:lnTo>
                <a:close/>
              </a:path>
              <a:path w="3296920" h="2565400">
                <a:moveTo>
                  <a:pt x="862809" y="2120899"/>
                </a:moveTo>
                <a:lnTo>
                  <a:pt x="849130" y="2120899"/>
                </a:lnTo>
                <a:lnTo>
                  <a:pt x="853940" y="2108199"/>
                </a:lnTo>
                <a:lnTo>
                  <a:pt x="859160" y="2108199"/>
                </a:lnTo>
                <a:lnTo>
                  <a:pt x="862809" y="2120899"/>
                </a:lnTo>
                <a:close/>
              </a:path>
              <a:path w="3296920" h="2565400">
                <a:moveTo>
                  <a:pt x="894396" y="2120899"/>
                </a:moveTo>
                <a:lnTo>
                  <a:pt x="878387" y="2120899"/>
                </a:lnTo>
                <a:lnTo>
                  <a:pt x="879431" y="2108199"/>
                </a:lnTo>
                <a:lnTo>
                  <a:pt x="891361" y="2108199"/>
                </a:lnTo>
                <a:lnTo>
                  <a:pt x="894396" y="2120899"/>
                </a:lnTo>
                <a:close/>
              </a:path>
              <a:path w="3296920" h="2565400">
                <a:moveTo>
                  <a:pt x="921620" y="2120899"/>
                </a:moveTo>
                <a:lnTo>
                  <a:pt x="900348" y="2120899"/>
                </a:lnTo>
                <a:lnTo>
                  <a:pt x="896001" y="2108199"/>
                </a:lnTo>
                <a:lnTo>
                  <a:pt x="921345" y="2108199"/>
                </a:lnTo>
                <a:lnTo>
                  <a:pt x="921620" y="2120899"/>
                </a:lnTo>
                <a:close/>
              </a:path>
              <a:path w="3296920" h="2565400">
                <a:moveTo>
                  <a:pt x="979005" y="2120899"/>
                </a:moveTo>
                <a:lnTo>
                  <a:pt x="961827" y="2120899"/>
                </a:lnTo>
                <a:lnTo>
                  <a:pt x="964533" y="2108199"/>
                </a:lnTo>
                <a:lnTo>
                  <a:pt x="980039" y="2108199"/>
                </a:lnTo>
                <a:lnTo>
                  <a:pt x="979005" y="2120899"/>
                </a:lnTo>
                <a:close/>
              </a:path>
              <a:path w="3296920" h="2565400">
                <a:moveTo>
                  <a:pt x="1034836" y="2120899"/>
                </a:moveTo>
                <a:lnTo>
                  <a:pt x="1020362" y="2120899"/>
                </a:lnTo>
                <a:lnTo>
                  <a:pt x="1019261" y="2108199"/>
                </a:lnTo>
                <a:lnTo>
                  <a:pt x="1033753" y="2108199"/>
                </a:lnTo>
                <a:lnTo>
                  <a:pt x="1034836" y="2120899"/>
                </a:lnTo>
                <a:close/>
              </a:path>
              <a:path w="3296920" h="2565400">
                <a:moveTo>
                  <a:pt x="1067286" y="2120899"/>
                </a:moveTo>
                <a:lnTo>
                  <a:pt x="1050793" y="2120899"/>
                </a:lnTo>
                <a:lnTo>
                  <a:pt x="1051950" y="2108199"/>
                </a:lnTo>
                <a:lnTo>
                  <a:pt x="1065298" y="2108199"/>
                </a:lnTo>
                <a:lnTo>
                  <a:pt x="1067286" y="2120899"/>
                </a:lnTo>
                <a:close/>
              </a:path>
              <a:path w="3296920" h="2565400">
                <a:moveTo>
                  <a:pt x="1134332" y="2120899"/>
                </a:moveTo>
                <a:lnTo>
                  <a:pt x="1115968" y="2120899"/>
                </a:lnTo>
                <a:lnTo>
                  <a:pt x="1123416" y="2108199"/>
                </a:lnTo>
                <a:lnTo>
                  <a:pt x="1131551" y="2108199"/>
                </a:lnTo>
                <a:lnTo>
                  <a:pt x="1134332" y="2120899"/>
                </a:lnTo>
                <a:close/>
              </a:path>
              <a:path w="3296920" h="2565400">
                <a:moveTo>
                  <a:pt x="1240756" y="2120899"/>
                </a:moveTo>
                <a:lnTo>
                  <a:pt x="1226420" y="2120899"/>
                </a:lnTo>
                <a:lnTo>
                  <a:pt x="1225837" y="2108199"/>
                </a:lnTo>
                <a:lnTo>
                  <a:pt x="1240289" y="2108199"/>
                </a:lnTo>
                <a:lnTo>
                  <a:pt x="1240756" y="2120899"/>
                </a:lnTo>
                <a:close/>
              </a:path>
              <a:path w="3296920" h="2565400">
                <a:moveTo>
                  <a:pt x="1747195" y="2120899"/>
                </a:moveTo>
                <a:lnTo>
                  <a:pt x="1733528" y="2120899"/>
                </a:lnTo>
                <a:lnTo>
                  <a:pt x="1732017" y="2108199"/>
                </a:lnTo>
                <a:lnTo>
                  <a:pt x="1745537" y="2108199"/>
                </a:lnTo>
                <a:lnTo>
                  <a:pt x="1747195" y="2120899"/>
                </a:lnTo>
                <a:close/>
              </a:path>
              <a:path w="3296920" h="2565400">
                <a:moveTo>
                  <a:pt x="1804563" y="2146164"/>
                </a:moveTo>
                <a:lnTo>
                  <a:pt x="1800223" y="2133599"/>
                </a:lnTo>
                <a:lnTo>
                  <a:pt x="1799920" y="2123076"/>
                </a:lnTo>
                <a:lnTo>
                  <a:pt x="1799858" y="2120899"/>
                </a:lnTo>
                <a:lnTo>
                  <a:pt x="1805424" y="2108199"/>
                </a:lnTo>
                <a:lnTo>
                  <a:pt x="1816410" y="2108199"/>
                </a:lnTo>
                <a:lnTo>
                  <a:pt x="1822103" y="2120899"/>
                </a:lnTo>
                <a:lnTo>
                  <a:pt x="1811788" y="2133599"/>
                </a:lnTo>
                <a:lnTo>
                  <a:pt x="1809454" y="2133599"/>
                </a:lnTo>
                <a:lnTo>
                  <a:pt x="1804563" y="2146164"/>
                </a:lnTo>
                <a:close/>
              </a:path>
              <a:path w="3296920" h="2565400">
                <a:moveTo>
                  <a:pt x="1880106" y="2120899"/>
                </a:moveTo>
                <a:lnTo>
                  <a:pt x="1867430" y="2120899"/>
                </a:lnTo>
                <a:lnTo>
                  <a:pt x="1873719" y="2108199"/>
                </a:lnTo>
                <a:lnTo>
                  <a:pt x="1880106" y="2120899"/>
                </a:lnTo>
                <a:close/>
              </a:path>
              <a:path w="3296920" h="2565400">
                <a:moveTo>
                  <a:pt x="1930538" y="2120899"/>
                </a:moveTo>
                <a:lnTo>
                  <a:pt x="1914119" y="2120899"/>
                </a:lnTo>
                <a:lnTo>
                  <a:pt x="1915885" y="2108199"/>
                </a:lnTo>
                <a:lnTo>
                  <a:pt x="1937597" y="2108199"/>
                </a:lnTo>
                <a:lnTo>
                  <a:pt x="1930538" y="2120899"/>
                </a:lnTo>
                <a:close/>
              </a:path>
              <a:path w="3296920" h="2565400">
                <a:moveTo>
                  <a:pt x="1960784" y="2120899"/>
                </a:moveTo>
                <a:lnTo>
                  <a:pt x="1952241" y="2120899"/>
                </a:lnTo>
                <a:lnTo>
                  <a:pt x="1950491" y="2108199"/>
                </a:lnTo>
                <a:lnTo>
                  <a:pt x="1966120" y="2108199"/>
                </a:lnTo>
                <a:lnTo>
                  <a:pt x="1960784" y="2120899"/>
                </a:lnTo>
                <a:close/>
              </a:path>
              <a:path w="3296920" h="2565400">
                <a:moveTo>
                  <a:pt x="2001858" y="2146164"/>
                </a:moveTo>
                <a:lnTo>
                  <a:pt x="2001720" y="2146164"/>
                </a:lnTo>
                <a:lnTo>
                  <a:pt x="1993519" y="2133599"/>
                </a:lnTo>
                <a:lnTo>
                  <a:pt x="1987146" y="2133599"/>
                </a:lnTo>
                <a:lnTo>
                  <a:pt x="1988588" y="2120899"/>
                </a:lnTo>
                <a:lnTo>
                  <a:pt x="1995040" y="2108199"/>
                </a:lnTo>
                <a:lnTo>
                  <a:pt x="2003699" y="2108199"/>
                </a:lnTo>
                <a:lnTo>
                  <a:pt x="2007175" y="2120899"/>
                </a:lnTo>
                <a:lnTo>
                  <a:pt x="2006453" y="2133599"/>
                </a:lnTo>
                <a:lnTo>
                  <a:pt x="2001858" y="2146164"/>
                </a:lnTo>
                <a:close/>
              </a:path>
              <a:path w="3296920" h="2565400">
                <a:moveTo>
                  <a:pt x="2106693" y="2120899"/>
                </a:moveTo>
                <a:lnTo>
                  <a:pt x="2094435" y="2120899"/>
                </a:lnTo>
                <a:lnTo>
                  <a:pt x="2092567" y="2108199"/>
                </a:lnTo>
                <a:lnTo>
                  <a:pt x="2111067" y="2108199"/>
                </a:lnTo>
                <a:lnTo>
                  <a:pt x="2106693" y="2120899"/>
                </a:lnTo>
                <a:close/>
              </a:path>
              <a:path w="3296920" h="2565400">
                <a:moveTo>
                  <a:pt x="2198303" y="2120899"/>
                </a:moveTo>
                <a:lnTo>
                  <a:pt x="2188597" y="2120899"/>
                </a:lnTo>
                <a:lnTo>
                  <a:pt x="2184714" y="2108199"/>
                </a:lnTo>
                <a:lnTo>
                  <a:pt x="2199189" y="2108199"/>
                </a:lnTo>
                <a:lnTo>
                  <a:pt x="2198303" y="2120899"/>
                </a:lnTo>
                <a:close/>
              </a:path>
              <a:path w="3296920" h="2565400">
                <a:moveTo>
                  <a:pt x="2298618" y="2120899"/>
                </a:moveTo>
                <a:lnTo>
                  <a:pt x="2285879" y="2120899"/>
                </a:lnTo>
                <a:lnTo>
                  <a:pt x="2284136" y="2108199"/>
                </a:lnTo>
                <a:lnTo>
                  <a:pt x="2298843" y="2108199"/>
                </a:lnTo>
                <a:lnTo>
                  <a:pt x="2298618" y="2120899"/>
                </a:lnTo>
                <a:close/>
              </a:path>
              <a:path w="3296920" h="2565400">
                <a:moveTo>
                  <a:pt x="2319233" y="2120899"/>
                </a:moveTo>
                <a:lnTo>
                  <a:pt x="2309261" y="2120899"/>
                </a:lnTo>
                <a:lnTo>
                  <a:pt x="2306399" y="2108199"/>
                </a:lnTo>
                <a:lnTo>
                  <a:pt x="2320837" y="2108199"/>
                </a:lnTo>
                <a:lnTo>
                  <a:pt x="2319233" y="2120899"/>
                </a:lnTo>
                <a:close/>
              </a:path>
              <a:path w="3296920" h="2565400">
                <a:moveTo>
                  <a:pt x="2353402" y="2133599"/>
                </a:moveTo>
                <a:lnTo>
                  <a:pt x="2344494" y="2120899"/>
                </a:lnTo>
                <a:lnTo>
                  <a:pt x="2345926" y="2108199"/>
                </a:lnTo>
                <a:lnTo>
                  <a:pt x="2354356" y="2108199"/>
                </a:lnTo>
                <a:lnTo>
                  <a:pt x="2360862" y="2120899"/>
                </a:lnTo>
                <a:lnTo>
                  <a:pt x="2360183" y="2120899"/>
                </a:lnTo>
                <a:lnTo>
                  <a:pt x="2353402" y="2133599"/>
                </a:lnTo>
                <a:close/>
              </a:path>
              <a:path w="3296920" h="2565400">
                <a:moveTo>
                  <a:pt x="2418062" y="2120899"/>
                </a:moveTo>
                <a:lnTo>
                  <a:pt x="2403623" y="2120899"/>
                </a:lnTo>
                <a:lnTo>
                  <a:pt x="2404939" y="2108199"/>
                </a:lnTo>
                <a:lnTo>
                  <a:pt x="2419277" y="2108199"/>
                </a:lnTo>
                <a:lnTo>
                  <a:pt x="2418062" y="2120899"/>
                </a:lnTo>
                <a:close/>
              </a:path>
              <a:path w="3296920" h="2565400">
                <a:moveTo>
                  <a:pt x="2443830" y="2120899"/>
                </a:moveTo>
                <a:lnTo>
                  <a:pt x="2433889" y="2120899"/>
                </a:lnTo>
                <a:lnTo>
                  <a:pt x="2430141" y="2108199"/>
                </a:lnTo>
                <a:lnTo>
                  <a:pt x="2444357" y="2108199"/>
                </a:lnTo>
                <a:lnTo>
                  <a:pt x="2443830" y="2120899"/>
                </a:lnTo>
                <a:close/>
              </a:path>
              <a:path w="3296920" h="2565400">
                <a:moveTo>
                  <a:pt x="2475802" y="2120899"/>
                </a:moveTo>
                <a:lnTo>
                  <a:pt x="2464886" y="2120899"/>
                </a:lnTo>
                <a:lnTo>
                  <a:pt x="2463902" y="2108199"/>
                </a:lnTo>
                <a:lnTo>
                  <a:pt x="2480101" y="2108199"/>
                </a:lnTo>
                <a:lnTo>
                  <a:pt x="2475802" y="2120899"/>
                </a:lnTo>
                <a:close/>
              </a:path>
              <a:path w="3296920" h="2565400">
                <a:moveTo>
                  <a:pt x="2519664" y="2120899"/>
                </a:moveTo>
                <a:lnTo>
                  <a:pt x="2505460" y="2120899"/>
                </a:lnTo>
                <a:lnTo>
                  <a:pt x="2505945" y="2108199"/>
                </a:lnTo>
                <a:lnTo>
                  <a:pt x="2520246" y="2108199"/>
                </a:lnTo>
                <a:lnTo>
                  <a:pt x="2519664" y="2120899"/>
                </a:lnTo>
                <a:close/>
              </a:path>
              <a:path w="3296920" h="2565400">
                <a:moveTo>
                  <a:pt x="2645847" y="2120899"/>
                </a:moveTo>
                <a:lnTo>
                  <a:pt x="2634186" y="2120899"/>
                </a:lnTo>
                <a:lnTo>
                  <a:pt x="2635424" y="2108199"/>
                </a:lnTo>
                <a:lnTo>
                  <a:pt x="2649262" y="2108199"/>
                </a:lnTo>
                <a:lnTo>
                  <a:pt x="2645847" y="2120899"/>
                </a:lnTo>
                <a:close/>
              </a:path>
              <a:path w="3296920" h="2565400">
                <a:moveTo>
                  <a:pt x="2665271" y="2120899"/>
                </a:moveTo>
                <a:lnTo>
                  <a:pt x="2659044" y="2120899"/>
                </a:lnTo>
                <a:lnTo>
                  <a:pt x="2654814" y="2108199"/>
                </a:lnTo>
                <a:lnTo>
                  <a:pt x="2668956" y="2108199"/>
                </a:lnTo>
                <a:lnTo>
                  <a:pt x="2665271" y="2120899"/>
                </a:lnTo>
                <a:close/>
              </a:path>
              <a:path w="3296920" h="2565400">
                <a:moveTo>
                  <a:pt x="2713167" y="2120899"/>
                </a:moveTo>
                <a:lnTo>
                  <a:pt x="2694277" y="2120899"/>
                </a:lnTo>
                <a:lnTo>
                  <a:pt x="2695332" y="2108199"/>
                </a:lnTo>
                <a:lnTo>
                  <a:pt x="2713842" y="2108199"/>
                </a:lnTo>
                <a:lnTo>
                  <a:pt x="2713167" y="2120899"/>
                </a:lnTo>
                <a:close/>
              </a:path>
              <a:path w="3296920" h="2565400">
                <a:moveTo>
                  <a:pt x="125015" y="2133599"/>
                </a:moveTo>
                <a:lnTo>
                  <a:pt x="119282" y="2133599"/>
                </a:lnTo>
                <a:lnTo>
                  <a:pt x="115248" y="2120899"/>
                </a:lnTo>
                <a:lnTo>
                  <a:pt x="129362" y="2120899"/>
                </a:lnTo>
                <a:lnTo>
                  <a:pt x="125015" y="2133599"/>
                </a:lnTo>
                <a:close/>
              </a:path>
              <a:path w="3296920" h="2565400">
                <a:moveTo>
                  <a:pt x="262786" y="2158989"/>
                </a:moveTo>
                <a:lnTo>
                  <a:pt x="247858" y="2158989"/>
                </a:lnTo>
                <a:lnTo>
                  <a:pt x="238147" y="2146164"/>
                </a:lnTo>
                <a:lnTo>
                  <a:pt x="237590" y="2146164"/>
                </a:lnTo>
                <a:lnTo>
                  <a:pt x="239746" y="2133599"/>
                </a:lnTo>
                <a:lnTo>
                  <a:pt x="238720" y="2133599"/>
                </a:lnTo>
                <a:lnTo>
                  <a:pt x="245897" y="2120899"/>
                </a:lnTo>
                <a:lnTo>
                  <a:pt x="258026" y="2133599"/>
                </a:lnTo>
                <a:lnTo>
                  <a:pt x="262759" y="2158848"/>
                </a:lnTo>
                <a:lnTo>
                  <a:pt x="262786" y="2158989"/>
                </a:lnTo>
                <a:close/>
              </a:path>
              <a:path w="3296920" h="2565400">
                <a:moveTo>
                  <a:pt x="304008" y="2133599"/>
                </a:moveTo>
                <a:lnTo>
                  <a:pt x="297016" y="2133599"/>
                </a:lnTo>
                <a:lnTo>
                  <a:pt x="290097" y="2120899"/>
                </a:lnTo>
                <a:lnTo>
                  <a:pt x="307614" y="2120899"/>
                </a:lnTo>
                <a:lnTo>
                  <a:pt x="304008" y="2133599"/>
                </a:lnTo>
                <a:close/>
              </a:path>
              <a:path w="3296920" h="2565400">
                <a:moveTo>
                  <a:pt x="341545" y="2133599"/>
                </a:moveTo>
                <a:lnTo>
                  <a:pt x="329386" y="2133599"/>
                </a:lnTo>
                <a:lnTo>
                  <a:pt x="324520" y="2120899"/>
                </a:lnTo>
                <a:lnTo>
                  <a:pt x="342326" y="2120899"/>
                </a:lnTo>
                <a:lnTo>
                  <a:pt x="341545" y="2133599"/>
                </a:lnTo>
                <a:close/>
              </a:path>
              <a:path w="3296920" h="2565400">
                <a:moveTo>
                  <a:pt x="358256" y="2133599"/>
                </a:moveTo>
                <a:lnTo>
                  <a:pt x="347092" y="2133599"/>
                </a:lnTo>
                <a:lnTo>
                  <a:pt x="352477" y="2120899"/>
                </a:lnTo>
                <a:lnTo>
                  <a:pt x="358256" y="2133599"/>
                </a:lnTo>
                <a:close/>
              </a:path>
              <a:path w="3296920" h="2565400">
                <a:moveTo>
                  <a:pt x="503268" y="2133599"/>
                </a:moveTo>
                <a:lnTo>
                  <a:pt x="488013" y="2133599"/>
                </a:lnTo>
                <a:lnTo>
                  <a:pt x="495847" y="2120899"/>
                </a:lnTo>
                <a:lnTo>
                  <a:pt x="503268" y="2133599"/>
                </a:lnTo>
                <a:close/>
              </a:path>
              <a:path w="3296920" h="2565400">
                <a:moveTo>
                  <a:pt x="531378" y="2133599"/>
                </a:moveTo>
                <a:lnTo>
                  <a:pt x="521456" y="2133599"/>
                </a:lnTo>
                <a:lnTo>
                  <a:pt x="521571" y="2120899"/>
                </a:lnTo>
                <a:lnTo>
                  <a:pt x="535216" y="2120899"/>
                </a:lnTo>
                <a:lnTo>
                  <a:pt x="531378" y="2133599"/>
                </a:lnTo>
                <a:close/>
              </a:path>
              <a:path w="3296920" h="2565400">
                <a:moveTo>
                  <a:pt x="583766" y="2133599"/>
                </a:moveTo>
                <a:lnTo>
                  <a:pt x="568858" y="2133599"/>
                </a:lnTo>
                <a:lnTo>
                  <a:pt x="569659" y="2120899"/>
                </a:lnTo>
                <a:lnTo>
                  <a:pt x="582935" y="2120899"/>
                </a:lnTo>
                <a:lnTo>
                  <a:pt x="583766" y="2133599"/>
                </a:lnTo>
                <a:close/>
              </a:path>
              <a:path w="3296920" h="2565400">
                <a:moveTo>
                  <a:pt x="694817" y="2133599"/>
                </a:moveTo>
                <a:lnTo>
                  <a:pt x="678055" y="2133599"/>
                </a:lnTo>
                <a:lnTo>
                  <a:pt x="682032" y="2120899"/>
                </a:lnTo>
                <a:lnTo>
                  <a:pt x="687440" y="2120899"/>
                </a:lnTo>
                <a:lnTo>
                  <a:pt x="694817" y="2133599"/>
                </a:lnTo>
                <a:close/>
              </a:path>
              <a:path w="3296920" h="2565400">
                <a:moveTo>
                  <a:pt x="837935" y="2133599"/>
                </a:moveTo>
                <a:lnTo>
                  <a:pt x="822724" y="2133599"/>
                </a:lnTo>
                <a:lnTo>
                  <a:pt x="823325" y="2123076"/>
                </a:lnTo>
                <a:lnTo>
                  <a:pt x="823449" y="2120899"/>
                </a:lnTo>
                <a:lnTo>
                  <a:pt x="838313" y="2120899"/>
                </a:lnTo>
                <a:lnTo>
                  <a:pt x="837935" y="2133599"/>
                </a:lnTo>
                <a:close/>
              </a:path>
              <a:path w="3296920" h="2565400">
                <a:moveTo>
                  <a:pt x="962245" y="2146164"/>
                </a:moveTo>
                <a:lnTo>
                  <a:pt x="946630" y="2146164"/>
                </a:lnTo>
                <a:lnTo>
                  <a:pt x="938678" y="2133599"/>
                </a:lnTo>
                <a:lnTo>
                  <a:pt x="934308" y="2120899"/>
                </a:lnTo>
                <a:lnTo>
                  <a:pt x="947670" y="2120899"/>
                </a:lnTo>
                <a:lnTo>
                  <a:pt x="956274" y="2133599"/>
                </a:lnTo>
                <a:lnTo>
                  <a:pt x="964178" y="2133599"/>
                </a:lnTo>
                <a:lnTo>
                  <a:pt x="962245" y="2146164"/>
                </a:lnTo>
                <a:close/>
              </a:path>
              <a:path w="3296920" h="2565400">
                <a:moveTo>
                  <a:pt x="1089297" y="2133599"/>
                </a:moveTo>
                <a:lnTo>
                  <a:pt x="1074444" y="2133599"/>
                </a:lnTo>
                <a:lnTo>
                  <a:pt x="1072568" y="2120899"/>
                </a:lnTo>
                <a:lnTo>
                  <a:pt x="1083193" y="2120899"/>
                </a:lnTo>
                <a:lnTo>
                  <a:pt x="1089297" y="2133599"/>
                </a:lnTo>
                <a:close/>
              </a:path>
              <a:path w="3296920" h="2565400">
                <a:moveTo>
                  <a:pt x="1125355" y="2133599"/>
                </a:moveTo>
                <a:lnTo>
                  <a:pt x="1119669" y="2133599"/>
                </a:lnTo>
                <a:lnTo>
                  <a:pt x="1115244" y="2120899"/>
                </a:lnTo>
                <a:lnTo>
                  <a:pt x="1130757" y="2120899"/>
                </a:lnTo>
                <a:lnTo>
                  <a:pt x="1125355" y="2133599"/>
                </a:lnTo>
                <a:close/>
              </a:path>
              <a:path w="3296920" h="2565400">
                <a:moveTo>
                  <a:pt x="1661312" y="2133599"/>
                </a:moveTo>
                <a:lnTo>
                  <a:pt x="1652972" y="2133599"/>
                </a:lnTo>
                <a:lnTo>
                  <a:pt x="1647434" y="2120899"/>
                </a:lnTo>
                <a:lnTo>
                  <a:pt x="1662983" y="2120899"/>
                </a:lnTo>
                <a:lnTo>
                  <a:pt x="1663092" y="2123076"/>
                </a:lnTo>
                <a:lnTo>
                  <a:pt x="1661312" y="2133599"/>
                </a:lnTo>
                <a:close/>
              </a:path>
              <a:path w="3296920" h="2565400">
                <a:moveTo>
                  <a:pt x="1663092" y="2123076"/>
                </a:moveTo>
                <a:lnTo>
                  <a:pt x="1662983" y="2120899"/>
                </a:lnTo>
                <a:lnTo>
                  <a:pt x="1663460" y="2120899"/>
                </a:lnTo>
                <a:lnTo>
                  <a:pt x="1663092" y="2123076"/>
                </a:lnTo>
                <a:close/>
              </a:path>
              <a:path w="3296920" h="2565400">
                <a:moveTo>
                  <a:pt x="1668788" y="2133599"/>
                </a:moveTo>
                <a:lnTo>
                  <a:pt x="1663619" y="2133599"/>
                </a:lnTo>
                <a:lnTo>
                  <a:pt x="1663092" y="2123076"/>
                </a:lnTo>
                <a:lnTo>
                  <a:pt x="1663460" y="2120899"/>
                </a:lnTo>
                <a:lnTo>
                  <a:pt x="1677645" y="2120899"/>
                </a:lnTo>
                <a:lnTo>
                  <a:pt x="1668788" y="2133599"/>
                </a:lnTo>
                <a:close/>
              </a:path>
              <a:path w="3296920" h="2565400">
                <a:moveTo>
                  <a:pt x="1728875" y="2133599"/>
                </a:moveTo>
                <a:lnTo>
                  <a:pt x="1717065" y="2133599"/>
                </a:lnTo>
                <a:lnTo>
                  <a:pt x="1715965" y="2120899"/>
                </a:lnTo>
                <a:lnTo>
                  <a:pt x="1731604" y="2120899"/>
                </a:lnTo>
                <a:lnTo>
                  <a:pt x="1728875" y="2133599"/>
                </a:lnTo>
                <a:close/>
              </a:path>
              <a:path w="3296920" h="2565400">
                <a:moveTo>
                  <a:pt x="1872232" y="2133599"/>
                </a:moveTo>
                <a:lnTo>
                  <a:pt x="1865510" y="2120899"/>
                </a:lnTo>
                <a:lnTo>
                  <a:pt x="1878992" y="2120899"/>
                </a:lnTo>
                <a:lnTo>
                  <a:pt x="1872232" y="2133599"/>
                </a:lnTo>
                <a:close/>
              </a:path>
              <a:path w="3296920" h="2565400">
                <a:moveTo>
                  <a:pt x="2237500" y="2133599"/>
                </a:moveTo>
                <a:lnTo>
                  <a:pt x="2219473" y="2133599"/>
                </a:lnTo>
                <a:lnTo>
                  <a:pt x="2226578" y="2120899"/>
                </a:lnTo>
                <a:lnTo>
                  <a:pt x="2240466" y="2120899"/>
                </a:lnTo>
                <a:lnTo>
                  <a:pt x="2237500" y="2133599"/>
                </a:lnTo>
                <a:close/>
              </a:path>
              <a:path w="3296920" h="2565400">
                <a:moveTo>
                  <a:pt x="2316405" y="2146164"/>
                </a:moveTo>
                <a:lnTo>
                  <a:pt x="2307464" y="2146164"/>
                </a:lnTo>
                <a:lnTo>
                  <a:pt x="2302979" y="2133599"/>
                </a:lnTo>
                <a:lnTo>
                  <a:pt x="2306717" y="2120899"/>
                </a:lnTo>
                <a:lnTo>
                  <a:pt x="2315386" y="2120899"/>
                </a:lnTo>
                <a:lnTo>
                  <a:pt x="2318805" y="2133599"/>
                </a:lnTo>
                <a:lnTo>
                  <a:pt x="2316405" y="2146164"/>
                </a:lnTo>
                <a:close/>
              </a:path>
              <a:path w="3296920" h="2565400">
                <a:moveTo>
                  <a:pt x="2371064" y="2158989"/>
                </a:moveTo>
                <a:lnTo>
                  <a:pt x="2359531" y="2158989"/>
                </a:lnTo>
                <a:lnTo>
                  <a:pt x="2365079" y="2146164"/>
                </a:lnTo>
                <a:lnTo>
                  <a:pt x="2372967" y="2133599"/>
                </a:lnTo>
                <a:lnTo>
                  <a:pt x="2382610" y="2120899"/>
                </a:lnTo>
                <a:lnTo>
                  <a:pt x="2393089" y="2120899"/>
                </a:lnTo>
                <a:lnTo>
                  <a:pt x="2387464" y="2133599"/>
                </a:lnTo>
                <a:lnTo>
                  <a:pt x="2380321" y="2146164"/>
                </a:lnTo>
                <a:lnTo>
                  <a:pt x="2371166" y="2158848"/>
                </a:lnTo>
                <a:lnTo>
                  <a:pt x="2371064" y="2158989"/>
                </a:lnTo>
                <a:close/>
              </a:path>
              <a:path w="3296920" h="2565400">
                <a:moveTo>
                  <a:pt x="2548364" y="2133599"/>
                </a:moveTo>
                <a:lnTo>
                  <a:pt x="2534418" y="2133599"/>
                </a:lnTo>
                <a:lnTo>
                  <a:pt x="2535676" y="2120899"/>
                </a:lnTo>
                <a:lnTo>
                  <a:pt x="2542460" y="2120899"/>
                </a:lnTo>
                <a:lnTo>
                  <a:pt x="2548364" y="2133599"/>
                </a:lnTo>
                <a:close/>
              </a:path>
              <a:path w="3296920" h="2565400">
                <a:moveTo>
                  <a:pt x="2575778" y="2133599"/>
                </a:moveTo>
                <a:lnTo>
                  <a:pt x="2563050" y="2133599"/>
                </a:lnTo>
                <a:lnTo>
                  <a:pt x="2562522" y="2123076"/>
                </a:lnTo>
                <a:lnTo>
                  <a:pt x="2562413" y="2120899"/>
                </a:lnTo>
                <a:lnTo>
                  <a:pt x="2577444" y="2120899"/>
                </a:lnTo>
                <a:lnTo>
                  <a:pt x="2575778" y="2133599"/>
                </a:lnTo>
                <a:close/>
              </a:path>
              <a:path w="3296920" h="2565400">
                <a:moveTo>
                  <a:pt x="2606126" y="2133599"/>
                </a:moveTo>
                <a:lnTo>
                  <a:pt x="2581307" y="2133599"/>
                </a:lnTo>
                <a:lnTo>
                  <a:pt x="2580089" y="2120899"/>
                </a:lnTo>
                <a:lnTo>
                  <a:pt x="2605396" y="2120899"/>
                </a:lnTo>
                <a:lnTo>
                  <a:pt x="2606126" y="2133599"/>
                </a:lnTo>
                <a:close/>
              </a:path>
              <a:path w="3296920" h="2565400">
                <a:moveTo>
                  <a:pt x="2662832" y="2133599"/>
                </a:moveTo>
                <a:lnTo>
                  <a:pt x="2645763" y="2133599"/>
                </a:lnTo>
                <a:lnTo>
                  <a:pt x="2645170" y="2123076"/>
                </a:lnTo>
                <a:lnTo>
                  <a:pt x="2645047" y="2120899"/>
                </a:lnTo>
                <a:lnTo>
                  <a:pt x="2660748" y="2120899"/>
                </a:lnTo>
                <a:lnTo>
                  <a:pt x="2662832" y="2133599"/>
                </a:lnTo>
                <a:close/>
              </a:path>
              <a:path w="3296920" h="2565400">
                <a:moveTo>
                  <a:pt x="2686642" y="2133599"/>
                </a:moveTo>
                <a:lnTo>
                  <a:pt x="2670119" y="2133599"/>
                </a:lnTo>
                <a:lnTo>
                  <a:pt x="2671272" y="2120899"/>
                </a:lnTo>
                <a:lnTo>
                  <a:pt x="2684256" y="2120899"/>
                </a:lnTo>
                <a:lnTo>
                  <a:pt x="2686642" y="2133599"/>
                </a:lnTo>
                <a:close/>
              </a:path>
              <a:path w="3296920" h="2565400">
                <a:moveTo>
                  <a:pt x="140814" y="2158848"/>
                </a:moveTo>
                <a:lnTo>
                  <a:pt x="137922" y="2146164"/>
                </a:lnTo>
                <a:lnTo>
                  <a:pt x="137536" y="2146164"/>
                </a:lnTo>
                <a:lnTo>
                  <a:pt x="128457" y="2133599"/>
                </a:lnTo>
                <a:lnTo>
                  <a:pt x="152542" y="2133599"/>
                </a:lnTo>
                <a:lnTo>
                  <a:pt x="147313" y="2146164"/>
                </a:lnTo>
                <a:lnTo>
                  <a:pt x="140814" y="2158848"/>
                </a:lnTo>
                <a:close/>
              </a:path>
              <a:path w="3296920" h="2565400">
                <a:moveTo>
                  <a:pt x="186766" y="2146164"/>
                </a:moveTo>
                <a:lnTo>
                  <a:pt x="171870" y="2146164"/>
                </a:lnTo>
                <a:lnTo>
                  <a:pt x="173264" y="2133599"/>
                </a:lnTo>
                <a:lnTo>
                  <a:pt x="183882" y="2133599"/>
                </a:lnTo>
                <a:lnTo>
                  <a:pt x="186766" y="2146164"/>
                </a:lnTo>
                <a:close/>
              </a:path>
              <a:path w="3296920" h="2565400">
                <a:moveTo>
                  <a:pt x="216385" y="2146164"/>
                </a:moveTo>
                <a:lnTo>
                  <a:pt x="202639" y="2146164"/>
                </a:lnTo>
                <a:lnTo>
                  <a:pt x="204868" y="2133599"/>
                </a:lnTo>
                <a:lnTo>
                  <a:pt x="210328" y="2133599"/>
                </a:lnTo>
                <a:lnTo>
                  <a:pt x="216385" y="2146164"/>
                </a:lnTo>
                <a:close/>
              </a:path>
              <a:path w="3296920" h="2565400">
                <a:moveTo>
                  <a:pt x="327294" y="2146164"/>
                </a:moveTo>
                <a:lnTo>
                  <a:pt x="312806" y="2146164"/>
                </a:lnTo>
                <a:lnTo>
                  <a:pt x="317397" y="2133599"/>
                </a:lnTo>
                <a:lnTo>
                  <a:pt x="325049" y="2133599"/>
                </a:lnTo>
                <a:lnTo>
                  <a:pt x="327294" y="2146164"/>
                </a:lnTo>
                <a:close/>
              </a:path>
              <a:path w="3296920" h="2565400">
                <a:moveTo>
                  <a:pt x="356667" y="2146164"/>
                </a:moveTo>
                <a:lnTo>
                  <a:pt x="345516" y="2146164"/>
                </a:lnTo>
                <a:lnTo>
                  <a:pt x="344108" y="2133599"/>
                </a:lnTo>
                <a:lnTo>
                  <a:pt x="359523" y="2133599"/>
                </a:lnTo>
                <a:lnTo>
                  <a:pt x="356667" y="2146164"/>
                </a:lnTo>
                <a:close/>
              </a:path>
              <a:path w="3296920" h="2565400">
                <a:moveTo>
                  <a:pt x="395647" y="2146164"/>
                </a:moveTo>
                <a:lnTo>
                  <a:pt x="377636" y="2146164"/>
                </a:lnTo>
                <a:lnTo>
                  <a:pt x="375170" y="2133599"/>
                </a:lnTo>
                <a:lnTo>
                  <a:pt x="395716" y="2133599"/>
                </a:lnTo>
                <a:lnTo>
                  <a:pt x="395647" y="2146164"/>
                </a:lnTo>
                <a:close/>
              </a:path>
              <a:path w="3296920" h="2565400">
                <a:moveTo>
                  <a:pt x="505572" y="2146164"/>
                </a:moveTo>
                <a:lnTo>
                  <a:pt x="490976" y="2146164"/>
                </a:lnTo>
                <a:lnTo>
                  <a:pt x="487337" y="2133599"/>
                </a:lnTo>
                <a:lnTo>
                  <a:pt x="507200" y="2133599"/>
                </a:lnTo>
                <a:lnTo>
                  <a:pt x="505572" y="2146164"/>
                </a:lnTo>
                <a:close/>
              </a:path>
              <a:path w="3296920" h="2565400">
                <a:moveTo>
                  <a:pt x="637184" y="2146164"/>
                </a:moveTo>
                <a:lnTo>
                  <a:pt x="622528" y="2146164"/>
                </a:lnTo>
                <a:lnTo>
                  <a:pt x="621186" y="2133599"/>
                </a:lnTo>
                <a:lnTo>
                  <a:pt x="635267" y="2133599"/>
                </a:lnTo>
                <a:lnTo>
                  <a:pt x="637184" y="2146164"/>
                </a:lnTo>
                <a:close/>
              </a:path>
              <a:path w="3296920" h="2565400">
                <a:moveTo>
                  <a:pt x="688170" y="2146164"/>
                </a:moveTo>
                <a:lnTo>
                  <a:pt x="680680" y="2133599"/>
                </a:lnTo>
                <a:lnTo>
                  <a:pt x="693962" y="2133599"/>
                </a:lnTo>
                <a:lnTo>
                  <a:pt x="688170" y="2146164"/>
                </a:lnTo>
                <a:close/>
              </a:path>
              <a:path w="3296920" h="2565400">
                <a:moveTo>
                  <a:pt x="754532" y="2158989"/>
                </a:moveTo>
                <a:lnTo>
                  <a:pt x="747120" y="2146164"/>
                </a:lnTo>
                <a:lnTo>
                  <a:pt x="749953" y="2133599"/>
                </a:lnTo>
                <a:lnTo>
                  <a:pt x="755600" y="2133599"/>
                </a:lnTo>
                <a:lnTo>
                  <a:pt x="764265" y="2146164"/>
                </a:lnTo>
                <a:lnTo>
                  <a:pt x="762222" y="2146164"/>
                </a:lnTo>
                <a:lnTo>
                  <a:pt x="754617" y="2158848"/>
                </a:lnTo>
                <a:lnTo>
                  <a:pt x="754532" y="2158989"/>
                </a:lnTo>
                <a:close/>
              </a:path>
              <a:path w="3296920" h="2565400">
                <a:moveTo>
                  <a:pt x="794141" y="2146164"/>
                </a:moveTo>
                <a:lnTo>
                  <a:pt x="775631" y="2146164"/>
                </a:lnTo>
                <a:lnTo>
                  <a:pt x="774650" y="2133599"/>
                </a:lnTo>
                <a:lnTo>
                  <a:pt x="795207" y="2133599"/>
                </a:lnTo>
                <a:lnTo>
                  <a:pt x="794141" y="2146164"/>
                </a:lnTo>
                <a:close/>
              </a:path>
              <a:path w="3296920" h="2565400">
                <a:moveTo>
                  <a:pt x="853927" y="2146164"/>
                </a:moveTo>
                <a:lnTo>
                  <a:pt x="839955" y="2146164"/>
                </a:lnTo>
                <a:lnTo>
                  <a:pt x="843642" y="2133599"/>
                </a:lnTo>
                <a:lnTo>
                  <a:pt x="849869" y="2133599"/>
                </a:lnTo>
                <a:lnTo>
                  <a:pt x="853927" y="2146164"/>
                </a:lnTo>
                <a:close/>
              </a:path>
              <a:path w="3296920" h="2565400">
                <a:moveTo>
                  <a:pt x="872964" y="2146164"/>
                </a:moveTo>
                <a:lnTo>
                  <a:pt x="863268" y="2146164"/>
                </a:lnTo>
                <a:lnTo>
                  <a:pt x="858027" y="2133599"/>
                </a:lnTo>
                <a:lnTo>
                  <a:pt x="878079" y="2133599"/>
                </a:lnTo>
                <a:lnTo>
                  <a:pt x="872964" y="2146164"/>
                </a:lnTo>
                <a:close/>
              </a:path>
              <a:path w="3296920" h="2565400">
                <a:moveTo>
                  <a:pt x="899717" y="2146164"/>
                </a:moveTo>
                <a:lnTo>
                  <a:pt x="886292" y="2146164"/>
                </a:lnTo>
                <a:lnTo>
                  <a:pt x="883845" y="2133599"/>
                </a:lnTo>
                <a:lnTo>
                  <a:pt x="900189" y="2133599"/>
                </a:lnTo>
                <a:lnTo>
                  <a:pt x="899717" y="2146164"/>
                </a:lnTo>
                <a:close/>
              </a:path>
              <a:path w="3296920" h="2565400">
                <a:moveTo>
                  <a:pt x="925954" y="2146164"/>
                </a:moveTo>
                <a:lnTo>
                  <a:pt x="910350" y="2146164"/>
                </a:lnTo>
                <a:lnTo>
                  <a:pt x="910319" y="2133599"/>
                </a:lnTo>
                <a:lnTo>
                  <a:pt x="925639" y="2133599"/>
                </a:lnTo>
                <a:lnTo>
                  <a:pt x="925954" y="2146164"/>
                </a:lnTo>
                <a:close/>
              </a:path>
              <a:path w="3296920" h="2565400">
                <a:moveTo>
                  <a:pt x="991731" y="2146164"/>
                </a:moveTo>
                <a:lnTo>
                  <a:pt x="965972" y="2146164"/>
                </a:lnTo>
                <a:lnTo>
                  <a:pt x="966921" y="2133599"/>
                </a:lnTo>
                <a:lnTo>
                  <a:pt x="988708" y="2133599"/>
                </a:lnTo>
                <a:lnTo>
                  <a:pt x="991731" y="2146164"/>
                </a:lnTo>
                <a:close/>
              </a:path>
              <a:path w="3296920" h="2565400">
                <a:moveTo>
                  <a:pt x="1018862" y="2146164"/>
                </a:moveTo>
                <a:lnTo>
                  <a:pt x="1004938" y="2146164"/>
                </a:lnTo>
                <a:lnTo>
                  <a:pt x="1005404" y="2133599"/>
                </a:lnTo>
                <a:lnTo>
                  <a:pt x="1019328" y="2133599"/>
                </a:lnTo>
                <a:lnTo>
                  <a:pt x="1018862" y="2146164"/>
                </a:lnTo>
                <a:close/>
              </a:path>
              <a:path w="3296920" h="2565400">
                <a:moveTo>
                  <a:pt x="1070309" y="2146164"/>
                </a:moveTo>
                <a:lnTo>
                  <a:pt x="1054170" y="2146164"/>
                </a:lnTo>
                <a:lnTo>
                  <a:pt x="1047880" y="2133599"/>
                </a:lnTo>
                <a:lnTo>
                  <a:pt x="1070278" y="2133599"/>
                </a:lnTo>
                <a:lnTo>
                  <a:pt x="1070309" y="2146164"/>
                </a:lnTo>
                <a:close/>
              </a:path>
              <a:path w="3296920" h="2565400">
                <a:moveTo>
                  <a:pt x="1116862" y="2146164"/>
                </a:moveTo>
                <a:lnTo>
                  <a:pt x="1106083" y="2146164"/>
                </a:lnTo>
                <a:lnTo>
                  <a:pt x="1104667" y="2133599"/>
                </a:lnTo>
                <a:lnTo>
                  <a:pt x="1119340" y="2133599"/>
                </a:lnTo>
                <a:lnTo>
                  <a:pt x="1116862" y="2146164"/>
                </a:lnTo>
                <a:close/>
              </a:path>
              <a:path w="3296920" h="2565400">
                <a:moveTo>
                  <a:pt x="1157867" y="2146164"/>
                </a:moveTo>
                <a:lnTo>
                  <a:pt x="1152447" y="2146164"/>
                </a:lnTo>
                <a:lnTo>
                  <a:pt x="1150795" y="2133599"/>
                </a:lnTo>
                <a:lnTo>
                  <a:pt x="1164630" y="2133599"/>
                </a:lnTo>
                <a:lnTo>
                  <a:pt x="1157867" y="2146164"/>
                </a:lnTo>
                <a:close/>
              </a:path>
              <a:path w="3296920" h="2565400">
                <a:moveTo>
                  <a:pt x="1243350" y="2146164"/>
                </a:moveTo>
                <a:lnTo>
                  <a:pt x="1232452" y="2146164"/>
                </a:lnTo>
                <a:lnTo>
                  <a:pt x="1237702" y="2133599"/>
                </a:lnTo>
                <a:lnTo>
                  <a:pt x="1243350" y="2146164"/>
                </a:lnTo>
                <a:close/>
              </a:path>
              <a:path w="3296920" h="2565400">
                <a:moveTo>
                  <a:pt x="1424353" y="2158989"/>
                </a:moveTo>
                <a:lnTo>
                  <a:pt x="1406331" y="2158989"/>
                </a:lnTo>
                <a:lnTo>
                  <a:pt x="1405645" y="2146164"/>
                </a:lnTo>
                <a:lnTo>
                  <a:pt x="1421637" y="2146164"/>
                </a:lnTo>
                <a:lnTo>
                  <a:pt x="1425784" y="2133599"/>
                </a:lnTo>
                <a:lnTo>
                  <a:pt x="1432505" y="2146164"/>
                </a:lnTo>
                <a:lnTo>
                  <a:pt x="1424442" y="2158848"/>
                </a:lnTo>
                <a:lnTo>
                  <a:pt x="1424353" y="2158989"/>
                </a:lnTo>
                <a:close/>
              </a:path>
              <a:path w="3296920" h="2565400">
                <a:moveTo>
                  <a:pt x="1524759" y="2158989"/>
                </a:moveTo>
                <a:lnTo>
                  <a:pt x="1510319" y="2158989"/>
                </a:lnTo>
                <a:lnTo>
                  <a:pt x="1508497" y="2146164"/>
                </a:lnTo>
                <a:lnTo>
                  <a:pt x="1514570" y="2146164"/>
                </a:lnTo>
                <a:lnTo>
                  <a:pt x="1521445" y="2133599"/>
                </a:lnTo>
                <a:lnTo>
                  <a:pt x="1526963" y="2133599"/>
                </a:lnTo>
                <a:lnTo>
                  <a:pt x="1528792" y="2146164"/>
                </a:lnTo>
                <a:lnTo>
                  <a:pt x="1524804" y="2158848"/>
                </a:lnTo>
                <a:lnTo>
                  <a:pt x="1524759" y="2158989"/>
                </a:lnTo>
                <a:close/>
              </a:path>
              <a:path w="3296920" h="2565400">
                <a:moveTo>
                  <a:pt x="1921068" y="2158989"/>
                </a:moveTo>
                <a:lnTo>
                  <a:pt x="1909773" y="2158989"/>
                </a:lnTo>
                <a:lnTo>
                  <a:pt x="1903855" y="2146164"/>
                </a:lnTo>
                <a:lnTo>
                  <a:pt x="1905575" y="2133599"/>
                </a:lnTo>
                <a:lnTo>
                  <a:pt x="1917202" y="2146164"/>
                </a:lnTo>
                <a:lnTo>
                  <a:pt x="1924280" y="2146164"/>
                </a:lnTo>
                <a:lnTo>
                  <a:pt x="1921103" y="2158848"/>
                </a:lnTo>
                <a:lnTo>
                  <a:pt x="1921068" y="2158989"/>
                </a:lnTo>
                <a:close/>
              </a:path>
              <a:path w="3296920" h="2565400">
                <a:moveTo>
                  <a:pt x="1941654" y="2146164"/>
                </a:moveTo>
                <a:lnTo>
                  <a:pt x="1926606" y="2146164"/>
                </a:lnTo>
                <a:lnTo>
                  <a:pt x="1930052" y="2133599"/>
                </a:lnTo>
                <a:lnTo>
                  <a:pt x="1937093" y="2133599"/>
                </a:lnTo>
                <a:lnTo>
                  <a:pt x="1941654" y="2146164"/>
                </a:lnTo>
                <a:close/>
              </a:path>
              <a:path w="3296920" h="2565400">
                <a:moveTo>
                  <a:pt x="1967989" y="2146164"/>
                </a:moveTo>
                <a:lnTo>
                  <a:pt x="1957072" y="2146164"/>
                </a:lnTo>
                <a:lnTo>
                  <a:pt x="1955107" y="2133599"/>
                </a:lnTo>
                <a:lnTo>
                  <a:pt x="1970771" y="2133599"/>
                </a:lnTo>
                <a:lnTo>
                  <a:pt x="1967989" y="2146164"/>
                </a:lnTo>
                <a:close/>
              </a:path>
              <a:path w="3296920" h="2565400">
                <a:moveTo>
                  <a:pt x="2047761" y="2158989"/>
                </a:moveTo>
                <a:lnTo>
                  <a:pt x="2035270" y="2158989"/>
                </a:lnTo>
                <a:lnTo>
                  <a:pt x="2031029" y="2146164"/>
                </a:lnTo>
                <a:lnTo>
                  <a:pt x="2028396" y="2133599"/>
                </a:lnTo>
                <a:lnTo>
                  <a:pt x="2045262" y="2133599"/>
                </a:lnTo>
                <a:lnTo>
                  <a:pt x="2049622" y="2146164"/>
                </a:lnTo>
                <a:lnTo>
                  <a:pt x="2047782" y="2158848"/>
                </a:lnTo>
                <a:lnTo>
                  <a:pt x="2047761" y="2158989"/>
                </a:lnTo>
                <a:close/>
              </a:path>
              <a:path w="3296920" h="2565400">
                <a:moveTo>
                  <a:pt x="2092373" y="2146164"/>
                </a:moveTo>
                <a:lnTo>
                  <a:pt x="2062499" y="2146164"/>
                </a:lnTo>
                <a:lnTo>
                  <a:pt x="2066211" y="2133599"/>
                </a:lnTo>
                <a:lnTo>
                  <a:pt x="2091957" y="2133599"/>
                </a:lnTo>
                <a:lnTo>
                  <a:pt x="2092373" y="2146164"/>
                </a:lnTo>
                <a:close/>
              </a:path>
              <a:path w="3296920" h="2565400">
                <a:moveTo>
                  <a:pt x="2125989" y="2146164"/>
                </a:moveTo>
                <a:lnTo>
                  <a:pt x="2110256" y="2146164"/>
                </a:lnTo>
                <a:lnTo>
                  <a:pt x="2112310" y="2133599"/>
                </a:lnTo>
                <a:lnTo>
                  <a:pt x="2124270" y="2133599"/>
                </a:lnTo>
                <a:lnTo>
                  <a:pt x="2125989" y="2146164"/>
                </a:lnTo>
                <a:close/>
              </a:path>
              <a:path w="3296920" h="2565400">
                <a:moveTo>
                  <a:pt x="2162049" y="2146164"/>
                </a:moveTo>
                <a:lnTo>
                  <a:pt x="2146289" y="2146164"/>
                </a:lnTo>
                <a:lnTo>
                  <a:pt x="2149005" y="2133599"/>
                </a:lnTo>
                <a:lnTo>
                  <a:pt x="2160298" y="2133599"/>
                </a:lnTo>
                <a:lnTo>
                  <a:pt x="2162049" y="2146164"/>
                </a:lnTo>
                <a:close/>
              </a:path>
              <a:path w="3296920" h="2565400">
                <a:moveTo>
                  <a:pt x="2224782" y="2146164"/>
                </a:moveTo>
                <a:lnTo>
                  <a:pt x="2224637" y="2146164"/>
                </a:lnTo>
                <a:lnTo>
                  <a:pt x="2218118" y="2133599"/>
                </a:lnTo>
                <a:lnTo>
                  <a:pt x="2231708" y="2133599"/>
                </a:lnTo>
                <a:lnTo>
                  <a:pt x="2224782" y="2146164"/>
                </a:lnTo>
                <a:close/>
              </a:path>
              <a:path w="3296920" h="2565400">
                <a:moveTo>
                  <a:pt x="2249898" y="2158989"/>
                </a:moveTo>
                <a:lnTo>
                  <a:pt x="2239912" y="2158989"/>
                </a:lnTo>
                <a:lnTo>
                  <a:pt x="2243293" y="2146164"/>
                </a:lnTo>
                <a:lnTo>
                  <a:pt x="2251153" y="2133599"/>
                </a:lnTo>
                <a:lnTo>
                  <a:pt x="2270688" y="2133599"/>
                </a:lnTo>
                <a:lnTo>
                  <a:pt x="2274628" y="2146164"/>
                </a:lnTo>
                <a:lnTo>
                  <a:pt x="2264761" y="2146164"/>
                </a:lnTo>
                <a:lnTo>
                  <a:pt x="2249898" y="2158989"/>
                </a:lnTo>
                <a:close/>
              </a:path>
              <a:path w="3296920" h="2565400">
                <a:moveTo>
                  <a:pt x="2345892" y="2158989"/>
                </a:moveTo>
                <a:lnTo>
                  <a:pt x="2342443" y="2146164"/>
                </a:lnTo>
                <a:lnTo>
                  <a:pt x="2344256" y="2133599"/>
                </a:lnTo>
                <a:lnTo>
                  <a:pt x="2365327" y="2133599"/>
                </a:lnTo>
                <a:lnTo>
                  <a:pt x="2362342" y="2146164"/>
                </a:lnTo>
                <a:lnTo>
                  <a:pt x="2353123" y="2146164"/>
                </a:lnTo>
                <a:lnTo>
                  <a:pt x="2345972" y="2158848"/>
                </a:lnTo>
                <a:lnTo>
                  <a:pt x="2345892" y="2158989"/>
                </a:lnTo>
                <a:close/>
              </a:path>
              <a:path w="3296920" h="2565400">
                <a:moveTo>
                  <a:pt x="2478885" y="2146164"/>
                </a:moveTo>
                <a:lnTo>
                  <a:pt x="2460575" y="2146164"/>
                </a:lnTo>
                <a:lnTo>
                  <a:pt x="2467004" y="2133599"/>
                </a:lnTo>
                <a:lnTo>
                  <a:pt x="2477125" y="2133599"/>
                </a:lnTo>
                <a:lnTo>
                  <a:pt x="2478885" y="2146164"/>
                </a:lnTo>
                <a:close/>
              </a:path>
              <a:path w="3296920" h="2565400">
                <a:moveTo>
                  <a:pt x="2641808" y="2146164"/>
                </a:moveTo>
                <a:lnTo>
                  <a:pt x="2622453" y="2146164"/>
                </a:lnTo>
                <a:lnTo>
                  <a:pt x="2621790" y="2133599"/>
                </a:lnTo>
                <a:lnTo>
                  <a:pt x="2636496" y="2133599"/>
                </a:lnTo>
                <a:lnTo>
                  <a:pt x="2641808" y="2146164"/>
                </a:lnTo>
                <a:close/>
              </a:path>
              <a:path w="3296920" h="2565400">
                <a:moveTo>
                  <a:pt x="214562" y="2171665"/>
                </a:moveTo>
                <a:lnTo>
                  <a:pt x="214310" y="2171362"/>
                </a:lnTo>
                <a:lnTo>
                  <a:pt x="206180" y="2158989"/>
                </a:lnTo>
                <a:lnTo>
                  <a:pt x="206110" y="2146164"/>
                </a:lnTo>
                <a:lnTo>
                  <a:pt x="218108" y="2146164"/>
                </a:lnTo>
                <a:lnTo>
                  <a:pt x="217398" y="2158848"/>
                </a:lnTo>
                <a:lnTo>
                  <a:pt x="217390" y="2158989"/>
                </a:lnTo>
                <a:lnTo>
                  <a:pt x="225682" y="2158989"/>
                </a:lnTo>
                <a:lnTo>
                  <a:pt x="214562" y="2171665"/>
                </a:lnTo>
                <a:close/>
              </a:path>
              <a:path w="3296920" h="2565400">
                <a:moveTo>
                  <a:pt x="234108" y="2158989"/>
                </a:moveTo>
                <a:lnTo>
                  <a:pt x="217392" y="2158989"/>
                </a:lnTo>
                <a:lnTo>
                  <a:pt x="219897" y="2146164"/>
                </a:lnTo>
                <a:lnTo>
                  <a:pt x="235955" y="2146164"/>
                </a:lnTo>
                <a:lnTo>
                  <a:pt x="234128" y="2158848"/>
                </a:lnTo>
                <a:lnTo>
                  <a:pt x="234108" y="2158989"/>
                </a:lnTo>
                <a:close/>
              </a:path>
              <a:path w="3296920" h="2565400">
                <a:moveTo>
                  <a:pt x="290159" y="2158989"/>
                </a:moveTo>
                <a:lnTo>
                  <a:pt x="277932" y="2158989"/>
                </a:lnTo>
                <a:lnTo>
                  <a:pt x="282028" y="2146164"/>
                </a:lnTo>
                <a:lnTo>
                  <a:pt x="281898" y="2146164"/>
                </a:lnTo>
                <a:lnTo>
                  <a:pt x="290068" y="2158848"/>
                </a:lnTo>
                <a:lnTo>
                  <a:pt x="290159" y="2158989"/>
                </a:lnTo>
                <a:close/>
              </a:path>
              <a:path w="3296920" h="2565400">
                <a:moveTo>
                  <a:pt x="443798" y="2171665"/>
                </a:moveTo>
                <a:lnTo>
                  <a:pt x="443506" y="2171362"/>
                </a:lnTo>
                <a:lnTo>
                  <a:pt x="433870" y="2158989"/>
                </a:lnTo>
                <a:lnTo>
                  <a:pt x="431676" y="2146164"/>
                </a:lnTo>
                <a:lnTo>
                  <a:pt x="447969" y="2146164"/>
                </a:lnTo>
                <a:lnTo>
                  <a:pt x="455435" y="2158848"/>
                </a:lnTo>
                <a:lnTo>
                  <a:pt x="455518" y="2158989"/>
                </a:lnTo>
                <a:lnTo>
                  <a:pt x="454659" y="2158989"/>
                </a:lnTo>
                <a:lnTo>
                  <a:pt x="443798" y="2171665"/>
                </a:lnTo>
                <a:close/>
              </a:path>
              <a:path w="3296920" h="2565400">
                <a:moveTo>
                  <a:pt x="561958" y="2171665"/>
                </a:moveTo>
                <a:lnTo>
                  <a:pt x="561697" y="2171362"/>
                </a:lnTo>
                <a:lnTo>
                  <a:pt x="552863" y="2158989"/>
                </a:lnTo>
                <a:lnTo>
                  <a:pt x="555976" y="2146164"/>
                </a:lnTo>
                <a:lnTo>
                  <a:pt x="575074" y="2146164"/>
                </a:lnTo>
                <a:lnTo>
                  <a:pt x="573882" y="2158848"/>
                </a:lnTo>
                <a:lnTo>
                  <a:pt x="573869" y="2158989"/>
                </a:lnTo>
                <a:lnTo>
                  <a:pt x="569421" y="2158989"/>
                </a:lnTo>
                <a:lnTo>
                  <a:pt x="561958" y="2171665"/>
                </a:lnTo>
                <a:close/>
              </a:path>
              <a:path w="3296920" h="2565400">
                <a:moveTo>
                  <a:pt x="676475" y="2158989"/>
                </a:moveTo>
                <a:lnTo>
                  <a:pt x="660642" y="2158989"/>
                </a:lnTo>
                <a:lnTo>
                  <a:pt x="663451" y="2146164"/>
                </a:lnTo>
                <a:lnTo>
                  <a:pt x="688218" y="2146164"/>
                </a:lnTo>
                <a:lnTo>
                  <a:pt x="676475" y="2158989"/>
                </a:lnTo>
                <a:close/>
              </a:path>
              <a:path w="3296920" h="2565400">
                <a:moveTo>
                  <a:pt x="724102" y="2171665"/>
                </a:moveTo>
                <a:lnTo>
                  <a:pt x="702727" y="2171665"/>
                </a:lnTo>
                <a:lnTo>
                  <a:pt x="705853" y="2158989"/>
                </a:lnTo>
                <a:lnTo>
                  <a:pt x="718869" y="2146164"/>
                </a:lnTo>
                <a:lnTo>
                  <a:pt x="736250" y="2146164"/>
                </a:lnTo>
                <a:lnTo>
                  <a:pt x="731783" y="2158848"/>
                </a:lnTo>
                <a:lnTo>
                  <a:pt x="731733" y="2158989"/>
                </a:lnTo>
                <a:lnTo>
                  <a:pt x="724102" y="2171665"/>
                </a:lnTo>
                <a:close/>
              </a:path>
              <a:path w="3296920" h="2565400">
                <a:moveTo>
                  <a:pt x="749376" y="2184399"/>
                </a:moveTo>
                <a:lnTo>
                  <a:pt x="723200" y="2184399"/>
                </a:lnTo>
                <a:lnTo>
                  <a:pt x="729541" y="2171665"/>
                </a:lnTo>
                <a:lnTo>
                  <a:pt x="739948" y="2158989"/>
                </a:lnTo>
                <a:lnTo>
                  <a:pt x="762607" y="2158989"/>
                </a:lnTo>
                <a:lnTo>
                  <a:pt x="773408" y="2146164"/>
                </a:lnTo>
                <a:lnTo>
                  <a:pt x="773259" y="2146164"/>
                </a:lnTo>
                <a:lnTo>
                  <a:pt x="776487" y="2158848"/>
                </a:lnTo>
                <a:lnTo>
                  <a:pt x="776523" y="2158989"/>
                </a:lnTo>
                <a:lnTo>
                  <a:pt x="772777" y="2171362"/>
                </a:lnTo>
                <a:lnTo>
                  <a:pt x="772685" y="2171665"/>
                </a:lnTo>
                <a:lnTo>
                  <a:pt x="762155" y="2171665"/>
                </a:lnTo>
                <a:lnTo>
                  <a:pt x="749376" y="2184399"/>
                </a:lnTo>
                <a:close/>
              </a:path>
              <a:path w="3296920" h="2565400">
                <a:moveTo>
                  <a:pt x="865512" y="2158989"/>
                </a:moveTo>
                <a:lnTo>
                  <a:pt x="849626" y="2158989"/>
                </a:lnTo>
                <a:lnTo>
                  <a:pt x="850068" y="2146164"/>
                </a:lnTo>
                <a:lnTo>
                  <a:pt x="864227" y="2146164"/>
                </a:lnTo>
                <a:lnTo>
                  <a:pt x="865498" y="2158848"/>
                </a:lnTo>
                <a:lnTo>
                  <a:pt x="865512" y="2158989"/>
                </a:lnTo>
                <a:close/>
              </a:path>
              <a:path w="3296920" h="2565400">
                <a:moveTo>
                  <a:pt x="971595" y="2158989"/>
                </a:moveTo>
                <a:lnTo>
                  <a:pt x="954368" y="2158989"/>
                </a:lnTo>
                <a:lnTo>
                  <a:pt x="950728" y="2146164"/>
                </a:lnTo>
                <a:lnTo>
                  <a:pt x="969680" y="2146164"/>
                </a:lnTo>
                <a:lnTo>
                  <a:pt x="971574" y="2158848"/>
                </a:lnTo>
                <a:lnTo>
                  <a:pt x="971595" y="2158989"/>
                </a:lnTo>
                <a:close/>
              </a:path>
              <a:path w="3296920" h="2565400">
                <a:moveTo>
                  <a:pt x="1026483" y="2158989"/>
                </a:moveTo>
                <a:lnTo>
                  <a:pt x="1013763" y="2158989"/>
                </a:lnTo>
                <a:lnTo>
                  <a:pt x="1016172" y="2146164"/>
                </a:lnTo>
                <a:lnTo>
                  <a:pt x="1022547" y="2146164"/>
                </a:lnTo>
                <a:lnTo>
                  <a:pt x="1026439" y="2158848"/>
                </a:lnTo>
                <a:lnTo>
                  <a:pt x="1026483" y="2158989"/>
                </a:lnTo>
                <a:close/>
              </a:path>
              <a:path w="3296920" h="2565400">
                <a:moveTo>
                  <a:pt x="1055543" y="2158989"/>
                </a:moveTo>
                <a:lnTo>
                  <a:pt x="1040091" y="2158989"/>
                </a:lnTo>
                <a:lnTo>
                  <a:pt x="1046115" y="2146164"/>
                </a:lnTo>
                <a:lnTo>
                  <a:pt x="1053185" y="2146164"/>
                </a:lnTo>
                <a:lnTo>
                  <a:pt x="1055517" y="2158848"/>
                </a:lnTo>
                <a:lnTo>
                  <a:pt x="1055543" y="2158989"/>
                </a:lnTo>
                <a:close/>
              </a:path>
              <a:path w="3296920" h="2565400">
                <a:moveTo>
                  <a:pt x="1080868" y="2158989"/>
                </a:moveTo>
                <a:lnTo>
                  <a:pt x="1058049" y="2158989"/>
                </a:lnTo>
                <a:lnTo>
                  <a:pt x="1062401" y="2146164"/>
                </a:lnTo>
                <a:lnTo>
                  <a:pt x="1070609" y="2146164"/>
                </a:lnTo>
                <a:lnTo>
                  <a:pt x="1080755" y="2158848"/>
                </a:lnTo>
                <a:lnTo>
                  <a:pt x="1080868" y="2158989"/>
                </a:lnTo>
                <a:close/>
              </a:path>
              <a:path w="3296920" h="2565400">
                <a:moveTo>
                  <a:pt x="1131325" y="2158989"/>
                </a:moveTo>
                <a:lnTo>
                  <a:pt x="1121854" y="2158989"/>
                </a:lnTo>
                <a:lnTo>
                  <a:pt x="1116058" y="2146164"/>
                </a:lnTo>
                <a:lnTo>
                  <a:pt x="1138485" y="2146164"/>
                </a:lnTo>
                <a:lnTo>
                  <a:pt x="1131404" y="2158848"/>
                </a:lnTo>
                <a:lnTo>
                  <a:pt x="1131325" y="2158989"/>
                </a:lnTo>
                <a:close/>
              </a:path>
              <a:path w="3296920" h="2565400">
                <a:moveTo>
                  <a:pt x="1240363" y="2158989"/>
                </a:moveTo>
                <a:lnTo>
                  <a:pt x="1234699" y="2158989"/>
                </a:lnTo>
                <a:lnTo>
                  <a:pt x="1231155" y="2146164"/>
                </a:lnTo>
                <a:lnTo>
                  <a:pt x="1245653" y="2146164"/>
                </a:lnTo>
                <a:lnTo>
                  <a:pt x="1240421" y="2158848"/>
                </a:lnTo>
                <a:lnTo>
                  <a:pt x="1240363" y="2158989"/>
                </a:lnTo>
                <a:close/>
              </a:path>
              <a:path w="3296920" h="2565400">
                <a:moveTo>
                  <a:pt x="1555891" y="2158989"/>
                </a:moveTo>
                <a:lnTo>
                  <a:pt x="1540453" y="2158989"/>
                </a:lnTo>
                <a:lnTo>
                  <a:pt x="1545487" y="2146164"/>
                </a:lnTo>
                <a:lnTo>
                  <a:pt x="1554958" y="2146164"/>
                </a:lnTo>
                <a:lnTo>
                  <a:pt x="1555880" y="2158848"/>
                </a:lnTo>
                <a:lnTo>
                  <a:pt x="1555891" y="2158989"/>
                </a:lnTo>
                <a:close/>
              </a:path>
              <a:path w="3296920" h="2565400">
                <a:moveTo>
                  <a:pt x="1651338" y="2158989"/>
                </a:moveTo>
                <a:lnTo>
                  <a:pt x="1636771" y="2158989"/>
                </a:lnTo>
                <a:lnTo>
                  <a:pt x="1641244" y="2146164"/>
                </a:lnTo>
                <a:lnTo>
                  <a:pt x="1647594" y="2146164"/>
                </a:lnTo>
                <a:lnTo>
                  <a:pt x="1651297" y="2158848"/>
                </a:lnTo>
                <a:lnTo>
                  <a:pt x="1651338" y="2158989"/>
                </a:lnTo>
                <a:close/>
              </a:path>
              <a:path w="3296920" h="2565400">
                <a:moveTo>
                  <a:pt x="1760011" y="2158989"/>
                </a:moveTo>
                <a:lnTo>
                  <a:pt x="1747060" y="2158989"/>
                </a:lnTo>
                <a:lnTo>
                  <a:pt x="1749077" y="2146164"/>
                </a:lnTo>
                <a:lnTo>
                  <a:pt x="1758244" y="2146164"/>
                </a:lnTo>
                <a:lnTo>
                  <a:pt x="1759991" y="2158848"/>
                </a:lnTo>
                <a:lnTo>
                  <a:pt x="1760011" y="2158989"/>
                </a:lnTo>
                <a:close/>
              </a:path>
              <a:path w="3296920" h="2565400">
                <a:moveTo>
                  <a:pt x="1784456" y="2171665"/>
                </a:moveTo>
                <a:lnTo>
                  <a:pt x="1772097" y="2171665"/>
                </a:lnTo>
                <a:lnTo>
                  <a:pt x="1770650" y="2158989"/>
                </a:lnTo>
                <a:lnTo>
                  <a:pt x="1773269" y="2158989"/>
                </a:lnTo>
                <a:lnTo>
                  <a:pt x="1778814" y="2146164"/>
                </a:lnTo>
                <a:lnTo>
                  <a:pt x="1785927" y="2146164"/>
                </a:lnTo>
                <a:lnTo>
                  <a:pt x="1787118" y="2158848"/>
                </a:lnTo>
                <a:lnTo>
                  <a:pt x="1787132" y="2158989"/>
                </a:lnTo>
                <a:lnTo>
                  <a:pt x="1784520" y="2171362"/>
                </a:lnTo>
                <a:lnTo>
                  <a:pt x="1784456" y="2171665"/>
                </a:lnTo>
                <a:close/>
              </a:path>
              <a:path w="3296920" h="2565400">
                <a:moveTo>
                  <a:pt x="1829047" y="2158989"/>
                </a:moveTo>
                <a:lnTo>
                  <a:pt x="1819102" y="2158989"/>
                </a:lnTo>
                <a:lnTo>
                  <a:pt x="1816532" y="2146164"/>
                </a:lnTo>
                <a:lnTo>
                  <a:pt x="1830011" y="2146164"/>
                </a:lnTo>
                <a:lnTo>
                  <a:pt x="1829058" y="2158848"/>
                </a:lnTo>
                <a:lnTo>
                  <a:pt x="1829047" y="2158989"/>
                </a:lnTo>
                <a:close/>
              </a:path>
              <a:path w="3296920" h="2565400">
                <a:moveTo>
                  <a:pt x="1860694" y="2158989"/>
                </a:moveTo>
                <a:lnTo>
                  <a:pt x="1848617" y="2158989"/>
                </a:lnTo>
                <a:lnTo>
                  <a:pt x="1839287" y="2146164"/>
                </a:lnTo>
                <a:lnTo>
                  <a:pt x="1865755" y="2146164"/>
                </a:lnTo>
                <a:lnTo>
                  <a:pt x="1860750" y="2158848"/>
                </a:lnTo>
                <a:lnTo>
                  <a:pt x="1860694" y="2158989"/>
                </a:lnTo>
                <a:close/>
              </a:path>
              <a:path w="3296920" h="2565400">
                <a:moveTo>
                  <a:pt x="1881165" y="2158989"/>
                </a:moveTo>
                <a:lnTo>
                  <a:pt x="1875639" y="2158989"/>
                </a:lnTo>
                <a:lnTo>
                  <a:pt x="1872401" y="2146164"/>
                </a:lnTo>
                <a:lnTo>
                  <a:pt x="1886686" y="2146164"/>
                </a:lnTo>
                <a:lnTo>
                  <a:pt x="1881226" y="2158848"/>
                </a:lnTo>
                <a:lnTo>
                  <a:pt x="1881165" y="2158989"/>
                </a:lnTo>
                <a:close/>
              </a:path>
              <a:path w="3296920" h="2565400">
                <a:moveTo>
                  <a:pt x="1903616" y="2158989"/>
                </a:moveTo>
                <a:lnTo>
                  <a:pt x="1888140" y="2158989"/>
                </a:lnTo>
                <a:lnTo>
                  <a:pt x="1889774" y="2146164"/>
                </a:lnTo>
                <a:lnTo>
                  <a:pt x="1901376" y="2146164"/>
                </a:lnTo>
                <a:lnTo>
                  <a:pt x="1903591" y="2158848"/>
                </a:lnTo>
                <a:lnTo>
                  <a:pt x="1903616" y="2158989"/>
                </a:lnTo>
                <a:close/>
              </a:path>
              <a:path w="3296920" h="2565400">
                <a:moveTo>
                  <a:pt x="1936896" y="2158989"/>
                </a:moveTo>
                <a:lnTo>
                  <a:pt x="1931165" y="2158989"/>
                </a:lnTo>
                <a:lnTo>
                  <a:pt x="1931158" y="2158848"/>
                </a:lnTo>
                <a:lnTo>
                  <a:pt x="1927317" y="2146164"/>
                </a:lnTo>
                <a:lnTo>
                  <a:pt x="1942254" y="2146164"/>
                </a:lnTo>
                <a:lnTo>
                  <a:pt x="1936955" y="2158848"/>
                </a:lnTo>
                <a:lnTo>
                  <a:pt x="1936896" y="2158989"/>
                </a:lnTo>
                <a:close/>
              </a:path>
              <a:path w="3296920" h="2565400">
                <a:moveTo>
                  <a:pt x="2003596" y="2158989"/>
                </a:moveTo>
                <a:lnTo>
                  <a:pt x="1988713" y="2158989"/>
                </a:lnTo>
                <a:lnTo>
                  <a:pt x="1991560" y="2146164"/>
                </a:lnTo>
                <a:lnTo>
                  <a:pt x="2001218" y="2146164"/>
                </a:lnTo>
                <a:lnTo>
                  <a:pt x="2003570" y="2158848"/>
                </a:lnTo>
                <a:lnTo>
                  <a:pt x="2003596" y="2158989"/>
                </a:lnTo>
                <a:close/>
              </a:path>
              <a:path w="3296920" h="2565400">
                <a:moveTo>
                  <a:pt x="2107339" y="2171665"/>
                </a:moveTo>
                <a:lnTo>
                  <a:pt x="2101977" y="2171665"/>
                </a:lnTo>
                <a:lnTo>
                  <a:pt x="2093038" y="2158989"/>
                </a:lnTo>
                <a:lnTo>
                  <a:pt x="2099265" y="2158989"/>
                </a:lnTo>
                <a:lnTo>
                  <a:pt x="2109151" y="2146164"/>
                </a:lnTo>
                <a:lnTo>
                  <a:pt x="2110807" y="2158848"/>
                </a:lnTo>
                <a:lnTo>
                  <a:pt x="2110827" y="2158989"/>
                </a:lnTo>
                <a:lnTo>
                  <a:pt x="2107422" y="2171362"/>
                </a:lnTo>
                <a:lnTo>
                  <a:pt x="2107339" y="2171665"/>
                </a:lnTo>
                <a:close/>
              </a:path>
              <a:path w="3296920" h="2565400">
                <a:moveTo>
                  <a:pt x="2143447" y="2171665"/>
                </a:moveTo>
                <a:lnTo>
                  <a:pt x="2131207" y="2171665"/>
                </a:lnTo>
                <a:lnTo>
                  <a:pt x="2126825" y="2158989"/>
                </a:lnTo>
                <a:lnTo>
                  <a:pt x="2124672" y="2158989"/>
                </a:lnTo>
                <a:lnTo>
                  <a:pt x="2130762" y="2146164"/>
                </a:lnTo>
                <a:lnTo>
                  <a:pt x="2140454" y="2146164"/>
                </a:lnTo>
                <a:lnTo>
                  <a:pt x="2147035" y="2158848"/>
                </a:lnTo>
                <a:lnTo>
                  <a:pt x="2147108" y="2158989"/>
                </a:lnTo>
                <a:lnTo>
                  <a:pt x="2143534" y="2171362"/>
                </a:lnTo>
                <a:lnTo>
                  <a:pt x="2143447" y="2171665"/>
                </a:lnTo>
                <a:close/>
              </a:path>
              <a:path w="3296920" h="2565400">
                <a:moveTo>
                  <a:pt x="2208540" y="2158989"/>
                </a:moveTo>
                <a:lnTo>
                  <a:pt x="2190019" y="2158989"/>
                </a:lnTo>
                <a:lnTo>
                  <a:pt x="2197358" y="2146164"/>
                </a:lnTo>
                <a:lnTo>
                  <a:pt x="2203188" y="2146164"/>
                </a:lnTo>
                <a:lnTo>
                  <a:pt x="2208481" y="2158848"/>
                </a:lnTo>
                <a:lnTo>
                  <a:pt x="2208540" y="2158989"/>
                </a:lnTo>
                <a:close/>
              </a:path>
              <a:path w="3296920" h="2565400">
                <a:moveTo>
                  <a:pt x="2315708" y="2171665"/>
                </a:moveTo>
                <a:lnTo>
                  <a:pt x="2300536" y="2171665"/>
                </a:lnTo>
                <a:lnTo>
                  <a:pt x="2298003" y="2158989"/>
                </a:lnTo>
                <a:lnTo>
                  <a:pt x="2302550" y="2146164"/>
                </a:lnTo>
                <a:lnTo>
                  <a:pt x="2315194" y="2146164"/>
                </a:lnTo>
                <a:lnTo>
                  <a:pt x="2317295" y="2158848"/>
                </a:lnTo>
                <a:lnTo>
                  <a:pt x="2317319" y="2158989"/>
                </a:lnTo>
                <a:lnTo>
                  <a:pt x="2315747" y="2171362"/>
                </a:lnTo>
                <a:lnTo>
                  <a:pt x="2315708" y="2171665"/>
                </a:lnTo>
                <a:close/>
              </a:path>
              <a:path w="3296920" h="2565400">
                <a:moveTo>
                  <a:pt x="2440961" y="2158989"/>
                </a:moveTo>
                <a:lnTo>
                  <a:pt x="2426459" y="2158989"/>
                </a:lnTo>
                <a:lnTo>
                  <a:pt x="2434028" y="2146164"/>
                </a:lnTo>
                <a:lnTo>
                  <a:pt x="2433874" y="2146164"/>
                </a:lnTo>
                <a:lnTo>
                  <a:pt x="2440883" y="2158848"/>
                </a:lnTo>
                <a:lnTo>
                  <a:pt x="2440961" y="2158989"/>
                </a:lnTo>
                <a:close/>
              </a:path>
              <a:path w="3296920" h="2565400">
                <a:moveTo>
                  <a:pt x="2475007" y="2158989"/>
                </a:moveTo>
                <a:lnTo>
                  <a:pt x="2469591" y="2158989"/>
                </a:lnTo>
                <a:lnTo>
                  <a:pt x="2460409" y="2146164"/>
                </a:lnTo>
                <a:lnTo>
                  <a:pt x="2475087" y="2146164"/>
                </a:lnTo>
                <a:lnTo>
                  <a:pt x="2475007" y="2158989"/>
                </a:lnTo>
                <a:close/>
              </a:path>
              <a:path w="3296920" h="2565400">
                <a:moveTo>
                  <a:pt x="2523014" y="2158989"/>
                </a:moveTo>
                <a:lnTo>
                  <a:pt x="2507537" y="2158989"/>
                </a:lnTo>
                <a:lnTo>
                  <a:pt x="2509344" y="2146164"/>
                </a:lnTo>
                <a:lnTo>
                  <a:pt x="2518222" y="2146164"/>
                </a:lnTo>
                <a:lnTo>
                  <a:pt x="2522961" y="2158848"/>
                </a:lnTo>
                <a:lnTo>
                  <a:pt x="2523014" y="2158989"/>
                </a:lnTo>
                <a:close/>
              </a:path>
              <a:path w="3296920" h="2565400">
                <a:moveTo>
                  <a:pt x="2592266" y="2184399"/>
                </a:moveTo>
                <a:lnTo>
                  <a:pt x="2588681" y="2173031"/>
                </a:lnTo>
                <a:lnTo>
                  <a:pt x="2588275" y="2171665"/>
                </a:lnTo>
                <a:lnTo>
                  <a:pt x="2593567" y="2158989"/>
                </a:lnTo>
                <a:lnTo>
                  <a:pt x="2597739" y="2146164"/>
                </a:lnTo>
                <a:lnTo>
                  <a:pt x="2609787" y="2146164"/>
                </a:lnTo>
                <a:lnTo>
                  <a:pt x="2612266" y="2158848"/>
                </a:lnTo>
                <a:lnTo>
                  <a:pt x="2612293" y="2158989"/>
                </a:lnTo>
                <a:lnTo>
                  <a:pt x="2603386" y="2171665"/>
                </a:lnTo>
                <a:lnTo>
                  <a:pt x="2592266" y="2184399"/>
                </a:lnTo>
                <a:close/>
              </a:path>
              <a:path w="3296920" h="2565400">
                <a:moveTo>
                  <a:pt x="272425" y="2171665"/>
                </a:moveTo>
                <a:lnTo>
                  <a:pt x="260444" y="2171665"/>
                </a:lnTo>
                <a:lnTo>
                  <a:pt x="264893" y="2158989"/>
                </a:lnTo>
                <a:lnTo>
                  <a:pt x="269546" y="2158989"/>
                </a:lnTo>
                <a:lnTo>
                  <a:pt x="272356" y="2171362"/>
                </a:lnTo>
                <a:lnTo>
                  <a:pt x="272425" y="2171665"/>
                </a:lnTo>
                <a:close/>
              </a:path>
              <a:path w="3296920" h="2565400">
                <a:moveTo>
                  <a:pt x="283756" y="2171665"/>
                </a:moveTo>
                <a:lnTo>
                  <a:pt x="283551" y="2171362"/>
                </a:lnTo>
                <a:lnTo>
                  <a:pt x="276571" y="2158989"/>
                </a:lnTo>
                <a:lnTo>
                  <a:pt x="289515" y="2158989"/>
                </a:lnTo>
                <a:lnTo>
                  <a:pt x="283756" y="2171665"/>
                </a:lnTo>
                <a:close/>
              </a:path>
              <a:path w="3296920" h="2565400">
                <a:moveTo>
                  <a:pt x="368358" y="2197091"/>
                </a:moveTo>
                <a:lnTo>
                  <a:pt x="358572" y="2197091"/>
                </a:lnTo>
                <a:lnTo>
                  <a:pt x="357073" y="2184399"/>
                </a:lnTo>
                <a:lnTo>
                  <a:pt x="358750" y="2184399"/>
                </a:lnTo>
                <a:lnTo>
                  <a:pt x="358522" y="2173031"/>
                </a:lnTo>
                <a:lnTo>
                  <a:pt x="358474" y="2171665"/>
                </a:lnTo>
                <a:lnTo>
                  <a:pt x="350758" y="2158989"/>
                </a:lnTo>
                <a:lnTo>
                  <a:pt x="361179" y="2158989"/>
                </a:lnTo>
                <a:lnTo>
                  <a:pt x="372701" y="2171665"/>
                </a:lnTo>
                <a:lnTo>
                  <a:pt x="372503" y="2173031"/>
                </a:lnTo>
                <a:lnTo>
                  <a:pt x="368358" y="2197091"/>
                </a:lnTo>
                <a:close/>
              </a:path>
              <a:path w="3296920" h="2565400">
                <a:moveTo>
                  <a:pt x="391086" y="2171665"/>
                </a:moveTo>
                <a:lnTo>
                  <a:pt x="375440" y="2171665"/>
                </a:lnTo>
                <a:lnTo>
                  <a:pt x="377853" y="2158989"/>
                </a:lnTo>
                <a:lnTo>
                  <a:pt x="384901" y="2158989"/>
                </a:lnTo>
                <a:lnTo>
                  <a:pt x="391086" y="2171665"/>
                </a:lnTo>
                <a:close/>
              </a:path>
              <a:path w="3296920" h="2565400">
                <a:moveTo>
                  <a:pt x="509791" y="2171665"/>
                </a:moveTo>
                <a:lnTo>
                  <a:pt x="494713" y="2171665"/>
                </a:lnTo>
                <a:lnTo>
                  <a:pt x="497808" y="2158989"/>
                </a:lnTo>
                <a:lnTo>
                  <a:pt x="508651" y="2158989"/>
                </a:lnTo>
                <a:lnTo>
                  <a:pt x="509763" y="2171362"/>
                </a:lnTo>
                <a:lnTo>
                  <a:pt x="509791" y="2171665"/>
                </a:lnTo>
                <a:close/>
              </a:path>
              <a:path w="3296920" h="2565400">
                <a:moveTo>
                  <a:pt x="542994" y="2184399"/>
                </a:moveTo>
                <a:lnTo>
                  <a:pt x="537526" y="2173031"/>
                </a:lnTo>
                <a:lnTo>
                  <a:pt x="536896" y="2171665"/>
                </a:lnTo>
                <a:lnTo>
                  <a:pt x="540806" y="2158989"/>
                </a:lnTo>
                <a:lnTo>
                  <a:pt x="551997" y="2158989"/>
                </a:lnTo>
                <a:lnTo>
                  <a:pt x="552018" y="2171665"/>
                </a:lnTo>
                <a:lnTo>
                  <a:pt x="548542" y="2171665"/>
                </a:lnTo>
                <a:lnTo>
                  <a:pt x="542994" y="2184399"/>
                </a:lnTo>
                <a:close/>
              </a:path>
              <a:path w="3296920" h="2565400">
                <a:moveTo>
                  <a:pt x="594785" y="2184399"/>
                </a:moveTo>
                <a:lnTo>
                  <a:pt x="589659" y="2173031"/>
                </a:lnTo>
                <a:lnTo>
                  <a:pt x="589072" y="2171665"/>
                </a:lnTo>
                <a:lnTo>
                  <a:pt x="593914" y="2158989"/>
                </a:lnTo>
                <a:lnTo>
                  <a:pt x="605968" y="2158989"/>
                </a:lnTo>
                <a:lnTo>
                  <a:pt x="607088" y="2171362"/>
                </a:lnTo>
                <a:lnTo>
                  <a:pt x="607116" y="2171665"/>
                </a:lnTo>
                <a:lnTo>
                  <a:pt x="602122" y="2171665"/>
                </a:lnTo>
                <a:lnTo>
                  <a:pt x="594785" y="2184399"/>
                </a:lnTo>
                <a:close/>
              </a:path>
              <a:path w="3296920" h="2565400">
                <a:moveTo>
                  <a:pt x="625276" y="2197091"/>
                </a:moveTo>
                <a:lnTo>
                  <a:pt x="623854" y="2184399"/>
                </a:lnTo>
                <a:lnTo>
                  <a:pt x="630137" y="2158989"/>
                </a:lnTo>
                <a:lnTo>
                  <a:pt x="641706" y="2158989"/>
                </a:lnTo>
                <a:lnTo>
                  <a:pt x="645401" y="2171362"/>
                </a:lnTo>
                <a:lnTo>
                  <a:pt x="645492" y="2171665"/>
                </a:lnTo>
                <a:lnTo>
                  <a:pt x="643192" y="2171665"/>
                </a:lnTo>
                <a:lnTo>
                  <a:pt x="638891" y="2184399"/>
                </a:lnTo>
                <a:lnTo>
                  <a:pt x="636778" y="2184399"/>
                </a:lnTo>
                <a:lnTo>
                  <a:pt x="625276" y="2197091"/>
                </a:lnTo>
                <a:close/>
              </a:path>
              <a:path w="3296920" h="2565400">
                <a:moveTo>
                  <a:pt x="796992" y="2184399"/>
                </a:moveTo>
                <a:lnTo>
                  <a:pt x="789200" y="2173031"/>
                </a:lnTo>
                <a:lnTo>
                  <a:pt x="789406" y="2171665"/>
                </a:lnTo>
                <a:lnTo>
                  <a:pt x="788280" y="2171665"/>
                </a:lnTo>
                <a:lnTo>
                  <a:pt x="785502" y="2158989"/>
                </a:lnTo>
                <a:lnTo>
                  <a:pt x="801786" y="2158989"/>
                </a:lnTo>
                <a:lnTo>
                  <a:pt x="802320" y="2171362"/>
                </a:lnTo>
                <a:lnTo>
                  <a:pt x="802333" y="2171665"/>
                </a:lnTo>
                <a:lnTo>
                  <a:pt x="789406" y="2171665"/>
                </a:lnTo>
                <a:lnTo>
                  <a:pt x="789200" y="2173031"/>
                </a:lnTo>
                <a:lnTo>
                  <a:pt x="801774" y="2173031"/>
                </a:lnTo>
                <a:lnTo>
                  <a:pt x="796992" y="2184399"/>
                </a:lnTo>
                <a:close/>
              </a:path>
              <a:path w="3296920" h="2565400">
                <a:moveTo>
                  <a:pt x="842375" y="2171665"/>
                </a:moveTo>
                <a:lnTo>
                  <a:pt x="831467" y="2171665"/>
                </a:lnTo>
                <a:lnTo>
                  <a:pt x="829329" y="2158989"/>
                </a:lnTo>
                <a:lnTo>
                  <a:pt x="844628" y="2158989"/>
                </a:lnTo>
                <a:lnTo>
                  <a:pt x="842429" y="2171362"/>
                </a:lnTo>
                <a:lnTo>
                  <a:pt x="842375" y="2171665"/>
                </a:lnTo>
                <a:close/>
              </a:path>
              <a:path w="3296920" h="2565400">
                <a:moveTo>
                  <a:pt x="887255" y="2184399"/>
                </a:moveTo>
                <a:lnTo>
                  <a:pt x="881284" y="2184399"/>
                </a:lnTo>
                <a:lnTo>
                  <a:pt x="875439" y="2171665"/>
                </a:lnTo>
                <a:lnTo>
                  <a:pt x="875017" y="2171665"/>
                </a:lnTo>
                <a:lnTo>
                  <a:pt x="877922" y="2158989"/>
                </a:lnTo>
                <a:lnTo>
                  <a:pt x="883567" y="2158989"/>
                </a:lnTo>
                <a:lnTo>
                  <a:pt x="891340" y="2171665"/>
                </a:lnTo>
                <a:lnTo>
                  <a:pt x="890930" y="2173031"/>
                </a:lnTo>
                <a:lnTo>
                  <a:pt x="887255" y="2184399"/>
                </a:lnTo>
                <a:close/>
              </a:path>
              <a:path w="3296920" h="2565400">
                <a:moveTo>
                  <a:pt x="910717" y="2184399"/>
                </a:moveTo>
                <a:lnTo>
                  <a:pt x="898717" y="2184399"/>
                </a:lnTo>
                <a:lnTo>
                  <a:pt x="893269" y="2171665"/>
                </a:lnTo>
                <a:lnTo>
                  <a:pt x="893248" y="2158989"/>
                </a:lnTo>
                <a:lnTo>
                  <a:pt x="906116" y="2158989"/>
                </a:lnTo>
                <a:lnTo>
                  <a:pt x="911108" y="2171362"/>
                </a:lnTo>
                <a:lnTo>
                  <a:pt x="911189" y="2173031"/>
                </a:lnTo>
                <a:lnTo>
                  <a:pt x="910717" y="2184399"/>
                </a:lnTo>
                <a:close/>
              </a:path>
              <a:path w="3296920" h="2565400">
                <a:moveTo>
                  <a:pt x="945428" y="2171665"/>
                </a:moveTo>
                <a:lnTo>
                  <a:pt x="919958" y="2171665"/>
                </a:lnTo>
                <a:lnTo>
                  <a:pt x="929555" y="2158989"/>
                </a:lnTo>
                <a:lnTo>
                  <a:pt x="940007" y="2158989"/>
                </a:lnTo>
                <a:lnTo>
                  <a:pt x="945428" y="2171665"/>
                </a:lnTo>
                <a:close/>
              </a:path>
              <a:path w="3296920" h="2565400">
                <a:moveTo>
                  <a:pt x="959984" y="2171665"/>
                </a:moveTo>
                <a:lnTo>
                  <a:pt x="949583" y="2171665"/>
                </a:lnTo>
                <a:lnTo>
                  <a:pt x="955134" y="2158989"/>
                </a:lnTo>
                <a:lnTo>
                  <a:pt x="959868" y="2171362"/>
                </a:lnTo>
                <a:lnTo>
                  <a:pt x="959984" y="2171665"/>
                </a:lnTo>
                <a:close/>
              </a:path>
              <a:path w="3296920" h="2565400">
                <a:moveTo>
                  <a:pt x="1005940" y="2171665"/>
                </a:moveTo>
                <a:lnTo>
                  <a:pt x="969665" y="2171665"/>
                </a:lnTo>
                <a:lnTo>
                  <a:pt x="973392" y="2158989"/>
                </a:lnTo>
                <a:lnTo>
                  <a:pt x="999171" y="2158989"/>
                </a:lnTo>
                <a:lnTo>
                  <a:pt x="1005940" y="2171665"/>
                </a:lnTo>
                <a:close/>
              </a:path>
              <a:path w="3296920" h="2565400">
                <a:moveTo>
                  <a:pt x="1087171" y="2171665"/>
                </a:moveTo>
                <a:lnTo>
                  <a:pt x="1076952" y="2171665"/>
                </a:lnTo>
                <a:lnTo>
                  <a:pt x="1065089" y="2158989"/>
                </a:lnTo>
                <a:lnTo>
                  <a:pt x="1087979" y="2158989"/>
                </a:lnTo>
                <a:lnTo>
                  <a:pt x="1087191" y="2171362"/>
                </a:lnTo>
                <a:lnTo>
                  <a:pt x="1087171" y="2171665"/>
                </a:lnTo>
                <a:close/>
              </a:path>
              <a:path w="3296920" h="2565400">
                <a:moveTo>
                  <a:pt x="1145067" y="2171665"/>
                </a:moveTo>
                <a:lnTo>
                  <a:pt x="1134507" y="2171665"/>
                </a:lnTo>
                <a:lnTo>
                  <a:pt x="1140674" y="2158989"/>
                </a:lnTo>
                <a:lnTo>
                  <a:pt x="1144962" y="2171362"/>
                </a:lnTo>
                <a:lnTo>
                  <a:pt x="1145067" y="2171665"/>
                </a:lnTo>
                <a:close/>
              </a:path>
              <a:path w="3296920" h="2565400">
                <a:moveTo>
                  <a:pt x="1231266" y="2171665"/>
                </a:moveTo>
                <a:lnTo>
                  <a:pt x="1217738" y="2171665"/>
                </a:lnTo>
                <a:lnTo>
                  <a:pt x="1216463" y="2158989"/>
                </a:lnTo>
                <a:lnTo>
                  <a:pt x="1230088" y="2158989"/>
                </a:lnTo>
                <a:lnTo>
                  <a:pt x="1231238" y="2171362"/>
                </a:lnTo>
                <a:lnTo>
                  <a:pt x="1231266" y="2171665"/>
                </a:lnTo>
                <a:close/>
              </a:path>
              <a:path w="3296920" h="2565400">
                <a:moveTo>
                  <a:pt x="1645766" y="2171665"/>
                </a:moveTo>
                <a:lnTo>
                  <a:pt x="1640146" y="2171665"/>
                </a:lnTo>
                <a:lnTo>
                  <a:pt x="1635897" y="2158989"/>
                </a:lnTo>
                <a:lnTo>
                  <a:pt x="1650102" y="2158989"/>
                </a:lnTo>
                <a:lnTo>
                  <a:pt x="1645869" y="2171362"/>
                </a:lnTo>
                <a:lnTo>
                  <a:pt x="1645766" y="2171665"/>
                </a:lnTo>
                <a:close/>
              </a:path>
              <a:path w="3296920" h="2565400">
                <a:moveTo>
                  <a:pt x="1718032" y="2171665"/>
                </a:moveTo>
                <a:lnTo>
                  <a:pt x="1706466" y="2171665"/>
                </a:lnTo>
                <a:lnTo>
                  <a:pt x="1698819" y="2158989"/>
                </a:lnTo>
                <a:lnTo>
                  <a:pt x="1719406" y="2158989"/>
                </a:lnTo>
                <a:lnTo>
                  <a:pt x="1718065" y="2171362"/>
                </a:lnTo>
                <a:lnTo>
                  <a:pt x="1718032" y="2171665"/>
                </a:lnTo>
                <a:close/>
              </a:path>
              <a:path w="3296920" h="2565400">
                <a:moveTo>
                  <a:pt x="1740869" y="2171665"/>
                </a:moveTo>
                <a:lnTo>
                  <a:pt x="1726648" y="2171665"/>
                </a:lnTo>
                <a:lnTo>
                  <a:pt x="1729713" y="2158989"/>
                </a:lnTo>
                <a:lnTo>
                  <a:pt x="1739591" y="2158989"/>
                </a:lnTo>
                <a:lnTo>
                  <a:pt x="1740838" y="2171362"/>
                </a:lnTo>
                <a:lnTo>
                  <a:pt x="1740869" y="2171665"/>
                </a:lnTo>
                <a:close/>
              </a:path>
              <a:path w="3296920" h="2565400">
                <a:moveTo>
                  <a:pt x="1820298" y="2184399"/>
                </a:moveTo>
                <a:lnTo>
                  <a:pt x="1812265" y="2184399"/>
                </a:lnTo>
                <a:lnTo>
                  <a:pt x="1797990" y="2158989"/>
                </a:lnTo>
                <a:lnTo>
                  <a:pt x="1826516" y="2158989"/>
                </a:lnTo>
                <a:lnTo>
                  <a:pt x="1823250" y="2171362"/>
                </a:lnTo>
                <a:lnTo>
                  <a:pt x="1823170" y="2171665"/>
                </a:lnTo>
                <a:lnTo>
                  <a:pt x="1821573" y="2171665"/>
                </a:lnTo>
                <a:lnTo>
                  <a:pt x="1820298" y="2184399"/>
                </a:lnTo>
                <a:close/>
              </a:path>
              <a:path w="3296920" h="2565400">
                <a:moveTo>
                  <a:pt x="1895790" y="2171665"/>
                </a:moveTo>
                <a:lnTo>
                  <a:pt x="1895628" y="2171362"/>
                </a:lnTo>
                <a:lnTo>
                  <a:pt x="1890274" y="2158989"/>
                </a:lnTo>
                <a:lnTo>
                  <a:pt x="1901859" y="2158989"/>
                </a:lnTo>
                <a:lnTo>
                  <a:pt x="1895790" y="2171665"/>
                </a:lnTo>
                <a:close/>
              </a:path>
              <a:path w="3296920" h="2565400">
                <a:moveTo>
                  <a:pt x="1931800" y="2171665"/>
                </a:moveTo>
                <a:lnTo>
                  <a:pt x="1916699" y="2171665"/>
                </a:lnTo>
                <a:lnTo>
                  <a:pt x="1919158" y="2158989"/>
                </a:lnTo>
                <a:lnTo>
                  <a:pt x="1931165" y="2158989"/>
                </a:lnTo>
                <a:lnTo>
                  <a:pt x="1931785" y="2171362"/>
                </a:lnTo>
                <a:lnTo>
                  <a:pt x="1931800" y="2171665"/>
                </a:lnTo>
                <a:close/>
              </a:path>
              <a:path w="3296920" h="2565400">
                <a:moveTo>
                  <a:pt x="1962458" y="2171665"/>
                </a:moveTo>
                <a:lnTo>
                  <a:pt x="1946369" y="2171665"/>
                </a:lnTo>
                <a:lnTo>
                  <a:pt x="1951295" y="2158989"/>
                </a:lnTo>
                <a:lnTo>
                  <a:pt x="1957258" y="2158989"/>
                </a:lnTo>
                <a:lnTo>
                  <a:pt x="1962334" y="2171362"/>
                </a:lnTo>
                <a:lnTo>
                  <a:pt x="1962458" y="2171665"/>
                </a:lnTo>
                <a:close/>
              </a:path>
              <a:path w="3296920" h="2565400">
                <a:moveTo>
                  <a:pt x="2087844" y="2184399"/>
                </a:moveTo>
                <a:lnTo>
                  <a:pt x="2076232" y="2184399"/>
                </a:lnTo>
                <a:lnTo>
                  <a:pt x="2070892" y="2171665"/>
                </a:lnTo>
                <a:lnTo>
                  <a:pt x="2066193" y="2171665"/>
                </a:lnTo>
                <a:lnTo>
                  <a:pt x="2066815" y="2158989"/>
                </a:lnTo>
                <a:lnTo>
                  <a:pt x="2077495" y="2158989"/>
                </a:lnTo>
                <a:lnTo>
                  <a:pt x="2088951" y="2171665"/>
                </a:lnTo>
                <a:lnTo>
                  <a:pt x="2088863" y="2173031"/>
                </a:lnTo>
                <a:lnTo>
                  <a:pt x="2087844" y="2184399"/>
                </a:lnTo>
                <a:close/>
              </a:path>
              <a:path w="3296920" h="2565400">
                <a:moveTo>
                  <a:pt x="2201507" y="2171665"/>
                </a:moveTo>
                <a:lnTo>
                  <a:pt x="2201265" y="2171362"/>
                </a:lnTo>
                <a:lnTo>
                  <a:pt x="2193177" y="2158989"/>
                </a:lnTo>
                <a:lnTo>
                  <a:pt x="2209614" y="2158989"/>
                </a:lnTo>
                <a:lnTo>
                  <a:pt x="2201507" y="2171665"/>
                </a:lnTo>
                <a:close/>
              </a:path>
              <a:path w="3296920" h="2565400">
                <a:moveTo>
                  <a:pt x="2233901" y="2171665"/>
                </a:moveTo>
                <a:lnTo>
                  <a:pt x="2219073" y="2171665"/>
                </a:lnTo>
                <a:lnTo>
                  <a:pt x="2219470" y="2158989"/>
                </a:lnTo>
                <a:lnTo>
                  <a:pt x="2235805" y="2158989"/>
                </a:lnTo>
                <a:lnTo>
                  <a:pt x="2233947" y="2171362"/>
                </a:lnTo>
                <a:lnTo>
                  <a:pt x="2233901" y="2171665"/>
                </a:lnTo>
                <a:close/>
              </a:path>
              <a:path w="3296920" h="2565400">
                <a:moveTo>
                  <a:pt x="2273854" y="2171665"/>
                </a:moveTo>
                <a:lnTo>
                  <a:pt x="2262808" y="2171665"/>
                </a:lnTo>
                <a:lnTo>
                  <a:pt x="2267830" y="2158989"/>
                </a:lnTo>
                <a:lnTo>
                  <a:pt x="2273854" y="2171665"/>
                </a:lnTo>
                <a:close/>
              </a:path>
              <a:path w="3296920" h="2565400">
                <a:moveTo>
                  <a:pt x="2382810" y="2171665"/>
                </a:moveTo>
                <a:lnTo>
                  <a:pt x="2369306" y="2171665"/>
                </a:lnTo>
                <a:lnTo>
                  <a:pt x="2376042" y="2158989"/>
                </a:lnTo>
                <a:lnTo>
                  <a:pt x="2382810" y="2171665"/>
                </a:lnTo>
                <a:close/>
              </a:path>
              <a:path w="3296920" h="2565400">
                <a:moveTo>
                  <a:pt x="2400839" y="2171665"/>
                </a:moveTo>
                <a:lnTo>
                  <a:pt x="2395942" y="2171665"/>
                </a:lnTo>
                <a:lnTo>
                  <a:pt x="2392265" y="2158989"/>
                </a:lnTo>
                <a:lnTo>
                  <a:pt x="2405022" y="2158989"/>
                </a:lnTo>
                <a:lnTo>
                  <a:pt x="2400939" y="2171362"/>
                </a:lnTo>
                <a:lnTo>
                  <a:pt x="2400839" y="2171665"/>
                </a:lnTo>
                <a:close/>
              </a:path>
              <a:path w="3296920" h="2565400">
                <a:moveTo>
                  <a:pt x="2437407" y="2171665"/>
                </a:moveTo>
                <a:lnTo>
                  <a:pt x="2426244" y="2171665"/>
                </a:lnTo>
                <a:lnTo>
                  <a:pt x="2422532" y="2158989"/>
                </a:lnTo>
                <a:lnTo>
                  <a:pt x="2440763" y="2158989"/>
                </a:lnTo>
                <a:lnTo>
                  <a:pt x="2437488" y="2171362"/>
                </a:lnTo>
                <a:lnTo>
                  <a:pt x="2437407" y="2171665"/>
                </a:lnTo>
                <a:close/>
              </a:path>
              <a:path w="3296920" h="2565400">
                <a:moveTo>
                  <a:pt x="2551052" y="2171665"/>
                </a:moveTo>
                <a:lnTo>
                  <a:pt x="2525792" y="2171665"/>
                </a:lnTo>
                <a:lnTo>
                  <a:pt x="2527450" y="2158989"/>
                </a:lnTo>
                <a:lnTo>
                  <a:pt x="2550403" y="2158989"/>
                </a:lnTo>
                <a:lnTo>
                  <a:pt x="2551036" y="2171362"/>
                </a:lnTo>
                <a:lnTo>
                  <a:pt x="2551052" y="2171665"/>
                </a:lnTo>
                <a:close/>
              </a:path>
              <a:path w="3296920" h="2565400">
                <a:moveTo>
                  <a:pt x="2571575" y="2171665"/>
                </a:moveTo>
                <a:lnTo>
                  <a:pt x="2555327" y="2171665"/>
                </a:lnTo>
                <a:lnTo>
                  <a:pt x="2552631" y="2158989"/>
                </a:lnTo>
                <a:lnTo>
                  <a:pt x="2572116" y="2158989"/>
                </a:lnTo>
                <a:lnTo>
                  <a:pt x="2571588" y="2171362"/>
                </a:lnTo>
                <a:lnTo>
                  <a:pt x="2571575" y="2171665"/>
                </a:lnTo>
                <a:close/>
              </a:path>
              <a:path w="3296920" h="2565400">
                <a:moveTo>
                  <a:pt x="177251" y="2184399"/>
                </a:moveTo>
                <a:lnTo>
                  <a:pt x="159346" y="2184399"/>
                </a:lnTo>
                <a:lnTo>
                  <a:pt x="161419" y="2171665"/>
                </a:lnTo>
                <a:lnTo>
                  <a:pt x="175590" y="2171665"/>
                </a:lnTo>
                <a:lnTo>
                  <a:pt x="177251" y="2184399"/>
                </a:lnTo>
                <a:close/>
              </a:path>
              <a:path w="3296920" h="2565400">
                <a:moveTo>
                  <a:pt x="200204" y="2184399"/>
                </a:moveTo>
                <a:lnTo>
                  <a:pt x="184167" y="2184399"/>
                </a:lnTo>
                <a:lnTo>
                  <a:pt x="184446" y="2173031"/>
                </a:lnTo>
                <a:lnTo>
                  <a:pt x="184479" y="2171665"/>
                </a:lnTo>
                <a:lnTo>
                  <a:pt x="197156" y="2171665"/>
                </a:lnTo>
                <a:lnTo>
                  <a:pt x="200204" y="2184399"/>
                </a:lnTo>
                <a:close/>
              </a:path>
              <a:path w="3296920" h="2565400">
                <a:moveTo>
                  <a:pt x="250490" y="2184399"/>
                </a:moveTo>
                <a:lnTo>
                  <a:pt x="234705" y="2184399"/>
                </a:lnTo>
                <a:lnTo>
                  <a:pt x="241202" y="2171665"/>
                </a:lnTo>
                <a:lnTo>
                  <a:pt x="248098" y="2171665"/>
                </a:lnTo>
                <a:lnTo>
                  <a:pt x="250490" y="2184399"/>
                </a:lnTo>
                <a:close/>
              </a:path>
              <a:path w="3296920" h="2565400">
                <a:moveTo>
                  <a:pt x="306427" y="2184399"/>
                </a:moveTo>
                <a:lnTo>
                  <a:pt x="292324" y="2184399"/>
                </a:lnTo>
                <a:lnTo>
                  <a:pt x="292117" y="2173031"/>
                </a:lnTo>
                <a:lnTo>
                  <a:pt x="292092" y="2171665"/>
                </a:lnTo>
                <a:lnTo>
                  <a:pt x="306880" y="2171665"/>
                </a:lnTo>
                <a:lnTo>
                  <a:pt x="306427" y="2184399"/>
                </a:lnTo>
                <a:close/>
              </a:path>
              <a:path w="3296920" h="2565400">
                <a:moveTo>
                  <a:pt x="325807" y="2184399"/>
                </a:moveTo>
                <a:lnTo>
                  <a:pt x="313058" y="2184399"/>
                </a:lnTo>
                <a:lnTo>
                  <a:pt x="312952" y="2171665"/>
                </a:lnTo>
                <a:lnTo>
                  <a:pt x="329954" y="2171665"/>
                </a:lnTo>
                <a:lnTo>
                  <a:pt x="325807" y="2184399"/>
                </a:lnTo>
                <a:close/>
              </a:path>
              <a:path w="3296920" h="2565400">
                <a:moveTo>
                  <a:pt x="427290" y="2184399"/>
                </a:moveTo>
                <a:lnTo>
                  <a:pt x="415679" y="2184399"/>
                </a:lnTo>
                <a:lnTo>
                  <a:pt x="413416" y="2171665"/>
                </a:lnTo>
                <a:lnTo>
                  <a:pt x="426862" y="2171665"/>
                </a:lnTo>
                <a:lnTo>
                  <a:pt x="427290" y="2184399"/>
                </a:lnTo>
                <a:close/>
              </a:path>
              <a:path w="3296920" h="2565400">
                <a:moveTo>
                  <a:pt x="537999" y="2184399"/>
                </a:moveTo>
                <a:lnTo>
                  <a:pt x="523359" y="2184399"/>
                </a:lnTo>
                <a:lnTo>
                  <a:pt x="528160" y="2171665"/>
                </a:lnTo>
                <a:lnTo>
                  <a:pt x="534133" y="2171665"/>
                </a:lnTo>
                <a:lnTo>
                  <a:pt x="537999" y="2184399"/>
                </a:lnTo>
                <a:close/>
              </a:path>
              <a:path w="3296920" h="2565400">
                <a:moveTo>
                  <a:pt x="572999" y="2197091"/>
                </a:moveTo>
                <a:lnTo>
                  <a:pt x="558548" y="2184399"/>
                </a:lnTo>
                <a:lnTo>
                  <a:pt x="550467" y="2184399"/>
                </a:lnTo>
                <a:lnTo>
                  <a:pt x="564681" y="2171665"/>
                </a:lnTo>
                <a:lnTo>
                  <a:pt x="577931" y="2171665"/>
                </a:lnTo>
                <a:lnTo>
                  <a:pt x="572999" y="2197091"/>
                </a:lnTo>
                <a:close/>
              </a:path>
              <a:path w="3296920" h="2565400">
                <a:moveTo>
                  <a:pt x="689906" y="2184399"/>
                </a:moveTo>
                <a:lnTo>
                  <a:pt x="676286" y="2184399"/>
                </a:lnTo>
                <a:lnTo>
                  <a:pt x="678158" y="2171665"/>
                </a:lnTo>
                <a:lnTo>
                  <a:pt x="689667" y="2171665"/>
                </a:lnTo>
                <a:lnTo>
                  <a:pt x="689906" y="2184399"/>
                </a:lnTo>
                <a:close/>
              </a:path>
              <a:path w="3296920" h="2565400">
                <a:moveTo>
                  <a:pt x="787492" y="2184399"/>
                </a:moveTo>
                <a:lnTo>
                  <a:pt x="773573" y="2184399"/>
                </a:lnTo>
                <a:lnTo>
                  <a:pt x="772879" y="2173031"/>
                </a:lnTo>
                <a:lnTo>
                  <a:pt x="772796" y="2171665"/>
                </a:lnTo>
                <a:lnTo>
                  <a:pt x="788264" y="2171665"/>
                </a:lnTo>
                <a:lnTo>
                  <a:pt x="789200" y="2173031"/>
                </a:lnTo>
                <a:lnTo>
                  <a:pt x="787492" y="2184399"/>
                </a:lnTo>
                <a:close/>
              </a:path>
              <a:path w="3296920" h="2565400">
                <a:moveTo>
                  <a:pt x="820816" y="2184399"/>
                </a:moveTo>
                <a:lnTo>
                  <a:pt x="807853" y="2184399"/>
                </a:lnTo>
                <a:lnTo>
                  <a:pt x="810354" y="2171665"/>
                </a:lnTo>
                <a:lnTo>
                  <a:pt x="815197" y="2171665"/>
                </a:lnTo>
                <a:lnTo>
                  <a:pt x="820816" y="2184399"/>
                </a:lnTo>
                <a:close/>
              </a:path>
              <a:path w="3296920" h="2565400">
                <a:moveTo>
                  <a:pt x="934419" y="2184399"/>
                </a:moveTo>
                <a:lnTo>
                  <a:pt x="921219" y="2184399"/>
                </a:lnTo>
                <a:lnTo>
                  <a:pt x="917039" y="2171665"/>
                </a:lnTo>
                <a:lnTo>
                  <a:pt x="932634" y="2171665"/>
                </a:lnTo>
                <a:lnTo>
                  <a:pt x="934419" y="2184399"/>
                </a:lnTo>
                <a:close/>
              </a:path>
              <a:path w="3296920" h="2565400">
                <a:moveTo>
                  <a:pt x="956935" y="2184399"/>
                </a:moveTo>
                <a:lnTo>
                  <a:pt x="951139" y="2184399"/>
                </a:lnTo>
                <a:lnTo>
                  <a:pt x="946225" y="2171665"/>
                </a:lnTo>
                <a:lnTo>
                  <a:pt x="960833" y="2171665"/>
                </a:lnTo>
                <a:lnTo>
                  <a:pt x="956935" y="2184399"/>
                </a:lnTo>
                <a:close/>
              </a:path>
              <a:path w="3296920" h="2565400">
                <a:moveTo>
                  <a:pt x="1006638" y="2184399"/>
                </a:moveTo>
                <a:lnTo>
                  <a:pt x="995191" y="2184399"/>
                </a:lnTo>
                <a:lnTo>
                  <a:pt x="982695" y="2171665"/>
                </a:lnTo>
                <a:lnTo>
                  <a:pt x="1014020" y="2171665"/>
                </a:lnTo>
                <a:lnTo>
                  <a:pt x="1006638" y="2184399"/>
                </a:lnTo>
                <a:close/>
              </a:path>
              <a:path w="3296920" h="2565400">
                <a:moveTo>
                  <a:pt x="1137813" y="2184399"/>
                </a:moveTo>
                <a:lnTo>
                  <a:pt x="1133017" y="2171665"/>
                </a:lnTo>
                <a:lnTo>
                  <a:pt x="1144052" y="2171665"/>
                </a:lnTo>
                <a:lnTo>
                  <a:pt x="1137813" y="2184399"/>
                </a:lnTo>
                <a:close/>
              </a:path>
              <a:path w="3296920" h="2565400">
                <a:moveTo>
                  <a:pt x="1189291" y="2184399"/>
                </a:moveTo>
                <a:lnTo>
                  <a:pt x="1174963" y="2184399"/>
                </a:lnTo>
                <a:lnTo>
                  <a:pt x="1177880" y="2171665"/>
                </a:lnTo>
                <a:lnTo>
                  <a:pt x="1183547" y="2171665"/>
                </a:lnTo>
                <a:lnTo>
                  <a:pt x="1189291" y="2184399"/>
                </a:lnTo>
                <a:close/>
              </a:path>
              <a:path w="3296920" h="2565400">
                <a:moveTo>
                  <a:pt x="1330979" y="2184399"/>
                </a:moveTo>
                <a:lnTo>
                  <a:pt x="1316311" y="2184399"/>
                </a:lnTo>
                <a:lnTo>
                  <a:pt x="1319759" y="2171665"/>
                </a:lnTo>
                <a:lnTo>
                  <a:pt x="1325911" y="2171665"/>
                </a:lnTo>
                <a:lnTo>
                  <a:pt x="1330979" y="2184399"/>
                </a:lnTo>
                <a:close/>
              </a:path>
              <a:path w="3296920" h="2565400">
                <a:moveTo>
                  <a:pt x="1613036" y="2184399"/>
                </a:moveTo>
                <a:lnTo>
                  <a:pt x="1603005" y="2184399"/>
                </a:lnTo>
                <a:lnTo>
                  <a:pt x="1607731" y="2171665"/>
                </a:lnTo>
                <a:lnTo>
                  <a:pt x="1608276" y="2173031"/>
                </a:lnTo>
                <a:lnTo>
                  <a:pt x="1613036" y="2184399"/>
                </a:lnTo>
                <a:close/>
              </a:path>
              <a:path w="3296920" h="2565400">
                <a:moveTo>
                  <a:pt x="1690739" y="2184399"/>
                </a:moveTo>
                <a:lnTo>
                  <a:pt x="1673630" y="2184399"/>
                </a:lnTo>
                <a:lnTo>
                  <a:pt x="1676910" y="2171665"/>
                </a:lnTo>
                <a:lnTo>
                  <a:pt x="1688028" y="2171665"/>
                </a:lnTo>
                <a:lnTo>
                  <a:pt x="1690739" y="2184399"/>
                </a:lnTo>
                <a:close/>
              </a:path>
              <a:path w="3296920" h="2565400">
                <a:moveTo>
                  <a:pt x="1729394" y="2197091"/>
                </a:moveTo>
                <a:lnTo>
                  <a:pt x="1718922" y="2197091"/>
                </a:lnTo>
                <a:lnTo>
                  <a:pt x="1716497" y="2184399"/>
                </a:lnTo>
                <a:lnTo>
                  <a:pt x="1714122" y="2184399"/>
                </a:lnTo>
                <a:lnTo>
                  <a:pt x="1719576" y="2171665"/>
                </a:lnTo>
                <a:lnTo>
                  <a:pt x="1727440" y="2171665"/>
                </a:lnTo>
                <a:lnTo>
                  <a:pt x="1732497" y="2184399"/>
                </a:lnTo>
                <a:lnTo>
                  <a:pt x="1729394" y="2197091"/>
                </a:lnTo>
                <a:close/>
              </a:path>
              <a:path w="3296920" h="2565400">
                <a:moveTo>
                  <a:pt x="1792768" y="2197091"/>
                </a:moveTo>
                <a:lnTo>
                  <a:pt x="1787133" y="2184399"/>
                </a:lnTo>
                <a:lnTo>
                  <a:pt x="1786257" y="2173031"/>
                </a:lnTo>
                <a:lnTo>
                  <a:pt x="1786152" y="2171665"/>
                </a:lnTo>
                <a:lnTo>
                  <a:pt x="1801848" y="2171665"/>
                </a:lnTo>
                <a:lnTo>
                  <a:pt x="1801225" y="2184399"/>
                </a:lnTo>
                <a:lnTo>
                  <a:pt x="1797830" y="2184399"/>
                </a:lnTo>
                <a:lnTo>
                  <a:pt x="1792768" y="2197091"/>
                </a:lnTo>
                <a:close/>
              </a:path>
              <a:path w="3296920" h="2565400">
                <a:moveTo>
                  <a:pt x="1873718" y="2184399"/>
                </a:moveTo>
                <a:lnTo>
                  <a:pt x="1858552" y="2184399"/>
                </a:lnTo>
                <a:lnTo>
                  <a:pt x="1861528" y="2171665"/>
                </a:lnTo>
                <a:lnTo>
                  <a:pt x="1868799" y="2171665"/>
                </a:lnTo>
                <a:lnTo>
                  <a:pt x="1873718" y="2184399"/>
                </a:lnTo>
                <a:close/>
              </a:path>
              <a:path w="3296920" h="2565400">
                <a:moveTo>
                  <a:pt x="1959632" y="2184399"/>
                </a:moveTo>
                <a:lnTo>
                  <a:pt x="1953862" y="2184399"/>
                </a:lnTo>
                <a:lnTo>
                  <a:pt x="1949019" y="2171665"/>
                </a:lnTo>
                <a:lnTo>
                  <a:pt x="1965140" y="2171665"/>
                </a:lnTo>
                <a:lnTo>
                  <a:pt x="1959632" y="2184399"/>
                </a:lnTo>
                <a:close/>
              </a:path>
              <a:path w="3296920" h="2565400">
                <a:moveTo>
                  <a:pt x="2025622" y="2197091"/>
                </a:moveTo>
                <a:lnTo>
                  <a:pt x="2005342" y="2197091"/>
                </a:lnTo>
                <a:lnTo>
                  <a:pt x="2010578" y="2184399"/>
                </a:lnTo>
                <a:lnTo>
                  <a:pt x="2017386" y="2171665"/>
                </a:lnTo>
                <a:lnTo>
                  <a:pt x="2018237" y="2173031"/>
                </a:lnTo>
                <a:lnTo>
                  <a:pt x="2025650" y="2184399"/>
                </a:lnTo>
                <a:lnTo>
                  <a:pt x="2025622" y="2197091"/>
                </a:lnTo>
                <a:close/>
              </a:path>
              <a:path w="3296920" h="2565400">
                <a:moveTo>
                  <a:pt x="2130824" y="2209799"/>
                </a:moveTo>
                <a:lnTo>
                  <a:pt x="2111195" y="2209799"/>
                </a:lnTo>
                <a:lnTo>
                  <a:pt x="2107404" y="2197502"/>
                </a:lnTo>
                <a:lnTo>
                  <a:pt x="2107281" y="2197091"/>
                </a:lnTo>
                <a:lnTo>
                  <a:pt x="2109314" y="2184399"/>
                </a:lnTo>
                <a:lnTo>
                  <a:pt x="2114980" y="2171665"/>
                </a:lnTo>
                <a:lnTo>
                  <a:pt x="2121305" y="2171665"/>
                </a:lnTo>
                <a:lnTo>
                  <a:pt x="2128363" y="2197091"/>
                </a:lnTo>
                <a:lnTo>
                  <a:pt x="2130824" y="2209799"/>
                </a:lnTo>
                <a:close/>
              </a:path>
              <a:path w="3296920" h="2565400">
                <a:moveTo>
                  <a:pt x="2156659" y="2184399"/>
                </a:moveTo>
                <a:lnTo>
                  <a:pt x="2142164" y="2184399"/>
                </a:lnTo>
                <a:lnTo>
                  <a:pt x="2140771" y="2171665"/>
                </a:lnTo>
                <a:lnTo>
                  <a:pt x="2156320" y="2171665"/>
                </a:lnTo>
                <a:lnTo>
                  <a:pt x="2156659" y="2184399"/>
                </a:lnTo>
                <a:close/>
              </a:path>
              <a:path w="3296920" h="2565400">
                <a:moveTo>
                  <a:pt x="2197201" y="2184399"/>
                </a:moveTo>
                <a:lnTo>
                  <a:pt x="2181931" y="2184399"/>
                </a:lnTo>
                <a:lnTo>
                  <a:pt x="2179546" y="2171665"/>
                </a:lnTo>
                <a:lnTo>
                  <a:pt x="2197253" y="2171665"/>
                </a:lnTo>
                <a:lnTo>
                  <a:pt x="2197201" y="2184399"/>
                </a:lnTo>
                <a:close/>
              </a:path>
              <a:path w="3296920" h="2565400">
                <a:moveTo>
                  <a:pt x="2270045" y="2184399"/>
                </a:moveTo>
                <a:lnTo>
                  <a:pt x="2264246" y="2184399"/>
                </a:lnTo>
                <a:lnTo>
                  <a:pt x="2260887" y="2171665"/>
                </a:lnTo>
                <a:lnTo>
                  <a:pt x="2274677" y="2171665"/>
                </a:lnTo>
                <a:lnTo>
                  <a:pt x="2270045" y="2184399"/>
                </a:lnTo>
                <a:close/>
              </a:path>
              <a:path w="3296920" h="2565400">
                <a:moveTo>
                  <a:pt x="2333347" y="2184399"/>
                </a:moveTo>
                <a:lnTo>
                  <a:pt x="2328037" y="2171665"/>
                </a:lnTo>
                <a:lnTo>
                  <a:pt x="2340617" y="2171665"/>
                </a:lnTo>
                <a:lnTo>
                  <a:pt x="2333347" y="2184399"/>
                </a:lnTo>
                <a:close/>
              </a:path>
              <a:path w="3296920" h="2565400">
                <a:moveTo>
                  <a:pt x="2359208" y="2184399"/>
                </a:moveTo>
                <a:lnTo>
                  <a:pt x="2344335" y="2184399"/>
                </a:lnTo>
                <a:lnTo>
                  <a:pt x="2345224" y="2173031"/>
                </a:lnTo>
                <a:lnTo>
                  <a:pt x="2345331" y="2171665"/>
                </a:lnTo>
                <a:lnTo>
                  <a:pt x="2355655" y="2171665"/>
                </a:lnTo>
                <a:lnTo>
                  <a:pt x="2359208" y="2184399"/>
                </a:lnTo>
                <a:close/>
              </a:path>
              <a:path w="3296920" h="2565400">
                <a:moveTo>
                  <a:pt x="2377580" y="2184399"/>
                </a:moveTo>
                <a:lnTo>
                  <a:pt x="2367973" y="2171665"/>
                </a:lnTo>
                <a:lnTo>
                  <a:pt x="2380690" y="2171665"/>
                </a:lnTo>
                <a:lnTo>
                  <a:pt x="2377580" y="2184399"/>
                </a:lnTo>
                <a:close/>
              </a:path>
              <a:path w="3296920" h="2565400">
                <a:moveTo>
                  <a:pt x="2520192" y="2184399"/>
                </a:moveTo>
                <a:lnTo>
                  <a:pt x="2507141" y="2184399"/>
                </a:lnTo>
                <a:lnTo>
                  <a:pt x="2508892" y="2171665"/>
                </a:lnTo>
                <a:lnTo>
                  <a:pt x="2521910" y="2171665"/>
                </a:lnTo>
                <a:lnTo>
                  <a:pt x="2520192" y="2184399"/>
                </a:lnTo>
                <a:close/>
              </a:path>
              <a:path w="3296920" h="2565400">
                <a:moveTo>
                  <a:pt x="208798" y="2209799"/>
                </a:moveTo>
                <a:lnTo>
                  <a:pt x="197271" y="2209799"/>
                </a:lnTo>
                <a:lnTo>
                  <a:pt x="194895" y="2197502"/>
                </a:lnTo>
                <a:lnTo>
                  <a:pt x="194818" y="2197091"/>
                </a:lnTo>
                <a:lnTo>
                  <a:pt x="195931" y="2184399"/>
                </a:lnTo>
                <a:lnTo>
                  <a:pt x="207384" y="2184399"/>
                </a:lnTo>
                <a:lnTo>
                  <a:pt x="210086" y="2197091"/>
                </a:lnTo>
                <a:lnTo>
                  <a:pt x="208798" y="2209799"/>
                </a:lnTo>
                <a:close/>
              </a:path>
              <a:path w="3296920" h="2565400">
                <a:moveTo>
                  <a:pt x="260666" y="2197091"/>
                </a:moveTo>
                <a:lnTo>
                  <a:pt x="245629" y="2197091"/>
                </a:lnTo>
                <a:lnTo>
                  <a:pt x="248035" y="2184399"/>
                </a:lnTo>
                <a:lnTo>
                  <a:pt x="254393" y="2184399"/>
                </a:lnTo>
                <a:lnTo>
                  <a:pt x="260666" y="2197091"/>
                </a:lnTo>
                <a:close/>
              </a:path>
              <a:path w="3296920" h="2565400">
                <a:moveTo>
                  <a:pt x="287553" y="2197091"/>
                </a:moveTo>
                <a:lnTo>
                  <a:pt x="270901" y="2197091"/>
                </a:lnTo>
                <a:lnTo>
                  <a:pt x="272427" y="2184399"/>
                </a:lnTo>
                <a:lnTo>
                  <a:pt x="288348" y="2184399"/>
                </a:lnTo>
                <a:lnTo>
                  <a:pt x="287553" y="2197091"/>
                </a:lnTo>
                <a:close/>
              </a:path>
              <a:path w="3296920" h="2565400">
                <a:moveTo>
                  <a:pt x="404856" y="2197091"/>
                </a:moveTo>
                <a:lnTo>
                  <a:pt x="389273" y="2197091"/>
                </a:lnTo>
                <a:lnTo>
                  <a:pt x="388325" y="2184399"/>
                </a:lnTo>
                <a:lnTo>
                  <a:pt x="410244" y="2184399"/>
                </a:lnTo>
                <a:lnTo>
                  <a:pt x="404856" y="2197091"/>
                </a:lnTo>
                <a:close/>
              </a:path>
              <a:path w="3296920" h="2565400">
                <a:moveTo>
                  <a:pt x="470479" y="2197091"/>
                </a:moveTo>
                <a:lnTo>
                  <a:pt x="456242" y="2197091"/>
                </a:lnTo>
                <a:lnTo>
                  <a:pt x="458834" y="2184399"/>
                </a:lnTo>
                <a:lnTo>
                  <a:pt x="475175" y="2184399"/>
                </a:lnTo>
                <a:lnTo>
                  <a:pt x="470479" y="2197091"/>
                </a:lnTo>
                <a:close/>
              </a:path>
              <a:path w="3296920" h="2565400">
                <a:moveTo>
                  <a:pt x="608128" y="2197091"/>
                </a:moveTo>
                <a:lnTo>
                  <a:pt x="591083" y="2197091"/>
                </a:lnTo>
                <a:lnTo>
                  <a:pt x="592737" y="2184399"/>
                </a:lnTo>
                <a:lnTo>
                  <a:pt x="609543" y="2184399"/>
                </a:lnTo>
                <a:lnTo>
                  <a:pt x="608128" y="2197091"/>
                </a:lnTo>
                <a:close/>
              </a:path>
              <a:path w="3296920" h="2565400">
                <a:moveTo>
                  <a:pt x="668510" y="2197091"/>
                </a:moveTo>
                <a:lnTo>
                  <a:pt x="650549" y="2197091"/>
                </a:lnTo>
                <a:lnTo>
                  <a:pt x="652348" y="2184399"/>
                </a:lnTo>
                <a:lnTo>
                  <a:pt x="666364" y="2184399"/>
                </a:lnTo>
                <a:lnTo>
                  <a:pt x="668510" y="2197091"/>
                </a:lnTo>
                <a:close/>
              </a:path>
              <a:path w="3296920" h="2565400">
                <a:moveTo>
                  <a:pt x="698412" y="2197091"/>
                </a:moveTo>
                <a:lnTo>
                  <a:pt x="684795" y="2197091"/>
                </a:lnTo>
                <a:lnTo>
                  <a:pt x="688096" y="2184399"/>
                </a:lnTo>
                <a:lnTo>
                  <a:pt x="693338" y="2184399"/>
                </a:lnTo>
                <a:lnTo>
                  <a:pt x="698412" y="2197091"/>
                </a:lnTo>
                <a:close/>
              </a:path>
              <a:path w="3296920" h="2565400">
                <a:moveTo>
                  <a:pt x="807565" y="2197091"/>
                </a:moveTo>
                <a:lnTo>
                  <a:pt x="793299" y="2197091"/>
                </a:lnTo>
                <a:lnTo>
                  <a:pt x="794555" y="2184399"/>
                </a:lnTo>
                <a:lnTo>
                  <a:pt x="802523" y="2184399"/>
                </a:lnTo>
                <a:lnTo>
                  <a:pt x="807565" y="2197091"/>
                </a:lnTo>
                <a:close/>
              </a:path>
              <a:path w="3296920" h="2565400">
                <a:moveTo>
                  <a:pt x="858446" y="2197091"/>
                </a:moveTo>
                <a:lnTo>
                  <a:pt x="831659" y="2197091"/>
                </a:lnTo>
                <a:lnTo>
                  <a:pt x="832954" y="2184399"/>
                </a:lnTo>
                <a:lnTo>
                  <a:pt x="853345" y="2184399"/>
                </a:lnTo>
                <a:lnTo>
                  <a:pt x="858446" y="2197091"/>
                </a:lnTo>
                <a:close/>
              </a:path>
              <a:path w="3296920" h="2565400">
                <a:moveTo>
                  <a:pt x="950989" y="2209799"/>
                </a:moveTo>
                <a:lnTo>
                  <a:pt x="939643" y="2209799"/>
                </a:lnTo>
                <a:lnTo>
                  <a:pt x="932482" y="2197091"/>
                </a:lnTo>
                <a:lnTo>
                  <a:pt x="936791" y="2184399"/>
                </a:lnTo>
                <a:lnTo>
                  <a:pt x="947053" y="2184399"/>
                </a:lnTo>
                <a:lnTo>
                  <a:pt x="956027" y="2197091"/>
                </a:lnTo>
                <a:lnTo>
                  <a:pt x="956501" y="2197091"/>
                </a:lnTo>
                <a:lnTo>
                  <a:pt x="950989" y="2209799"/>
                </a:lnTo>
                <a:close/>
              </a:path>
              <a:path w="3296920" h="2565400">
                <a:moveTo>
                  <a:pt x="979333" y="2197091"/>
                </a:moveTo>
                <a:lnTo>
                  <a:pt x="964924" y="2197091"/>
                </a:lnTo>
                <a:lnTo>
                  <a:pt x="964123" y="2184399"/>
                </a:lnTo>
                <a:lnTo>
                  <a:pt x="978457" y="2184399"/>
                </a:lnTo>
                <a:lnTo>
                  <a:pt x="979333" y="2197091"/>
                </a:lnTo>
                <a:close/>
              </a:path>
              <a:path w="3296920" h="2565400">
                <a:moveTo>
                  <a:pt x="1002626" y="2209799"/>
                </a:moveTo>
                <a:lnTo>
                  <a:pt x="999684" y="2209799"/>
                </a:lnTo>
                <a:lnTo>
                  <a:pt x="995987" y="2197502"/>
                </a:lnTo>
                <a:lnTo>
                  <a:pt x="995868" y="2197091"/>
                </a:lnTo>
                <a:lnTo>
                  <a:pt x="998924" y="2184399"/>
                </a:lnTo>
                <a:lnTo>
                  <a:pt x="1005893" y="2197091"/>
                </a:lnTo>
                <a:lnTo>
                  <a:pt x="1009549" y="2197091"/>
                </a:lnTo>
                <a:lnTo>
                  <a:pt x="1002626" y="2209799"/>
                </a:lnTo>
                <a:close/>
              </a:path>
              <a:path w="3296920" h="2565400">
                <a:moveTo>
                  <a:pt x="1020165" y="2197091"/>
                </a:moveTo>
                <a:lnTo>
                  <a:pt x="1013919" y="2197091"/>
                </a:lnTo>
                <a:lnTo>
                  <a:pt x="1011304" y="2184399"/>
                </a:lnTo>
                <a:lnTo>
                  <a:pt x="1024548" y="2184399"/>
                </a:lnTo>
                <a:lnTo>
                  <a:pt x="1020165" y="2197091"/>
                </a:lnTo>
                <a:close/>
              </a:path>
              <a:path w="3296920" h="2565400">
                <a:moveTo>
                  <a:pt x="1137512" y="2197091"/>
                </a:moveTo>
                <a:lnTo>
                  <a:pt x="1122880" y="2197091"/>
                </a:lnTo>
                <a:lnTo>
                  <a:pt x="1125132" y="2184399"/>
                </a:lnTo>
                <a:lnTo>
                  <a:pt x="1136200" y="2184399"/>
                </a:lnTo>
                <a:lnTo>
                  <a:pt x="1137512" y="2197091"/>
                </a:lnTo>
                <a:close/>
              </a:path>
              <a:path w="3296920" h="2565400">
                <a:moveTo>
                  <a:pt x="1186853" y="2197091"/>
                </a:moveTo>
                <a:lnTo>
                  <a:pt x="1180139" y="2197091"/>
                </a:lnTo>
                <a:lnTo>
                  <a:pt x="1175498" y="2184399"/>
                </a:lnTo>
                <a:lnTo>
                  <a:pt x="1190144" y="2184399"/>
                </a:lnTo>
                <a:lnTo>
                  <a:pt x="1186853" y="2197091"/>
                </a:lnTo>
                <a:close/>
              </a:path>
              <a:path w="3296920" h="2565400">
                <a:moveTo>
                  <a:pt x="1321555" y="2197091"/>
                </a:moveTo>
                <a:lnTo>
                  <a:pt x="1316586" y="2184399"/>
                </a:lnTo>
                <a:lnTo>
                  <a:pt x="1327994" y="2184399"/>
                </a:lnTo>
                <a:lnTo>
                  <a:pt x="1321555" y="2197091"/>
                </a:lnTo>
                <a:close/>
              </a:path>
              <a:path w="3296920" h="2565400">
                <a:moveTo>
                  <a:pt x="1583500" y="2222499"/>
                </a:moveTo>
                <a:lnTo>
                  <a:pt x="1569135" y="2222499"/>
                </a:lnTo>
                <a:lnTo>
                  <a:pt x="1568416" y="2209799"/>
                </a:lnTo>
                <a:lnTo>
                  <a:pt x="1573362" y="2209799"/>
                </a:lnTo>
                <a:lnTo>
                  <a:pt x="1566114" y="2197091"/>
                </a:lnTo>
                <a:lnTo>
                  <a:pt x="1568902" y="2184399"/>
                </a:lnTo>
                <a:lnTo>
                  <a:pt x="1574235" y="2184399"/>
                </a:lnTo>
                <a:lnTo>
                  <a:pt x="1580592" y="2197091"/>
                </a:lnTo>
                <a:lnTo>
                  <a:pt x="1586472" y="2197091"/>
                </a:lnTo>
                <a:lnTo>
                  <a:pt x="1586951" y="2209799"/>
                </a:lnTo>
                <a:lnTo>
                  <a:pt x="1583500" y="2222499"/>
                </a:lnTo>
                <a:close/>
              </a:path>
              <a:path w="3296920" h="2565400">
                <a:moveTo>
                  <a:pt x="1613296" y="2197091"/>
                </a:moveTo>
                <a:lnTo>
                  <a:pt x="1608268" y="2197091"/>
                </a:lnTo>
                <a:lnTo>
                  <a:pt x="1602697" y="2184399"/>
                </a:lnTo>
                <a:lnTo>
                  <a:pt x="1615604" y="2184399"/>
                </a:lnTo>
                <a:lnTo>
                  <a:pt x="1613296" y="2197091"/>
                </a:lnTo>
                <a:close/>
              </a:path>
              <a:path w="3296920" h="2565400">
                <a:moveTo>
                  <a:pt x="1641680" y="2197091"/>
                </a:moveTo>
                <a:lnTo>
                  <a:pt x="1636101" y="2197091"/>
                </a:lnTo>
                <a:lnTo>
                  <a:pt x="1631090" y="2184399"/>
                </a:lnTo>
                <a:lnTo>
                  <a:pt x="1645059" y="2184399"/>
                </a:lnTo>
                <a:lnTo>
                  <a:pt x="1641680" y="2197091"/>
                </a:lnTo>
                <a:close/>
              </a:path>
              <a:path w="3296920" h="2565400">
                <a:moveTo>
                  <a:pt x="1776754" y="2197091"/>
                </a:moveTo>
                <a:lnTo>
                  <a:pt x="1764862" y="2197091"/>
                </a:lnTo>
                <a:lnTo>
                  <a:pt x="1762402" y="2184399"/>
                </a:lnTo>
                <a:lnTo>
                  <a:pt x="1777770" y="2184399"/>
                </a:lnTo>
                <a:lnTo>
                  <a:pt x="1776754" y="2197091"/>
                </a:lnTo>
                <a:close/>
              </a:path>
              <a:path w="3296920" h="2565400">
                <a:moveTo>
                  <a:pt x="1884850" y="2197091"/>
                </a:moveTo>
                <a:lnTo>
                  <a:pt x="1866906" y="2197091"/>
                </a:lnTo>
                <a:lnTo>
                  <a:pt x="1871039" y="2184399"/>
                </a:lnTo>
                <a:lnTo>
                  <a:pt x="1876527" y="2184399"/>
                </a:lnTo>
                <a:lnTo>
                  <a:pt x="1884850" y="2197091"/>
                </a:lnTo>
                <a:close/>
              </a:path>
              <a:path w="3296920" h="2565400">
                <a:moveTo>
                  <a:pt x="1929018" y="2197091"/>
                </a:moveTo>
                <a:lnTo>
                  <a:pt x="1915139" y="2197091"/>
                </a:lnTo>
                <a:lnTo>
                  <a:pt x="1916372" y="2184399"/>
                </a:lnTo>
                <a:lnTo>
                  <a:pt x="1929268" y="2184399"/>
                </a:lnTo>
                <a:lnTo>
                  <a:pt x="1929018" y="2197091"/>
                </a:lnTo>
                <a:close/>
              </a:path>
              <a:path w="3296920" h="2565400">
                <a:moveTo>
                  <a:pt x="1982938" y="2197091"/>
                </a:moveTo>
                <a:lnTo>
                  <a:pt x="1966321" y="2197091"/>
                </a:lnTo>
                <a:lnTo>
                  <a:pt x="1969659" y="2184399"/>
                </a:lnTo>
                <a:lnTo>
                  <a:pt x="1977851" y="2184399"/>
                </a:lnTo>
                <a:lnTo>
                  <a:pt x="1982938" y="2197091"/>
                </a:lnTo>
                <a:close/>
              </a:path>
              <a:path w="3296920" h="2565400">
                <a:moveTo>
                  <a:pt x="2050070" y="2197091"/>
                </a:moveTo>
                <a:lnTo>
                  <a:pt x="2040283" y="2197091"/>
                </a:lnTo>
                <a:lnTo>
                  <a:pt x="2039489" y="2184399"/>
                </a:lnTo>
                <a:lnTo>
                  <a:pt x="2055596" y="2184399"/>
                </a:lnTo>
                <a:lnTo>
                  <a:pt x="2050070" y="2197091"/>
                </a:lnTo>
                <a:close/>
              </a:path>
              <a:path w="3296920" h="2565400">
                <a:moveTo>
                  <a:pt x="2208098" y="2197091"/>
                </a:moveTo>
                <a:lnTo>
                  <a:pt x="2197299" y="2197091"/>
                </a:lnTo>
                <a:lnTo>
                  <a:pt x="2194922" y="2184399"/>
                </a:lnTo>
                <a:lnTo>
                  <a:pt x="2210952" y="2184399"/>
                </a:lnTo>
                <a:lnTo>
                  <a:pt x="2208098" y="2197091"/>
                </a:lnTo>
                <a:close/>
              </a:path>
              <a:path w="3296920" h="2565400">
                <a:moveTo>
                  <a:pt x="2224866" y="2197091"/>
                </a:moveTo>
                <a:lnTo>
                  <a:pt x="2210709" y="2197091"/>
                </a:lnTo>
                <a:lnTo>
                  <a:pt x="2214857" y="2184399"/>
                </a:lnTo>
                <a:lnTo>
                  <a:pt x="2221074" y="2184399"/>
                </a:lnTo>
                <a:lnTo>
                  <a:pt x="2224866" y="2197091"/>
                </a:lnTo>
                <a:close/>
              </a:path>
              <a:path w="3296920" h="2565400">
                <a:moveTo>
                  <a:pt x="2278799" y="2197091"/>
                </a:moveTo>
                <a:lnTo>
                  <a:pt x="2264107" y="2197091"/>
                </a:lnTo>
                <a:lnTo>
                  <a:pt x="2268104" y="2184399"/>
                </a:lnTo>
                <a:lnTo>
                  <a:pt x="2275801" y="2184399"/>
                </a:lnTo>
                <a:lnTo>
                  <a:pt x="2278799" y="2197091"/>
                </a:lnTo>
                <a:close/>
              </a:path>
              <a:path w="3296920" h="2565400">
                <a:moveTo>
                  <a:pt x="2299486" y="2197091"/>
                </a:moveTo>
                <a:lnTo>
                  <a:pt x="2286967" y="2197091"/>
                </a:lnTo>
                <a:lnTo>
                  <a:pt x="2293912" y="2184399"/>
                </a:lnTo>
                <a:lnTo>
                  <a:pt x="2299486" y="2197091"/>
                </a:lnTo>
                <a:close/>
              </a:path>
              <a:path w="3296920" h="2565400">
                <a:moveTo>
                  <a:pt x="2331128" y="2197091"/>
                </a:moveTo>
                <a:lnTo>
                  <a:pt x="2313444" y="2197091"/>
                </a:lnTo>
                <a:lnTo>
                  <a:pt x="2317772" y="2184399"/>
                </a:lnTo>
                <a:lnTo>
                  <a:pt x="2323498" y="2184399"/>
                </a:lnTo>
                <a:lnTo>
                  <a:pt x="2331128" y="2197091"/>
                </a:lnTo>
                <a:close/>
              </a:path>
              <a:path w="3296920" h="2565400">
                <a:moveTo>
                  <a:pt x="2413827" y="2197091"/>
                </a:moveTo>
                <a:lnTo>
                  <a:pt x="2400167" y="2197091"/>
                </a:lnTo>
                <a:lnTo>
                  <a:pt x="2400227" y="2184399"/>
                </a:lnTo>
                <a:lnTo>
                  <a:pt x="2413670" y="2184399"/>
                </a:lnTo>
                <a:lnTo>
                  <a:pt x="2413737" y="2189842"/>
                </a:lnTo>
                <a:lnTo>
                  <a:pt x="2413827" y="2197091"/>
                </a:lnTo>
                <a:close/>
              </a:path>
              <a:path w="3296920" h="2565400">
                <a:moveTo>
                  <a:pt x="2506800" y="2197091"/>
                </a:moveTo>
                <a:lnTo>
                  <a:pt x="2490721" y="2197091"/>
                </a:lnTo>
                <a:lnTo>
                  <a:pt x="2492703" y="2184399"/>
                </a:lnTo>
                <a:lnTo>
                  <a:pt x="2502843" y="2184399"/>
                </a:lnTo>
                <a:lnTo>
                  <a:pt x="2506800" y="2197091"/>
                </a:lnTo>
                <a:close/>
              </a:path>
              <a:path w="3296920" h="2565400">
                <a:moveTo>
                  <a:pt x="2569139" y="2189842"/>
                </a:moveTo>
                <a:lnTo>
                  <a:pt x="2569411" y="2184399"/>
                </a:lnTo>
                <a:lnTo>
                  <a:pt x="2569650" y="2184399"/>
                </a:lnTo>
                <a:lnTo>
                  <a:pt x="2569139" y="2189842"/>
                </a:lnTo>
                <a:close/>
              </a:path>
              <a:path w="3296920" h="2565400">
                <a:moveTo>
                  <a:pt x="2568776" y="2197091"/>
                </a:moveTo>
                <a:lnTo>
                  <a:pt x="2568458" y="2197091"/>
                </a:lnTo>
                <a:lnTo>
                  <a:pt x="2569139" y="2189842"/>
                </a:lnTo>
                <a:lnTo>
                  <a:pt x="2568776" y="2197091"/>
                </a:lnTo>
                <a:close/>
              </a:path>
              <a:path w="3296920" h="2565400">
                <a:moveTo>
                  <a:pt x="255739" y="2209799"/>
                </a:moveTo>
                <a:lnTo>
                  <a:pt x="251203" y="2197091"/>
                </a:lnTo>
                <a:lnTo>
                  <a:pt x="263618" y="2197091"/>
                </a:lnTo>
                <a:lnTo>
                  <a:pt x="255739" y="2209799"/>
                </a:lnTo>
                <a:close/>
              </a:path>
              <a:path w="3296920" h="2565400">
                <a:moveTo>
                  <a:pt x="339646" y="2222499"/>
                </a:moveTo>
                <a:lnTo>
                  <a:pt x="326974" y="2222499"/>
                </a:lnTo>
                <a:lnTo>
                  <a:pt x="329545" y="2209799"/>
                </a:lnTo>
                <a:lnTo>
                  <a:pt x="311412" y="2209799"/>
                </a:lnTo>
                <a:lnTo>
                  <a:pt x="310734" y="2197502"/>
                </a:lnTo>
                <a:lnTo>
                  <a:pt x="310712" y="2197091"/>
                </a:lnTo>
                <a:lnTo>
                  <a:pt x="334931" y="2197091"/>
                </a:lnTo>
                <a:lnTo>
                  <a:pt x="339646" y="2222499"/>
                </a:lnTo>
                <a:close/>
              </a:path>
              <a:path w="3296920" h="2565400">
                <a:moveTo>
                  <a:pt x="387543" y="2209799"/>
                </a:moveTo>
                <a:lnTo>
                  <a:pt x="377022" y="2209799"/>
                </a:lnTo>
                <a:lnTo>
                  <a:pt x="372251" y="2197091"/>
                </a:lnTo>
                <a:lnTo>
                  <a:pt x="388240" y="2197091"/>
                </a:lnTo>
                <a:lnTo>
                  <a:pt x="387543" y="2209799"/>
                </a:lnTo>
                <a:close/>
              </a:path>
              <a:path w="3296920" h="2565400">
                <a:moveTo>
                  <a:pt x="424231" y="2209799"/>
                </a:moveTo>
                <a:lnTo>
                  <a:pt x="410429" y="2209799"/>
                </a:lnTo>
                <a:lnTo>
                  <a:pt x="410465" y="2197091"/>
                </a:lnTo>
                <a:lnTo>
                  <a:pt x="424905" y="2197091"/>
                </a:lnTo>
                <a:lnTo>
                  <a:pt x="424231" y="2209799"/>
                </a:lnTo>
                <a:close/>
              </a:path>
              <a:path w="3296920" h="2565400">
                <a:moveTo>
                  <a:pt x="484394" y="2209799"/>
                </a:moveTo>
                <a:lnTo>
                  <a:pt x="469542" y="2209799"/>
                </a:lnTo>
                <a:lnTo>
                  <a:pt x="474038" y="2197091"/>
                </a:lnTo>
                <a:lnTo>
                  <a:pt x="480047" y="2197091"/>
                </a:lnTo>
                <a:lnTo>
                  <a:pt x="484394" y="2209799"/>
                </a:lnTo>
                <a:close/>
              </a:path>
              <a:path w="3296920" h="2565400">
                <a:moveTo>
                  <a:pt x="531000" y="2235199"/>
                </a:moveTo>
                <a:lnTo>
                  <a:pt x="514438" y="2235199"/>
                </a:lnTo>
                <a:lnTo>
                  <a:pt x="515029" y="2209799"/>
                </a:lnTo>
                <a:lnTo>
                  <a:pt x="520187" y="2197091"/>
                </a:lnTo>
                <a:lnTo>
                  <a:pt x="533549" y="2197091"/>
                </a:lnTo>
                <a:lnTo>
                  <a:pt x="536150" y="2209799"/>
                </a:lnTo>
                <a:lnTo>
                  <a:pt x="533471" y="2222499"/>
                </a:lnTo>
                <a:lnTo>
                  <a:pt x="531000" y="2235199"/>
                </a:lnTo>
                <a:close/>
              </a:path>
              <a:path w="3296920" h="2565400">
                <a:moveTo>
                  <a:pt x="562307" y="2209799"/>
                </a:moveTo>
                <a:lnTo>
                  <a:pt x="547622" y="2209799"/>
                </a:lnTo>
                <a:lnTo>
                  <a:pt x="546166" y="2197502"/>
                </a:lnTo>
                <a:lnTo>
                  <a:pt x="546118" y="2197091"/>
                </a:lnTo>
                <a:lnTo>
                  <a:pt x="561620" y="2197091"/>
                </a:lnTo>
                <a:lnTo>
                  <a:pt x="562307" y="2209799"/>
                </a:lnTo>
                <a:close/>
              </a:path>
              <a:path w="3296920" h="2565400">
                <a:moveTo>
                  <a:pt x="625385" y="2222499"/>
                </a:moveTo>
                <a:lnTo>
                  <a:pt x="613634" y="2222499"/>
                </a:lnTo>
                <a:lnTo>
                  <a:pt x="614477" y="2209799"/>
                </a:lnTo>
                <a:lnTo>
                  <a:pt x="619065" y="2197091"/>
                </a:lnTo>
                <a:lnTo>
                  <a:pt x="625161" y="2197091"/>
                </a:lnTo>
                <a:lnTo>
                  <a:pt x="630336" y="2209799"/>
                </a:lnTo>
                <a:lnTo>
                  <a:pt x="625385" y="2222499"/>
                </a:lnTo>
                <a:close/>
              </a:path>
              <a:path w="3296920" h="2565400">
                <a:moveTo>
                  <a:pt x="721957" y="2209799"/>
                </a:moveTo>
                <a:lnTo>
                  <a:pt x="714084" y="2209799"/>
                </a:lnTo>
                <a:lnTo>
                  <a:pt x="709238" y="2197091"/>
                </a:lnTo>
                <a:lnTo>
                  <a:pt x="722282" y="2197091"/>
                </a:lnTo>
                <a:lnTo>
                  <a:pt x="721957" y="2209799"/>
                </a:lnTo>
                <a:close/>
              </a:path>
              <a:path w="3296920" h="2565400">
                <a:moveTo>
                  <a:pt x="748978" y="2209799"/>
                </a:moveTo>
                <a:lnTo>
                  <a:pt x="734953" y="2209799"/>
                </a:lnTo>
                <a:lnTo>
                  <a:pt x="737386" y="2197502"/>
                </a:lnTo>
                <a:lnTo>
                  <a:pt x="737468" y="2197091"/>
                </a:lnTo>
                <a:lnTo>
                  <a:pt x="744121" y="2197091"/>
                </a:lnTo>
                <a:lnTo>
                  <a:pt x="748978" y="2209799"/>
                </a:lnTo>
                <a:close/>
              </a:path>
              <a:path w="3296920" h="2565400">
                <a:moveTo>
                  <a:pt x="847395" y="2209799"/>
                </a:moveTo>
                <a:lnTo>
                  <a:pt x="842923" y="2197091"/>
                </a:lnTo>
                <a:lnTo>
                  <a:pt x="854522" y="2197091"/>
                </a:lnTo>
                <a:lnTo>
                  <a:pt x="847395" y="2209799"/>
                </a:lnTo>
                <a:close/>
              </a:path>
              <a:path w="3296920" h="2565400">
                <a:moveTo>
                  <a:pt x="911304" y="2222499"/>
                </a:moveTo>
                <a:lnTo>
                  <a:pt x="897326" y="2222499"/>
                </a:lnTo>
                <a:lnTo>
                  <a:pt x="897727" y="2209799"/>
                </a:lnTo>
                <a:lnTo>
                  <a:pt x="899351" y="2197502"/>
                </a:lnTo>
                <a:lnTo>
                  <a:pt x="899405" y="2197091"/>
                </a:lnTo>
                <a:lnTo>
                  <a:pt x="912994" y="2197091"/>
                </a:lnTo>
                <a:lnTo>
                  <a:pt x="913319" y="2209799"/>
                </a:lnTo>
                <a:lnTo>
                  <a:pt x="911304" y="2222499"/>
                </a:lnTo>
                <a:close/>
              </a:path>
              <a:path w="3296920" h="2565400">
                <a:moveTo>
                  <a:pt x="1067483" y="2209799"/>
                </a:moveTo>
                <a:lnTo>
                  <a:pt x="1061480" y="2209799"/>
                </a:lnTo>
                <a:lnTo>
                  <a:pt x="1056989" y="2197091"/>
                </a:lnTo>
                <a:lnTo>
                  <a:pt x="1070788" y="2197091"/>
                </a:lnTo>
                <a:lnTo>
                  <a:pt x="1067483" y="2209799"/>
                </a:lnTo>
                <a:close/>
              </a:path>
              <a:path w="3296920" h="2565400">
                <a:moveTo>
                  <a:pt x="1088760" y="2209799"/>
                </a:moveTo>
                <a:lnTo>
                  <a:pt x="1070646" y="2209799"/>
                </a:lnTo>
                <a:lnTo>
                  <a:pt x="1071183" y="2197502"/>
                </a:lnTo>
                <a:lnTo>
                  <a:pt x="1071201" y="2197091"/>
                </a:lnTo>
                <a:lnTo>
                  <a:pt x="1084383" y="2197091"/>
                </a:lnTo>
                <a:lnTo>
                  <a:pt x="1088760" y="2209799"/>
                </a:lnTo>
                <a:close/>
              </a:path>
              <a:path w="3296920" h="2565400">
                <a:moveTo>
                  <a:pt x="1113017" y="2209799"/>
                </a:moveTo>
                <a:lnTo>
                  <a:pt x="1092528" y="2209799"/>
                </a:lnTo>
                <a:lnTo>
                  <a:pt x="1086847" y="2197091"/>
                </a:lnTo>
                <a:lnTo>
                  <a:pt x="1108915" y="2197091"/>
                </a:lnTo>
                <a:lnTo>
                  <a:pt x="1113017" y="2209799"/>
                </a:lnTo>
                <a:close/>
              </a:path>
              <a:path w="3296920" h="2565400">
                <a:moveTo>
                  <a:pt x="1162884" y="2209799"/>
                </a:moveTo>
                <a:lnTo>
                  <a:pt x="1156938" y="2209799"/>
                </a:lnTo>
                <a:lnTo>
                  <a:pt x="1153367" y="2197502"/>
                </a:lnTo>
                <a:lnTo>
                  <a:pt x="1153248" y="2197091"/>
                </a:lnTo>
                <a:lnTo>
                  <a:pt x="1167655" y="2197091"/>
                </a:lnTo>
                <a:lnTo>
                  <a:pt x="1162884" y="2209799"/>
                </a:lnTo>
                <a:close/>
              </a:path>
              <a:path w="3296920" h="2565400">
                <a:moveTo>
                  <a:pt x="1278683" y="2209799"/>
                </a:moveTo>
                <a:lnTo>
                  <a:pt x="1263761" y="2209799"/>
                </a:lnTo>
                <a:lnTo>
                  <a:pt x="1265584" y="2197502"/>
                </a:lnTo>
                <a:lnTo>
                  <a:pt x="1265645" y="2197091"/>
                </a:lnTo>
                <a:lnTo>
                  <a:pt x="1274226" y="2197091"/>
                </a:lnTo>
                <a:lnTo>
                  <a:pt x="1278683" y="2209799"/>
                </a:lnTo>
                <a:close/>
              </a:path>
              <a:path w="3296920" h="2565400">
                <a:moveTo>
                  <a:pt x="1461766" y="2209799"/>
                </a:moveTo>
                <a:lnTo>
                  <a:pt x="1451348" y="2209799"/>
                </a:lnTo>
                <a:lnTo>
                  <a:pt x="1447129" y="2197091"/>
                </a:lnTo>
                <a:lnTo>
                  <a:pt x="1461766" y="2197091"/>
                </a:lnTo>
                <a:lnTo>
                  <a:pt x="1461766" y="2209799"/>
                </a:lnTo>
                <a:close/>
              </a:path>
              <a:path w="3296920" h="2565400">
                <a:moveTo>
                  <a:pt x="1528448" y="2209799"/>
                </a:moveTo>
                <a:lnTo>
                  <a:pt x="1515382" y="2209799"/>
                </a:lnTo>
                <a:lnTo>
                  <a:pt x="1516912" y="2197502"/>
                </a:lnTo>
                <a:lnTo>
                  <a:pt x="1516963" y="2197091"/>
                </a:lnTo>
                <a:lnTo>
                  <a:pt x="1528971" y="2197091"/>
                </a:lnTo>
                <a:lnTo>
                  <a:pt x="1528448" y="2209799"/>
                </a:lnTo>
                <a:close/>
              </a:path>
              <a:path w="3296920" h="2565400">
                <a:moveTo>
                  <a:pt x="1678614" y="2209799"/>
                </a:moveTo>
                <a:lnTo>
                  <a:pt x="1667989" y="2209799"/>
                </a:lnTo>
                <a:lnTo>
                  <a:pt x="1673962" y="2197091"/>
                </a:lnTo>
                <a:lnTo>
                  <a:pt x="1678614" y="2209799"/>
                </a:lnTo>
                <a:close/>
              </a:path>
              <a:path w="3296920" h="2565400">
                <a:moveTo>
                  <a:pt x="1722711" y="2209799"/>
                </a:moveTo>
                <a:lnTo>
                  <a:pt x="1705309" y="2209799"/>
                </a:lnTo>
                <a:lnTo>
                  <a:pt x="1711501" y="2197091"/>
                </a:lnTo>
                <a:lnTo>
                  <a:pt x="1718877" y="2197091"/>
                </a:lnTo>
                <a:lnTo>
                  <a:pt x="1722711" y="2209799"/>
                </a:lnTo>
                <a:close/>
              </a:path>
              <a:path w="3296920" h="2565400">
                <a:moveTo>
                  <a:pt x="1774437" y="2209799"/>
                </a:moveTo>
                <a:lnTo>
                  <a:pt x="1756115" y="2209799"/>
                </a:lnTo>
                <a:lnTo>
                  <a:pt x="1759042" y="2197502"/>
                </a:lnTo>
                <a:lnTo>
                  <a:pt x="1759139" y="2197091"/>
                </a:lnTo>
                <a:lnTo>
                  <a:pt x="1771807" y="2197091"/>
                </a:lnTo>
                <a:lnTo>
                  <a:pt x="1774437" y="2209799"/>
                </a:lnTo>
                <a:close/>
              </a:path>
              <a:path w="3296920" h="2565400">
                <a:moveTo>
                  <a:pt x="1804799" y="2209799"/>
                </a:moveTo>
                <a:lnTo>
                  <a:pt x="1790533" y="2209799"/>
                </a:lnTo>
                <a:lnTo>
                  <a:pt x="1790975" y="2197502"/>
                </a:lnTo>
                <a:lnTo>
                  <a:pt x="1790990" y="2197091"/>
                </a:lnTo>
                <a:lnTo>
                  <a:pt x="1805283" y="2197091"/>
                </a:lnTo>
                <a:lnTo>
                  <a:pt x="1804799" y="2209799"/>
                </a:lnTo>
                <a:close/>
              </a:path>
              <a:path w="3296920" h="2565400">
                <a:moveTo>
                  <a:pt x="1818468" y="2222499"/>
                </a:moveTo>
                <a:lnTo>
                  <a:pt x="1812440" y="2209799"/>
                </a:lnTo>
                <a:lnTo>
                  <a:pt x="1822203" y="2197091"/>
                </a:lnTo>
                <a:lnTo>
                  <a:pt x="1843526" y="2197091"/>
                </a:lnTo>
                <a:lnTo>
                  <a:pt x="1835278" y="2209799"/>
                </a:lnTo>
                <a:lnTo>
                  <a:pt x="1825056" y="2209799"/>
                </a:lnTo>
                <a:lnTo>
                  <a:pt x="1818468" y="2222499"/>
                </a:lnTo>
                <a:close/>
              </a:path>
              <a:path w="3296920" h="2565400">
                <a:moveTo>
                  <a:pt x="1876996" y="2209799"/>
                </a:moveTo>
                <a:lnTo>
                  <a:pt x="1869125" y="2197091"/>
                </a:lnTo>
                <a:lnTo>
                  <a:pt x="1883629" y="2197091"/>
                </a:lnTo>
                <a:lnTo>
                  <a:pt x="1876996" y="2209799"/>
                </a:lnTo>
                <a:close/>
              </a:path>
              <a:path w="3296920" h="2565400">
                <a:moveTo>
                  <a:pt x="1943779" y="2209799"/>
                </a:moveTo>
                <a:lnTo>
                  <a:pt x="1928238" y="2209799"/>
                </a:lnTo>
                <a:lnTo>
                  <a:pt x="1930264" y="2197502"/>
                </a:lnTo>
                <a:lnTo>
                  <a:pt x="1930332" y="2197091"/>
                </a:lnTo>
                <a:lnTo>
                  <a:pt x="1941344" y="2197091"/>
                </a:lnTo>
                <a:lnTo>
                  <a:pt x="1943779" y="2209799"/>
                </a:lnTo>
                <a:close/>
              </a:path>
              <a:path w="3296920" h="2565400">
                <a:moveTo>
                  <a:pt x="1953663" y="2209799"/>
                </a:moveTo>
                <a:lnTo>
                  <a:pt x="1948480" y="2209799"/>
                </a:lnTo>
                <a:lnTo>
                  <a:pt x="1943808" y="2197091"/>
                </a:lnTo>
                <a:lnTo>
                  <a:pt x="1957223" y="2197091"/>
                </a:lnTo>
                <a:lnTo>
                  <a:pt x="1953663" y="2209799"/>
                </a:lnTo>
                <a:close/>
              </a:path>
              <a:path w="3296920" h="2565400">
                <a:moveTo>
                  <a:pt x="2008985" y="2209799"/>
                </a:moveTo>
                <a:lnTo>
                  <a:pt x="2001706" y="2197091"/>
                </a:lnTo>
                <a:lnTo>
                  <a:pt x="2018518" y="2197091"/>
                </a:lnTo>
                <a:lnTo>
                  <a:pt x="2008985" y="2209799"/>
                </a:lnTo>
                <a:close/>
              </a:path>
              <a:path w="3296920" h="2565400">
                <a:moveTo>
                  <a:pt x="2092120" y="2209799"/>
                </a:moveTo>
                <a:lnTo>
                  <a:pt x="2071537" y="2209799"/>
                </a:lnTo>
                <a:lnTo>
                  <a:pt x="2072310" y="2197502"/>
                </a:lnTo>
                <a:lnTo>
                  <a:pt x="2072335" y="2197091"/>
                </a:lnTo>
                <a:lnTo>
                  <a:pt x="2086856" y="2197091"/>
                </a:lnTo>
                <a:lnTo>
                  <a:pt x="2092120" y="2209799"/>
                </a:lnTo>
                <a:close/>
              </a:path>
              <a:path w="3296920" h="2565400">
                <a:moveTo>
                  <a:pt x="2183194" y="2209799"/>
                </a:moveTo>
                <a:lnTo>
                  <a:pt x="2170053" y="2209799"/>
                </a:lnTo>
                <a:lnTo>
                  <a:pt x="2170253" y="2197502"/>
                </a:lnTo>
                <a:lnTo>
                  <a:pt x="2170259" y="2197091"/>
                </a:lnTo>
                <a:lnTo>
                  <a:pt x="2187411" y="2197091"/>
                </a:lnTo>
                <a:lnTo>
                  <a:pt x="2183194" y="2209799"/>
                </a:lnTo>
                <a:close/>
              </a:path>
              <a:path w="3296920" h="2565400">
                <a:moveTo>
                  <a:pt x="2269395" y="2222499"/>
                </a:moveTo>
                <a:lnTo>
                  <a:pt x="2255180" y="2222499"/>
                </a:lnTo>
                <a:lnTo>
                  <a:pt x="2254067" y="2209799"/>
                </a:lnTo>
                <a:lnTo>
                  <a:pt x="2245875" y="2209799"/>
                </a:lnTo>
                <a:lnTo>
                  <a:pt x="2249654" y="2197502"/>
                </a:lnTo>
                <a:lnTo>
                  <a:pt x="2249781" y="2197091"/>
                </a:lnTo>
                <a:lnTo>
                  <a:pt x="2262606" y="2209799"/>
                </a:lnTo>
                <a:lnTo>
                  <a:pt x="2254067" y="2209799"/>
                </a:lnTo>
                <a:lnTo>
                  <a:pt x="2248897" y="2222499"/>
                </a:lnTo>
                <a:lnTo>
                  <a:pt x="2269395" y="2222499"/>
                </a:lnTo>
                <a:close/>
              </a:path>
              <a:path w="3296920" h="2565400">
                <a:moveTo>
                  <a:pt x="2293355" y="2209799"/>
                </a:moveTo>
                <a:lnTo>
                  <a:pt x="2286833" y="2209799"/>
                </a:lnTo>
                <a:lnTo>
                  <a:pt x="2285139" y="2197502"/>
                </a:lnTo>
                <a:lnTo>
                  <a:pt x="2285082" y="2197091"/>
                </a:lnTo>
                <a:lnTo>
                  <a:pt x="2297255" y="2197091"/>
                </a:lnTo>
                <a:lnTo>
                  <a:pt x="2293355" y="2209799"/>
                </a:lnTo>
                <a:close/>
              </a:path>
              <a:path w="3296920" h="2565400">
                <a:moveTo>
                  <a:pt x="2323151" y="2209799"/>
                </a:moveTo>
                <a:lnTo>
                  <a:pt x="2316584" y="2197091"/>
                </a:lnTo>
                <a:lnTo>
                  <a:pt x="2329069" y="2197091"/>
                </a:lnTo>
                <a:lnTo>
                  <a:pt x="2323151" y="2209799"/>
                </a:lnTo>
                <a:close/>
              </a:path>
              <a:path w="3296920" h="2565400">
                <a:moveTo>
                  <a:pt x="2356526" y="2209799"/>
                </a:moveTo>
                <a:lnTo>
                  <a:pt x="2338609" y="2209799"/>
                </a:lnTo>
                <a:lnTo>
                  <a:pt x="2344259" y="2197091"/>
                </a:lnTo>
                <a:lnTo>
                  <a:pt x="2351171" y="2197091"/>
                </a:lnTo>
                <a:lnTo>
                  <a:pt x="2356526" y="2209799"/>
                </a:lnTo>
                <a:close/>
              </a:path>
              <a:path w="3296920" h="2565400">
                <a:moveTo>
                  <a:pt x="2421600" y="2209799"/>
                </a:moveTo>
                <a:lnTo>
                  <a:pt x="2406696" y="2209799"/>
                </a:lnTo>
                <a:lnTo>
                  <a:pt x="2407806" y="2197502"/>
                </a:lnTo>
                <a:lnTo>
                  <a:pt x="2407843" y="2197091"/>
                </a:lnTo>
                <a:lnTo>
                  <a:pt x="2417184" y="2197091"/>
                </a:lnTo>
                <a:lnTo>
                  <a:pt x="2421600" y="2209799"/>
                </a:lnTo>
                <a:close/>
              </a:path>
              <a:path w="3296920" h="2565400">
                <a:moveTo>
                  <a:pt x="2480813" y="2209799"/>
                </a:moveTo>
                <a:lnTo>
                  <a:pt x="2474928" y="2209799"/>
                </a:lnTo>
                <a:lnTo>
                  <a:pt x="2468201" y="2197091"/>
                </a:lnTo>
                <a:lnTo>
                  <a:pt x="2485509" y="2197091"/>
                </a:lnTo>
                <a:lnTo>
                  <a:pt x="2480813" y="2209799"/>
                </a:lnTo>
                <a:close/>
              </a:path>
              <a:path w="3296920" h="2565400">
                <a:moveTo>
                  <a:pt x="2528532" y="2209799"/>
                </a:moveTo>
                <a:lnTo>
                  <a:pt x="2527339" y="2209799"/>
                </a:lnTo>
                <a:lnTo>
                  <a:pt x="2528956" y="2197502"/>
                </a:lnTo>
                <a:lnTo>
                  <a:pt x="2529010" y="2197091"/>
                </a:lnTo>
                <a:lnTo>
                  <a:pt x="2535058" y="2197091"/>
                </a:lnTo>
                <a:lnTo>
                  <a:pt x="2528532" y="2209799"/>
                </a:lnTo>
                <a:close/>
              </a:path>
              <a:path w="3296920" h="2565400">
                <a:moveTo>
                  <a:pt x="256510" y="2222499"/>
                </a:moveTo>
                <a:lnTo>
                  <a:pt x="240628" y="2222499"/>
                </a:lnTo>
                <a:lnTo>
                  <a:pt x="242298" y="2209799"/>
                </a:lnTo>
                <a:lnTo>
                  <a:pt x="253990" y="2209799"/>
                </a:lnTo>
                <a:lnTo>
                  <a:pt x="256510" y="2222499"/>
                </a:lnTo>
                <a:close/>
              </a:path>
              <a:path w="3296920" h="2565400">
                <a:moveTo>
                  <a:pt x="304493" y="2222499"/>
                </a:moveTo>
                <a:lnTo>
                  <a:pt x="282572" y="2222499"/>
                </a:lnTo>
                <a:lnTo>
                  <a:pt x="283973" y="2209799"/>
                </a:lnTo>
                <a:lnTo>
                  <a:pt x="298050" y="2209799"/>
                </a:lnTo>
                <a:lnTo>
                  <a:pt x="304493" y="2222499"/>
                </a:lnTo>
                <a:close/>
              </a:path>
              <a:path w="3296920" h="2565400">
                <a:moveTo>
                  <a:pt x="443167" y="2222499"/>
                </a:moveTo>
                <a:lnTo>
                  <a:pt x="429130" y="2222499"/>
                </a:lnTo>
                <a:lnTo>
                  <a:pt x="429895" y="2209799"/>
                </a:lnTo>
                <a:lnTo>
                  <a:pt x="443996" y="2209799"/>
                </a:lnTo>
                <a:lnTo>
                  <a:pt x="443167" y="2222499"/>
                </a:lnTo>
                <a:close/>
              </a:path>
              <a:path w="3296920" h="2565400">
                <a:moveTo>
                  <a:pt x="577501" y="2222499"/>
                </a:moveTo>
                <a:lnTo>
                  <a:pt x="563619" y="2222499"/>
                </a:lnTo>
                <a:lnTo>
                  <a:pt x="563292" y="2209799"/>
                </a:lnTo>
                <a:lnTo>
                  <a:pt x="576920" y="2209799"/>
                </a:lnTo>
                <a:lnTo>
                  <a:pt x="577501" y="2222499"/>
                </a:lnTo>
                <a:close/>
              </a:path>
              <a:path w="3296920" h="2565400">
                <a:moveTo>
                  <a:pt x="782827" y="2222499"/>
                </a:moveTo>
                <a:lnTo>
                  <a:pt x="765938" y="2222499"/>
                </a:lnTo>
                <a:lnTo>
                  <a:pt x="772144" y="2209799"/>
                </a:lnTo>
                <a:lnTo>
                  <a:pt x="779320" y="2209799"/>
                </a:lnTo>
                <a:lnTo>
                  <a:pt x="782827" y="2222499"/>
                </a:lnTo>
                <a:close/>
              </a:path>
              <a:path w="3296920" h="2565400">
                <a:moveTo>
                  <a:pt x="819875" y="2235199"/>
                </a:moveTo>
                <a:lnTo>
                  <a:pt x="807932" y="2235199"/>
                </a:lnTo>
                <a:lnTo>
                  <a:pt x="807060" y="2222499"/>
                </a:lnTo>
                <a:lnTo>
                  <a:pt x="809423" y="2209799"/>
                </a:lnTo>
                <a:lnTo>
                  <a:pt x="836504" y="2209799"/>
                </a:lnTo>
                <a:lnTo>
                  <a:pt x="830255" y="2222499"/>
                </a:lnTo>
                <a:lnTo>
                  <a:pt x="820100" y="2222499"/>
                </a:lnTo>
                <a:lnTo>
                  <a:pt x="819875" y="2235199"/>
                </a:lnTo>
                <a:close/>
              </a:path>
              <a:path w="3296920" h="2565400">
                <a:moveTo>
                  <a:pt x="889145" y="2222499"/>
                </a:moveTo>
                <a:lnTo>
                  <a:pt x="866229" y="2222499"/>
                </a:lnTo>
                <a:lnTo>
                  <a:pt x="865671" y="2209799"/>
                </a:lnTo>
                <a:lnTo>
                  <a:pt x="890645" y="2209799"/>
                </a:lnTo>
                <a:lnTo>
                  <a:pt x="889145" y="2222499"/>
                </a:lnTo>
                <a:close/>
              </a:path>
              <a:path w="3296920" h="2565400">
                <a:moveTo>
                  <a:pt x="932710" y="2222499"/>
                </a:moveTo>
                <a:lnTo>
                  <a:pt x="919356" y="2222499"/>
                </a:lnTo>
                <a:lnTo>
                  <a:pt x="919330" y="2209799"/>
                </a:lnTo>
                <a:lnTo>
                  <a:pt x="932718" y="2209799"/>
                </a:lnTo>
                <a:lnTo>
                  <a:pt x="932710" y="2222499"/>
                </a:lnTo>
                <a:close/>
              </a:path>
              <a:path w="3296920" h="2565400">
                <a:moveTo>
                  <a:pt x="1022987" y="2222499"/>
                </a:moveTo>
                <a:lnTo>
                  <a:pt x="1011534" y="2222499"/>
                </a:lnTo>
                <a:lnTo>
                  <a:pt x="1011200" y="2209799"/>
                </a:lnTo>
                <a:lnTo>
                  <a:pt x="1024498" y="2209799"/>
                </a:lnTo>
                <a:lnTo>
                  <a:pt x="1022987" y="2222499"/>
                </a:lnTo>
                <a:close/>
              </a:path>
              <a:path w="3296920" h="2565400">
                <a:moveTo>
                  <a:pt x="1059174" y="2222499"/>
                </a:moveTo>
                <a:lnTo>
                  <a:pt x="1045402" y="2222499"/>
                </a:lnTo>
                <a:lnTo>
                  <a:pt x="1045991" y="2209799"/>
                </a:lnTo>
                <a:lnTo>
                  <a:pt x="1059830" y="2209799"/>
                </a:lnTo>
                <a:lnTo>
                  <a:pt x="1059174" y="2222499"/>
                </a:lnTo>
                <a:close/>
              </a:path>
              <a:path w="3296920" h="2565400">
                <a:moveTo>
                  <a:pt x="1224184" y="2222499"/>
                </a:moveTo>
                <a:lnTo>
                  <a:pt x="1211478" y="2222499"/>
                </a:lnTo>
                <a:lnTo>
                  <a:pt x="1218502" y="2209799"/>
                </a:lnTo>
                <a:lnTo>
                  <a:pt x="1224184" y="2222499"/>
                </a:lnTo>
                <a:close/>
              </a:path>
              <a:path w="3296920" h="2565400">
                <a:moveTo>
                  <a:pt x="1425420" y="2222499"/>
                </a:moveTo>
                <a:lnTo>
                  <a:pt x="1411160" y="2222499"/>
                </a:lnTo>
                <a:lnTo>
                  <a:pt x="1415011" y="2209799"/>
                </a:lnTo>
                <a:lnTo>
                  <a:pt x="1420786" y="2209799"/>
                </a:lnTo>
                <a:lnTo>
                  <a:pt x="1425420" y="2222499"/>
                </a:lnTo>
                <a:close/>
              </a:path>
              <a:path w="3296920" h="2565400">
                <a:moveTo>
                  <a:pt x="1493837" y="2222499"/>
                </a:moveTo>
                <a:lnTo>
                  <a:pt x="1477968" y="2222499"/>
                </a:lnTo>
                <a:lnTo>
                  <a:pt x="1481888" y="2209799"/>
                </a:lnTo>
                <a:lnTo>
                  <a:pt x="1488325" y="2209799"/>
                </a:lnTo>
                <a:lnTo>
                  <a:pt x="1493837" y="2222499"/>
                </a:lnTo>
                <a:close/>
              </a:path>
              <a:path w="3296920" h="2565400">
                <a:moveTo>
                  <a:pt x="1548050" y="2222499"/>
                </a:moveTo>
                <a:lnTo>
                  <a:pt x="1533566" y="2222499"/>
                </a:lnTo>
                <a:lnTo>
                  <a:pt x="1536347" y="2209799"/>
                </a:lnTo>
                <a:lnTo>
                  <a:pt x="1546070" y="2209799"/>
                </a:lnTo>
                <a:lnTo>
                  <a:pt x="1548050" y="2222499"/>
                </a:lnTo>
                <a:close/>
              </a:path>
              <a:path w="3296920" h="2565400">
                <a:moveTo>
                  <a:pt x="1621125" y="2222499"/>
                </a:moveTo>
                <a:lnTo>
                  <a:pt x="1610209" y="2222499"/>
                </a:lnTo>
                <a:lnTo>
                  <a:pt x="1609586" y="2209799"/>
                </a:lnTo>
                <a:lnTo>
                  <a:pt x="1624260" y="2209799"/>
                </a:lnTo>
                <a:lnTo>
                  <a:pt x="1621125" y="2222499"/>
                </a:lnTo>
                <a:close/>
              </a:path>
              <a:path w="3296920" h="2565400">
                <a:moveTo>
                  <a:pt x="1651689" y="2222499"/>
                </a:moveTo>
                <a:lnTo>
                  <a:pt x="1637911" y="2222499"/>
                </a:lnTo>
                <a:lnTo>
                  <a:pt x="1638437" y="2209799"/>
                </a:lnTo>
                <a:lnTo>
                  <a:pt x="1651768" y="2209799"/>
                </a:lnTo>
                <a:lnTo>
                  <a:pt x="1651689" y="2222499"/>
                </a:lnTo>
                <a:close/>
              </a:path>
              <a:path w="3296920" h="2565400">
                <a:moveTo>
                  <a:pt x="1675401" y="2222499"/>
                </a:moveTo>
                <a:lnTo>
                  <a:pt x="1669186" y="2222499"/>
                </a:lnTo>
                <a:lnTo>
                  <a:pt x="1664552" y="2209799"/>
                </a:lnTo>
                <a:lnTo>
                  <a:pt x="1678819" y="2209799"/>
                </a:lnTo>
                <a:lnTo>
                  <a:pt x="1675401" y="2222499"/>
                </a:lnTo>
                <a:close/>
              </a:path>
              <a:path w="3296920" h="2565400">
                <a:moveTo>
                  <a:pt x="1716538" y="2222499"/>
                </a:moveTo>
                <a:lnTo>
                  <a:pt x="1710219" y="2222499"/>
                </a:lnTo>
                <a:lnTo>
                  <a:pt x="1705056" y="2209799"/>
                </a:lnTo>
                <a:lnTo>
                  <a:pt x="1721530" y="2209799"/>
                </a:lnTo>
                <a:lnTo>
                  <a:pt x="1716538" y="2222499"/>
                </a:lnTo>
                <a:close/>
              </a:path>
              <a:path w="3296920" h="2565400">
                <a:moveTo>
                  <a:pt x="1747844" y="2222499"/>
                </a:moveTo>
                <a:lnTo>
                  <a:pt x="1742037" y="2222499"/>
                </a:lnTo>
                <a:lnTo>
                  <a:pt x="1739731" y="2209799"/>
                </a:lnTo>
                <a:lnTo>
                  <a:pt x="1753331" y="2209799"/>
                </a:lnTo>
                <a:lnTo>
                  <a:pt x="1747844" y="2222499"/>
                </a:lnTo>
                <a:close/>
              </a:path>
              <a:path w="3296920" h="2565400">
                <a:moveTo>
                  <a:pt x="1786101" y="2222499"/>
                </a:moveTo>
                <a:lnTo>
                  <a:pt x="1771814" y="2222499"/>
                </a:lnTo>
                <a:lnTo>
                  <a:pt x="1774805" y="2209799"/>
                </a:lnTo>
                <a:lnTo>
                  <a:pt x="1784846" y="2209799"/>
                </a:lnTo>
                <a:lnTo>
                  <a:pt x="1786101" y="2222499"/>
                </a:lnTo>
                <a:close/>
              </a:path>
              <a:path w="3296920" h="2565400">
                <a:moveTo>
                  <a:pt x="1858473" y="2222499"/>
                </a:moveTo>
                <a:lnTo>
                  <a:pt x="1844210" y="2222499"/>
                </a:lnTo>
                <a:lnTo>
                  <a:pt x="1842835" y="2209799"/>
                </a:lnTo>
                <a:lnTo>
                  <a:pt x="1859745" y="2209799"/>
                </a:lnTo>
                <a:lnTo>
                  <a:pt x="1858473" y="2222499"/>
                </a:lnTo>
                <a:close/>
              </a:path>
              <a:path w="3296920" h="2565400">
                <a:moveTo>
                  <a:pt x="1891435" y="2222499"/>
                </a:moveTo>
                <a:lnTo>
                  <a:pt x="1869042" y="2222499"/>
                </a:lnTo>
                <a:lnTo>
                  <a:pt x="1874389" y="2209799"/>
                </a:lnTo>
                <a:lnTo>
                  <a:pt x="1889252" y="2209799"/>
                </a:lnTo>
                <a:lnTo>
                  <a:pt x="1891435" y="2222499"/>
                </a:lnTo>
                <a:close/>
              </a:path>
              <a:path w="3296920" h="2565400">
                <a:moveTo>
                  <a:pt x="1967989" y="2222499"/>
                </a:moveTo>
                <a:lnTo>
                  <a:pt x="1963527" y="2222499"/>
                </a:lnTo>
                <a:lnTo>
                  <a:pt x="1964092" y="2209799"/>
                </a:lnTo>
                <a:lnTo>
                  <a:pt x="1972748" y="2209799"/>
                </a:lnTo>
                <a:lnTo>
                  <a:pt x="1967989" y="2222499"/>
                </a:lnTo>
                <a:close/>
              </a:path>
              <a:path w="3296920" h="2565400">
                <a:moveTo>
                  <a:pt x="2041864" y="2222499"/>
                </a:moveTo>
                <a:lnTo>
                  <a:pt x="2023662" y="2222499"/>
                </a:lnTo>
                <a:lnTo>
                  <a:pt x="2027320" y="2209799"/>
                </a:lnTo>
                <a:lnTo>
                  <a:pt x="2041187" y="2209799"/>
                </a:lnTo>
                <a:lnTo>
                  <a:pt x="2041864" y="2222499"/>
                </a:lnTo>
                <a:close/>
              </a:path>
              <a:path w="3296920" h="2565400">
                <a:moveTo>
                  <a:pt x="2074642" y="2235199"/>
                </a:moveTo>
                <a:lnTo>
                  <a:pt x="2058258" y="2235199"/>
                </a:lnTo>
                <a:lnTo>
                  <a:pt x="2048873" y="2222499"/>
                </a:lnTo>
                <a:lnTo>
                  <a:pt x="2049152" y="2222499"/>
                </a:lnTo>
                <a:lnTo>
                  <a:pt x="2058079" y="2209799"/>
                </a:lnTo>
                <a:lnTo>
                  <a:pt x="2074642" y="2235199"/>
                </a:lnTo>
                <a:close/>
              </a:path>
              <a:path w="3296920" h="2565400">
                <a:moveTo>
                  <a:pt x="2085421" y="2222499"/>
                </a:moveTo>
                <a:lnTo>
                  <a:pt x="2077345" y="2209799"/>
                </a:lnTo>
                <a:lnTo>
                  <a:pt x="2091423" y="2209799"/>
                </a:lnTo>
                <a:lnTo>
                  <a:pt x="2085421" y="2222499"/>
                </a:lnTo>
                <a:close/>
              </a:path>
              <a:path w="3296920" h="2565400">
                <a:moveTo>
                  <a:pt x="2154465" y="2222499"/>
                </a:moveTo>
                <a:lnTo>
                  <a:pt x="2141240" y="2222499"/>
                </a:lnTo>
                <a:lnTo>
                  <a:pt x="2145238" y="2209799"/>
                </a:lnTo>
                <a:lnTo>
                  <a:pt x="2150674" y="2209799"/>
                </a:lnTo>
                <a:lnTo>
                  <a:pt x="2154465" y="2222499"/>
                </a:lnTo>
                <a:close/>
              </a:path>
              <a:path w="3296920" h="2565400">
                <a:moveTo>
                  <a:pt x="2434783" y="2222499"/>
                </a:moveTo>
                <a:lnTo>
                  <a:pt x="2425856" y="2222499"/>
                </a:lnTo>
                <a:lnTo>
                  <a:pt x="2422494" y="2209799"/>
                </a:lnTo>
                <a:lnTo>
                  <a:pt x="2437129" y="2209799"/>
                </a:lnTo>
                <a:lnTo>
                  <a:pt x="2434783" y="2222499"/>
                </a:lnTo>
                <a:close/>
              </a:path>
              <a:path w="3296920" h="2565400">
                <a:moveTo>
                  <a:pt x="2488309" y="2222499"/>
                </a:moveTo>
                <a:lnTo>
                  <a:pt x="2473814" y="2222499"/>
                </a:lnTo>
                <a:lnTo>
                  <a:pt x="2474537" y="2209799"/>
                </a:lnTo>
                <a:lnTo>
                  <a:pt x="2488607" y="2209799"/>
                </a:lnTo>
                <a:lnTo>
                  <a:pt x="2488309" y="2222499"/>
                </a:lnTo>
                <a:close/>
              </a:path>
              <a:path w="3296920" h="2565400">
                <a:moveTo>
                  <a:pt x="2496003" y="2222499"/>
                </a:moveTo>
                <a:lnTo>
                  <a:pt x="2494651" y="2222499"/>
                </a:lnTo>
                <a:lnTo>
                  <a:pt x="2495526" y="2209799"/>
                </a:lnTo>
                <a:lnTo>
                  <a:pt x="2507854" y="2209799"/>
                </a:lnTo>
                <a:lnTo>
                  <a:pt x="2496003" y="2222499"/>
                </a:lnTo>
                <a:close/>
              </a:path>
              <a:path w="3296920" h="2565400">
                <a:moveTo>
                  <a:pt x="284929" y="2235199"/>
                </a:moveTo>
                <a:lnTo>
                  <a:pt x="280166" y="2235199"/>
                </a:lnTo>
                <a:lnTo>
                  <a:pt x="274165" y="2222499"/>
                </a:lnTo>
                <a:lnTo>
                  <a:pt x="281110" y="2222499"/>
                </a:lnTo>
                <a:lnTo>
                  <a:pt x="284929" y="2235199"/>
                </a:lnTo>
                <a:close/>
              </a:path>
              <a:path w="3296920" h="2565400">
                <a:moveTo>
                  <a:pt x="356109" y="2235199"/>
                </a:moveTo>
                <a:lnTo>
                  <a:pt x="342907" y="2235199"/>
                </a:lnTo>
                <a:lnTo>
                  <a:pt x="342006" y="2222499"/>
                </a:lnTo>
                <a:lnTo>
                  <a:pt x="352491" y="2222499"/>
                </a:lnTo>
                <a:lnTo>
                  <a:pt x="356109" y="2235199"/>
                </a:lnTo>
                <a:close/>
              </a:path>
              <a:path w="3296920" h="2565400">
                <a:moveTo>
                  <a:pt x="422121" y="2235199"/>
                </a:moveTo>
                <a:lnTo>
                  <a:pt x="409634" y="2235199"/>
                </a:lnTo>
                <a:lnTo>
                  <a:pt x="404433" y="2222499"/>
                </a:lnTo>
                <a:lnTo>
                  <a:pt x="419655" y="2222499"/>
                </a:lnTo>
                <a:lnTo>
                  <a:pt x="422121" y="2235199"/>
                </a:lnTo>
                <a:close/>
              </a:path>
              <a:path w="3296920" h="2565400">
                <a:moveTo>
                  <a:pt x="471366" y="2247899"/>
                </a:moveTo>
                <a:lnTo>
                  <a:pt x="459779" y="2235199"/>
                </a:lnTo>
                <a:lnTo>
                  <a:pt x="454396" y="2235199"/>
                </a:lnTo>
                <a:lnTo>
                  <a:pt x="467295" y="2222499"/>
                </a:lnTo>
                <a:lnTo>
                  <a:pt x="474692" y="2222499"/>
                </a:lnTo>
                <a:lnTo>
                  <a:pt x="477077" y="2235199"/>
                </a:lnTo>
                <a:lnTo>
                  <a:pt x="471366" y="2247899"/>
                </a:lnTo>
                <a:close/>
              </a:path>
              <a:path w="3296920" h="2565400">
                <a:moveTo>
                  <a:pt x="546271" y="2235199"/>
                </a:moveTo>
                <a:lnTo>
                  <a:pt x="532352" y="2235199"/>
                </a:lnTo>
                <a:lnTo>
                  <a:pt x="536011" y="2222499"/>
                </a:lnTo>
                <a:lnTo>
                  <a:pt x="544282" y="2222499"/>
                </a:lnTo>
                <a:lnTo>
                  <a:pt x="546271" y="2235199"/>
                </a:lnTo>
                <a:close/>
              </a:path>
              <a:path w="3296920" h="2565400">
                <a:moveTo>
                  <a:pt x="734041" y="2235199"/>
                </a:moveTo>
                <a:lnTo>
                  <a:pt x="720128" y="2235199"/>
                </a:lnTo>
                <a:lnTo>
                  <a:pt x="720053" y="2222499"/>
                </a:lnTo>
                <a:lnTo>
                  <a:pt x="732535" y="2222499"/>
                </a:lnTo>
                <a:lnTo>
                  <a:pt x="734041" y="2235199"/>
                </a:lnTo>
                <a:close/>
              </a:path>
              <a:path w="3296920" h="2565400">
                <a:moveTo>
                  <a:pt x="771296" y="2235199"/>
                </a:moveTo>
                <a:lnTo>
                  <a:pt x="762230" y="2235199"/>
                </a:lnTo>
                <a:lnTo>
                  <a:pt x="758041" y="2222499"/>
                </a:lnTo>
                <a:lnTo>
                  <a:pt x="778027" y="2222499"/>
                </a:lnTo>
                <a:lnTo>
                  <a:pt x="771296" y="2235199"/>
                </a:lnTo>
                <a:close/>
              </a:path>
              <a:path w="3296920" h="2565400">
                <a:moveTo>
                  <a:pt x="857626" y="2235199"/>
                </a:moveTo>
                <a:lnTo>
                  <a:pt x="848334" y="2235199"/>
                </a:lnTo>
                <a:lnTo>
                  <a:pt x="844437" y="2222499"/>
                </a:lnTo>
                <a:lnTo>
                  <a:pt x="859558" y="2222499"/>
                </a:lnTo>
                <a:lnTo>
                  <a:pt x="857626" y="2235199"/>
                </a:lnTo>
                <a:close/>
              </a:path>
              <a:path w="3296920" h="2565400">
                <a:moveTo>
                  <a:pt x="906247" y="2260599"/>
                </a:moveTo>
                <a:lnTo>
                  <a:pt x="900905" y="2260599"/>
                </a:lnTo>
                <a:lnTo>
                  <a:pt x="889135" y="2247899"/>
                </a:lnTo>
                <a:lnTo>
                  <a:pt x="901233" y="2235199"/>
                </a:lnTo>
                <a:lnTo>
                  <a:pt x="917401" y="2222499"/>
                </a:lnTo>
                <a:lnTo>
                  <a:pt x="917845" y="2247899"/>
                </a:lnTo>
                <a:lnTo>
                  <a:pt x="907436" y="2247899"/>
                </a:lnTo>
                <a:lnTo>
                  <a:pt x="906247" y="2260599"/>
                </a:lnTo>
                <a:close/>
              </a:path>
              <a:path w="3296920" h="2565400">
                <a:moveTo>
                  <a:pt x="937291" y="2235199"/>
                </a:moveTo>
                <a:lnTo>
                  <a:pt x="923333" y="2235199"/>
                </a:lnTo>
                <a:lnTo>
                  <a:pt x="923311" y="2222499"/>
                </a:lnTo>
                <a:lnTo>
                  <a:pt x="936933" y="2222499"/>
                </a:lnTo>
                <a:lnTo>
                  <a:pt x="937291" y="2235199"/>
                </a:lnTo>
                <a:close/>
              </a:path>
              <a:path w="3296920" h="2565400">
                <a:moveTo>
                  <a:pt x="971457" y="2247899"/>
                </a:moveTo>
                <a:lnTo>
                  <a:pt x="953059" y="2247899"/>
                </a:lnTo>
                <a:lnTo>
                  <a:pt x="948276" y="2235199"/>
                </a:lnTo>
                <a:lnTo>
                  <a:pt x="950010" y="2222499"/>
                </a:lnTo>
                <a:lnTo>
                  <a:pt x="966462" y="2222499"/>
                </a:lnTo>
                <a:lnTo>
                  <a:pt x="971509" y="2235199"/>
                </a:lnTo>
                <a:lnTo>
                  <a:pt x="971457" y="2247899"/>
                </a:lnTo>
                <a:close/>
              </a:path>
              <a:path w="3296920" h="2565400">
                <a:moveTo>
                  <a:pt x="989183" y="2247899"/>
                </a:moveTo>
                <a:lnTo>
                  <a:pt x="974710" y="2247899"/>
                </a:lnTo>
                <a:lnTo>
                  <a:pt x="975471" y="2235199"/>
                </a:lnTo>
                <a:lnTo>
                  <a:pt x="981332" y="2235199"/>
                </a:lnTo>
                <a:lnTo>
                  <a:pt x="987997" y="2222499"/>
                </a:lnTo>
                <a:lnTo>
                  <a:pt x="991174" y="2235199"/>
                </a:lnTo>
                <a:lnTo>
                  <a:pt x="989183" y="2247899"/>
                </a:lnTo>
                <a:close/>
              </a:path>
              <a:path w="3296920" h="2565400">
                <a:moveTo>
                  <a:pt x="1012011" y="2247899"/>
                </a:moveTo>
                <a:lnTo>
                  <a:pt x="999838" y="2247899"/>
                </a:lnTo>
                <a:lnTo>
                  <a:pt x="996105" y="2235199"/>
                </a:lnTo>
                <a:lnTo>
                  <a:pt x="1002572" y="2222499"/>
                </a:lnTo>
                <a:lnTo>
                  <a:pt x="1020998" y="2222499"/>
                </a:lnTo>
                <a:lnTo>
                  <a:pt x="1019762" y="2235199"/>
                </a:lnTo>
                <a:lnTo>
                  <a:pt x="1009713" y="2235199"/>
                </a:lnTo>
                <a:lnTo>
                  <a:pt x="1012011" y="2247899"/>
                </a:lnTo>
                <a:close/>
              </a:path>
              <a:path w="3296920" h="2565400">
                <a:moveTo>
                  <a:pt x="1077148" y="2235199"/>
                </a:moveTo>
                <a:lnTo>
                  <a:pt x="1058128" y="2235199"/>
                </a:lnTo>
                <a:lnTo>
                  <a:pt x="1064165" y="2222499"/>
                </a:lnTo>
                <a:lnTo>
                  <a:pt x="1080966" y="2222499"/>
                </a:lnTo>
                <a:lnTo>
                  <a:pt x="1077148" y="2235199"/>
                </a:lnTo>
                <a:close/>
              </a:path>
              <a:path w="3296920" h="2565400">
                <a:moveTo>
                  <a:pt x="1194538" y="2235199"/>
                </a:moveTo>
                <a:lnTo>
                  <a:pt x="1183006" y="2235199"/>
                </a:lnTo>
                <a:lnTo>
                  <a:pt x="1181892" y="2222499"/>
                </a:lnTo>
                <a:lnTo>
                  <a:pt x="1196924" y="2222499"/>
                </a:lnTo>
                <a:lnTo>
                  <a:pt x="1194538" y="2235199"/>
                </a:lnTo>
                <a:close/>
              </a:path>
              <a:path w="3296920" h="2565400">
                <a:moveTo>
                  <a:pt x="1373992" y="2235199"/>
                </a:moveTo>
                <a:lnTo>
                  <a:pt x="1358703" y="2235199"/>
                </a:lnTo>
                <a:lnTo>
                  <a:pt x="1358841" y="2222499"/>
                </a:lnTo>
                <a:lnTo>
                  <a:pt x="1374317" y="2222499"/>
                </a:lnTo>
                <a:lnTo>
                  <a:pt x="1373992" y="2235199"/>
                </a:lnTo>
                <a:close/>
              </a:path>
              <a:path w="3296920" h="2565400">
                <a:moveTo>
                  <a:pt x="1419853" y="2235199"/>
                </a:moveTo>
                <a:lnTo>
                  <a:pt x="1409116" y="2235199"/>
                </a:lnTo>
                <a:lnTo>
                  <a:pt x="1415001" y="2222499"/>
                </a:lnTo>
                <a:lnTo>
                  <a:pt x="1419853" y="2235199"/>
                </a:lnTo>
                <a:close/>
              </a:path>
              <a:path w="3296920" h="2565400">
                <a:moveTo>
                  <a:pt x="1493022" y="2235199"/>
                </a:moveTo>
                <a:lnTo>
                  <a:pt x="1486384" y="2235199"/>
                </a:lnTo>
                <a:lnTo>
                  <a:pt x="1480416" y="2222499"/>
                </a:lnTo>
                <a:lnTo>
                  <a:pt x="1496159" y="2222499"/>
                </a:lnTo>
                <a:lnTo>
                  <a:pt x="1493022" y="2235199"/>
                </a:lnTo>
                <a:close/>
              </a:path>
              <a:path w="3296920" h="2565400">
                <a:moveTo>
                  <a:pt x="1693067" y="2247899"/>
                </a:moveTo>
                <a:lnTo>
                  <a:pt x="1678223" y="2247899"/>
                </a:lnTo>
                <a:lnTo>
                  <a:pt x="1680640" y="2235199"/>
                </a:lnTo>
                <a:lnTo>
                  <a:pt x="1677219" y="2235199"/>
                </a:lnTo>
                <a:lnTo>
                  <a:pt x="1684112" y="2222499"/>
                </a:lnTo>
                <a:lnTo>
                  <a:pt x="1691266" y="2235199"/>
                </a:lnTo>
                <a:lnTo>
                  <a:pt x="1693067" y="2247899"/>
                </a:lnTo>
                <a:close/>
              </a:path>
              <a:path w="3296920" h="2565400">
                <a:moveTo>
                  <a:pt x="1741879" y="2235199"/>
                </a:moveTo>
                <a:lnTo>
                  <a:pt x="1727085" y="2235199"/>
                </a:lnTo>
                <a:lnTo>
                  <a:pt x="1728527" y="2222499"/>
                </a:lnTo>
                <a:lnTo>
                  <a:pt x="1739970" y="2222499"/>
                </a:lnTo>
                <a:lnTo>
                  <a:pt x="1741879" y="2235199"/>
                </a:lnTo>
                <a:close/>
              </a:path>
              <a:path w="3296920" h="2565400">
                <a:moveTo>
                  <a:pt x="1819900" y="2235199"/>
                </a:moveTo>
                <a:lnTo>
                  <a:pt x="1810982" y="2235199"/>
                </a:lnTo>
                <a:lnTo>
                  <a:pt x="1808682" y="2222499"/>
                </a:lnTo>
                <a:lnTo>
                  <a:pt x="1823326" y="2222499"/>
                </a:lnTo>
                <a:lnTo>
                  <a:pt x="1819900" y="2235199"/>
                </a:lnTo>
                <a:close/>
              </a:path>
              <a:path w="3296920" h="2565400">
                <a:moveTo>
                  <a:pt x="1876715" y="2235199"/>
                </a:moveTo>
                <a:lnTo>
                  <a:pt x="1869369" y="2222499"/>
                </a:lnTo>
                <a:lnTo>
                  <a:pt x="1885663" y="2222499"/>
                </a:lnTo>
                <a:lnTo>
                  <a:pt x="1876715" y="2235199"/>
                </a:lnTo>
                <a:close/>
              </a:path>
              <a:path w="3296920" h="2565400">
                <a:moveTo>
                  <a:pt x="2108793" y="2247899"/>
                </a:moveTo>
                <a:lnTo>
                  <a:pt x="2089355" y="2247899"/>
                </a:lnTo>
                <a:lnTo>
                  <a:pt x="2093538" y="2235199"/>
                </a:lnTo>
                <a:lnTo>
                  <a:pt x="2098959" y="2235199"/>
                </a:lnTo>
                <a:lnTo>
                  <a:pt x="2104946" y="2222499"/>
                </a:lnTo>
                <a:lnTo>
                  <a:pt x="2110829" y="2235199"/>
                </a:lnTo>
                <a:lnTo>
                  <a:pt x="2108793" y="2247899"/>
                </a:lnTo>
                <a:close/>
              </a:path>
              <a:path w="3296920" h="2565400">
                <a:moveTo>
                  <a:pt x="2134808" y="2235199"/>
                </a:moveTo>
                <a:lnTo>
                  <a:pt x="2128361" y="2235199"/>
                </a:lnTo>
                <a:lnTo>
                  <a:pt x="2123077" y="2222499"/>
                </a:lnTo>
                <a:lnTo>
                  <a:pt x="2137437" y="2222499"/>
                </a:lnTo>
                <a:lnTo>
                  <a:pt x="2134808" y="2235199"/>
                </a:lnTo>
                <a:close/>
              </a:path>
              <a:path w="3296920" h="2565400">
                <a:moveTo>
                  <a:pt x="2148773" y="2235199"/>
                </a:moveTo>
                <a:lnTo>
                  <a:pt x="2142721" y="2222499"/>
                </a:lnTo>
                <a:lnTo>
                  <a:pt x="2153259" y="2222499"/>
                </a:lnTo>
                <a:lnTo>
                  <a:pt x="2148773" y="2235199"/>
                </a:lnTo>
                <a:close/>
              </a:path>
              <a:path w="3296920" h="2565400">
                <a:moveTo>
                  <a:pt x="2283359" y="2235199"/>
                </a:moveTo>
                <a:lnTo>
                  <a:pt x="2266195" y="2235199"/>
                </a:lnTo>
                <a:lnTo>
                  <a:pt x="2269655" y="2222499"/>
                </a:lnTo>
                <a:lnTo>
                  <a:pt x="2283016" y="2222499"/>
                </a:lnTo>
                <a:lnTo>
                  <a:pt x="2283359" y="2235199"/>
                </a:lnTo>
                <a:close/>
              </a:path>
              <a:path w="3296920" h="2565400">
                <a:moveTo>
                  <a:pt x="2318885" y="2247899"/>
                </a:moveTo>
                <a:lnTo>
                  <a:pt x="2302044" y="2247899"/>
                </a:lnTo>
                <a:lnTo>
                  <a:pt x="2295420" y="2235199"/>
                </a:lnTo>
                <a:lnTo>
                  <a:pt x="2301070" y="2222499"/>
                </a:lnTo>
                <a:lnTo>
                  <a:pt x="2307264" y="2222499"/>
                </a:lnTo>
                <a:lnTo>
                  <a:pt x="2311797" y="2235199"/>
                </a:lnTo>
                <a:lnTo>
                  <a:pt x="2315419" y="2235199"/>
                </a:lnTo>
                <a:lnTo>
                  <a:pt x="2318885" y="2247899"/>
                </a:lnTo>
                <a:close/>
              </a:path>
              <a:path w="3296920" h="2565400">
                <a:moveTo>
                  <a:pt x="2342590" y="2260599"/>
                </a:moveTo>
                <a:lnTo>
                  <a:pt x="2332933" y="2247899"/>
                </a:lnTo>
                <a:lnTo>
                  <a:pt x="2332357" y="2235199"/>
                </a:lnTo>
                <a:lnTo>
                  <a:pt x="2354993" y="2222499"/>
                </a:lnTo>
                <a:lnTo>
                  <a:pt x="2357578" y="2235199"/>
                </a:lnTo>
                <a:lnTo>
                  <a:pt x="2347199" y="2235199"/>
                </a:lnTo>
                <a:lnTo>
                  <a:pt x="2342590" y="2260599"/>
                </a:lnTo>
                <a:close/>
              </a:path>
              <a:path w="3296920" h="2565400">
                <a:moveTo>
                  <a:pt x="2387124" y="2235199"/>
                </a:moveTo>
                <a:lnTo>
                  <a:pt x="2362999" y="2235199"/>
                </a:lnTo>
                <a:lnTo>
                  <a:pt x="2355788" y="2222499"/>
                </a:lnTo>
                <a:lnTo>
                  <a:pt x="2382943" y="2222499"/>
                </a:lnTo>
                <a:lnTo>
                  <a:pt x="2387124" y="2235199"/>
                </a:lnTo>
                <a:close/>
              </a:path>
              <a:path w="3296920" h="2565400">
                <a:moveTo>
                  <a:pt x="2406338" y="2235199"/>
                </a:moveTo>
                <a:lnTo>
                  <a:pt x="2399690" y="2235199"/>
                </a:lnTo>
                <a:lnTo>
                  <a:pt x="2395691" y="2222499"/>
                </a:lnTo>
                <a:lnTo>
                  <a:pt x="2409810" y="2222499"/>
                </a:lnTo>
                <a:lnTo>
                  <a:pt x="2406338" y="2235199"/>
                </a:lnTo>
                <a:close/>
              </a:path>
              <a:path w="3296920" h="2565400">
                <a:moveTo>
                  <a:pt x="2459737" y="2235199"/>
                </a:moveTo>
                <a:lnTo>
                  <a:pt x="2444625" y="2235199"/>
                </a:lnTo>
                <a:lnTo>
                  <a:pt x="2442827" y="2222499"/>
                </a:lnTo>
                <a:lnTo>
                  <a:pt x="2457669" y="2222499"/>
                </a:lnTo>
                <a:lnTo>
                  <a:pt x="2459737" y="2235199"/>
                </a:lnTo>
                <a:close/>
              </a:path>
              <a:path w="3296920" h="2565400">
                <a:moveTo>
                  <a:pt x="368675" y="2247899"/>
                </a:moveTo>
                <a:lnTo>
                  <a:pt x="365141" y="2247899"/>
                </a:lnTo>
                <a:lnTo>
                  <a:pt x="366369" y="2235199"/>
                </a:lnTo>
                <a:lnTo>
                  <a:pt x="368198" y="2235199"/>
                </a:lnTo>
                <a:lnTo>
                  <a:pt x="368675" y="2247899"/>
                </a:lnTo>
                <a:close/>
              </a:path>
              <a:path w="3296920" h="2565400">
                <a:moveTo>
                  <a:pt x="396143" y="2247899"/>
                </a:moveTo>
                <a:lnTo>
                  <a:pt x="389387" y="2235199"/>
                </a:lnTo>
                <a:lnTo>
                  <a:pt x="402766" y="2235199"/>
                </a:lnTo>
                <a:lnTo>
                  <a:pt x="396143" y="2247899"/>
                </a:lnTo>
                <a:close/>
              </a:path>
              <a:path w="3296920" h="2565400">
                <a:moveTo>
                  <a:pt x="418383" y="2247899"/>
                </a:moveTo>
                <a:lnTo>
                  <a:pt x="405029" y="2247899"/>
                </a:lnTo>
                <a:lnTo>
                  <a:pt x="405419" y="2235199"/>
                </a:lnTo>
                <a:lnTo>
                  <a:pt x="415361" y="2235199"/>
                </a:lnTo>
                <a:lnTo>
                  <a:pt x="418383" y="2247899"/>
                </a:lnTo>
                <a:close/>
              </a:path>
              <a:path w="3296920" h="2565400">
                <a:moveTo>
                  <a:pt x="435262" y="2247899"/>
                </a:moveTo>
                <a:lnTo>
                  <a:pt x="429110" y="2247899"/>
                </a:lnTo>
                <a:lnTo>
                  <a:pt x="428191" y="2235199"/>
                </a:lnTo>
                <a:lnTo>
                  <a:pt x="441288" y="2235199"/>
                </a:lnTo>
                <a:lnTo>
                  <a:pt x="435262" y="2247899"/>
                </a:lnTo>
                <a:close/>
              </a:path>
              <a:path w="3296920" h="2565400">
                <a:moveTo>
                  <a:pt x="482396" y="2247899"/>
                </a:moveTo>
                <a:lnTo>
                  <a:pt x="477392" y="2235199"/>
                </a:lnTo>
                <a:lnTo>
                  <a:pt x="488459" y="2235199"/>
                </a:lnTo>
                <a:lnTo>
                  <a:pt x="482396" y="2247899"/>
                </a:lnTo>
                <a:close/>
              </a:path>
              <a:path w="3296920" h="2565400">
                <a:moveTo>
                  <a:pt x="811880" y="2247899"/>
                </a:moveTo>
                <a:lnTo>
                  <a:pt x="799979" y="2247899"/>
                </a:lnTo>
                <a:lnTo>
                  <a:pt x="788069" y="2235199"/>
                </a:lnTo>
                <a:lnTo>
                  <a:pt x="817823" y="2235199"/>
                </a:lnTo>
                <a:lnTo>
                  <a:pt x="811880" y="2247899"/>
                </a:lnTo>
                <a:close/>
              </a:path>
              <a:path w="3296920" h="2565400">
                <a:moveTo>
                  <a:pt x="864511" y="2247899"/>
                </a:moveTo>
                <a:lnTo>
                  <a:pt x="849368" y="2247899"/>
                </a:lnTo>
                <a:lnTo>
                  <a:pt x="845063" y="2235199"/>
                </a:lnTo>
                <a:lnTo>
                  <a:pt x="859469" y="2235199"/>
                </a:lnTo>
                <a:lnTo>
                  <a:pt x="864511" y="2247899"/>
                </a:lnTo>
                <a:close/>
              </a:path>
              <a:path w="3296920" h="2565400">
                <a:moveTo>
                  <a:pt x="1238440" y="2247899"/>
                </a:moveTo>
                <a:lnTo>
                  <a:pt x="1225993" y="2247899"/>
                </a:lnTo>
                <a:lnTo>
                  <a:pt x="1224281" y="2235199"/>
                </a:lnTo>
                <a:lnTo>
                  <a:pt x="1239818" y="2235199"/>
                </a:lnTo>
                <a:lnTo>
                  <a:pt x="1238440" y="2247899"/>
                </a:lnTo>
                <a:close/>
              </a:path>
              <a:path w="3296920" h="2565400">
                <a:moveTo>
                  <a:pt x="1339525" y="2260599"/>
                </a:moveTo>
                <a:lnTo>
                  <a:pt x="1330628" y="2260599"/>
                </a:lnTo>
                <a:lnTo>
                  <a:pt x="1330902" y="2247899"/>
                </a:lnTo>
                <a:lnTo>
                  <a:pt x="1329186" y="2247899"/>
                </a:lnTo>
                <a:lnTo>
                  <a:pt x="1332323" y="2235199"/>
                </a:lnTo>
                <a:lnTo>
                  <a:pt x="1339724" y="2235199"/>
                </a:lnTo>
                <a:lnTo>
                  <a:pt x="1344441" y="2247899"/>
                </a:lnTo>
                <a:lnTo>
                  <a:pt x="1339525" y="2260599"/>
                </a:lnTo>
                <a:close/>
              </a:path>
              <a:path w="3296920" h="2565400">
                <a:moveTo>
                  <a:pt x="1411174" y="2247899"/>
                </a:moveTo>
                <a:lnTo>
                  <a:pt x="1405298" y="2235199"/>
                </a:lnTo>
                <a:lnTo>
                  <a:pt x="1417228" y="2235199"/>
                </a:lnTo>
                <a:lnTo>
                  <a:pt x="1411174" y="2247899"/>
                </a:lnTo>
                <a:close/>
              </a:path>
              <a:path w="3296920" h="2565400">
                <a:moveTo>
                  <a:pt x="1498271" y="2247899"/>
                </a:moveTo>
                <a:lnTo>
                  <a:pt x="1485544" y="2247899"/>
                </a:lnTo>
                <a:lnTo>
                  <a:pt x="1487674" y="2235199"/>
                </a:lnTo>
                <a:lnTo>
                  <a:pt x="1492697" y="2235199"/>
                </a:lnTo>
                <a:lnTo>
                  <a:pt x="1498271" y="2247899"/>
                </a:lnTo>
                <a:close/>
              </a:path>
              <a:path w="3296920" h="2565400">
                <a:moveTo>
                  <a:pt x="1657972" y="2247899"/>
                </a:moveTo>
                <a:lnTo>
                  <a:pt x="1645754" y="2247899"/>
                </a:lnTo>
                <a:lnTo>
                  <a:pt x="1649451" y="2235199"/>
                </a:lnTo>
                <a:lnTo>
                  <a:pt x="1657972" y="2247899"/>
                </a:lnTo>
                <a:close/>
              </a:path>
              <a:path w="3296920" h="2565400">
                <a:moveTo>
                  <a:pt x="1760966" y="2247899"/>
                </a:moveTo>
                <a:lnTo>
                  <a:pt x="1739896" y="2247899"/>
                </a:lnTo>
                <a:lnTo>
                  <a:pt x="1747605" y="2235199"/>
                </a:lnTo>
                <a:lnTo>
                  <a:pt x="1760569" y="2235199"/>
                </a:lnTo>
                <a:lnTo>
                  <a:pt x="1760966" y="2247899"/>
                </a:lnTo>
                <a:close/>
              </a:path>
              <a:path w="3296920" h="2565400">
                <a:moveTo>
                  <a:pt x="1780134" y="2247899"/>
                </a:moveTo>
                <a:lnTo>
                  <a:pt x="1764901" y="2247899"/>
                </a:lnTo>
                <a:lnTo>
                  <a:pt x="1768542" y="2235199"/>
                </a:lnTo>
                <a:lnTo>
                  <a:pt x="1776149" y="2235199"/>
                </a:lnTo>
                <a:lnTo>
                  <a:pt x="1780134" y="2247899"/>
                </a:lnTo>
                <a:close/>
              </a:path>
              <a:path w="3296920" h="2565400">
                <a:moveTo>
                  <a:pt x="1802253" y="2247899"/>
                </a:moveTo>
                <a:lnTo>
                  <a:pt x="1795002" y="2247899"/>
                </a:lnTo>
                <a:lnTo>
                  <a:pt x="1791666" y="2235199"/>
                </a:lnTo>
                <a:lnTo>
                  <a:pt x="1806955" y="2235199"/>
                </a:lnTo>
                <a:lnTo>
                  <a:pt x="1802253" y="2247899"/>
                </a:lnTo>
                <a:close/>
              </a:path>
              <a:path w="3296920" h="2565400">
                <a:moveTo>
                  <a:pt x="1879353" y="2285999"/>
                </a:moveTo>
                <a:lnTo>
                  <a:pt x="1873155" y="2273299"/>
                </a:lnTo>
                <a:lnTo>
                  <a:pt x="1869760" y="2247899"/>
                </a:lnTo>
                <a:lnTo>
                  <a:pt x="1873278" y="2235199"/>
                </a:lnTo>
                <a:lnTo>
                  <a:pt x="1887820" y="2247899"/>
                </a:lnTo>
                <a:lnTo>
                  <a:pt x="1891064" y="2260599"/>
                </a:lnTo>
                <a:lnTo>
                  <a:pt x="1884756" y="2260599"/>
                </a:lnTo>
                <a:lnTo>
                  <a:pt x="1884241" y="2273299"/>
                </a:lnTo>
                <a:lnTo>
                  <a:pt x="1879353" y="2285999"/>
                </a:lnTo>
                <a:close/>
              </a:path>
              <a:path w="3296920" h="2565400">
                <a:moveTo>
                  <a:pt x="2135443" y="2247899"/>
                </a:moveTo>
                <a:lnTo>
                  <a:pt x="2119975" y="2247899"/>
                </a:lnTo>
                <a:lnTo>
                  <a:pt x="2126493" y="2235199"/>
                </a:lnTo>
                <a:lnTo>
                  <a:pt x="2131080" y="2235199"/>
                </a:lnTo>
                <a:lnTo>
                  <a:pt x="2135443" y="2247899"/>
                </a:lnTo>
                <a:close/>
              </a:path>
              <a:path w="3296920" h="2565400">
                <a:moveTo>
                  <a:pt x="2170955" y="2247899"/>
                </a:moveTo>
                <a:lnTo>
                  <a:pt x="2157031" y="2247899"/>
                </a:lnTo>
                <a:lnTo>
                  <a:pt x="2154651" y="2235199"/>
                </a:lnTo>
                <a:lnTo>
                  <a:pt x="2169694" y="2235199"/>
                </a:lnTo>
                <a:lnTo>
                  <a:pt x="2170955" y="2247899"/>
                </a:lnTo>
                <a:close/>
              </a:path>
              <a:path w="3296920" h="2565400">
                <a:moveTo>
                  <a:pt x="2188568" y="2247899"/>
                </a:moveTo>
                <a:lnTo>
                  <a:pt x="2177684" y="2247899"/>
                </a:lnTo>
                <a:lnTo>
                  <a:pt x="2175091" y="2235199"/>
                </a:lnTo>
                <a:lnTo>
                  <a:pt x="2189327" y="2235199"/>
                </a:lnTo>
                <a:lnTo>
                  <a:pt x="2188568" y="2247899"/>
                </a:lnTo>
                <a:close/>
              </a:path>
              <a:path w="3296920" h="2565400">
                <a:moveTo>
                  <a:pt x="2241023" y="2247899"/>
                </a:moveTo>
                <a:lnTo>
                  <a:pt x="2220601" y="2247899"/>
                </a:lnTo>
                <a:lnTo>
                  <a:pt x="2225454" y="2235199"/>
                </a:lnTo>
                <a:lnTo>
                  <a:pt x="2233619" y="2235199"/>
                </a:lnTo>
                <a:lnTo>
                  <a:pt x="2241023" y="2247899"/>
                </a:lnTo>
                <a:close/>
              </a:path>
              <a:path w="3296920" h="2565400">
                <a:moveTo>
                  <a:pt x="726098" y="2273299"/>
                </a:moveTo>
                <a:lnTo>
                  <a:pt x="720605" y="2273299"/>
                </a:lnTo>
                <a:lnTo>
                  <a:pt x="710518" y="2260599"/>
                </a:lnTo>
                <a:lnTo>
                  <a:pt x="716500" y="2247899"/>
                </a:lnTo>
                <a:lnTo>
                  <a:pt x="728132" y="2247899"/>
                </a:lnTo>
                <a:lnTo>
                  <a:pt x="735001" y="2260599"/>
                </a:lnTo>
                <a:lnTo>
                  <a:pt x="732098" y="2260599"/>
                </a:lnTo>
                <a:lnTo>
                  <a:pt x="726098" y="2273299"/>
                </a:lnTo>
                <a:close/>
              </a:path>
              <a:path w="3296920" h="2565400">
                <a:moveTo>
                  <a:pt x="829405" y="2273299"/>
                </a:moveTo>
                <a:lnTo>
                  <a:pt x="820577" y="2260599"/>
                </a:lnTo>
                <a:lnTo>
                  <a:pt x="823281" y="2247899"/>
                </a:lnTo>
                <a:lnTo>
                  <a:pt x="831791" y="2247899"/>
                </a:lnTo>
                <a:lnTo>
                  <a:pt x="837391" y="2260599"/>
                </a:lnTo>
                <a:lnTo>
                  <a:pt x="835706" y="2260599"/>
                </a:lnTo>
                <a:lnTo>
                  <a:pt x="829405" y="2273299"/>
                </a:lnTo>
                <a:close/>
              </a:path>
              <a:path w="3296920" h="2565400">
                <a:moveTo>
                  <a:pt x="958546" y="2260599"/>
                </a:moveTo>
                <a:lnTo>
                  <a:pt x="942182" y="2260599"/>
                </a:lnTo>
                <a:lnTo>
                  <a:pt x="946238" y="2247899"/>
                </a:lnTo>
                <a:lnTo>
                  <a:pt x="954845" y="2247899"/>
                </a:lnTo>
                <a:lnTo>
                  <a:pt x="958546" y="2260599"/>
                </a:lnTo>
                <a:close/>
              </a:path>
              <a:path w="3296920" h="2565400">
                <a:moveTo>
                  <a:pt x="1093930" y="2273299"/>
                </a:moveTo>
                <a:lnTo>
                  <a:pt x="1073701" y="2260599"/>
                </a:lnTo>
                <a:lnTo>
                  <a:pt x="1066431" y="2247899"/>
                </a:lnTo>
                <a:lnTo>
                  <a:pt x="1078421" y="2247899"/>
                </a:lnTo>
                <a:lnTo>
                  <a:pt x="1081694" y="2260599"/>
                </a:lnTo>
                <a:lnTo>
                  <a:pt x="1097725" y="2260599"/>
                </a:lnTo>
                <a:lnTo>
                  <a:pt x="1093930" y="2273299"/>
                </a:lnTo>
                <a:close/>
              </a:path>
              <a:path w="3296920" h="2565400">
                <a:moveTo>
                  <a:pt x="1125901" y="2273299"/>
                </a:moveTo>
                <a:lnTo>
                  <a:pt x="1117801" y="2273299"/>
                </a:lnTo>
                <a:lnTo>
                  <a:pt x="1109418" y="2260599"/>
                </a:lnTo>
                <a:lnTo>
                  <a:pt x="1105658" y="2247899"/>
                </a:lnTo>
                <a:lnTo>
                  <a:pt x="1117972" y="2247899"/>
                </a:lnTo>
                <a:lnTo>
                  <a:pt x="1125434" y="2260599"/>
                </a:lnTo>
                <a:lnTo>
                  <a:pt x="1129511" y="2260599"/>
                </a:lnTo>
                <a:lnTo>
                  <a:pt x="1125901" y="2273299"/>
                </a:lnTo>
                <a:close/>
              </a:path>
              <a:path w="3296920" h="2565400">
                <a:moveTo>
                  <a:pt x="1178631" y="2260599"/>
                </a:moveTo>
                <a:lnTo>
                  <a:pt x="1164315" y="2260599"/>
                </a:lnTo>
                <a:lnTo>
                  <a:pt x="1166004" y="2247899"/>
                </a:lnTo>
                <a:lnTo>
                  <a:pt x="1176361" y="2247899"/>
                </a:lnTo>
                <a:lnTo>
                  <a:pt x="1178631" y="2260599"/>
                </a:lnTo>
                <a:close/>
              </a:path>
              <a:path w="3296920" h="2565400">
                <a:moveTo>
                  <a:pt x="1262421" y="2260599"/>
                </a:moveTo>
                <a:lnTo>
                  <a:pt x="1254664" y="2260599"/>
                </a:lnTo>
                <a:lnTo>
                  <a:pt x="1249892" y="2247899"/>
                </a:lnTo>
                <a:lnTo>
                  <a:pt x="1265898" y="2247899"/>
                </a:lnTo>
                <a:lnTo>
                  <a:pt x="1262421" y="2260599"/>
                </a:lnTo>
                <a:close/>
              </a:path>
              <a:path w="3296920" h="2565400">
                <a:moveTo>
                  <a:pt x="1546150" y="2260599"/>
                </a:moveTo>
                <a:lnTo>
                  <a:pt x="1537004" y="2260599"/>
                </a:lnTo>
                <a:lnTo>
                  <a:pt x="1532533" y="2247899"/>
                </a:lnTo>
                <a:lnTo>
                  <a:pt x="1545037" y="2247899"/>
                </a:lnTo>
                <a:lnTo>
                  <a:pt x="1546150" y="2260599"/>
                </a:lnTo>
                <a:close/>
              </a:path>
              <a:path w="3296920" h="2565400">
                <a:moveTo>
                  <a:pt x="1552194" y="2260599"/>
                </a:moveTo>
                <a:lnTo>
                  <a:pt x="1545037" y="2247899"/>
                </a:lnTo>
                <a:lnTo>
                  <a:pt x="1554429" y="2247899"/>
                </a:lnTo>
                <a:lnTo>
                  <a:pt x="1552194" y="2260599"/>
                </a:lnTo>
                <a:close/>
              </a:path>
              <a:path w="3296920" h="2565400">
                <a:moveTo>
                  <a:pt x="1608086" y="2260599"/>
                </a:moveTo>
                <a:lnTo>
                  <a:pt x="1602623" y="2260599"/>
                </a:lnTo>
                <a:lnTo>
                  <a:pt x="1598323" y="2247899"/>
                </a:lnTo>
                <a:lnTo>
                  <a:pt x="1612241" y="2247899"/>
                </a:lnTo>
                <a:lnTo>
                  <a:pt x="1608086" y="2260599"/>
                </a:lnTo>
                <a:close/>
              </a:path>
              <a:path w="3296920" h="2565400">
                <a:moveTo>
                  <a:pt x="1646768" y="2260599"/>
                </a:moveTo>
                <a:lnTo>
                  <a:pt x="1638478" y="2260599"/>
                </a:lnTo>
                <a:lnTo>
                  <a:pt x="1640157" y="2247899"/>
                </a:lnTo>
                <a:lnTo>
                  <a:pt x="1656206" y="2247899"/>
                </a:lnTo>
                <a:lnTo>
                  <a:pt x="1646768" y="2260599"/>
                </a:lnTo>
                <a:close/>
              </a:path>
              <a:path w="3296920" h="2565400">
                <a:moveTo>
                  <a:pt x="1680350" y="2260599"/>
                </a:moveTo>
                <a:lnTo>
                  <a:pt x="1674439" y="2260599"/>
                </a:lnTo>
                <a:lnTo>
                  <a:pt x="1669266" y="2247899"/>
                </a:lnTo>
                <a:lnTo>
                  <a:pt x="1684398" y="2247899"/>
                </a:lnTo>
                <a:lnTo>
                  <a:pt x="1680350" y="2260599"/>
                </a:lnTo>
                <a:close/>
              </a:path>
              <a:path w="3296920" h="2565400">
                <a:moveTo>
                  <a:pt x="1722075" y="2260599"/>
                </a:moveTo>
                <a:lnTo>
                  <a:pt x="1707123" y="2260599"/>
                </a:lnTo>
                <a:lnTo>
                  <a:pt x="1706635" y="2247899"/>
                </a:lnTo>
                <a:lnTo>
                  <a:pt x="1721678" y="2247899"/>
                </a:lnTo>
                <a:lnTo>
                  <a:pt x="1722075" y="2260599"/>
                </a:lnTo>
                <a:close/>
              </a:path>
              <a:path w="3296920" h="2565400">
                <a:moveTo>
                  <a:pt x="1835762" y="2260599"/>
                </a:moveTo>
                <a:lnTo>
                  <a:pt x="1810026" y="2260599"/>
                </a:lnTo>
                <a:lnTo>
                  <a:pt x="1818706" y="2247899"/>
                </a:lnTo>
                <a:lnTo>
                  <a:pt x="1835806" y="2247899"/>
                </a:lnTo>
                <a:lnTo>
                  <a:pt x="1835762" y="2260599"/>
                </a:lnTo>
                <a:close/>
              </a:path>
              <a:path w="3296920" h="2565400">
                <a:moveTo>
                  <a:pt x="1908257" y="2260599"/>
                </a:moveTo>
                <a:lnTo>
                  <a:pt x="1897224" y="2260599"/>
                </a:lnTo>
                <a:lnTo>
                  <a:pt x="1893706" y="2247899"/>
                </a:lnTo>
                <a:lnTo>
                  <a:pt x="1909135" y="2247899"/>
                </a:lnTo>
                <a:lnTo>
                  <a:pt x="1908257" y="2260599"/>
                </a:lnTo>
                <a:close/>
              </a:path>
              <a:path w="3296920" h="2565400">
                <a:moveTo>
                  <a:pt x="2146247" y="2260599"/>
                </a:moveTo>
                <a:lnTo>
                  <a:pt x="2136627" y="2260599"/>
                </a:lnTo>
                <a:lnTo>
                  <a:pt x="2124010" y="2247899"/>
                </a:lnTo>
                <a:lnTo>
                  <a:pt x="2141290" y="2247899"/>
                </a:lnTo>
                <a:lnTo>
                  <a:pt x="2146247" y="2260599"/>
                </a:lnTo>
                <a:close/>
              </a:path>
              <a:path w="3296920" h="2565400">
                <a:moveTo>
                  <a:pt x="2238399" y="2260599"/>
                </a:moveTo>
                <a:lnTo>
                  <a:pt x="2230174" y="2260599"/>
                </a:lnTo>
                <a:lnTo>
                  <a:pt x="2223128" y="2247899"/>
                </a:lnTo>
                <a:lnTo>
                  <a:pt x="2243461" y="2247899"/>
                </a:lnTo>
                <a:lnTo>
                  <a:pt x="2238399" y="2260599"/>
                </a:lnTo>
                <a:close/>
              </a:path>
              <a:path w="3296920" h="2565400">
                <a:moveTo>
                  <a:pt x="2269734" y="2260599"/>
                </a:moveTo>
                <a:lnTo>
                  <a:pt x="2254225" y="2260599"/>
                </a:lnTo>
                <a:lnTo>
                  <a:pt x="2266314" y="2247899"/>
                </a:lnTo>
                <a:lnTo>
                  <a:pt x="2269734" y="2260599"/>
                </a:lnTo>
                <a:close/>
              </a:path>
              <a:path w="3296920" h="2565400">
                <a:moveTo>
                  <a:pt x="789363" y="2273299"/>
                </a:moveTo>
                <a:lnTo>
                  <a:pt x="783913" y="2260599"/>
                </a:lnTo>
                <a:lnTo>
                  <a:pt x="794948" y="2260599"/>
                </a:lnTo>
                <a:lnTo>
                  <a:pt x="789363" y="2273299"/>
                </a:lnTo>
                <a:close/>
              </a:path>
              <a:path w="3296920" h="2565400">
                <a:moveTo>
                  <a:pt x="873877" y="2285999"/>
                </a:moveTo>
                <a:lnTo>
                  <a:pt x="858355" y="2285999"/>
                </a:lnTo>
                <a:lnTo>
                  <a:pt x="856048" y="2273299"/>
                </a:lnTo>
                <a:lnTo>
                  <a:pt x="848175" y="2273299"/>
                </a:lnTo>
                <a:lnTo>
                  <a:pt x="853412" y="2260599"/>
                </a:lnTo>
                <a:lnTo>
                  <a:pt x="867104" y="2273299"/>
                </a:lnTo>
                <a:lnTo>
                  <a:pt x="856048" y="2273299"/>
                </a:lnTo>
                <a:lnTo>
                  <a:pt x="850640" y="2285999"/>
                </a:lnTo>
                <a:lnTo>
                  <a:pt x="873877" y="2285999"/>
                </a:lnTo>
                <a:close/>
              </a:path>
              <a:path w="3296920" h="2565400">
                <a:moveTo>
                  <a:pt x="948067" y="2273299"/>
                </a:moveTo>
                <a:lnTo>
                  <a:pt x="940591" y="2260599"/>
                </a:lnTo>
                <a:lnTo>
                  <a:pt x="956550" y="2260599"/>
                </a:lnTo>
                <a:lnTo>
                  <a:pt x="948067" y="2273299"/>
                </a:lnTo>
                <a:close/>
              </a:path>
              <a:path w="3296920" h="2565400">
                <a:moveTo>
                  <a:pt x="983936" y="2273299"/>
                </a:moveTo>
                <a:lnTo>
                  <a:pt x="969095" y="2273299"/>
                </a:lnTo>
                <a:lnTo>
                  <a:pt x="975983" y="2260599"/>
                </a:lnTo>
                <a:lnTo>
                  <a:pt x="990702" y="2260599"/>
                </a:lnTo>
                <a:lnTo>
                  <a:pt x="983936" y="2273299"/>
                </a:lnTo>
                <a:close/>
              </a:path>
              <a:path w="3296920" h="2565400">
                <a:moveTo>
                  <a:pt x="1017485" y="2273299"/>
                </a:moveTo>
                <a:lnTo>
                  <a:pt x="1002925" y="2273299"/>
                </a:lnTo>
                <a:lnTo>
                  <a:pt x="1002475" y="2260599"/>
                </a:lnTo>
                <a:lnTo>
                  <a:pt x="1017032" y="2260599"/>
                </a:lnTo>
                <a:lnTo>
                  <a:pt x="1017485" y="2273299"/>
                </a:lnTo>
                <a:close/>
              </a:path>
              <a:path w="3296920" h="2565400">
                <a:moveTo>
                  <a:pt x="1162645" y="2273299"/>
                </a:moveTo>
                <a:lnTo>
                  <a:pt x="1145526" y="2273299"/>
                </a:lnTo>
                <a:lnTo>
                  <a:pt x="1149358" y="2260599"/>
                </a:lnTo>
                <a:lnTo>
                  <a:pt x="1156680" y="2260599"/>
                </a:lnTo>
                <a:lnTo>
                  <a:pt x="1162645" y="2273299"/>
                </a:lnTo>
                <a:close/>
              </a:path>
              <a:path w="3296920" h="2565400">
                <a:moveTo>
                  <a:pt x="1432260" y="2273299"/>
                </a:moveTo>
                <a:lnTo>
                  <a:pt x="1418156" y="2273299"/>
                </a:lnTo>
                <a:lnTo>
                  <a:pt x="1422944" y="2260599"/>
                </a:lnTo>
                <a:lnTo>
                  <a:pt x="1428433" y="2260599"/>
                </a:lnTo>
                <a:lnTo>
                  <a:pt x="1432260" y="2273299"/>
                </a:lnTo>
                <a:close/>
              </a:path>
              <a:path w="3296920" h="2565400">
                <a:moveTo>
                  <a:pt x="1461502" y="2273299"/>
                </a:moveTo>
                <a:lnTo>
                  <a:pt x="1447260" y="2273299"/>
                </a:lnTo>
                <a:lnTo>
                  <a:pt x="1450344" y="2260599"/>
                </a:lnTo>
                <a:lnTo>
                  <a:pt x="1460335" y="2260599"/>
                </a:lnTo>
                <a:lnTo>
                  <a:pt x="1461502" y="2273299"/>
                </a:lnTo>
                <a:close/>
              </a:path>
              <a:path w="3296920" h="2565400">
                <a:moveTo>
                  <a:pt x="1490866" y="2273299"/>
                </a:moveTo>
                <a:lnTo>
                  <a:pt x="1479396" y="2273299"/>
                </a:lnTo>
                <a:lnTo>
                  <a:pt x="1484542" y="2260599"/>
                </a:lnTo>
                <a:lnTo>
                  <a:pt x="1490866" y="2273299"/>
                </a:lnTo>
                <a:close/>
              </a:path>
              <a:path w="3296920" h="2565400">
                <a:moveTo>
                  <a:pt x="1623366" y="2273299"/>
                </a:moveTo>
                <a:lnTo>
                  <a:pt x="1604686" y="2273299"/>
                </a:lnTo>
                <a:lnTo>
                  <a:pt x="1611048" y="2260599"/>
                </a:lnTo>
                <a:lnTo>
                  <a:pt x="1618903" y="2260599"/>
                </a:lnTo>
                <a:lnTo>
                  <a:pt x="1623366" y="2273299"/>
                </a:lnTo>
                <a:close/>
              </a:path>
              <a:path w="3296920" h="2565400">
                <a:moveTo>
                  <a:pt x="1667238" y="2273299"/>
                </a:moveTo>
                <a:lnTo>
                  <a:pt x="1650361" y="2273299"/>
                </a:lnTo>
                <a:lnTo>
                  <a:pt x="1650327" y="2260599"/>
                </a:lnTo>
                <a:lnTo>
                  <a:pt x="1666708" y="2260599"/>
                </a:lnTo>
                <a:lnTo>
                  <a:pt x="1667238" y="2273299"/>
                </a:lnTo>
                <a:close/>
              </a:path>
              <a:path w="3296920" h="2565400">
                <a:moveTo>
                  <a:pt x="1753723" y="2273299"/>
                </a:moveTo>
                <a:lnTo>
                  <a:pt x="1724441" y="2273299"/>
                </a:lnTo>
                <a:lnTo>
                  <a:pt x="1730573" y="2260599"/>
                </a:lnTo>
                <a:lnTo>
                  <a:pt x="1757219" y="2260599"/>
                </a:lnTo>
                <a:lnTo>
                  <a:pt x="1753723" y="2273299"/>
                </a:lnTo>
                <a:close/>
              </a:path>
              <a:path w="3296920" h="2565400">
                <a:moveTo>
                  <a:pt x="730070" y="2285999"/>
                </a:moveTo>
                <a:lnTo>
                  <a:pt x="717553" y="2285999"/>
                </a:lnTo>
                <a:lnTo>
                  <a:pt x="716369" y="2273299"/>
                </a:lnTo>
                <a:lnTo>
                  <a:pt x="732774" y="2273299"/>
                </a:lnTo>
                <a:lnTo>
                  <a:pt x="730070" y="2285999"/>
                </a:lnTo>
                <a:close/>
              </a:path>
              <a:path w="3296920" h="2565400">
                <a:moveTo>
                  <a:pt x="796211" y="2298699"/>
                </a:moveTo>
                <a:lnTo>
                  <a:pt x="782640" y="2298699"/>
                </a:lnTo>
                <a:lnTo>
                  <a:pt x="778014" y="2285999"/>
                </a:lnTo>
                <a:lnTo>
                  <a:pt x="774558" y="2285999"/>
                </a:lnTo>
                <a:lnTo>
                  <a:pt x="775740" y="2273299"/>
                </a:lnTo>
                <a:lnTo>
                  <a:pt x="785026" y="2273299"/>
                </a:lnTo>
                <a:lnTo>
                  <a:pt x="793836" y="2285999"/>
                </a:lnTo>
                <a:lnTo>
                  <a:pt x="796211" y="2298699"/>
                </a:lnTo>
                <a:close/>
              </a:path>
              <a:path w="3296920" h="2565400">
                <a:moveTo>
                  <a:pt x="830439" y="2311399"/>
                </a:moveTo>
                <a:lnTo>
                  <a:pt x="821897" y="2298699"/>
                </a:lnTo>
                <a:lnTo>
                  <a:pt x="819125" y="2285999"/>
                </a:lnTo>
                <a:lnTo>
                  <a:pt x="822051" y="2273299"/>
                </a:lnTo>
                <a:lnTo>
                  <a:pt x="837120" y="2273299"/>
                </a:lnTo>
                <a:lnTo>
                  <a:pt x="833886" y="2285999"/>
                </a:lnTo>
                <a:lnTo>
                  <a:pt x="841556" y="2285999"/>
                </a:lnTo>
                <a:lnTo>
                  <a:pt x="845093" y="2298699"/>
                </a:lnTo>
                <a:lnTo>
                  <a:pt x="841502" y="2298699"/>
                </a:lnTo>
                <a:lnTo>
                  <a:pt x="830439" y="2311399"/>
                </a:lnTo>
                <a:close/>
              </a:path>
              <a:path w="3296920" h="2565400">
                <a:moveTo>
                  <a:pt x="929596" y="2298699"/>
                </a:moveTo>
                <a:lnTo>
                  <a:pt x="915778" y="2298699"/>
                </a:lnTo>
                <a:lnTo>
                  <a:pt x="908655" y="2285999"/>
                </a:lnTo>
                <a:lnTo>
                  <a:pt x="907884" y="2273299"/>
                </a:lnTo>
                <a:lnTo>
                  <a:pt x="920152" y="2273299"/>
                </a:lnTo>
                <a:lnTo>
                  <a:pt x="931279" y="2285999"/>
                </a:lnTo>
                <a:lnTo>
                  <a:pt x="929596" y="2298699"/>
                </a:lnTo>
                <a:close/>
              </a:path>
              <a:path w="3296920" h="2565400">
                <a:moveTo>
                  <a:pt x="945991" y="2285999"/>
                </a:moveTo>
                <a:lnTo>
                  <a:pt x="932529" y="2285999"/>
                </a:lnTo>
                <a:lnTo>
                  <a:pt x="931794" y="2273299"/>
                </a:lnTo>
                <a:lnTo>
                  <a:pt x="945294" y="2273299"/>
                </a:lnTo>
                <a:lnTo>
                  <a:pt x="945991" y="2285999"/>
                </a:lnTo>
                <a:close/>
              </a:path>
              <a:path w="3296920" h="2565400">
                <a:moveTo>
                  <a:pt x="964073" y="2285999"/>
                </a:moveTo>
                <a:lnTo>
                  <a:pt x="958566" y="2285999"/>
                </a:lnTo>
                <a:lnTo>
                  <a:pt x="954041" y="2273299"/>
                </a:lnTo>
                <a:lnTo>
                  <a:pt x="967255" y="2273299"/>
                </a:lnTo>
                <a:lnTo>
                  <a:pt x="964073" y="2285999"/>
                </a:lnTo>
                <a:close/>
              </a:path>
              <a:path w="3296920" h="2565400">
                <a:moveTo>
                  <a:pt x="1041315" y="2311399"/>
                </a:moveTo>
                <a:lnTo>
                  <a:pt x="1030781" y="2298699"/>
                </a:lnTo>
                <a:lnTo>
                  <a:pt x="1031909" y="2298699"/>
                </a:lnTo>
                <a:lnTo>
                  <a:pt x="1026864" y="2285999"/>
                </a:lnTo>
                <a:lnTo>
                  <a:pt x="1025010" y="2273299"/>
                </a:lnTo>
                <a:lnTo>
                  <a:pt x="1044191" y="2273299"/>
                </a:lnTo>
                <a:lnTo>
                  <a:pt x="1045922" y="2298699"/>
                </a:lnTo>
                <a:lnTo>
                  <a:pt x="1041315" y="2311399"/>
                </a:lnTo>
                <a:close/>
              </a:path>
              <a:path w="3296920" h="2565400">
                <a:moveTo>
                  <a:pt x="1389533" y="2285999"/>
                </a:moveTo>
                <a:lnTo>
                  <a:pt x="1376127" y="2285999"/>
                </a:lnTo>
                <a:lnTo>
                  <a:pt x="1375553" y="2273299"/>
                </a:lnTo>
                <a:lnTo>
                  <a:pt x="1388676" y="2273299"/>
                </a:lnTo>
                <a:lnTo>
                  <a:pt x="1389533" y="2285999"/>
                </a:lnTo>
                <a:close/>
              </a:path>
              <a:path w="3296920" h="2565400">
                <a:moveTo>
                  <a:pt x="1425897" y="2285999"/>
                </a:moveTo>
                <a:lnTo>
                  <a:pt x="1419935" y="2285999"/>
                </a:lnTo>
                <a:lnTo>
                  <a:pt x="1416433" y="2273299"/>
                </a:lnTo>
                <a:lnTo>
                  <a:pt x="1431084" y="2273299"/>
                </a:lnTo>
                <a:lnTo>
                  <a:pt x="1425897" y="2285999"/>
                </a:lnTo>
                <a:close/>
              </a:path>
              <a:path w="3296920" h="2565400">
                <a:moveTo>
                  <a:pt x="1494374" y="2285999"/>
                </a:moveTo>
                <a:lnTo>
                  <a:pt x="1484035" y="2285999"/>
                </a:lnTo>
                <a:lnTo>
                  <a:pt x="1479581" y="2273299"/>
                </a:lnTo>
                <a:lnTo>
                  <a:pt x="1494216" y="2273299"/>
                </a:lnTo>
                <a:lnTo>
                  <a:pt x="1494374" y="2285999"/>
                </a:lnTo>
                <a:close/>
              </a:path>
              <a:path w="3296920" h="2565400">
                <a:moveTo>
                  <a:pt x="1596086" y="2285999"/>
                </a:moveTo>
                <a:lnTo>
                  <a:pt x="1582735" y="2285999"/>
                </a:lnTo>
                <a:lnTo>
                  <a:pt x="1578252" y="2273299"/>
                </a:lnTo>
                <a:lnTo>
                  <a:pt x="1595250" y="2273299"/>
                </a:lnTo>
                <a:lnTo>
                  <a:pt x="1596086" y="2285999"/>
                </a:lnTo>
                <a:close/>
              </a:path>
              <a:path w="3296920" h="2565400">
                <a:moveTo>
                  <a:pt x="1694338" y="2285999"/>
                </a:moveTo>
                <a:lnTo>
                  <a:pt x="1678561" y="2285999"/>
                </a:lnTo>
                <a:lnTo>
                  <a:pt x="1677610" y="2273299"/>
                </a:lnTo>
                <a:lnTo>
                  <a:pt x="1692787" y="2273299"/>
                </a:lnTo>
                <a:lnTo>
                  <a:pt x="1694338" y="2285999"/>
                </a:lnTo>
                <a:close/>
              </a:path>
              <a:path w="3296920" h="2565400">
                <a:moveTo>
                  <a:pt x="744278" y="2311399"/>
                </a:moveTo>
                <a:lnTo>
                  <a:pt x="736173" y="2311399"/>
                </a:lnTo>
                <a:lnTo>
                  <a:pt x="732095" y="2298699"/>
                </a:lnTo>
                <a:lnTo>
                  <a:pt x="739693" y="2298699"/>
                </a:lnTo>
                <a:lnTo>
                  <a:pt x="740718" y="2285999"/>
                </a:lnTo>
                <a:lnTo>
                  <a:pt x="754042" y="2285999"/>
                </a:lnTo>
                <a:lnTo>
                  <a:pt x="748760" y="2298699"/>
                </a:lnTo>
                <a:lnTo>
                  <a:pt x="744278" y="2311399"/>
                </a:lnTo>
                <a:close/>
              </a:path>
              <a:path w="3296920" h="2565400">
                <a:moveTo>
                  <a:pt x="769134" y="2298699"/>
                </a:moveTo>
                <a:lnTo>
                  <a:pt x="754963" y="2298699"/>
                </a:lnTo>
                <a:lnTo>
                  <a:pt x="758255" y="2285999"/>
                </a:lnTo>
                <a:lnTo>
                  <a:pt x="764060" y="2285999"/>
                </a:lnTo>
                <a:lnTo>
                  <a:pt x="769134" y="2298699"/>
                </a:lnTo>
                <a:close/>
              </a:path>
              <a:path w="3296920" h="2565400">
                <a:moveTo>
                  <a:pt x="863952" y="2298699"/>
                </a:moveTo>
                <a:lnTo>
                  <a:pt x="849778" y="2298699"/>
                </a:lnTo>
                <a:lnTo>
                  <a:pt x="853901" y="2285999"/>
                </a:lnTo>
                <a:lnTo>
                  <a:pt x="860593" y="2285999"/>
                </a:lnTo>
                <a:lnTo>
                  <a:pt x="863952" y="2298699"/>
                </a:lnTo>
                <a:close/>
              </a:path>
              <a:path w="3296920" h="2565400">
                <a:moveTo>
                  <a:pt x="897962" y="2298699"/>
                </a:moveTo>
                <a:lnTo>
                  <a:pt x="882692" y="2298699"/>
                </a:lnTo>
                <a:lnTo>
                  <a:pt x="885346" y="2285999"/>
                </a:lnTo>
                <a:lnTo>
                  <a:pt x="896739" y="2285999"/>
                </a:lnTo>
                <a:lnTo>
                  <a:pt x="897962" y="2298699"/>
                </a:lnTo>
                <a:close/>
              </a:path>
              <a:path w="3296920" h="2565400">
                <a:moveTo>
                  <a:pt x="956100" y="2311399"/>
                </a:moveTo>
                <a:lnTo>
                  <a:pt x="938144" y="2311399"/>
                </a:lnTo>
                <a:lnTo>
                  <a:pt x="941615" y="2298699"/>
                </a:lnTo>
                <a:lnTo>
                  <a:pt x="951036" y="2285999"/>
                </a:lnTo>
                <a:lnTo>
                  <a:pt x="956498" y="2298699"/>
                </a:lnTo>
                <a:lnTo>
                  <a:pt x="954191" y="2298699"/>
                </a:lnTo>
                <a:lnTo>
                  <a:pt x="956100" y="2311399"/>
                </a:lnTo>
                <a:close/>
              </a:path>
              <a:path w="3296920" h="2565400">
                <a:moveTo>
                  <a:pt x="994753" y="2298699"/>
                </a:moveTo>
                <a:lnTo>
                  <a:pt x="969779" y="2298699"/>
                </a:lnTo>
                <a:lnTo>
                  <a:pt x="975952" y="2285999"/>
                </a:lnTo>
                <a:lnTo>
                  <a:pt x="990235" y="2285999"/>
                </a:lnTo>
                <a:lnTo>
                  <a:pt x="994753" y="2298699"/>
                </a:lnTo>
                <a:close/>
              </a:path>
              <a:path w="3296920" h="2565400">
                <a:moveTo>
                  <a:pt x="1071524" y="2298699"/>
                </a:moveTo>
                <a:lnTo>
                  <a:pt x="1056948" y="2298699"/>
                </a:lnTo>
                <a:lnTo>
                  <a:pt x="1060059" y="2285999"/>
                </a:lnTo>
                <a:lnTo>
                  <a:pt x="1070627" y="2285999"/>
                </a:lnTo>
                <a:lnTo>
                  <a:pt x="1071524" y="2298699"/>
                </a:lnTo>
                <a:close/>
              </a:path>
              <a:path w="3296920" h="2565400">
                <a:moveTo>
                  <a:pt x="1124549" y="2298699"/>
                </a:moveTo>
                <a:lnTo>
                  <a:pt x="1110457" y="2298699"/>
                </a:lnTo>
                <a:lnTo>
                  <a:pt x="1109756" y="2285999"/>
                </a:lnTo>
                <a:lnTo>
                  <a:pt x="1123949" y="2285999"/>
                </a:lnTo>
                <a:lnTo>
                  <a:pt x="1124549" y="2298699"/>
                </a:lnTo>
                <a:close/>
              </a:path>
              <a:path w="3296920" h="2565400">
                <a:moveTo>
                  <a:pt x="1270105" y="2298699"/>
                </a:moveTo>
                <a:lnTo>
                  <a:pt x="1256494" y="2298699"/>
                </a:lnTo>
                <a:lnTo>
                  <a:pt x="1255872" y="2285999"/>
                </a:lnTo>
                <a:lnTo>
                  <a:pt x="1270412" y="2285999"/>
                </a:lnTo>
                <a:lnTo>
                  <a:pt x="1270105" y="2298699"/>
                </a:lnTo>
                <a:close/>
              </a:path>
              <a:path w="3296920" h="2565400">
                <a:moveTo>
                  <a:pt x="1464868" y="2298699"/>
                </a:moveTo>
                <a:lnTo>
                  <a:pt x="1448331" y="2298699"/>
                </a:lnTo>
                <a:lnTo>
                  <a:pt x="1454051" y="2285999"/>
                </a:lnTo>
                <a:lnTo>
                  <a:pt x="1460016" y="2285999"/>
                </a:lnTo>
                <a:lnTo>
                  <a:pt x="1464868" y="2298699"/>
                </a:lnTo>
                <a:close/>
              </a:path>
              <a:path w="3296920" h="2565400">
                <a:moveTo>
                  <a:pt x="1534936" y="2311399"/>
                </a:moveTo>
                <a:lnTo>
                  <a:pt x="1512431" y="2311399"/>
                </a:lnTo>
                <a:lnTo>
                  <a:pt x="1511784" y="2299640"/>
                </a:lnTo>
                <a:lnTo>
                  <a:pt x="1511732" y="2298699"/>
                </a:lnTo>
                <a:lnTo>
                  <a:pt x="1519295" y="2285999"/>
                </a:lnTo>
                <a:lnTo>
                  <a:pt x="1531198" y="2298699"/>
                </a:lnTo>
                <a:lnTo>
                  <a:pt x="1535493" y="2298699"/>
                </a:lnTo>
                <a:lnTo>
                  <a:pt x="1534936" y="2311399"/>
                </a:lnTo>
                <a:close/>
              </a:path>
              <a:path w="3296920" h="2565400">
                <a:moveTo>
                  <a:pt x="1712253" y="2324099"/>
                </a:moveTo>
                <a:lnTo>
                  <a:pt x="1705528" y="2311399"/>
                </a:lnTo>
                <a:lnTo>
                  <a:pt x="1705237" y="2299640"/>
                </a:lnTo>
                <a:lnTo>
                  <a:pt x="1705214" y="2298699"/>
                </a:lnTo>
                <a:lnTo>
                  <a:pt x="1716757" y="2285999"/>
                </a:lnTo>
                <a:lnTo>
                  <a:pt x="1730446" y="2285999"/>
                </a:lnTo>
                <a:lnTo>
                  <a:pt x="1736888" y="2298699"/>
                </a:lnTo>
                <a:lnTo>
                  <a:pt x="1726688" y="2298699"/>
                </a:lnTo>
                <a:lnTo>
                  <a:pt x="1720828" y="2311399"/>
                </a:lnTo>
                <a:lnTo>
                  <a:pt x="1712253" y="2324099"/>
                </a:lnTo>
                <a:close/>
              </a:path>
              <a:path w="3296920" h="2565400">
                <a:moveTo>
                  <a:pt x="1762557" y="2311399"/>
                </a:moveTo>
                <a:lnTo>
                  <a:pt x="1747749" y="2311399"/>
                </a:lnTo>
                <a:lnTo>
                  <a:pt x="1747764" y="2298699"/>
                </a:lnTo>
                <a:lnTo>
                  <a:pt x="1756071" y="2285999"/>
                </a:lnTo>
                <a:lnTo>
                  <a:pt x="1766136" y="2298699"/>
                </a:lnTo>
                <a:lnTo>
                  <a:pt x="1765897" y="2298699"/>
                </a:lnTo>
                <a:lnTo>
                  <a:pt x="1762557" y="2311399"/>
                </a:lnTo>
                <a:close/>
              </a:path>
              <a:path w="3296920" h="2565400">
                <a:moveTo>
                  <a:pt x="1802323" y="2298699"/>
                </a:moveTo>
                <a:lnTo>
                  <a:pt x="1789280" y="2298699"/>
                </a:lnTo>
                <a:lnTo>
                  <a:pt x="1789195" y="2285999"/>
                </a:lnTo>
                <a:lnTo>
                  <a:pt x="1806258" y="2285999"/>
                </a:lnTo>
                <a:lnTo>
                  <a:pt x="1802323" y="2298699"/>
                </a:lnTo>
                <a:close/>
              </a:path>
              <a:path w="3296920" h="2565400">
                <a:moveTo>
                  <a:pt x="766517" y="2311399"/>
                </a:moveTo>
                <a:lnTo>
                  <a:pt x="761077" y="2311399"/>
                </a:lnTo>
                <a:lnTo>
                  <a:pt x="756399" y="2298699"/>
                </a:lnTo>
                <a:lnTo>
                  <a:pt x="770233" y="2298699"/>
                </a:lnTo>
                <a:lnTo>
                  <a:pt x="766517" y="2311399"/>
                </a:lnTo>
                <a:close/>
              </a:path>
              <a:path w="3296920" h="2565400">
                <a:moveTo>
                  <a:pt x="926030" y="2324099"/>
                </a:moveTo>
                <a:lnTo>
                  <a:pt x="905555" y="2324099"/>
                </a:lnTo>
                <a:lnTo>
                  <a:pt x="901939" y="2311399"/>
                </a:lnTo>
                <a:lnTo>
                  <a:pt x="900701" y="2311399"/>
                </a:lnTo>
                <a:lnTo>
                  <a:pt x="903251" y="2298699"/>
                </a:lnTo>
                <a:lnTo>
                  <a:pt x="925498" y="2298699"/>
                </a:lnTo>
                <a:lnTo>
                  <a:pt x="929377" y="2311399"/>
                </a:lnTo>
                <a:lnTo>
                  <a:pt x="926030" y="2324099"/>
                </a:lnTo>
                <a:close/>
              </a:path>
              <a:path w="3296920" h="2565400">
                <a:moveTo>
                  <a:pt x="980864" y="2311399"/>
                </a:moveTo>
                <a:lnTo>
                  <a:pt x="971031" y="2298699"/>
                </a:lnTo>
                <a:lnTo>
                  <a:pt x="991399" y="2298699"/>
                </a:lnTo>
                <a:lnTo>
                  <a:pt x="980864" y="2311399"/>
                </a:lnTo>
                <a:close/>
              </a:path>
              <a:path w="3296920" h="2565400">
                <a:moveTo>
                  <a:pt x="1102758" y="2311399"/>
                </a:moveTo>
                <a:lnTo>
                  <a:pt x="1085897" y="2311399"/>
                </a:lnTo>
                <a:lnTo>
                  <a:pt x="1089078" y="2298699"/>
                </a:lnTo>
                <a:lnTo>
                  <a:pt x="1100690" y="2298699"/>
                </a:lnTo>
                <a:lnTo>
                  <a:pt x="1102758" y="2311399"/>
                </a:lnTo>
                <a:close/>
              </a:path>
              <a:path w="3296920" h="2565400">
                <a:moveTo>
                  <a:pt x="1155169" y="2311399"/>
                </a:moveTo>
                <a:lnTo>
                  <a:pt x="1130922" y="2311399"/>
                </a:lnTo>
                <a:lnTo>
                  <a:pt x="1134564" y="2298699"/>
                </a:lnTo>
                <a:lnTo>
                  <a:pt x="1152000" y="2298699"/>
                </a:lnTo>
                <a:lnTo>
                  <a:pt x="1155169" y="2311399"/>
                </a:lnTo>
                <a:close/>
              </a:path>
              <a:path w="3296920" h="2565400">
                <a:moveTo>
                  <a:pt x="1193891" y="2311399"/>
                </a:moveTo>
                <a:lnTo>
                  <a:pt x="1180937" y="2311399"/>
                </a:lnTo>
                <a:lnTo>
                  <a:pt x="1180349" y="2299640"/>
                </a:lnTo>
                <a:lnTo>
                  <a:pt x="1180302" y="2298699"/>
                </a:lnTo>
                <a:lnTo>
                  <a:pt x="1195910" y="2298699"/>
                </a:lnTo>
                <a:lnTo>
                  <a:pt x="1193891" y="2311399"/>
                </a:lnTo>
                <a:close/>
              </a:path>
              <a:path w="3296920" h="2565400">
                <a:moveTo>
                  <a:pt x="1325955" y="2336799"/>
                </a:moveTo>
                <a:lnTo>
                  <a:pt x="1312325" y="2336799"/>
                </a:lnTo>
                <a:lnTo>
                  <a:pt x="1315758" y="2324099"/>
                </a:lnTo>
                <a:lnTo>
                  <a:pt x="1325776" y="2311399"/>
                </a:lnTo>
                <a:lnTo>
                  <a:pt x="1334078" y="2298699"/>
                </a:lnTo>
                <a:lnTo>
                  <a:pt x="1332367" y="2311399"/>
                </a:lnTo>
                <a:lnTo>
                  <a:pt x="1330812" y="2324099"/>
                </a:lnTo>
                <a:lnTo>
                  <a:pt x="1325955" y="2336799"/>
                </a:lnTo>
                <a:close/>
              </a:path>
              <a:path w="3296920" h="2565400">
                <a:moveTo>
                  <a:pt x="1423988" y="2311399"/>
                </a:moveTo>
                <a:lnTo>
                  <a:pt x="1409561" y="2311399"/>
                </a:lnTo>
                <a:lnTo>
                  <a:pt x="1413967" y="2298699"/>
                </a:lnTo>
                <a:lnTo>
                  <a:pt x="1426136" y="2298699"/>
                </a:lnTo>
                <a:lnTo>
                  <a:pt x="1423988" y="2311399"/>
                </a:lnTo>
                <a:close/>
              </a:path>
              <a:path w="3296920" h="2565400">
                <a:moveTo>
                  <a:pt x="1459051" y="2311399"/>
                </a:moveTo>
                <a:lnTo>
                  <a:pt x="1451834" y="2298699"/>
                </a:lnTo>
                <a:lnTo>
                  <a:pt x="1464470" y="2298699"/>
                </a:lnTo>
                <a:lnTo>
                  <a:pt x="1459051" y="2311399"/>
                </a:lnTo>
                <a:close/>
              </a:path>
              <a:path w="3296920" h="2565400">
                <a:moveTo>
                  <a:pt x="1615037" y="2311399"/>
                </a:moveTo>
                <a:lnTo>
                  <a:pt x="1600788" y="2311399"/>
                </a:lnTo>
                <a:lnTo>
                  <a:pt x="1603868" y="2298699"/>
                </a:lnTo>
                <a:lnTo>
                  <a:pt x="1610869" y="2298699"/>
                </a:lnTo>
                <a:lnTo>
                  <a:pt x="1615037" y="2311399"/>
                </a:lnTo>
                <a:close/>
              </a:path>
              <a:path w="3296920" h="2565400">
                <a:moveTo>
                  <a:pt x="1641974" y="2311399"/>
                </a:moveTo>
                <a:lnTo>
                  <a:pt x="1631517" y="2311399"/>
                </a:lnTo>
                <a:lnTo>
                  <a:pt x="1631315" y="2299640"/>
                </a:lnTo>
                <a:lnTo>
                  <a:pt x="1631299" y="2298699"/>
                </a:lnTo>
                <a:lnTo>
                  <a:pt x="1645110" y="2298699"/>
                </a:lnTo>
                <a:lnTo>
                  <a:pt x="1641974" y="2311399"/>
                </a:lnTo>
                <a:close/>
              </a:path>
              <a:path w="3296920" h="2565400">
                <a:moveTo>
                  <a:pt x="1788027" y="2311399"/>
                </a:moveTo>
                <a:lnTo>
                  <a:pt x="1776793" y="2311399"/>
                </a:lnTo>
                <a:lnTo>
                  <a:pt x="1774287" y="2298699"/>
                </a:lnTo>
                <a:lnTo>
                  <a:pt x="1789280" y="2298699"/>
                </a:lnTo>
                <a:lnTo>
                  <a:pt x="1789286" y="2299640"/>
                </a:lnTo>
                <a:lnTo>
                  <a:pt x="1788027" y="2311399"/>
                </a:lnTo>
                <a:close/>
              </a:path>
              <a:path w="3296920" h="2565400">
                <a:moveTo>
                  <a:pt x="1856412" y="2311399"/>
                </a:moveTo>
                <a:lnTo>
                  <a:pt x="1851156" y="2311399"/>
                </a:lnTo>
                <a:lnTo>
                  <a:pt x="1849399" y="2298699"/>
                </a:lnTo>
                <a:lnTo>
                  <a:pt x="1862241" y="2298699"/>
                </a:lnTo>
                <a:lnTo>
                  <a:pt x="1856412" y="2311399"/>
                </a:lnTo>
                <a:close/>
              </a:path>
              <a:path w="3296920" h="2565400">
                <a:moveTo>
                  <a:pt x="794520" y="2324099"/>
                </a:moveTo>
                <a:lnTo>
                  <a:pt x="782332" y="2324099"/>
                </a:lnTo>
                <a:lnTo>
                  <a:pt x="781555" y="2311399"/>
                </a:lnTo>
                <a:lnTo>
                  <a:pt x="794709" y="2311399"/>
                </a:lnTo>
                <a:lnTo>
                  <a:pt x="794520" y="2324099"/>
                </a:lnTo>
                <a:close/>
              </a:path>
              <a:path w="3296920" h="2565400">
                <a:moveTo>
                  <a:pt x="831076" y="2324099"/>
                </a:moveTo>
                <a:lnTo>
                  <a:pt x="816442" y="2324099"/>
                </a:lnTo>
                <a:lnTo>
                  <a:pt x="813081" y="2311399"/>
                </a:lnTo>
                <a:lnTo>
                  <a:pt x="827576" y="2311399"/>
                </a:lnTo>
                <a:lnTo>
                  <a:pt x="831076" y="2324099"/>
                </a:lnTo>
                <a:close/>
              </a:path>
              <a:path w="3296920" h="2565400">
                <a:moveTo>
                  <a:pt x="865702" y="2324099"/>
                </a:moveTo>
                <a:lnTo>
                  <a:pt x="849711" y="2324099"/>
                </a:lnTo>
                <a:lnTo>
                  <a:pt x="848851" y="2311399"/>
                </a:lnTo>
                <a:lnTo>
                  <a:pt x="864495" y="2311399"/>
                </a:lnTo>
                <a:lnTo>
                  <a:pt x="865702" y="2324099"/>
                </a:lnTo>
                <a:close/>
              </a:path>
              <a:path w="3296920" h="2565400">
                <a:moveTo>
                  <a:pt x="897403" y="2324099"/>
                </a:moveTo>
                <a:lnTo>
                  <a:pt x="880226" y="2324099"/>
                </a:lnTo>
                <a:lnTo>
                  <a:pt x="887145" y="2311399"/>
                </a:lnTo>
                <a:lnTo>
                  <a:pt x="893269" y="2311399"/>
                </a:lnTo>
                <a:lnTo>
                  <a:pt x="897403" y="2324099"/>
                </a:lnTo>
                <a:close/>
              </a:path>
              <a:path w="3296920" h="2565400">
                <a:moveTo>
                  <a:pt x="1009148" y="2324099"/>
                </a:moveTo>
                <a:lnTo>
                  <a:pt x="995150" y="2324099"/>
                </a:lnTo>
                <a:lnTo>
                  <a:pt x="995850" y="2311399"/>
                </a:lnTo>
                <a:lnTo>
                  <a:pt x="1013325" y="2311399"/>
                </a:lnTo>
                <a:lnTo>
                  <a:pt x="1009148" y="2324099"/>
                </a:lnTo>
                <a:close/>
              </a:path>
              <a:path w="3296920" h="2565400">
                <a:moveTo>
                  <a:pt x="1029419" y="2324099"/>
                </a:moveTo>
                <a:lnTo>
                  <a:pt x="1023294" y="2324099"/>
                </a:lnTo>
                <a:lnTo>
                  <a:pt x="1018772" y="2311399"/>
                </a:lnTo>
                <a:lnTo>
                  <a:pt x="1034217" y="2311399"/>
                </a:lnTo>
                <a:lnTo>
                  <a:pt x="1029419" y="2324099"/>
                </a:lnTo>
                <a:close/>
              </a:path>
              <a:path w="3296920" h="2565400">
                <a:moveTo>
                  <a:pt x="1057649" y="2324099"/>
                </a:moveTo>
                <a:lnTo>
                  <a:pt x="1043904" y="2324099"/>
                </a:lnTo>
                <a:lnTo>
                  <a:pt x="1043117" y="2311399"/>
                </a:lnTo>
                <a:lnTo>
                  <a:pt x="1055833" y="2311399"/>
                </a:lnTo>
                <a:lnTo>
                  <a:pt x="1057649" y="2324099"/>
                </a:lnTo>
                <a:close/>
              </a:path>
              <a:path w="3296920" h="2565400">
                <a:moveTo>
                  <a:pt x="1145626" y="2324099"/>
                </a:moveTo>
                <a:lnTo>
                  <a:pt x="1134572" y="2311399"/>
                </a:lnTo>
                <a:lnTo>
                  <a:pt x="1153507" y="2311399"/>
                </a:lnTo>
                <a:lnTo>
                  <a:pt x="1145626" y="2324099"/>
                </a:lnTo>
                <a:close/>
              </a:path>
              <a:path w="3296920" h="2565400">
                <a:moveTo>
                  <a:pt x="1220510" y="2324099"/>
                </a:moveTo>
                <a:lnTo>
                  <a:pt x="1206866" y="2324099"/>
                </a:lnTo>
                <a:lnTo>
                  <a:pt x="1205997" y="2311399"/>
                </a:lnTo>
                <a:lnTo>
                  <a:pt x="1219272" y="2311399"/>
                </a:lnTo>
                <a:lnTo>
                  <a:pt x="1220510" y="2324099"/>
                </a:lnTo>
                <a:close/>
              </a:path>
              <a:path w="3296920" h="2565400">
                <a:moveTo>
                  <a:pt x="1603334" y="2324099"/>
                </a:moveTo>
                <a:lnTo>
                  <a:pt x="1586870" y="2324099"/>
                </a:lnTo>
                <a:lnTo>
                  <a:pt x="1587922" y="2311399"/>
                </a:lnTo>
                <a:lnTo>
                  <a:pt x="1600314" y="2311399"/>
                </a:lnTo>
                <a:lnTo>
                  <a:pt x="1603334" y="2324099"/>
                </a:lnTo>
                <a:close/>
              </a:path>
              <a:path w="3296920" h="2565400">
                <a:moveTo>
                  <a:pt x="1632919" y="2324099"/>
                </a:moveTo>
                <a:lnTo>
                  <a:pt x="1619478" y="2324099"/>
                </a:lnTo>
                <a:lnTo>
                  <a:pt x="1619476" y="2311399"/>
                </a:lnTo>
                <a:lnTo>
                  <a:pt x="1630506" y="2311399"/>
                </a:lnTo>
                <a:lnTo>
                  <a:pt x="1632919" y="2324099"/>
                </a:lnTo>
                <a:close/>
              </a:path>
              <a:path w="3296920" h="2565400">
                <a:moveTo>
                  <a:pt x="1689547" y="2324099"/>
                </a:moveTo>
                <a:lnTo>
                  <a:pt x="1673899" y="2324099"/>
                </a:lnTo>
                <a:lnTo>
                  <a:pt x="1668878" y="2311399"/>
                </a:lnTo>
                <a:lnTo>
                  <a:pt x="1689921" y="2311399"/>
                </a:lnTo>
                <a:lnTo>
                  <a:pt x="1689547" y="2324099"/>
                </a:lnTo>
                <a:close/>
              </a:path>
              <a:path w="3296920" h="2565400">
                <a:moveTo>
                  <a:pt x="1756035" y="2324099"/>
                </a:moveTo>
                <a:lnTo>
                  <a:pt x="1740924" y="2324099"/>
                </a:lnTo>
                <a:lnTo>
                  <a:pt x="1742972" y="2311399"/>
                </a:lnTo>
                <a:lnTo>
                  <a:pt x="1754256" y="2311399"/>
                </a:lnTo>
                <a:lnTo>
                  <a:pt x="1756035" y="2324099"/>
                </a:lnTo>
                <a:close/>
              </a:path>
              <a:path w="3296920" h="2565400">
                <a:moveTo>
                  <a:pt x="1836602" y="2324099"/>
                </a:moveTo>
                <a:lnTo>
                  <a:pt x="1822206" y="2324099"/>
                </a:lnTo>
                <a:lnTo>
                  <a:pt x="1819592" y="2311399"/>
                </a:lnTo>
                <a:lnTo>
                  <a:pt x="1834534" y="2311399"/>
                </a:lnTo>
                <a:lnTo>
                  <a:pt x="1836602" y="2324099"/>
                </a:lnTo>
                <a:close/>
              </a:path>
              <a:path w="3296920" h="2565400">
                <a:moveTo>
                  <a:pt x="758781" y="2349499"/>
                </a:moveTo>
                <a:lnTo>
                  <a:pt x="753277" y="2336799"/>
                </a:lnTo>
                <a:lnTo>
                  <a:pt x="733649" y="2336799"/>
                </a:lnTo>
                <a:lnTo>
                  <a:pt x="742989" y="2324099"/>
                </a:lnTo>
                <a:lnTo>
                  <a:pt x="759337" y="2324099"/>
                </a:lnTo>
                <a:lnTo>
                  <a:pt x="769125" y="2336799"/>
                </a:lnTo>
                <a:lnTo>
                  <a:pt x="758781" y="2349499"/>
                </a:lnTo>
                <a:close/>
              </a:path>
              <a:path w="3296920" h="2565400">
                <a:moveTo>
                  <a:pt x="813786" y="2336799"/>
                </a:moveTo>
                <a:lnTo>
                  <a:pt x="800048" y="2336799"/>
                </a:lnTo>
                <a:lnTo>
                  <a:pt x="799075" y="2324099"/>
                </a:lnTo>
                <a:lnTo>
                  <a:pt x="812634" y="2324099"/>
                </a:lnTo>
                <a:lnTo>
                  <a:pt x="813786" y="2336799"/>
                </a:lnTo>
                <a:close/>
              </a:path>
              <a:path w="3296920" h="2565400">
                <a:moveTo>
                  <a:pt x="879998" y="2362199"/>
                </a:moveTo>
                <a:lnTo>
                  <a:pt x="870058" y="2362199"/>
                </a:lnTo>
                <a:lnTo>
                  <a:pt x="873784" y="2336799"/>
                </a:lnTo>
                <a:lnTo>
                  <a:pt x="866950" y="2324099"/>
                </a:lnTo>
                <a:lnTo>
                  <a:pt x="879734" y="2324099"/>
                </a:lnTo>
                <a:lnTo>
                  <a:pt x="881578" y="2336799"/>
                </a:lnTo>
                <a:lnTo>
                  <a:pt x="904404" y="2336799"/>
                </a:lnTo>
                <a:lnTo>
                  <a:pt x="894486" y="2349499"/>
                </a:lnTo>
                <a:lnTo>
                  <a:pt x="879998" y="2362199"/>
                </a:lnTo>
                <a:close/>
              </a:path>
              <a:path w="3296920" h="2565400">
                <a:moveTo>
                  <a:pt x="943216" y="2336799"/>
                </a:moveTo>
                <a:lnTo>
                  <a:pt x="927951" y="2336799"/>
                </a:lnTo>
                <a:lnTo>
                  <a:pt x="925779" y="2324099"/>
                </a:lnTo>
                <a:lnTo>
                  <a:pt x="943614" y="2324099"/>
                </a:lnTo>
                <a:lnTo>
                  <a:pt x="943216" y="2336799"/>
                </a:lnTo>
                <a:close/>
              </a:path>
              <a:path w="3296920" h="2565400">
                <a:moveTo>
                  <a:pt x="1102589" y="2336799"/>
                </a:moveTo>
                <a:lnTo>
                  <a:pt x="1094804" y="2324099"/>
                </a:lnTo>
                <a:lnTo>
                  <a:pt x="1105959" y="2324099"/>
                </a:lnTo>
                <a:lnTo>
                  <a:pt x="1102589" y="2336799"/>
                </a:lnTo>
                <a:close/>
              </a:path>
              <a:path w="3296920" h="2565400">
                <a:moveTo>
                  <a:pt x="1218461" y="2349499"/>
                </a:moveTo>
                <a:lnTo>
                  <a:pt x="1210733" y="2336799"/>
                </a:lnTo>
                <a:lnTo>
                  <a:pt x="1222454" y="2324099"/>
                </a:lnTo>
                <a:lnTo>
                  <a:pt x="1233697" y="2324099"/>
                </a:lnTo>
                <a:lnTo>
                  <a:pt x="1237474" y="2336799"/>
                </a:lnTo>
                <a:lnTo>
                  <a:pt x="1229850" y="2336799"/>
                </a:lnTo>
                <a:lnTo>
                  <a:pt x="1218461" y="2349499"/>
                </a:lnTo>
                <a:close/>
              </a:path>
              <a:path w="3296920" h="2565400">
                <a:moveTo>
                  <a:pt x="1359112" y="2336799"/>
                </a:moveTo>
                <a:lnTo>
                  <a:pt x="1343438" y="2336799"/>
                </a:lnTo>
                <a:lnTo>
                  <a:pt x="1348353" y="2324099"/>
                </a:lnTo>
                <a:lnTo>
                  <a:pt x="1357797" y="2324099"/>
                </a:lnTo>
                <a:lnTo>
                  <a:pt x="1359112" y="2336799"/>
                </a:lnTo>
                <a:close/>
              </a:path>
              <a:path w="3296920" h="2565400">
                <a:moveTo>
                  <a:pt x="1385972" y="2336799"/>
                </a:moveTo>
                <a:lnTo>
                  <a:pt x="1371656" y="2336799"/>
                </a:lnTo>
                <a:lnTo>
                  <a:pt x="1372372" y="2324099"/>
                </a:lnTo>
                <a:lnTo>
                  <a:pt x="1383824" y="2324099"/>
                </a:lnTo>
                <a:lnTo>
                  <a:pt x="1385972" y="2336799"/>
                </a:lnTo>
                <a:close/>
              </a:path>
              <a:path w="3296920" h="2565400">
                <a:moveTo>
                  <a:pt x="1450632" y="2349499"/>
                </a:moveTo>
                <a:lnTo>
                  <a:pt x="1442944" y="2349499"/>
                </a:lnTo>
                <a:lnTo>
                  <a:pt x="1439179" y="2336799"/>
                </a:lnTo>
                <a:lnTo>
                  <a:pt x="1438933" y="2336799"/>
                </a:lnTo>
                <a:lnTo>
                  <a:pt x="1441804" y="2324099"/>
                </a:lnTo>
                <a:lnTo>
                  <a:pt x="1450195" y="2324099"/>
                </a:lnTo>
                <a:lnTo>
                  <a:pt x="1454181" y="2336799"/>
                </a:lnTo>
                <a:lnTo>
                  <a:pt x="1450632" y="2349499"/>
                </a:lnTo>
                <a:close/>
              </a:path>
              <a:path w="3296920" h="2565400">
                <a:moveTo>
                  <a:pt x="1519019" y="2349499"/>
                </a:moveTo>
                <a:lnTo>
                  <a:pt x="1504316" y="2349499"/>
                </a:lnTo>
                <a:lnTo>
                  <a:pt x="1503205" y="2336799"/>
                </a:lnTo>
                <a:lnTo>
                  <a:pt x="1506702" y="2336799"/>
                </a:lnTo>
                <a:lnTo>
                  <a:pt x="1512704" y="2324099"/>
                </a:lnTo>
                <a:lnTo>
                  <a:pt x="1519109" y="2324099"/>
                </a:lnTo>
                <a:lnTo>
                  <a:pt x="1522580" y="2336799"/>
                </a:lnTo>
                <a:lnTo>
                  <a:pt x="1519019" y="2349499"/>
                </a:lnTo>
                <a:close/>
              </a:path>
              <a:path w="3296920" h="2565400">
                <a:moveTo>
                  <a:pt x="1562772" y="2336799"/>
                </a:moveTo>
                <a:lnTo>
                  <a:pt x="1554327" y="2336799"/>
                </a:lnTo>
                <a:lnTo>
                  <a:pt x="1550206" y="2324099"/>
                </a:lnTo>
                <a:lnTo>
                  <a:pt x="1563647" y="2324099"/>
                </a:lnTo>
                <a:lnTo>
                  <a:pt x="1562772" y="2336799"/>
                </a:lnTo>
                <a:close/>
              </a:path>
              <a:path w="3296920" h="2565400">
                <a:moveTo>
                  <a:pt x="1632790" y="2336799"/>
                </a:moveTo>
                <a:lnTo>
                  <a:pt x="1612927" y="2336799"/>
                </a:lnTo>
                <a:lnTo>
                  <a:pt x="1615135" y="2324099"/>
                </a:lnTo>
                <a:lnTo>
                  <a:pt x="1630033" y="2324099"/>
                </a:lnTo>
                <a:lnTo>
                  <a:pt x="1632790" y="2336799"/>
                </a:lnTo>
                <a:close/>
              </a:path>
              <a:path w="3296920" h="2565400">
                <a:moveTo>
                  <a:pt x="1652053" y="2336799"/>
                </a:moveTo>
                <a:lnTo>
                  <a:pt x="1638924" y="2336799"/>
                </a:lnTo>
                <a:lnTo>
                  <a:pt x="1640992" y="2324099"/>
                </a:lnTo>
                <a:lnTo>
                  <a:pt x="1646758" y="2324099"/>
                </a:lnTo>
                <a:lnTo>
                  <a:pt x="1652053" y="2336799"/>
                </a:lnTo>
                <a:close/>
              </a:path>
              <a:path w="3296920" h="2565400">
                <a:moveTo>
                  <a:pt x="1704813" y="2336799"/>
                </a:moveTo>
                <a:lnTo>
                  <a:pt x="1691783" y="2336799"/>
                </a:lnTo>
                <a:lnTo>
                  <a:pt x="1693099" y="2324099"/>
                </a:lnTo>
                <a:lnTo>
                  <a:pt x="1706159" y="2324099"/>
                </a:lnTo>
                <a:lnTo>
                  <a:pt x="1704813" y="2336799"/>
                </a:lnTo>
                <a:close/>
              </a:path>
              <a:path w="3296920" h="2565400">
                <a:moveTo>
                  <a:pt x="1734632" y="2336799"/>
                </a:moveTo>
                <a:lnTo>
                  <a:pt x="1720484" y="2336799"/>
                </a:lnTo>
                <a:lnTo>
                  <a:pt x="1724783" y="2324099"/>
                </a:lnTo>
                <a:lnTo>
                  <a:pt x="1730476" y="2324099"/>
                </a:lnTo>
                <a:lnTo>
                  <a:pt x="1734632" y="2336799"/>
                </a:lnTo>
                <a:close/>
              </a:path>
              <a:path w="3296920" h="2565400">
                <a:moveTo>
                  <a:pt x="812942" y="2349499"/>
                </a:moveTo>
                <a:lnTo>
                  <a:pt x="799029" y="2349499"/>
                </a:lnTo>
                <a:lnTo>
                  <a:pt x="803040" y="2336799"/>
                </a:lnTo>
                <a:lnTo>
                  <a:pt x="808603" y="2336799"/>
                </a:lnTo>
                <a:lnTo>
                  <a:pt x="812942" y="2349499"/>
                </a:lnTo>
                <a:close/>
              </a:path>
              <a:path w="3296920" h="2565400">
                <a:moveTo>
                  <a:pt x="941148" y="2400299"/>
                </a:moveTo>
                <a:lnTo>
                  <a:pt x="934296" y="2400299"/>
                </a:lnTo>
                <a:lnTo>
                  <a:pt x="930697" y="2387555"/>
                </a:lnTo>
                <a:lnTo>
                  <a:pt x="931710" y="2387555"/>
                </a:lnTo>
                <a:lnTo>
                  <a:pt x="938523" y="2374899"/>
                </a:lnTo>
                <a:lnTo>
                  <a:pt x="941277" y="2374899"/>
                </a:lnTo>
                <a:lnTo>
                  <a:pt x="936596" y="2362199"/>
                </a:lnTo>
                <a:lnTo>
                  <a:pt x="930252" y="2362199"/>
                </a:lnTo>
                <a:lnTo>
                  <a:pt x="911667" y="2349499"/>
                </a:lnTo>
                <a:lnTo>
                  <a:pt x="915897" y="2349499"/>
                </a:lnTo>
                <a:lnTo>
                  <a:pt x="933429" y="2336799"/>
                </a:lnTo>
                <a:lnTo>
                  <a:pt x="954748" y="2362199"/>
                </a:lnTo>
                <a:lnTo>
                  <a:pt x="946570" y="2374899"/>
                </a:lnTo>
                <a:lnTo>
                  <a:pt x="947180" y="2387362"/>
                </a:lnTo>
                <a:lnTo>
                  <a:pt x="947190" y="2387555"/>
                </a:lnTo>
                <a:lnTo>
                  <a:pt x="941148" y="2400299"/>
                </a:lnTo>
                <a:close/>
              </a:path>
              <a:path w="3296920" h="2565400">
                <a:moveTo>
                  <a:pt x="974144" y="2349499"/>
                </a:moveTo>
                <a:lnTo>
                  <a:pt x="959459" y="2349499"/>
                </a:lnTo>
                <a:lnTo>
                  <a:pt x="961737" y="2336799"/>
                </a:lnTo>
                <a:lnTo>
                  <a:pt x="972086" y="2336799"/>
                </a:lnTo>
                <a:lnTo>
                  <a:pt x="974144" y="2349499"/>
                </a:lnTo>
                <a:close/>
              </a:path>
              <a:path w="3296920" h="2565400">
                <a:moveTo>
                  <a:pt x="992287" y="2349499"/>
                </a:moveTo>
                <a:lnTo>
                  <a:pt x="975824" y="2349499"/>
                </a:lnTo>
                <a:lnTo>
                  <a:pt x="975108" y="2336799"/>
                </a:lnTo>
                <a:lnTo>
                  <a:pt x="989615" y="2336799"/>
                </a:lnTo>
                <a:lnTo>
                  <a:pt x="992287" y="2349499"/>
                </a:lnTo>
                <a:close/>
              </a:path>
              <a:path w="3296920" h="2565400">
                <a:moveTo>
                  <a:pt x="1022322" y="2349499"/>
                </a:moveTo>
                <a:lnTo>
                  <a:pt x="1006205" y="2349499"/>
                </a:lnTo>
                <a:lnTo>
                  <a:pt x="1007263" y="2336799"/>
                </a:lnTo>
                <a:lnTo>
                  <a:pt x="1016276" y="2336799"/>
                </a:lnTo>
                <a:lnTo>
                  <a:pt x="1022322" y="2349499"/>
                </a:lnTo>
                <a:close/>
              </a:path>
              <a:path w="3296920" h="2565400">
                <a:moveTo>
                  <a:pt x="1048357" y="2349499"/>
                </a:moveTo>
                <a:lnTo>
                  <a:pt x="1037790" y="2349499"/>
                </a:lnTo>
                <a:lnTo>
                  <a:pt x="1043271" y="2336799"/>
                </a:lnTo>
                <a:lnTo>
                  <a:pt x="1048357" y="2349499"/>
                </a:lnTo>
                <a:close/>
              </a:path>
              <a:path w="3296920" h="2565400">
                <a:moveTo>
                  <a:pt x="1091146" y="2349499"/>
                </a:moveTo>
                <a:lnTo>
                  <a:pt x="1073341" y="2349499"/>
                </a:lnTo>
                <a:lnTo>
                  <a:pt x="1073046" y="2336799"/>
                </a:lnTo>
                <a:lnTo>
                  <a:pt x="1086136" y="2336799"/>
                </a:lnTo>
                <a:lnTo>
                  <a:pt x="1091146" y="2349499"/>
                </a:lnTo>
                <a:close/>
              </a:path>
              <a:path w="3296920" h="2565400">
                <a:moveTo>
                  <a:pt x="1194299" y="2349499"/>
                </a:moveTo>
                <a:lnTo>
                  <a:pt x="1180528" y="2349499"/>
                </a:lnTo>
                <a:lnTo>
                  <a:pt x="1178115" y="2336799"/>
                </a:lnTo>
                <a:lnTo>
                  <a:pt x="1194776" y="2336799"/>
                </a:lnTo>
                <a:lnTo>
                  <a:pt x="1194299" y="2349499"/>
                </a:lnTo>
                <a:close/>
              </a:path>
              <a:path w="3296920" h="2565400">
                <a:moveTo>
                  <a:pt x="1297331" y="2349499"/>
                </a:moveTo>
                <a:lnTo>
                  <a:pt x="1285046" y="2349499"/>
                </a:lnTo>
                <a:lnTo>
                  <a:pt x="1283773" y="2336799"/>
                </a:lnTo>
                <a:lnTo>
                  <a:pt x="1298447" y="2336799"/>
                </a:lnTo>
                <a:lnTo>
                  <a:pt x="1297331" y="2349499"/>
                </a:lnTo>
                <a:close/>
              </a:path>
              <a:path w="3296920" h="2565400">
                <a:moveTo>
                  <a:pt x="1541308" y="2349499"/>
                </a:moveTo>
                <a:lnTo>
                  <a:pt x="1531277" y="2349499"/>
                </a:lnTo>
                <a:lnTo>
                  <a:pt x="1530018" y="2336799"/>
                </a:lnTo>
                <a:lnTo>
                  <a:pt x="1544307" y="2336799"/>
                </a:lnTo>
                <a:lnTo>
                  <a:pt x="1541308" y="2349499"/>
                </a:lnTo>
                <a:close/>
              </a:path>
              <a:path w="3296920" h="2565400">
                <a:moveTo>
                  <a:pt x="1603797" y="2362199"/>
                </a:moveTo>
                <a:lnTo>
                  <a:pt x="1593044" y="2349499"/>
                </a:lnTo>
                <a:lnTo>
                  <a:pt x="1590060" y="2336799"/>
                </a:lnTo>
                <a:lnTo>
                  <a:pt x="1604368" y="2336799"/>
                </a:lnTo>
                <a:lnTo>
                  <a:pt x="1604685" y="2349499"/>
                </a:lnTo>
                <a:lnTo>
                  <a:pt x="1612798" y="2349499"/>
                </a:lnTo>
                <a:lnTo>
                  <a:pt x="1603797" y="2362199"/>
                </a:lnTo>
                <a:close/>
              </a:path>
              <a:path w="3296920" h="2565400">
                <a:moveTo>
                  <a:pt x="1645645" y="2349499"/>
                </a:moveTo>
                <a:lnTo>
                  <a:pt x="1640495" y="2336799"/>
                </a:lnTo>
                <a:lnTo>
                  <a:pt x="1651400" y="2336799"/>
                </a:lnTo>
                <a:lnTo>
                  <a:pt x="1645645" y="2349499"/>
                </a:lnTo>
                <a:close/>
              </a:path>
              <a:path w="3296920" h="2565400">
                <a:moveTo>
                  <a:pt x="1779658" y="2362199"/>
                </a:moveTo>
                <a:lnTo>
                  <a:pt x="1769188" y="2362199"/>
                </a:lnTo>
                <a:lnTo>
                  <a:pt x="1761090" y="2349499"/>
                </a:lnTo>
                <a:lnTo>
                  <a:pt x="1768999" y="2336799"/>
                </a:lnTo>
                <a:lnTo>
                  <a:pt x="1772419" y="2349499"/>
                </a:lnTo>
                <a:lnTo>
                  <a:pt x="1778861" y="2349499"/>
                </a:lnTo>
                <a:lnTo>
                  <a:pt x="1779658" y="2362199"/>
                </a:lnTo>
                <a:close/>
              </a:path>
              <a:path w="3296920" h="2565400">
                <a:moveTo>
                  <a:pt x="1794112" y="2349499"/>
                </a:moveTo>
                <a:lnTo>
                  <a:pt x="1786496" y="2349499"/>
                </a:lnTo>
                <a:lnTo>
                  <a:pt x="1786974" y="2336799"/>
                </a:lnTo>
                <a:lnTo>
                  <a:pt x="1798195" y="2336799"/>
                </a:lnTo>
                <a:lnTo>
                  <a:pt x="1794112" y="2349499"/>
                </a:lnTo>
                <a:close/>
              </a:path>
              <a:path w="3296920" h="2565400">
                <a:moveTo>
                  <a:pt x="738125" y="2362199"/>
                </a:moveTo>
                <a:lnTo>
                  <a:pt x="735358" y="2362199"/>
                </a:lnTo>
                <a:lnTo>
                  <a:pt x="731996" y="2349499"/>
                </a:lnTo>
                <a:lnTo>
                  <a:pt x="738818" y="2349499"/>
                </a:lnTo>
                <a:lnTo>
                  <a:pt x="738125" y="2362199"/>
                </a:lnTo>
                <a:close/>
              </a:path>
              <a:path w="3296920" h="2565400">
                <a:moveTo>
                  <a:pt x="853583" y="2362199"/>
                </a:moveTo>
                <a:lnTo>
                  <a:pt x="834416" y="2362199"/>
                </a:lnTo>
                <a:lnTo>
                  <a:pt x="825332" y="2349499"/>
                </a:lnTo>
                <a:lnTo>
                  <a:pt x="851035" y="2349499"/>
                </a:lnTo>
                <a:lnTo>
                  <a:pt x="853583" y="2362199"/>
                </a:lnTo>
                <a:close/>
              </a:path>
              <a:path w="3296920" h="2565400">
                <a:moveTo>
                  <a:pt x="1045842" y="2362199"/>
                </a:moveTo>
                <a:lnTo>
                  <a:pt x="1040048" y="2362199"/>
                </a:lnTo>
                <a:lnTo>
                  <a:pt x="1034916" y="2349499"/>
                </a:lnTo>
                <a:lnTo>
                  <a:pt x="1049534" y="2349499"/>
                </a:lnTo>
                <a:lnTo>
                  <a:pt x="1045842" y="2362199"/>
                </a:lnTo>
                <a:close/>
              </a:path>
              <a:path w="3296920" h="2565400">
                <a:moveTo>
                  <a:pt x="1142792" y="2362199"/>
                </a:moveTo>
                <a:lnTo>
                  <a:pt x="1124391" y="2362199"/>
                </a:lnTo>
                <a:lnTo>
                  <a:pt x="1127174" y="2349499"/>
                </a:lnTo>
                <a:lnTo>
                  <a:pt x="1141260" y="2349499"/>
                </a:lnTo>
                <a:lnTo>
                  <a:pt x="1142792" y="2362199"/>
                </a:lnTo>
                <a:close/>
              </a:path>
              <a:path w="3296920" h="2565400">
                <a:moveTo>
                  <a:pt x="1166145" y="2362199"/>
                </a:moveTo>
                <a:lnTo>
                  <a:pt x="1150725" y="2362199"/>
                </a:lnTo>
                <a:lnTo>
                  <a:pt x="1155004" y="2349499"/>
                </a:lnTo>
                <a:lnTo>
                  <a:pt x="1163122" y="2349499"/>
                </a:lnTo>
                <a:lnTo>
                  <a:pt x="1166145" y="2362199"/>
                </a:lnTo>
                <a:close/>
              </a:path>
              <a:path w="3296920" h="2565400">
                <a:moveTo>
                  <a:pt x="1183226" y="2362199"/>
                </a:moveTo>
                <a:lnTo>
                  <a:pt x="1170085" y="2362199"/>
                </a:lnTo>
                <a:lnTo>
                  <a:pt x="1171314" y="2349499"/>
                </a:lnTo>
                <a:lnTo>
                  <a:pt x="1184278" y="2349499"/>
                </a:lnTo>
                <a:lnTo>
                  <a:pt x="1183226" y="2362199"/>
                </a:lnTo>
                <a:close/>
              </a:path>
              <a:path w="3296920" h="2565400">
                <a:moveTo>
                  <a:pt x="1227555" y="2362199"/>
                </a:moveTo>
                <a:lnTo>
                  <a:pt x="1210285" y="2362199"/>
                </a:lnTo>
                <a:lnTo>
                  <a:pt x="1211796" y="2349499"/>
                </a:lnTo>
                <a:lnTo>
                  <a:pt x="1225585" y="2349499"/>
                </a:lnTo>
                <a:lnTo>
                  <a:pt x="1227555" y="2362199"/>
                </a:lnTo>
                <a:close/>
              </a:path>
              <a:path w="3296920" h="2565400">
                <a:moveTo>
                  <a:pt x="1344110" y="2362199"/>
                </a:moveTo>
                <a:lnTo>
                  <a:pt x="1321203" y="2362199"/>
                </a:lnTo>
                <a:lnTo>
                  <a:pt x="1330812" y="2349499"/>
                </a:lnTo>
                <a:lnTo>
                  <a:pt x="1342070" y="2349499"/>
                </a:lnTo>
                <a:lnTo>
                  <a:pt x="1344110" y="2362199"/>
                </a:lnTo>
                <a:close/>
              </a:path>
              <a:path w="3296920" h="2565400">
                <a:moveTo>
                  <a:pt x="1447450" y="2362199"/>
                </a:moveTo>
                <a:lnTo>
                  <a:pt x="1434476" y="2362199"/>
                </a:lnTo>
                <a:lnTo>
                  <a:pt x="1437568" y="2349499"/>
                </a:lnTo>
                <a:lnTo>
                  <a:pt x="1442539" y="2349499"/>
                </a:lnTo>
                <a:lnTo>
                  <a:pt x="1447450" y="2362199"/>
                </a:lnTo>
                <a:close/>
              </a:path>
              <a:path w="3296920" h="2565400">
                <a:moveTo>
                  <a:pt x="1494692" y="2362199"/>
                </a:moveTo>
                <a:lnTo>
                  <a:pt x="1480456" y="2362199"/>
                </a:lnTo>
                <a:lnTo>
                  <a:pt x="1477400" y="2349499"/>
                </a:lnTo>
                <a:lnTo>
                  <a:pt x="1491750" y="2349499"/>
                </a:lnTo>
                <a:lnTo>
                  <a:pt x="1494692" y="2362199"/>
                </a:lnTo>
                <a:close/>
              </a:path>
              <a:path w="3296920" h="2565400">
                <a:moveTo>
                  <a:pt x="1536720" y="2362199"/>
                </a:moveTo>
                <a:lnTo>
                  <a:pt x="1521257" y="2362199"/>
                </a:lnTo>
                <a:lnTo>
                  <a:pt x="1523880" y="2349499"/>
                </a:lnTo>
                <a:lnTo>
                  <a:pt x="1534896" y="2349499"/>
                </a:lnTo>
                <a:lnTo>
                  <a:pt x="1536720" y="2362199"/>
                </a:lnTo>
                <a:close/>
              </a:path>
              <a:path w="3296920" h="2565400">
                <a:moveTo>
                  <a:pt x="1553775" y="2362199"/>
                </a:moveTo>
                <a:lnTo>
                  <a:pt x="1538913" y="2362199"/>
                </a:lnTo>
                <a:lnTo>
                  <a:pt x="1538435" y="2349499"/>
                </a:lnTo>
                <a:lnTo>
                  <a:pt x="1550195" y="2349499"/>
                </a:lnTo>
                <a:lnTo>
                  <a:pt x="1553775" y="2362199"/>
                </a:lnTo>
                <a:close/>
              </a:path>
              <a:path w="3296920" h="2565400">
                <a:moveTo>
                  <a:pt x="1582019" y="2362199"/>
                </a:moveTo>
                <a:lnTo>
                  <a:pt x="1566430" y="2362199"/>
                </a:lnTo>
                <a:lnTo>
                  <a:pt x="1566908" y="2349499"/>
                </a:lnTo>
                <a:lnTo>
                  <a:pt x="1580905" y="2349499"/>
                </a:lnTo>
                <a:lnTo>
                  <a:pt x="1582019" y="2362199"/>
                </a:lnTo>
                <a:close/>
              </a:path>
              <a:path w="3296920" h="2565400">
                <a:moveTo>
                  <a:pt x="1686524" y="2362199"/>
                </a:moveTo>
                <a:lnTo>
                  <a:pt x="1676264" y="2362199"/>
                </a:lnTo>
                <a:lnTo>
                  <a:pt x="1674136" y="2349499"/>
                </a:lnTo>
                <a:lnTo>
                  <a:pt x="1688925" y="2349499"/>
                </a:lnTo>
                <a:lnTo>
                  <a:pt x="1686524" y="2362199"/>
                </a:lnTo>
                <a:close/>
              </a:path>
              <a:path w="3296920" h="2565400">
                <a:moveTo>
                  <a:pt x="771028" y="2374899"/>
                </a:moveTo>
                <a:lnTo>
                  <a:pt x="757708" y="2374899"/>
                </a:lnTo>
                <a:lnTo>
                  <a:pt x="761097" y="2362199"/>
                </a:lnTo>
                <a:lnTo>
                  <a:pt x="766290" y="2362199"/>
                </a:lnTo>
                <a:lnTo>
                  <a:pt x="771028" y="2374899"/>
                </a:lnTo>
                <a:close/>
              </a:path>
              <a:path w="3296920" h="2565400">
                <a:moveTo>
                  <a:pt x="811908" y="2374899"/>
                </a:moveTo>
                <a:lnTo>
                  <a:pt x="804973" y="2374899"/>
                </a:lnTo>
                <a:lnTo>
                  <a:pt x="801102" y="2362199"/>
                </a:lnTo>
                <a:lnTo>
                  <a:pt x="817634" y="2362199"/>
                </a:lnTo>
                <a:lnTo>
                  <a:pt x="811908" y="2374899"/>
                </a:lnTo>
                <a:close/>
              </a:path>
              <a:path w="3296920" h="2565400">
                <a:moveTo>
                  <a:pt x="866644" y="2374899"/>
                </a:moveTo>
                <a:lnTo>
                  <a:pt x="855137" y="2374899"/>
                </a:lnTo>
                <a:lnTo>
                  <a:pt x="853424" y="2362199"/>
                </a:lnTo>
                <a:lnTo>
                  <a:pt x="867820" y="2362199"/>
                </a:lnTo>
                <a:lnTo>
                  <a:pt x="866644" y="2374899"/>
                </a:lnTo>
                <a:close/>
              </a:path>
              <a:path w="3296920" h="2565400">
                <a:moveTo>
                  <a:pt x="915420" y="2374899"/>
                </a:moveTo>
                <a:lnTo>
                  <a:pt x="904643" y="2374899"/>
                </a:lnTo>
                <a:lnTo>
                  <a:pt x="904353" y="2362199"/>
                </a:lnTo>
                <a:lnTo>
                  <a:pt x="919183" y="2362199"/>
                </a:lnTo>
                <a:lnTo>
                  <a:pt x="915420" y="2374899"/>
                </a:lnTo>
                <a:close/>
              </a:path>
              <a:path w="3296920" h="2565400">
                <a:moveTo>
                  <a:pt x="1026566" y="2374899"/>
                </a:moveTo>
                <a:lnTo>
                  <a:pt x="1010024" y="2374899"/>
                </a:lnTo>
                <a:lnTo>
                  <a:pt x="1020650" y="2362199"/>
                </a:lnTo>
                <a:lnTo>
                  <a:pt x="1029920" y="2362199"/>
                </a:lnTo>
                <a:lnTo>
                  <a:pt x="1026566" y="2374899"/>
                </a:lnTo>
                <a:close/>
              </a:path>
              <a:path w="3296920" h="2565400">
                <a:moveTo>
                  <a:pt x="1078245" y="2374899"/>
                </a:moveTo>
                <a:lnTo>
                  <a:pt x="1060049" y="2374899"/>
                </a:lnTo>
                <a:lnTo>
                  <a:pt x="1065577" y="2362199"/>
                </a:lnTo>
                <a:lnTo>
                  <a:pt x="1072008" y="2362199"/>
                </a:lnTo>
                <a:lnTo>
                  <a:pt x="1078245" y="2374899"/>
                </a:lnTo>
                <a:close/>
              </a:path>
              <a:path w="3296920" h="2565400">
                <a:moveTo>
                  <a:pt x="1100747" y="2400299"/>
                </a:moveTo>
                <a:lnTo>
                  <a:pt x="1094471" y="2387555"/>
                </a:lnTo>
                <a:lnTo>
                  <a:pt x="1097402" y="2362199"/>
                </a:lnTo>
                <a:lnTo>
                  <a:pt x="1105780" y="2374899"/>
                </a:lnTo>
                <a:lnTo>
                  <a:pt x="1121368" y="2374899"/>
                </a:lnTo>
                <a:lnTo>
                  <a:pt x="1120041" y="2387362"/>
                </a:lnTo>
                <a:lnTo>
                  <a:pt x="1120021" y="2387555"/>
                </a:lnTo>
                <a:lnTo>
                  <a:pt x="1100747" y="2400299"/>
                </a:lnTo>
                <a:close/>
              </a:path>
              <a:path w="3296920" h="2565400">
                <a:moveTo>
                  <a:pt x="1250210" y="2400299"/>
                </a:moveTo>
                <a:lnTo>
                  <a:pt x="1237851" y="2387555"/>
                </a:lnTo>
                <a:lnTo>
                  <a:pt x="1240268" y="2374899"/>
                </a:lnTo>
                <a:lnTo>
                  <a:pt x="1247884" y="2362199"/>
                </a:lnTo>
                <a:lnTo>
                  <a:pt x="1251085" y="2374899"/>
                </a:lnTo>
                <a:lnTo>
                  <a:pt x="1255300" y="2387362"/>
                </a:lnTo>
                <a:lnTo>
                  <a:pt x="1255365" y="2387555"/>
                </a:lnTo>
                <a:lnTo>
                  <a:pt x="1250210" y="2400299"/>
                </a:lnTo>
                <a:close/>
              </a:path>
              <a:path w="3296920" h="2565400">
                <a:moveTo>
                  <a:pt x="1289340" y="2374899"/>
                </a:moveTo>
                <a:lnTo>
                  <a:pt x="1273314" y="2374899"/>
                </a:lnTo>
                <a:lnTo>
                  <a:pt x="1276115" y="2362199"/>
                </a:lnTo>
                <a:lnTo>
                  <a:pt x="1289499" y="2362199"/>
                </a:lnTo>
                <a:lnTo>
                  <a:pt x="1289340" y="2374899"/>
                </a:lnTo>
                <a:close/>
              </a:path>
              <a:path w="3296920" h="2565400">
                <a:moveTo>
                  <a:pt x="1335963" y="2374899"/>
                </a:moveTo>
                <a:lnTo>
                  <a:pt x="1330220" y="2362199"/>
                </a:lnTo>
                <a:lnTo>
                  <a:pt x="1341334" y="2362199"/>
                </a:lnTo>
                <a:lnTo>
                  <a:pt x="1335963" y="2374899"/>
                </a:lnTo>
                <a:close/>
              </a:path>
              <a:path w="3296920" h="2565400">
                <a:moveTo>
                  <a:pt x="1410835" y="2374899"/>
                </a:moveTo>
                <a:lnTo>
                  <a:pt x="1394561" y="2374899"/>
                </a:lnTo>
                <a:lnTo>
                  <a:pt x="1396355" y="2362199"/>
                </a:lnTo>
                <a:lnTo>
                  <a:pt x="1414126" y="2362199"/>
                </a:lnTo>
                <a:lnTo>
                  <a:pt x="1410835" y="2374899"/>
                </a:lnTo>
                <a:close/>
              </a:path>
              <a:path w="3296920" h="2565400">
                <a:moveTo>
                  <a:pt x="1610151" y="2374899"/>
                </a:moveTo>
                <a:lnTo>
                  <a:pt x="1594496" y="2374899"/>
                </a:lnTo>
                <a:lnTo>
                  <a:pt x="1596951" y="2362199"/>
                </a:lnTo>
                <a:lnTo>
                  <a:pt x="1607469" y="2362199"/>
                </a:lnTo>
                <a:lnTo>
                  <a:pt x="1610151" y="2374899"/>
                </a:lnTo>
                <a:close/>
              </a:path>
              <a:path w="3296920" h="2565400">
                <a:moveTo>
                  <a:pt x="1639600" y="2374899"/>
                </a:moveTo>
                <a:lnTo>
                  <a:pt x="1622789" y="2374899"/>
                </a:lnTo>
                <a:lnTo>
                  <a:pt x="1625465" y="2362199"/>
                </a:lnTo>
                <a:lnTo>
                  <a:pt x="1638964" y="2362199"/>
                </a:lnTo>
                <a:lnTo>
                  <a:pt x="1639600" y="2374899"/>
                </a:lnTo>
                <a:close/>
              </a:path>
              <a:path w="3296920" h="2565400">
                <a:moveTo>
                  <a:pt x="1659981" y="2387555"/>
                </a:moveTo>
                <a:lnTo>
                  <a:pt x="1648746" y="2387555"/>
                </a:lnTo>
                <a:lnTo>
                  <a:pt x="1639816" y="2374899"/>
                </a:lnTo>
                <a:lnTo>
                  <a:pt x="1648906" y="2362199"/>
                </a:lnTo>
                <a:lnTo>
                  <a:pt x="1654264" y="2362199"/>
                </a:lnTo>
                <a:lnTo>
                  <a:pt x="1654576" y="2374899"/>
                </a:lnTo>
                <a:lnTo>
                  <a:pt x="1657654" y="2374899"/>
                </a:lnTo>
                <a:lnTo>
                  <a:pt x="1659946" y="2387362"/>
                </a:lnTo>
                <a:lnTo>
                  <a:pt x="1659981" y="2387555"/>
                </a:lnTo>
                <a:close/>
              </a:path>
              <a:path w="3296920" h="2565400">
                <a:moveTo>
                  <a:pt x="1677131" y="2374899"/>
                </a:moveTo>
                <a:lnTo>
                  <a:pt x="1661291" y="2374899"/>
                </a:lnTo>
                <a:lnTo>
                  <a:pt x="1662983" y="2362199"/>
                </a:lnTo>
                <a:lnTo>
                  <a:pt x="1674087" y="2362199"/>
                </a:lnTo>
                <a:lnTo>
                  <a:pt x="1677131" y="2374899"/>
                </a:lnTo>
                <a:close/>
              </a:path>
              <a:path w="3296920" h="2565400">
                <a:moveTo>
                  <a:pt x="1714838" y="2374899"/>
                </a:moveTo>
                <a:lnTo>
                  <a:pt x="1701048" y="2374899"/>
                </a:lnTo>
                <a:lnTo>
                  <a:pt x="1698484" y="2362199"/>
                </a:lnTo>
                <a:lnTo>
                  <a:pt x="1714758" y="2362199"/>
                </a:lnTo>
                <a:lnTo>
                  <a:pt x="1714838" y="2374899"/>
                </a:lnTo>
                <a:close/>
              </a:path>
              <a:path w="3296920" h="2565400">
                <a:moveTo>
                  <a:pt x="1748105" y="2374899"/>
                </a:moveTo>
                <a:lnTo>
                  <a:pt x="1732833" y="2374899"/>
                </a:lnTo>
                <a:lnTo>
                  <a:pt x="1735665" y="2362199"/>
                </a:lnTo>
                <a:lnTo>
                  <a:pt x="1745617" y="2362199"/>
                </a:lnTo>
                <a:lnTo>
                  <a:pt x="1748105" y="2374899"/>
                </a:lnTo>
                <a:close/>
              </a:path>
              <a:path w="3296920" h="2565400">
                <a:moveTo>
                  <a:pt x="763374" y="2387555"/>
                </a:moveTo>
                <a:lnTo>
                  <a:pt x="763263" y="2387362"/>
                </a:lnTo>
                <a:lnTo>
                  <a:pt x="758383" y="2374899"/>
                </a:lnTo>
                <a:lnTo>
                  <a:pt x="768761" y="2374899"/>
                </a:lnTo>
                <a:lnTo>
                  <a:pt x="763457" y="2387362"/>
                </a:lnTo>
                <a:lnTo>
                  <a:pt x="763374" y="2387555"/>
                </a:lnTo>
                <a:close/>
              </a:path>
              <a:path w="3296920" h="2565400">
                <a:moveTo>
                  <a:pt x="803251" y="2387555"/>
                </a:moveTo>
                <a:lnTo>
                  <a:pt x="787409" y="2387555"/>
                </a:lnTo>
                <a:lnTo>
                  <a:pt x="786378" y="2374899"/>
                </a:lnTo>
                <a:lnTo>
                  <a:pt x="801082" y="2374899"/>
                </a:lnTo>
                <a:lnTo>
                  <a:pt x="803218" y="2387362"/>
                </a:lnTo>
                <a:lnTo>
                  <a:pt x="803251" y="2387555"/>
                </a:lnTo>
                <a:close/>
              </a:path>
              <a:path w="3296920" h="2565400">
                <a:moveTo>
                  <a:pt x="845533" y="2387555"/>
                </a:moveTo>
                <a:lnTo>
                  <a:pt x="832129" y="2387555"/>
                </a:lnTo>
                <a:lnTo>
                  <a:pt x="835380" y="2374899"/>
                </a:lnTo>
                <a:lnTo>
                  <a:pt x="840625" y="2374899"/>
                </a:lnTo>
                <a:lnTo>
                  <a:pt x="845458" y="2387362"/>
                </a:lnTo>
                <a:lnTo>
                  <a:pt x="845533" y="2387555"/>
                </a:lnTo>
                <a:close/>
              </a:path>
              <a:path w="3296920" h="2565400">
                <a:moveTo>
                  <a:pt x="902420" y="2387555"/>
                </a:moveTo>
                <a:lnTo>
                  <a:pt x="888976" y="2387555"/>
                </a:lnTo>
                <a:lnTo>
                  <a:pt x="889372" y="2374899"/>
                </a:lnTo>
                <a:lnTo>
                  <a:pt x="903644" y="2374899"/>
                </a:lnTo>
                <a:lnTo>
                  <a:pt x="902439" y="2387362"/>
                </a:lnTo>
                <a:lnTo>
                  <a:pt x="902420" y="2387555"/>
                </a:lnTo>
                <a:close/>
              </a:path>
              <a:path w="3296920" h="2565400">
                <a:moveTo>
                  <a:pt x="995432" y="2387555"/>
                </a:moveTo>
                <a:lnTo>
                  <a:pt x="982177" y="2387555"/>
                </a:lnTo>
                <a:lnTo>
                  <a:pt x="979403" y="2374899"/>
                </a:lnTo>
                <a:lnTo>
                  <a:pt x="995469" y="2374899"/>
                </a:lnTo>
                <a:lnTo>
                  <a:pt x="995432" y="2387555"/>
                </a:lnTo>
                <a:close/>
              </a:path>
              <a:path w="3296920" h="2565400">
                <a:moveTo>
                  <a:pt x="1018190" y="2387555"/>
                </a:moveTo>
                <a:lnTo>
                  <a:pt x="1013644" y="2387555"/>
                </a:lnTo>
                <a:lnTo>
                  <a:pt x="1009307" y="2374899"/>
                </a:lnTo>
                <a:lnTo>
                  <a:pt x="1022572" y="2374899"/>
                </a:lnTo>
                <a:lnTo>
                  <a:pt x="1018257" y="2387362"/>
                </a:lnTo>
                <a:lnTo>
                  <a:pt x="1018190" y="2387555"/>
                </a:lnTo>
                <a:close/>
              </a:path>
              <a:path w="3296920" h="2565400">
                <a:moveTo>
                  <a:pt x="1080113" y="2387555"/>
                </a:moveTo>
                <a:lnTo>
                  <a:pt x="1071681" y="2387555"/>
                </a:lnTo>
                <a:lnTo>
                  <a:pt x="1063274" y="2374899"/>
                </a:lnTo>
                <a:lnTo>
                  <a:pt x="1083193" y="2374899"/>
                </a:lnTo>
                <a:lnTo>
                  <a:pt x="1080160" y="2387362"/>
                </a:lnTo>
                <a:lnTo>
                  <a:pt x="1080113" y="2387555"/>
                </a:lnTo>
                <a:close/>
              </a:path>
              <a:path w="3296920" h="2565400">
                <a:moveTo>
                  <a:pt x="1132906" y="2387555"/>
                </a:moveTo>
                <a:lnTo>
                  <a:pt x="1121542" y="2387555"/>
                </a:lnTo>
                <a:lnTo>
                  <a:pt x="1121607" y="2374899"/>
                </a:lnTo>
                <a:lnTo>
                  <a:pt x="1136341" y="2374899"/>
                </a:lnTo>
                <a:lnTo>
                  <a:pt x="1132958" y="2387362"/>
                </a:lnTo>
                <a:lnTo>
                  <a:pt x="1132906" y="2387555"/>
                </a:lnTo>
                <a:close/>
              </a:path>
              <a:path w="3296920" h="2565400">
                <a:moveTo>
                  <a:pt x="1202082" y="2387555"/>
                </a:moveTo>
                <a:lnTo>
                  <a:pt x="1186908" y="2387555"/>
                </a:lnTo>
                <a:lnTo>
                  <a:pt x="1188471" y="2374899"/>
                </a:lnTo>
                <a:lnTo>
                  <a:pt x="1198736" y="2374899"/>
                </a:lnTo>
                <a:lnTo>
                  <a:pt x="1202031" y="2387362"/>
                </a:lnTo>
                <a:lnTo>
                  <a:pt x="1202082" y="2387555"/>
                </a:lnTo>
                <a:close/>
              </a:path>
              <a:path w="3296920" h="2565400">
                <a:moveTo>
                  <a:pt x="1390116" y="2387555"/>
                </a:moveTo>
                <a:lnTo>
                  <a:pt x="1370969" y="2387555"/>
                </a:lnTo>
                <a:lnTo>
                  <a:pt x="1379147" y="2374899"/>
                </a:lnTo>
                <a:lnTo>
                  <a:pt x="1392548" y="2374899"/>
                </a:lnTo>
                <a:lnTo>
                  <a:pt x="1390153" y="2387362"/>
                </a:lnTo>
                <a:lnTo>
                  <a:pt x="1390116" y="2387555"/>
                </a:lnTo>
                <a:close/>
              </a:path>
              <a:path w="3296920" h="2565400">
                <a:moveTo>
                  <a:pt x="1445612" y="2387555"/>
                </a:moveTo>
                <a:lnTo>
                  <a:pt x="1432070" y="2387555"/>
                </a:lnTo>
                <a:lnTo>
                  <a:pt x="1431766" y="2374899"/>
                </a:lnTo>
                <a:lnTo>
                  <a:pt x="1445104" y="2374899"/>
                </a:lnTo>
                <a:lnTo>
                  <a:pt x="1445604" y="2387362"/>
                </a:lnTo>
                <a:lnTo>
                  <a:pt x="1445612" y="2387555"/>
                </a:lnTo>
                <a:close/>
              </a:path>
              <a:path w="3296920" h="2565400">
                <a:moveTo>
                  <a:pt x="1481258" y="2387555"/>
                </a:moveTo>
                <a:lnTo>
                  <a:pt x="1466770" y="2387555"/>
                </a:lnTo>
                <a:lnTo>
                  <a:pt x="1464945" y="2374899"/>
                </a:lnTo>
                <a:lnTo>
                  <a:pt x="1483083" y="2374899"/>
                </a:lnTo>
                <a:lnTo>
                  <a:pt x="1481286" y="2387362"/>
                </a:lnTo>
                <a:lnTo>
                  <a:pt x="1481258" y="2387555"/>
                </a:lnTo>
                <a:close/>
              </a:path>
              <a:path w="3296920" h="2565400">
                <a:moveTo>
                  <a:pt x="1527618" y="2387555"/>
                </a:moveTo>
                <a:lnTo>
                  <a:pt x="1509602" y="2387555"/>
                </a:lnTo>
                <a:lnTo>
                  <a:pt x="1511146" y="2374899"/>
                </a:lnTo>
                <a:lnTo>
                  <a:pt x="1527301" y="2374899"/>
                </a:lnTo>
                <a:lnTo>
                  <a:pt x="1527613" y="2387362"/>
                </a:lnTo>
                <a:lnTo>
                  <a:pt x="1527618" y="2387555"/>
                </a:lnTo>
                <a:close/>
              </a:path>
              <a:path w="3296920" h="2565400">
                <a:moveTo>
                  <a:pt x="1575269" y="2387555"/>
                </a:moveTo>
                <a:lnTo>
                  <a:pt x="1564680" y="2387555"/>
                </a:lnTo>
                <a:lnTo>
                  <a:pt x="1564267" y="2374899"/>
                </a:lnTo>
                <a:lnTo>
                  <a:pt x="1578281" y="2374899"/>
                </a:lnTo>
                <a:lnTo>
                  <a:pt x="1575315" y="2387362"/>
                </a:lnTo>
                <a:lnTo>
                  <a:pt x="1575269" y="2387555"/>
                </a:lnTo>
                <a:close/>
              </a:path>
              <a:path w="3296920" h="2565400">
                <a:moveTo>
                  <a:pt x="1696789" y="2387555"/>
                </a:moveTo>
                <a:lnTo>
                  <a:pt x="1683965" y="2387555"/>
                </a:lnTo>
                <a:lnTo>
                  <a:pt x="1688400" y="2374899"/>
                </a:lnTo>
                <a:lnTo>
                  <a:pt x="1693841" y="2374899"/>
                </a:lnTo>
                <a:lnTo>
                  <a:pt x="1696744" y="2387362"/>
                </a:lnTo>
                <a:lnTo>
                  <a:pt x="1696789" y="2387555"/>
                </a:lnTo>
                <a:close/>
              </a:path>
              <a:path w="3296920" h="2565400">
                <a:moveTo>
                  <a:pt x="1720679" y="2387555"/>
                </a:moveTo>
                <a:lnTo>
                  <a:pt x="1707810" y="2387555"/>
                </a:lnTo>
                <a:lnTo>
                  <a:pt x="1709430" y="2374899"/>
                </a:lnTo>
                <a:lnTo>
                  <a:pt x="1722340" y="2374899"/>
                </a:lnTo>
                <a:lnTo>
                  <a:pt x="1720705" y="2387362"/>
                </a:lnTo>
                <a:lnTo>
                  <a:pt x="1720679" y="2387555"/>
                </a:lnTo>
                <a:close/>
              </a:path>
              <a:path w="3296920" h="2565400">
                <a:moveTo>
                  <a:pt x="810079" y="2400299"/>
                </a:moveTo>
                <a:lnTo>
                  <a:pt x="795484" y="2400299"/>
                </a:lnTo>
                <a:lnTo>
                  <a:pt x="796163" y="2387555"/>
                </a:lnTo>
                <a:lnTo>
                  <a:pt x="809389" y="2387555"/>
                </a:lnTo>
                <a:lnTo>
                  <a:pt x="810079" y="2400299"/>
                </a:lnTo>
                <a:close/>
              </a:path>
              <a:path w="3296920" h="2565400">
                <a:moveTo>
                  <a:pt x="837945" y="2400299"/>
                </a:moveTo>
                <a:lnTo>
                  <a:pt x="833127" y="2387555"/>
                </a:lnTo>
                <a:lnTo>
                  <a:pt x="843182" y="2387555"/>
                </a:lnTo>
                <a:lnTo>
                  <a:pt x="837945" y="2400299"/>
                </a:lnTo>
                <a:close/>
              </a:path>
              <a:path w="3296920" h="2565400">
                <a:moveTo>
                  <a:pt x="932877" y="2400299"/>
                </a:moveTo>
                <a:lnTo>
                  <a:pt x="923174" y="2400299"/>
                </a:lnTo>
                <a:lnTo>
                  <a:pt x="928441" y="2387555"/>
                </a:lnTo>
                <a:lnTo>
                  <a:pt x="932877" y="2400299"/>
                </a:lnTo>
                <a:close/>
              </a:path>
              <a:path w="3296920" h="2565400">
                <a:moveTo>
                  <a:pt x="1004456" y="2400299"/>
                </a:moveTo>
                <a:lnTo>
                  <a:pt x="989663" y="2400299"/>
                </a:lnTo>
                <a:lnTo>
                  <a:pt x="991498" y="2387555"/>
                </a:lnTo>
                <a:lnTo>
                  <a:pt x="1003897" y="2387555"/>
                </a:lnTo>
                <a:lnTo>
                  <a:pt x="1004456" y="2400299"/>
                </a:lnTo>
                <a:close/>
              </a:path>
              <a:path w="3296920" h="2565400">
                <a:moveTo>
                  <a:pt x="1171633" y="2400299"/>
                </a:moveTo>
                <a:lnTo>
                  <a:pt x="1156859" y="2400299"/>
                </a:lnTo>
                <a:lnTo>
                  <a:pt x="1157802" y="2387555"/>
                </a:lnTo>
                <a:lnTo>
                  <a:pt x="1169877" y="2387555"/>
                </a:lnTo>
                <a:lnTo>
                  <a:pt x="1171633" y="2400299"/>
                </a:lnTo>
                <a:close/>
              </a:path>
              <a:path w="3296920" h="2565400">
                <a:moveTo>
                  <a:pt x="1319324" y="2400299"/>
                </a:moveTo>
                <a:lnTo>
                  <a:pt x="1310227" y="2400299"/>
                </a:lnTo>
                <a:lnTo>
                  <a:pt x="1314892" y="2387555"/>
                </a:lnTo>
                <a:lnTo>
                  <a:pt x="1319324" y="2400299"/>
                </a:lnTo>
                <a:close/>
              </a:path>
              <a:path w="3296920" h="2565400">
                <a:moveTo>
                  <a:pt x="1353072" y="2400299"/>
                </a:moveTo>
                <a:lnTo>
                  <a:pt x="1338450" y="2400299"/>
                </a:lnTo>
                <a:lnTo>
                  <a:pt x="1340796" y="2387555"/>
                </a:lnTo>
                <a:lnTo>
                  <a:pt x="1350172" y="2387555"/>
                </a:lnTo>
                <a:lnTo>
                  <a:pt x="1353072" y="2400299"/>
                </a:lnTo>
                <a:close/>
              </a:path>
              <a:path w="3296920" h="2565400">
                <a:moveTo>
                  <a:pt x="1373784" y="2400299"/>
                </a:moveTo>
                <a:lnTo>
                  <a:pt x="1368392" y="2387555"/>
                </a:lnTo>
                <a:lnTo>
                  <a:pt x="1382558" y="2387555"/>
                </a:lnTo>
                <a:lnTo>
                  <a:pt x="1373784" y="2400299"/>
                </a:lnTo>
                <a:close/>
              </a:path>
              <a:path w="3296920" h="2565400">
                <a:moveTo>
                  <a:pt x="1426126" y="2400299"/>
                </a:moveTo>
                <a:lnTo>
                  <a:pt x="1419978" y="2400299"/>
                </a:lnTo>
                <a:lnTo>
                  <a:pt x="1414505" y="2387555"/>
                </a:lnTo>
                <a:lnTo>
                  <a:pt x="1429466" y="2387555"/>
                </a:lnTo>
                <a:lnTo>
                  <a:pt x="1426126" y="2400299"/>
                </a:lnTo>
                <a:close/>
              </a:path>
              <a:path w="3296920" h="2565400">
                <a:moveTo>
                  <a:pt x="1598005" y="2400299"/>
                </a:moveTo>
                <a:lnTo>
                  <a:pt x="1583709" y="2400299"/>
                </a:lnTo>
                <a:lnTo>
                  <a:pt x="1577741" y="2387555"/>
                </a:lnTo>
                <a:lnTo>
                  <a:pt x="1598928" y="2387555"/>
                </a:lnTo>
                <a:lnTo>
                  <a:pt x="1598005" y="2400299"/>
                </a:lnTo>
                <a:close/>
              </a:path>
              <a:path w="3296920" h="2565400">
                <a:moveTo>
                  <a:pt x="1652644" y="2400299"/>
                </a:moveTo>
                <a:lnTo>
                  <a:pt x="1638227" y="2400299"/>
                </a:lnTo>
                <a:lnTo>
                  <a:pt x="1642688" y="2387555"/>
                </a:lnTo>
                <a:lnTo>
                  <a:pt x="1648670" y="2387555"/>
                </a:lnTo>
                <a:lnTo>
                  <a:pt x="1652644" y="2400299"/>
                </a:lnTo>
                <a:close/>
              </a:path>
              <a:path w="3296920" h="2565400">
                <a:moveTo>
                  <a:pt x="1689949" y="2400299"/>
                </a:moveTo>
                <a:lnTo>
                  <a:pt x="1684118" y="2387555"/>
                </a:lnTo>
                <a:lnTo>
                  <a:pt x="1694853" y="2387555"/>
                </a:lnTo>
                <a:lnTo>
                  <a:pt x="1689949" y="2400299"/>
                </a:lnTo>
                <a:close/>
              </a:path>
              <a:path w="3296920" h="2565400">
                <a:moveTo>
                  <a:pt x="838710" y="2412999"/>
                </a:moveTo>
                <a:lnTo>
                  <a:pt x="823192" y="2412999"/>
                </a:lnTo>
                <a:lnTo>
                  <a:pt x="816868" y="2400299"/>
                </a:lnTo>
                <a:lnTo>
                  <a:pt x="843366" y="2400299"/>
                </a:lnTo>
                <a:lnTo>
                  <a:pt x="838710" y="2412999"/>
                </a:lnTo>
                <a:close/>
              </a:path>
              <a:path w="3296920" h="2565400">
                <a:moveTo>
                  <a:pt x="868774" y="2412999"/>
                </a:moveTo>
                <a:lnTo>
                  <a:pt x="854974" y="2412999"/>
                </a:lnTo>
                <a:lnTo>
                  <a:pt x="853733" y="2400299"/>
                </a:lnTo>
                <a:lnTo>
                  <a:pt x="870285" y="2400299"/>
                </a:lnTo>
                <a:lnTo>
                  <a:pt x="868774" y="2412999"/>
                </a:lnTo>
                <a:close/>
              </a:path>
              <a:path w="3296920" h="2565400">
                <a:moveTo>
                  <a:pt x="895914" y="2412999"/>
                </a:moveTo>
                <a:lnTo>
                  <a:pt x="880067" y="2412999"/>
                </a:lnTo>
                <a:lnTo>
                  <a:pt x="882135" y="2400299"/>
                </a:lnTo>
                <a:lnTo>
                  <a:pt x="895002" y="2400299"/>
                </a:lnTo>
                <a:lnTo>
                  <a:pt x="895914" y="2412999"/>
                </a:lnTo>
                <a:close/>
              </a:path>
              <a:path w="3296920" h="2565400">
                <a:moveTo>
                  <a:pt x="935409" y="2412999"/>
                </a:moveTo>
                <a:lnTo>
                  <a:pt x="925878" y="2412999"/>
                </a:lnTo>
                <a:lnTo>
                  <a:pt x="918374" y="2400299"/>
                </a:lnTo>
                <a:lnTo>
                  <a:pt x="936694" y="2400299"/>
                </a:lnTo>
                <a:lnTo>
                  <a:pt x="935409" y="2412999"/>
                </a:lnTo>
                <a:close/>
              </a:path>
              <a:path w="3296920" h="2565400">
                <a:moveTo>
                  <a:pt x="957452" y="2412999"/>
                </a:moveTo>
                <a:lnTo>
                  <a:pt x="941625" y="2412999"/>
                </a:lnTo>
                <a:lnTo>
                  <a:pt x="944020" y="2400299"/>
                </a:lnTo>
                <a:lnTo>
                  <a:pt x="955371" y="2400299"/>
                </a:lnTo>
                <a:lnTo>
                  <a:pt x="957452" y="2412999"/>
                </a:lnTo>
                <a:close/>
              </a:path>
              <a:path w="3296920" h="2565400">
                <a:moveTo>
                  <a:pt x="971559" y="2412999"/>
                </a:moveTo>
                <a:lnTo>
                  <a:pt x="958327" y="2412999"/>
                </a:lnTo>
                <a:lnTo>
                  <a:pt x="965551" y="2400299"/>
                </a:lnTo>
                <a:lnTo>
                  <a:pt x="971559" y="2412999"/>
                </a:lnTo>
                <a:close/>
              </a:path>
              <a:path w="3296920" h="2565400">
                <a:moveTo>
                  <a:pt x="1039556" y="2425699"/>
                </a:moveTo>
                <a:lnTo>
                  <a:pt x="1030781" y="2412999"/>
                </a:lnTo>
                <a:lnTo>
                  <a:pt x="1029210" y="2412999"/>
                </a:lnTo>
                <a:lnTo>
                  <a:pt x="1027699" y="2400299"/>
                </a:lnTo>
                <a:lnTo>
                  <a:pt x="1042849" y="2400299"/>
                </a:lnTo>
                <a:lnTo>
                  <a:pt x="1043655" y="2412999"/>
                </a:lnTo>
                <a:lnTo>
                  <a:pt x="1039556" y="2425699"/>
                </a:lnTo>
                <a:close/>
              </a:path>
              <a:path w="3296920" h="2565400">
                <a:moveTo>
                  <a:pt x="1078182" y="2412999"/>
                </a:moveTo>
                <a:lnTo>
                  <a:pt x="1068529" y="2412999"/>
                </a:lnTo>
                <a:lnTo>
                  <a:pt x="1073225" y="2400299"/>
                </a:lnTo>
                <a:lnTo>
                  <a:pt x="1078182" y="2412999"/>
                </a:lnTo>
                <a:close/>
              </a:path>
              <a:path w="3296920" h="2565400">
                <a:moveTo>
                  <a:pt x="1144502" y="2412999"/>
                </a:moveTo>
                <a:lnTo>
                  <a:pt x="1130196" y="2412999"/>
                </a:lnTo>
                <a:lnTo>
                  <a:pt x="1125583" y="2400299"/>
                </a:lnTo>
                <a:lnTo>
                  <a:pt x="1141956" y="2400299"/>
                </a:lnTo>
                <a:lnTo>
                  <a:pt x="1144502" y="2412999"/>
                </a:lnTo>
                <a:close/>
              </a:path>
              <a:path w="3296920" h="2565400">
                <a:moveTo>
                  <a:pt x="1179279" y="2412999"/>
                </a:moveTo>
                <a:lnTo>
                  <a:pt x="1163520" y="2412999"/>
                </a:lnTo>
                <a:lnTo>
                  <a:pt x="1164703" y="2400299"/>
                </a:lnTo>
                <a:lnTo>
                  <a:pt x="1179108" y="2400299"/>
                </a:lnTo>
                <a:lnTo>
                  <a:pt x="1179279" y="2412999"/>
                </a:lnTo>
                <a:close/>
              </a:path>
              <a:path w="3296920" h="2565400">
                <a:moveTo>
                  <a:pt x="1236720" y="2425699"/>
                </a:moveTo>
                <a:lnTo>
                  <a:pt x="1222374" y="2425699"/>
                </a:lnTo>
                <a:lnTo>
                  <a:pt x="1217125" y="2412999"/>
                </a:lnTo>
                <a:lnTo>
                  <a:pt x="1221088" y="2400299"/>
                </a:lnTo>
                <a:lnTo>
                  <a:pt x="1235903" y="2400299"/>
                </a:lnTo>
                <a:lnTo>
                  <a:pt x="1240269" y="2412999"/>
                </a:lnTo>
                <a:lnTo>
                  <a:pt x="1236720" y="2425699"/>
                </a:lnTo>
                <a:close/>
              </a:path>
              <a:path w="3296920" h="2565400">
                <a:moveTo>
                  <a:pt x="1298760" y="2412999"/>
                </a:moveTo>
                <a:lnTo>
                  <a:pt x="1283058" y="2412999"/>
                </a:lnTo>
                <a:lnTo>
                  <a:pt x="1280910" y="2400299"/>
                </a:lnTo>
                <a:lnTo>
                  <a:pt x="1300296" y="2400299"/>
                </a:lnTo>
                <a:lnTo>
                  <a:pt x="1298760" y="2412999"/>
                </a:lnTo>
                <a:close/>
              </a:path>
              <a:path w="3296920" h="2565400">
                <a:moveTo>
                  <a:pt x="1318369" y="2412999"/>
                </a:moveTo>
                <a:lnTo>
                  <a:pt x="1312143" y="2412999"/>
                </a:lnTo>
                <a:lnTo>
                  <a:pt x="1307394" y="2400299"/>
                </a:lnTo>
                <a:lnTo>
                  <a:pt x="1322090" y="2400299"/>
                </a:lnTo>
                <a:lnTo>
                  <a:pt x="1318369" y="2412999"/>
                </a:lnTo>
                <a:close/>
              </a:path>
              <a:path w="3296920" h="2565400">
                <a:moveTo>
                  <a:pt x="1496203" y="2412999"/>
                </a:moveTo>
                <a:lnTo>
                  <a:pt x="1481728" y="2412999"/>
                </a:lnTo>
                <a:lnTo>
                  <a:pt x="1490716" y="2400299"/>
                </a:lnTo>
                <a:lnTo>
                  <a:pt x="1496203" y="2412999"/>
                </a:lnTo>
                <a:close/>
              </a:path>
              <a:path w="3296920" h="2565400">
                <a:moveTo>
                  <a:pt x="1543844" y="2412999"/>
                </a:moveTo>
                <a:lnTo>
                  <a:pt x="1536102" y="2412999"/>
                </a:lnTo>
                <a:lnTo>
                  <a:pt x="1532371" y="2400299"/>
                </a:lnTo>
                <a:lnTo>
                  <a:pt x="1547104" y="2400299"/>
                </a:lnTo>
                <a:lnTo>
                  <a:pt x="1543844" y="2412999"/>
                </a:lnTo>
                <a:close/>
              </a:path>
              <a:path w="3296920" h="2565400">
                <a:moveTo>
                  <a:pt x="1612486" y="2412999"/>
                </a:moveTo>
                <a:lnTo>
                  <a:pt x="1597130" y="2412999"/>
                </a:lnTo>
                <a:lnTo>
                  <a:pt x="1597687" y="2400299"/>
                </a:lnTo>
                <a:lnTo>
                  <a:pt x="1607947" y="2400299"/>
                </a:lnTo>
                <a:lnTo>
                  <a:pt x="1612486" y="2412999"/>
                </a:lnTo>
                <a:close/>
              </a:path>
              <a:path w="3296920" h="2565400">
                <a:moveTo>
                  <a:pt x="1648846" y="2412999"/>
                </a:moveTo>
                <a:lnTo>
                  <a:pt x="1643249" y="2412999"/>
                </a:lnTo>
                <a:lnTo>
                  <a:pt x="1638964" y="2400299"/>
                </a:lnTo>
                <a:lnTo>
                  <a:pt x="1652922" y="2400299"/>
                </a:lnTo>
                <a:lnTo>
                  <a:pt x="1648846" y="2412999"/>
                </a:lnTo>
                <a:close/>
              </a:path>
              <a:path w="3296920" h="2565400">
                <a:moveTo>
                  <a:pt x="1684297" y="2412999"/>
                </a:moveTo>
                <a:lnTo>
                  <a:pt x="1675390" y="2412999"/>
                </a:lnTo>
                <a:lnTo>
                  <a:pt x="1680639" y="2400299"/>
                </a:lnTo>
                <a:lnTo>
                  <a:pt x="1684297" y="2412999"/>
                </a:lnTo>
                <a:close/>
              </a:path>
              <a:path w="3296920" h="2565400">
                <a:moveTo>
                  <a:pt x="824607" y="2425699"/>
                </a:moveTo>
                <a:lnTo>
                  <a:pt x="810099" y="2425699"/>
                </a:lnTo>
                <a:lnTo>
                  <a:pt x="814463" y="2412999"/>
                </a:lnTo>
                <a:lnTo>
                  <a:pt x="820736" y="2412999"/>
                </a:lnTo>
                <a:lnTo>
                  <a:pt x="824607" y="2425699"/>
                </a:lnTo>
                <a:close/>
              </a:path>
              <a:path w="3296920" h="2565400">
                <a:moveTo>
                  <a:pt x="873721" y="2425699"/>
                </a:moveTo>
                <a:lnTo>
                  <a:pt x="859531" y="2425699"/>
                </a:lnTo>
                <a:lnTo>
                  <a:pt x="864002" y="2412999"/>
                </a:lnTo>
                <a:lnTo>
                  <a:pt x="872701" y="2412999"/>
                </a:lnTo>
                <a:lnTo>
                  <a:pt x="873721" y="2425699"/>
                </a:lnTo>
                <a:close/>
              </a:path>
              <a:path w="3296920" h="2565400">
                <a:moveTo>
                  <a:pt x="929298" y="2425699"/>
                </a:moveTo>
                <a:lnTo>
                  <a:pt x="915936" y="2425699"/>
                </a:lnTo>
                <a:lnTo>
                  <a:pt x="916425" y="2412999"/>
                </a:lnTo>
                <a:lnTo>
                  <a:pt x="929302" y="2412999"/>
                </a:lnTo>
                <a:lnTo>
                  <a:pt x="929298" y="2425699"/>
                </a:lnTo>
                <a:close/>
              </a:path>
              <a:path w="3296920" h="2565400">
                <a:moveTo>
                  <a:pt x="964690" y="2425699"/>
                </a:moveTo>
                <a:lnTo>
                  <a:pt x="959679" y="2412999"/>
                </a:lnTo>
                <a:lnTo>
                  <a:pt x="972542" y="2412999"/>
                </a:lnTo>
                <a:lnTo>
                  <a:pt x="964690" y="2425699"/>
                </a:lnTo>
                <a:close/>
              </a:path>
              <a:path w="3296920" h="2565400">
                <a:moveTo>
                  <a:pt x="1001265" y="2425699"/>
                </a:moveTo>
                <a:lnTo>
                  <a:pt x="981550" y="2425699"/>
                </a:lnTo>
                <a:lnTo>
                  <a:pt x="985669" y="2412999"/>
                </a:lnTo>
                <a:lnTo>
                  <a:pt x="1000421" y="2412999"/>
                </a:lnTo>
                <a:lnTo>
                  <a:pt x="1001265" y="2425699"/>
                </a:lnTo>
                <a:close/>
              </a:path>
              <a:path w="3296920" h="2565400">
                <a:moveTo>
                  <a:pt x="1073306" y="2425699"/>
                </a:moveTo>
                <a:lnTo>
                  <a:pt x="1067286" y="2412999"/>
                </a:lnTo>
                <a:lnTo>
                  <a:pt x="1078699" y="2412999"/>
                </a:lnTo>
                <a:lnTo>
                  <a:pt x="1073306" y="2425699"/>
                </a:lnTo>
                <a:close/>
              </a:path>
              <a:path w="3296920" h="2565400">
                <a:moveTo>
                  <a:pt x="1262359" y="2425699"/>
                </a:moveTo>
                <a:lnTo>
                  <a:pt x="1246790" y="2425699"/>
                </a:lnTo>
                <a:lnTo>
                  <a:pt x="1244961" y="2412999"/>
                </a:lnTo>
                <a:lnTo>
                  <a:pt x="1259558" y="2412999"/>
                </a:lnTo>
                <a:lnTo>
                  <a:pt x="1262359" y="2425699"/>
                </a:lnTo>
                <a:close/>
              </a:path>
              <a:path w="3296920" h="2565400">
                <a:moveTo>
                  <a:pt x="1342801" y="2438399"/>
                </a:moveTo>
                <a:lnTo>
                  <a:pt x="1332367" y="2438399"/>
                </a:lnTo>
                <a:lnTo>
                  <a:pt x="1333163" y="2425699"/>
                </a:lnTo>
                <a:lnTo>
                  <a:pt x="1327993" y="2425699"/>
                </a:lnTo>
                <a:lnTo>
                  <a:pt x="1337423" y="2412999"/>
                </a:lnTo>
                <a:lnTo>
                  <a:pt x="1343422" y="2425699"/>
                </a:lnTo>
                <a:lnTo>
                  <a:pt x="1342801" y="2438399"/>
                </a:lnTo>
                <a:close/>
              </a:path>
              <a:path w="3296920" h="2565400">
                <a:moveTo>
                  <a:pt x="1360259" y="2425699"/>
                </a:moveTo>
                <a:lnTo>
                  <a:pt x="1349644" y="2425699"/>
                </a:lnTo>
                <a:lnTo>
                  <a:pt x="1355123" y="2412999"/>
                </a:lnTo>
                <a:lnTo>
                  <a:pt x="1360259" y="2425699"/>
                </a:lnTo>
                <a:close/>
              </a:path>
              <a:path w="3296920" h="2565400">
                <a:moveTo>
                  <a:pt x="1399522" y="2425699"/>
                </a:moveTo>
                <a:lnTo>
                  <a:pt x="1385972" y="2425699"/>
                </a:lnTo>
                <a:lnTo>
                  <a:pt x="1387881" y="2412999"/>
                </a:lnTo>
                <a:lnTo>
                  <a:pt x="1395703" y="2412999"/>
                </a:lnTo>
                <a:lnTo>
                  <a:pt x="1399522" y="2425699"/>
                </a:lnTo>
                <a:close/>
              </a:path>
              <a:path w="3296920" h="2565400">
                <a:moveTo>
                  <a:pt x="1412695" y="2438399"/>
                </a:moveTo>
                <a:lnTo>
                  <a:pt x="1402972" y="2438399"/>
                </a:lnTo>
                <a:lnTo>
                  <a:pt x="1406133" y="2425699"/>
                </a:lnTo>
                <a:lnTo>
                  <a:pt x="1415260" y="2412999"/>
                </a:lnTo>
                <a:lnTo>
                  <a:pt x="1421046" y="2425699"/>
                </a:lnTo>
                <a:lnTo>
                  <a:pt x="1416672" y="2425699"/>
                </a:lnTo>
                <a:lnTo>
                  <a:pt x="1412695" y="2438399"/>
                </a:lnTo>
                <a:close/>
              </a:path>
              <a:path w="3296920" h="2565400">
                <a:moveTo>
                  <a:pt x="1463386" y="2425699"/>
                </a:moveTo>
                <a:lnTo>
                  <a:pt x="1447370" y="2425699"/>
                </a:lnTo>
                <a:lnTo>
                  <a:pt x="1452063" y="2412999"/>
                </a:lnTo>
                <a:lnTo>
                  <a:pt x="1464521" y="2412999"/>
                </a:lnTo>
                <a:lnTo>
                  <a:pt x="1463386" y="2425699"/>
                </a:lnTo>
                <a:close/>
              </a:path>
              <a:path w="3296920" h="2565400">
                <a:moveTo>
                  <a:pt x="1496462" y="2425699"/>
                </a:moveTo>
                <a:lnTo>
                  <a:pt x="1490410" y="2425699"/>
                </a:lnTo>
                <a:lnTo>
                  <a:pt x="1484910" y="2412999"/>
                </a:lnTo>
                <a:lnTo>
                  <a:pt x="1499561" y="2412999"/>
                </a:lnTo>
                <a:lnTo>
                  <a:pt x="1496462" y="2425699"/>
                </a:lnTo>
                <a:close/>
              </a:path>
              <a:path w="3296920" h="2565400">
                <a:moveTo>
                  <a:pt x="1527902" y="2425699"/>
                </a:moveTo>
                <a:lnTo>
                  <a:pt x="1508531" y="2425699"/>
                </a:lnTo>
                <a:lnTo>
                  <a:pt x="1501755" y="2412999"/>
                </a:lnTo>
                <a:lnTo>
                  <a:pt x="1526506" y="2412999"/>
                </a:lnTo>
                <a:lnTo>
                  <a:pt x="1527902" y="2425699"/>
                </a:lnTo>
                <a:close/>
              </a:path>
              <a:path w="3296920" h="2565400">
                <a:moveTo>
                  <a:pt x="1557722" y="2425699"/>
                </a:moveTo>
                <a:lnTo>
                  <a:pt x="1546840" y="2425699"/>
                </a:lnTo>
                <a:lnTo>
                  <a:pt x="1546220" y="2412999"/>
                </a:lnTo>
                <a:lnTo>
                  <a:pt x="1560744" y="2412999"/>
                </a:lnTo>
                <a:lnTo>
                  <a:pt x="1557722" y="2425699"/>
                </a:lnTo>
                <a:close/>
              </a:path>
              <a:path w="3296920" h="2565400">
                <a:moveTo>
                  <a:pt x="1584882" y="2425699"/>
                </a:moveTo>
                <a:lnTo>
                  <a:pt x="1579633" y="2425699"/>
                </a:lnTo>
                <a:lnTo>
                  <a:pt x="1570647" y="2412999"/>
                </a:lnTo>
                <a:lnTo>
                  <a:pt x="1585757" y="2412999"/>
                </a:lnTo>
                <a:lnTo>
                  <a:pt x="1584882" y="2425699"/>
                </a:lnTo>
                <a:close/>
              </a:path>
              <a:path w="3296920" h="2565400">
                <a:moveTo>
                  <a:pt x="1643670" y="2425699"/>
                </a:moveTo>
                <a:lnTo>
                  <a:pt x="1626508" y="2425699"/>
                </a:lnTo>
                <a:lnTo>
                  <a:pt x="1629499" y="2412999"/>
                </a:lnTo>
                <a:lnTo>
                  <a:pt x="1641350" y="2412999"/>
                </a:lnTo>
                <a:lnTo>
                  <a:pt x="1643670" y="2425699"/>
                </a:lnTo>
                <a:close/>
              </a:path>
              <a:path w="3296920" h="2565400">
                <a:moveTo>
                  <a:pt x="801082" y="2438399"/>
                </a:moveTo>
                <a:lnTo>
                  <a:pt x="790772" y="2438399"/>
                </a:lnTo>
                <a:lnTo>
                  <a:pt x="787571" y="2425699"/>
                </a:lnTo>
                <a:lnTo>
                  <a:pt x="802046" y="2425699"/>
                </a:lnTo>
                <a:lnTo>
                  <a:pt x="801082" y="2438399"/>
                </a:lnTo>
                <a:close/>
              </a:path>
              <a:path w="3296920" h="2565400">
                <a:moveTo>
                  <a:pt x="1024259" y="2438399"/>
                </a:moveTo>
                <a:lnTo>
                  <a:pt x="1008999" y="2438399"/>
                </a:lnTo>
                <a:lnTo>
                  <a:pt x="1008252" y="2425699"/>
                </a:lnTo>
                <a:lnTo>
                  <a:pt x="1021237" y="2425699"/>
                </a:lnTo>
                <a:lnTo>
                  <a:pt x="1024259" y="2438399"/>
                </a:lnTo>
                <a:close/>
              </a:path>
              <a:path w="3296920" h="2565400">
                <a:moveTo>
                  <a:pt x="1062018" y="2438399"/>
                </a:moveTo>
                <a:lnTo>
                  <a:pt x="1049391" y="2438399"/>
                </a:lnTo>
                <a:lnTo>
                  <a:pt x="1047399" y="2425699"/>
                </a:lnTo>
                <a:lnTo>
                  <a:pt x="1061480" y="2425699"/>
                </a:lnTo>
                <a:lnTo>
                  <a:pt x="1062018" y="2438399"/>
                </a:lnTo>
                <a:close/>
              </a:path>
              <a:path w="3296920" h="2565400">
                <a:moveTo>
                  <a:pt x="1074161" y="2451036"/>
                </a:moveTo>
                <a:lnTo>
                  <a:pt x="1066414" y="2451036"/>
                </a:lnTo>
                <a:lnTo>
                  <a:pt x="1069911" y="2438399"/>
                </a:lnTo>
                <a:lnTo>
                  <a:pt x="1080576" y="2425699"/>
                </a:lnTo>
                <a:lnTo>
                  <a:pt x="1097312" y="2425699"/>
                </a:lnTo>
                <a:lnTo>
                  <a:pt x="1091067" y="2438399"/>
                </a:lnTo>
                <a:lnTo>
                  <a:pt x="1085077" y="2438399"/>
                </a:lnTo>
                <a:lnTo>
                  <a:pt x="1074161" y="2451036"/>
                </a:lnTo>
                <a:close/>
              </a:path>
              <a:path w="3296920" h="2565400">
                <a:moveTo>
                  <a:pt x="1117385" y="2438399"/>
                </a:moveTo>
                <a:lnTo>
                  <a:pt x="1108237" y="2438399"/>
                </a:lnTo>
                <a:lnTo>
                  <a:pt x="1105541" y="2425699"/>
                </a:lnTo>
                <a:lnTo>
                  <a:pt x="1119141" y="2425699"/>
                </a:lnTo>
                <a:lnTo>
                  <a:pt x="1117385" y="2438399"/>
                </a:lnTo>
                <a:close/>
              </a:path>
              <a:path w="3296920" h="2565400">
                <a:moveTo>
                  <a:pt x="1174271" y="2438399"/>
                </a:moveTo>
                <a:lnTo>
                  <a:pt x="1160100" y="2438399"/>
                </a:lnTo>
                <a:lnTo>
                  <a:pt x="1162248" y="2425699"/>
                </a:lnTo>
                <a:lnTo>
                  <a:pt x="1173830" y="2425699"/>
                </a:lnTo>
                <a:lnTo>
                  <a:pt x="1174271" y="2438399"/>
                </a:lnTo>
                <a:close/>
              </a:path>
              <a:path w="3296920" h="2565400">
                <a:moveTo>
                  <a:pt x="1304500" y="2438399"/>
                </a:moveTo>
                <a:lnTo>
                  <a:pt x="1289457" y="2438399"/>
                </a:lnTo>
                <a:lnTo>
                  <a:pt x="1292164" y="2425699"/>
                </a:lnTo>
                <a:lnTo>
                  <a:pt x="1301827" y="2425699"/>
                </a:lnTo>
                <a:lnTo>
                  <a:pt x="1304500" y="2438399"/>
                </a:lnTo>
                <a:close/>
              </a:path>
              <a:path w="3296920" h="2565400">
                <a:moveTo>
                  <a:pt x="1359329" y="2438399"/>
                </a:moveTo>
                <a:lnTo>
                  <a:pt x="1347558" y="2438399"/>
                </a:lnTo>
                <a:lnTo>
                  <a:pt x="1347319" y="2425699"/>
                </a:lnTo>
                <a:lnTo>
                  <a:pt x="1361555" y="2425699"/>
                </a:lnTo>
                <a:lnTo>
                  <a:pt x="1359329" y="2438399"/>
                </a:lnTo>
                <a:close/>
              </a:path>
              <a:path w="3296920" h="2565400">
                <a:moveTo>
                  <a:pt x="1412695" y="2438399"/>
                </a:moveTo>
                <a:lnTo>
                  <a:pt x="1416672" y="2425699"/>
                </a:lnTo>
                <a:lnTo>
                  <a:pt x="1415642" y="2433917"/>
                </a:lnTo>
                <a:lnTo>
                  <a:pt x="1412695" y="2438399"/>
                </a:lnTo>
                <a:close/>
              </a:path>
              <a:path w="3296920" h="2565400">
                <a:moveTo>
                  <a:pt x="1415642" y="2433917"/>
                </a:moveTo>
                <a:lnTo>
                  <a:pt x="1416672" y="2425699"/>
                </a:lnTo>
                <a:lnTo>
                  <a:pt x="1421046" y="2425699"/>
                </a:lnTo>
                <a:lnTo>
                  <a:pt x="1415642" y="2433917"/>
                </a:lnTo>
                <a:close/>
              </a:path>
              <a:path w="3296920" h="2565400">
                <a:moveTo>
                  <a:pt x="1546866" y="2438399"/>
                </a:moveTo>
                <a:lnTo>
                  <a:pt x="1533504" y="2438399"/>
                </a:lnTo>
                <a:lnTo>
                  <a:pt x="1541298" y="2425699"/>
                </a:lnTo>
                <a:lnTo>
                  <a:pt x="1546866" y="2438399"/>
                </a:lnTo>
                <a:close/>
              </a:path>
              <a:path w="3296920" h="2565400">
                <a:moveTo>
                  <a:pt x="1415081" y="2438399"/>
                </a:moveTo>
                <a:lnTo>
                  <a:pt x="1412695" y="2438399"/>
                </a:lnTo>
                <a:lnTo>
                  <a:pt x="1415642" y="2433917"/>
                </a:lnTo>
                <a:lnTo>
                  <a:pt x="1415081" y="2438399"/>
                </a:lnTo>
                <a:close/>
              </a:path>
              <a:path w="3296920" h="2565400">
                <a:moveTo>
                  <a:pt x="849108" y="2451036"/>
                </a:moveTo>
                <a:lnTo>
                  <a:pt x="835537" y="2451036"/>
                </a:lnTo>
                <a:lnTo>
                  <a:pt x="839357" y="2438399"/>
                </a:lnTo>
                <a:lnTo>
                  <a:pt x="844821" y="2438399"/>
                </a:lnTo>
                <a:lnTo>
                  <a:pt x="849041" y="2450841"/>
                </a:lnTo>
                <a:lnTo>
                  <a:pt x="849108" y="2451036"/>
                </a:lnTo>
                <a:close/>
              </a:path>
              <a:path w="3296920" h="2565400">
                <a:moveTo>
                  <a:pt x="949985" y="2451036"/>
                </a:moveTo>
                <a:lnTo>
                  <a:pt x="938993" y="2451036"/>
                </a:lnTo>
                <a:lnTo>
                  <a:pt x="937303" y="2438399"/>
                </a:lnTo>
                <a:lnTo>
                  <a:pt x="953619" y="2438399"/>
                </a:lnTo>
                <a:lnTo>
                  <a:pt x="950041" y="2450841"/>
                </a:lnTo>
                <a:lnTo>
                  <a:pt x="949985" y="2451036"/>
                </a:lnTo>
                <a:close/>
              </a:path>
              <a:path w="3296920" h="2565400">
                <a:moveTo>
                  <a:pt x="980072" y="2463778"/>
                </a:moveTo>
                <a:lnTo>
                  <a:pt x="971223" y="2451036"/>
                </a:lnTo>
                <a:lnTo>
                  <a:pt x="969534" y="2438399"/>
                </a:lnTo>
                <a:lnTo>
                  <a:pt x="985766" y="2438399"/>
                </a:lnTo>
                <a:lnTo>
                  <a:pt x="992310" y="2450841"/>
                </a:lnTo>
                <a:lnTo>
                  <a:pt x="992413" y="2451036"/>
                </a:lnTo>
                <a:lnTo>
                  <a:pt x="989151" y="2451036"/>
                </a:lnTo>
                <a:lnTo>
                  <a:pt x="980072" y="2463778"/>
                </a:lnTo>
                <a:close/>
              </a:path>
              <a:path w="3296920" h="2565400">
                <a:moveTo>
                  <a:pt x="1073255" y="2463778"/>
                </a:moveTo>
                <a:lnTo>
                  <a:pt x="1042511" y="2463778"/>
                </a:lnTo>
                <a:lnTo>
                  <a:pt x="1047048" y="2451036"/>
                </a:lnTo>
                <a:lnTo>
                  <a:pt x="1055511" y="2438399"/>
                </a:lnTo>
                <a:lnTo>
                  <a:pt x="1066209" y="2450841"/>
                </a:lnTo>
                <a:lnTo>
                  <a:pt x="1073255" y="2463778"/>
                </a:lnTo>
                <a:close/>
              </a:path>
              <a:path w="3296920" h="2565400">
                <a:moveTo>
                  <a:pt x="1226691" y="2451036"/>
                </a:moveTo>
                <a:lnTo>
                  <a:pt x="1212514" y="2451036"/>
                </a:lnTo>
                <a:lnTo>
                  <a:pt x="1212859" y="2438399"/>
                </a:lnTo>
                <a:lnTo>
                  <a:pt x="1226112" y="2438399"/>
                </a:lnTo>
                <a:lnTo>
                  <a:pt x="1226682" y="2450841"/>
                </a:lnTo>
                <a:lnTo>
                  <a:pt x="1226691" y="2451036"/>
                </a:lnTo>
                <a:close/>
              </a:path>
              <a:path w="3296920" h="2565400">
                <a:moveTo>
                  <a:pt x="1269837" y="2451036"/>
                </a:moveTo>
                <a:lnTo>
                  <a:pt x="1254499" y="2451036"/>
                </a:lnTo>
                <a:lnTo>
                  <a:pt x="1259238" y="2438399"/>
                </a:lnTo>
                <a:lnTo>
                  <a:pt x="1270491" y="2438399"/>
                </a:lnTo>
                <a:lnTo>
                  <a:pt x="1269847" y="2450841"/>
                </a:lnTo>
                <a:lnTo>
                  <a:pt x="1269837" y="2451036"/>
                </a:lnTo>
                <a:close/>
              </a:path>
              <a:path w="3296920" h="2565400">
                <a:moveTo>
                  <a:pt x="1324247" y="2451036"/>
                </a:moveTo>
                <a:lnTo>
                  <a:pt x="1310892" y="2451036"/>
                </a:lnTo>
                <a:lnTo>
                  <a:pt x="1310708" y="2438399"/>
                </a:lnTo>
                <a:lnTo>
                  <a:pt x="1324096" y="2438399"/>
                </a:lnTo>
                <a:lnTo>
                  <a:pt x="1324244" y="2450841"/>
                </a:lnTo>
                <a:lnTo>
                  <a:pt x="1324247" y="2451036"/>
                </a:lnTo>
                <a:close/>
              </a:path>
              <a:path w="3296920" h="2565400">
                <a:moveTo>
                  <a:pt x="1409644" y="2451036"/>
                </a:moveTo>
                <a:lnTo>
                  <a:pt x="1395716" y="2451036"/>
                </a:lnTo>
                <a:lnTo>
                  <a:pt x="1403867" y="2438399"/>
                </a:lnTo>
                <a:lnTo>
                  <a:pt x="1409554" y="2450841"/>
                </a:lnTo>
                <a:lnTo>
                  <a:pt x="1409644" y="2451036"/>
                </a:lnTo>
                <a:close/>
              </a:path>
              <a:path w="3296920" h="2565400">
                <a:moveTo>
                  <a:pt x="1430444" y="2451036"/>
                </a:moveTo>
                <a:lnTo>
                  <a:pt x="1414437" y="2451036"/>
                </a:lnTo>
                <a:lnTo>
                  <a:pt x="1417656" y="2438399"/>
                </a:lnTo>
                <a:lnTo>
                  <a:pt x="1429397" y="2438399"/>
                </a:lnTo>
                <a:lnTo>
                  <a:pt x="1430428" y="2450841"/>
                </a:lnTo>
                <a:lnTo>
                  <a:pt x="1430444" y="2451036"/>
                </a:lnTo>
                <a:close/>
              </a:path>
              <a:path w="3296920" h="2565400">
                <a:moveTo>
                  <a:pt x="1473167" y="2451036"/>
                </a:moveTo>
                <a:lnTo>
                  <a:pt x="1457467" y="2451036"/>
                </a:lnTo>
                <a:lnTo>
                  <a:pt x="1456589" y="2438399"/>
                </a:lnTo>
                <a:lnTo>
                  <a:pt x="1474014" y="2438399"/>
                </a:lnTo>
                <a:lnTo>
                  <a:pt x="1473180" y="2450841"/>
                </a:lnTo>
                <a:lnTo>
                  <a:pt x="1473167" y="2451036"/>
                </a:lnTo>
                <a:close/>
              </a:path>
              <a:path w="3296920" h="2565400">
                <a:moveTo>
                  <a:pt x="1500499" y="2463778"/>
                </a:moveTo>
                <a:lnTo>
                  <a:pt x="1485346" y="2463778"/>
                </a:lnTo>
                <a:lnTo>
                  <a:pt x="1484175" y="2451036"/>
                </a:lnTo>
                <a:lnTo>
                  <a:pt x="1489762" y="2438399"/>
                </a:lnTo>
                <a:lnTo>
                  <a:pt x="1495477" y="2438399"/>
                </a:lnTo>
                <a:lnTo>
                  <a:pt x="1499198" y="2450841"/>
                </a:lnTo>
                <a:lnTo>
                  <a:pt x="1499257" y="2451036"/>
                </a:lnTo>
                <a:lnTo>
                  <a:pt x="1501004" y="2451036"/>
                </a:lnTo>
                <a:lnTo>
                  <a:pt x="1500499" y="2463778"/>
                </a:lnTo>
                <a:close/>
              </a:path>
              <a:path w="3296920" h="2565400">
                <a:moveTo>
                  <a:pt x="1547636" y="2451036"/>
                </a:moveTo>
                <a:lnTo>
                  <a:pt x="1541424" y="2451036"/>
                </a:lnTo>
                <a:lnTo>
                  <a:pt x="1535731" y="2438399"/>
                </a:lnTo>
                <a:lnTo>
                  <a:pt x="1550629" y="2438399"/>
                </a:lnTo>
                <a:lnTo>
                  <a:pt x="1547682" y="2450841"/>
                </a:lnTo>
                <a:lnTo>
                  <a:pt x="1547636" y="2451036"/>
                </a:lnTo>
                <a:close/>
              </a:path>
              <a:path w="3296920" h="2565400">
                <a:moveTo>
                  <a:pt x="1589967" y="2451036"/>
                </a:moveTo>
                <a:lnTo>
                  <a:pt x="1574526" y="2451036"/>
                </a:lnTo>
                <a:lnTo>
                  <a:pt x="1579106" y="2438399"/>
                </a:lnTo>
                <a:lnTo>
                  <a:pt x="1589018" y="2438399"/>
                </a:lnTo>
                <a:lnTo>
                  <a:pt x="1589953" y="2450841"/>
                </a:lnTo>
                <a:lnTo>
                  <a:pt x="1589967" y="2451036"/>
                </a:lnTo>
                <a:close/>
              </a:path>
              <a:path w="3296920" h="2565400">
                <a:moveTo>
                  <a:pt x="831625" y="2463778"/>
                </a:moveTo>
                <a:lnTo>
                  <a:pt x="818341" y="2463778"/>
                </a:lnTo>
                <a:lnTo>
                  <a:pt x="822377" y="2451036"/>
                </a:lnTo>
                <a:lnTo>
                  <a:pt x="827597" y="2451036"/>
                </a:lnTo>
                <a:lnTo>
                  <a:pt x="831625" y="2463778"/>
                </a:lnTo>
                <a:close/>
              </a:path>
              <a:path w="3296920" h="2565400">
                <a:moveTo>
                  <a:pt x="917764" y="2463778"/>
                </a:moveTo>
                <a:lnTo>
                  <a:pt x="902019" y="2463778"/>
                </a:lnTo>
                <a:lnTo>
                  <a:pt x="902399" y="2451036"/>
                </a:lnTo>
                <a:lnTo>
                  <a:pt x="916966" y="2451036"/>
                </a:lnTo>
                <a:lnTo>
                  <a:pt x="917764" y="2463778"/>
                </a:lnTo>
                <a:close/>
              </a:path>
              <a:path w="3296920" h="2565400">
                <a:moveTo>
                  <a:pt x="944743" y="2463778"/>
                </a:moveTo>
                <a:lnTo>
                  <a:pt x="928182" y="2463778"/>
                </a:lnTo>
                <a:lnTo>
                  <a:pt x="926586" y="2451036"/>
                </a:lnTo>
                <a:lnTo>
                  <a:pt x="942197" y="2451036"/>
                </a:lnTo>
                <a:lnTo>
                  <a:pt x="944743" y="2463778"/>
                </a:lnTo>
                <a:close/>
              </a:path>
              <a:path w="3296920" h="2565400">
                <a:moveTo>
                  <a:pt x="1124948" y="2463778"/>
                </a:moveTo>
                <a:lnTo>
                  <a:pt x="1104551" y="2463778"/>
                </a:lnTo>
                <a:lnTo>
                  <a:pt x="1111221" y="2451036"/>
                </a:lnTo>
                <a:lnTo>
                  <a:pt x="1119466" y="2451036"/>
                </a:lnTo>
                <a:lnTo>
                  <a:pt x="1124948" y="2463778"/>
                </a:lnTo>
                <a:close/>
              </a:path>
              <a:path w="3296920" h="2565400">
                <a:moveTo>
                  <a:pt x="1140774" y="2476499"/>
                </a:moveTo>
                <a:lnTo>
                  <a:pt x="1127877" y="2476499"/>
                </a:lnTo>
                <a:lnTo>
                  <a:pt x="1130608" y="2464098"/>
                </a:lnTo>
                <a:lnTo>
                  <a:pt x="1130687" y="2463778"/>
                </a:lnTo>
                <a:lnTo>
                  <a:pt x="1138519" y="2451036"/>
                </a:lnTo>
                <a:lnTo>
                  <a:pt x="1146407" y="2463778"/>
                </a:lnTo>
                <a:lnTo>
                  <a:pt x="1148262" y="2463778"/>
                </a:lnTo>
                <a:lnTo>
                  <a:pt x="1140774" y="2476499"/>
                </a:lnTo>
                <a:close/>
              </a:path>
              <a:path w="3296920" h="2565400">
                <a:moveTo>
                  <a:pt x="1175579" y="2476499"/>
                </a:moveTo>
                <a:lnTo>
                  <a:pt x="1166740" y="2476499"/>
                </a:lnTo>
                <a:lnTo>
                  <a:pt x="1156517" y="2463778"/>
                </a:lnTo>
                <a:lnTo>
                  <a:pt x="1153809" y="2451036"/>
                </a:lnTo>
                <a:lnTo>
                  <a:pt x="1164427" y="2451036"/>
                </a:lnTo>
                <a:lnTo>
                  <a:pt x="1167015" y="2463778"/>
                </a:lnTo>
                <a:lnTo>
                  <a:pt x="1177518" y="2463778"/>
                </a:lnTo>
                <a:lnTo>
                  <a:pt x="1175579" y="2476499"/>
                </a:lnTo>
                <a:close/>
              </a:path>
              <a:path w="3296920" h="2565400">
                <a:moveTo>
                  <a:pt x="1179117" y="2463778"/>
                </a:moveTo>
                <a:lnTo>
                  <a:pt x="1171230" y="2463778"/>
                </a:lnTo>
                <a:lnTo>
                  <a:pt x="1168117" y="2451036"/>
                </a:lnTo>
                <a:lnTo>
                  <a:pt x="1184531" y="2451036"/>
                </a:lnTo>
                <a:lnTo>
                  <a:pt x="1179117" y="2463778"/>
                </a:lnTo>
                <a:close/>
              </a:path>
              <a:path w="3296920" h="2565400">
                <a:moveTo>
                  <a:pt x="1297532" y="2489199"/>
                </a:moveTo>
                <a:lnTo>
                  <a:pt x="1284408" y="2489199"/>
                </a:lnTo>
                <a:lnTo>
                  <a:pt x="1282332" y="2476499"/>
                </a:lnTo>
                <a:lnTo>
                  <a:pt x="1288671" y="2463778"/>
                </a:lnTo>
                <a:lnTo>
                  <a:pt x="1300854" y="2451036"/>
                </a:lnTo>
                <a:lnTo>
                  <a:pt x="1310046" y="2451036"/>
                </a:lnTo>
                <a:lnTo>
                  <a:pt x="1312579" y="2463778"/>
                </a:lnTo>
                <a:lnTo>
                  <a:pt x="1299681" y="2463778"/>
                </a:lnTo>
                <a:lnTo>
                  <a:pt x="1298796" y="2476499"/>
                </a:lnTo>
                <a:lnTo>
                  <a:pt x="1299802" y="2476499"/>
                </a:lnTo>
                <a:lnTo>
                  <a:pt x="1297532" y="2489199"/>
                </a:lnTo>
                <a:close/>
              </a:path>
              <a:path w="3296920" h="2565400">
                <a:moveTo>
                  <a:pt x="1381518" y="2476499"/>
                </a:moveTo>
                <a:lnTo>
                  <a:pt x="1367359" y="2476499"/>
                </a:lnTo>
                <a:lnTo>
                  <a:pt x="1367808" y="2464098"/>
                </a:lnTo>
                <a:lnTo>
                  <a:pt x="1367829" y="2463778"/>
                </a:lnTo>
                <a:lnTo>
                  <a:pt x="1374245" y="2451036"/>
                </a:lnTo>
                <a:lnTo>
                  <a:pt x="1382935" y="2463778"/>
                </a:lnTo>
                <a:lnTo>
                  <a:pt x="1383748" y="2463778"/>
                </a:lnTo>
                <a:lnTo>
                  <a:pt x="1381518" y="2476499"/>
                </a:lnTo>
                <a:close/>
              </a:path>
              <a:path w="3296920" h="2565400">
                <a:moveTo>
                  <a:pt x="1401717" y="2463778"/>
                </a:moveTo>
                <a:lnTo>
                  <a:pt x="1390368" y="2463778"/>
                </a:lnTo>
                <a:lnTo>
                  <a:pt x="1390027" y="2451036"/>
                </a:lnTo>
                <a:lnTo>
                  <a:pt x="1412158" y="2451036"/>
                </a:lnTo>
                <a:lnTo>
                  <a:pt x="1401717" y="2463778"/>
                </a:lnTo>
                <a:close/>
              </a:path>
              <a:path w="3296920" h="2565400">
                <a:moveTo>
                  <a:pt x="1516047" y="2489199"/>
                </a:moveTo>
                <a:lnTo>
                  <a:pt x="1500744" y="2489199"/>
                </a:lnTo>
                <a:lnTo>
                  <a:pt x="1503918" y="2476499"/>
                </a:lnTo>
                <a:lnTo>
                  <a:pt x="1517476" y="2463778"/>
                </a:lnTo>
                <a:lnTo>
                  <a:pt x="1533010" y="2463778"/>
                </a:lnTo>
                <a:lnTo>
                  <a:pt x="1546440" y="2451036"/>
                </a:lnTo>
                <a:lnTo>
                  <a:pt x="1553455" y="2463778"/>
                </a:lnTo>
                <a:lnTo>
                  <a:pt x="1553096" y="2464098"/>
                </a:lnTo>
                <a:lnTo>
                  <a:pt x="1537672" y="2476499"/>
                </a:lnTo>
                <a:lnTo>
                  <a:pt x="1516047" y="2489199"/>
                </a:lnTo>
                <a:close/>
              </a:path>
              <a:path w="3296920" h="2565400">
                <a:moveTo>
                  <a:pt x="817793" y="2476499"/>
                </a:moveTo>
                <a:lnTo>
                  <a:pt x="815541" y="2464098"/>
                </a:lnTo>
                <a:lnTo>
                  <a:pt x="815483" y="2463778"/>
                </a:lnTo>
                <a:lnTo>
                  <a:pt x="817156" y="2463778"/>
                </a:lnTo>
                <a:lnTo>
                  <a:pt x="817793" y="2476499"/>
                </a:lnTo>
                <a:close/>
              </a:path>
              <a:path w="3296920" h="2565400">
                <a:moveTo>
                  <a:pt x="822405" y="2476499"/>
                </a:moveTo>
                <a:lnTo>
                  <a:pt x="818134" y="2464098"/>
                </a:lnTo>
                <a:lnTo>
                  <a:pt x="818024" y="2463778"/>
                </a:lnTo>
                <a:lnTo>
                  <a:pt x="827495" y="2463778"/>
                </a:lnTo>
                <a:lnTo>
                  <a:pt x="822405" y="2476499"/>
                </a:lnTo>
                <a:close/>
              </a:path>
              <a:path w="3296920" h="2565400">
                <a:moveTo>
                  <a:pt x="881311" y="2476499"/>
                </a:moveTo>
                <a:lnTo>
                  <a:pt x="873148" y="2476499"/>
                </a:lnTo>
                <a:lnTo>
                  <a:pt x="869886" y="2464098"/>
                </a:lnTo>
                <a:lnTo>
                  <a:pt x="869802" y="2463778"/>
                </a:lnTo>
                <a:lnTo>
                  <a:pt x="885552" y="2463778"/>
                </a:lnTo>
                <a:lnTo>
                  <a:pt x="881311" y="2476499"/>
                </a:lnTo>
                <a:close/>
              </a:path>
              <a:path w="3296920" h="2565400">
                <a:moveTo>
                  <a:pt x="930411" y="2476499"/>
                </a:moveTo>
                <a:lnTo>
                  <a:pt x="917125" y="2476499"/>
                </a:lnTo>
                <a:lnTo>
                  <a:pt x="917595" y="2464098"/>
                </a:lnTo>
                <a:lnTo>
                  <a:pt x="917608" y="2463778"/>
                </a:lnTo>
                <a:lnTo>
                  <a:pt x="930267" y="2463778"/>
                </a:lnTo>
                <a:lnTo>
                  <a:pt x="930411" y="2476499"/>
                </a:lnTo>
                <a:close/>
              </a:path>
              <a:path w="3296920" h="2565400">
                <a:moveTo>
                  <a:pt x="1020523" y="2476499"/>
                </a:moveTo>
                <a:lnTo>
                  <a:pt x="1006285" y="2476499"/>
                </a:lnTo>
                <a:lnTo>
                  <a:pt x="1006773" y="2464098"/>
                </a:lnTo>
                <a:lnTo>
                  <a:pt x="1006785" y="2463778"/>
                </a:lnTo>
                <a:lnTo>
                  <a:pt x="1020362" y="2463778"/>
                </a:lnTo>
                <a:lnTo>
                  <a:pt x="1020523" y="2476499"/>
                </a:lnTo>
                <a:close/>
              </a:path>
              <a:path w="3296920" h="2565400">
                <a:moveTo>
                  <a:pt x="1110629" y="2476499"/>
                </a:moveTo>
                <a:lnTo>
                  <a:pt x="1105234" y="2463778"/>
                </a:lnTo>
                <a:lnTo>
                  <a:pt x="1118040" y="2463778"/>
                </a:lnTo>
                <a:lnTo>
                  <a:pt x="1110629" y="2476499"/>
                </a:lnTo>
                <a:close/>
              </a:path>
              <a:path w="3296920" h="2565400">
                <a:moveTo>
                  <a:pt x="1202198" y="2476499"/>
                </a:moveTo>
                <a:lnTo>
                  <a:pt x="1187300" y="2476499"/>
                </a:lnTo>
                <a:lnTo>
                  <a:pt x="1187360" y="2463778"/>
                </a:lnTo>
                <a:lnTo>
                  <a:pt x="1200420" y="2463778"/>
                </a:lnTo>
                <a:lnTo>
                  <a:pt x="1202198" y="2476499"/>
                </a:lnTo>
                <a:close/>
              </a:path>
              <a:path w="3296920" h="2565400">
                <a:moveTo>
                  <a:pt x="1256334" y="2476499"/>
                </a:moveTo>
                <a:lnTo>
                  <a:pt x="1241806" y="2476499"/>
                </a:lnTo>
                <a:lnTo>
                  <a:pt x="1246004" y="2464098"/>
                </a:lnTo>
                <a:lnTo>
                  <a:pt x="1246112" y="2463778"/>
                </a:lnTo>
                <a:lnTo>
                  <a:pt x="1251991" y="2463778"/>
                </a:lnTo>
                <a:lnTo>
                  <a:pt x="1256334" y="2476499"/>
                </a:lnTo>
                <a:close/>
              </a:path>
              <a:path w="3296920" h="2565400">
                <a:moveTo>
                  <a:pt x="1355779" y="2476499"/>
                </a:moveTo>
                <a:lnTo>
                  <a:pt x="1341992" y="2476499"/>
                </a:lnTo>
                <a:lnTo>
                  <a:pt x="1343806" y="2464098"/>
                </a:lnTo>
                <a:lnTo>
                  <a:pt x="1343853" y="2463778"/>
                </a:lnTo>
                <a:lnTo>
                  <a:pt x="1357648" y="2463778"/>
                </a:lnTo>
                <a:lnTo>
                  <a:pt x="1355779" y="2476499"/>
                </a:lnTo>
                <a:close/>
              </a:path>
              <a:path w="3296920" h="2565400">
                <a:moveTo>
                  <a:pt x="1557248" y="2476499"/>
                </a:moveTo>
                <a:lnTo>
                  <a:pt x="1553633" y="2464098"/>
                </a:lnTo>
                <a:lnTo>
                  <a:pt x="1553540" y="2463778"/>
                </a:lnTo>
                <a:lnTo>
                  <a:pt x="1566177" y="2463778"/>
                </a:lnTo>
                <a:lnTo>
                  <a:pt x="1557248" y="2476499"/>
                </a:lnTo>
                <a:close/>
              </a:path>
              <a:path w="3296920" h="2565400">
                <a:moveTo>
                  <a:pt x="902666" y="2501899"/>
                </a:moveTo>
                <a:lnTo>
                  <a:pt x="890013" y="2501899"/>
                </a:lnTo>
                <a:lnTo>
                  <a:pt x="888339" y="2489199"/>
                </a:lnTo>
                <a:lnTo>
                  <a:pt x="889373" y="2476499"/>
                </a:lnTo>
                <a:lnTo>
                  <a:pt x="902098" y="2476499"/>
                </a:lnTo>
                <a:lnTo>
                  <a:pt x="903132" y="2489199"/>
                </a:lnTo>
                <a:lnTo>
                  <a:pt x="902666" y="2501899"/>
                </a:lnTo>
                <a:close/>
              </a:path>
              <a:path w="3296920" h="2565400">
                <a:moveTo>
                  <a:pt x="983549" y="2489199"/>
                </a:moveTo>
                <a:lnTo>
                  <a:pt x="969621" y="2489199"/>
                </a:lnTo>
                <a:lnTo>
                  <a:pt x="966724" y="2476499"/>
                </a:lnTo>
                <a:lnTo>
                  <a:pt x="985536" y="2476499"/>
                </a:lnTo>
                <a:lnTo>
                  <a:pt x="983549" y="2489199"/>
                </a:lnTo>
                <a:close/>
              </a:path>
              <a:path w="3296920" h="2565400">
                <a:moveTo>
                  <a:pt x="1064980" y="2489199"/>
                </a:moveTo>
                <a:lnTo>
                  <a:pt x="1054482" y="2489199"/>
                </a:lnTo>
                <a:lnTo>
                  <a:pt x="1052588" y="2476499"/>
                </a:lnTo>
                <a:lnTo>
                  <a:pt x="1066491" y="2476499"/>
                </a:lnTo>
                <a:lnTo>
                  <a:pt x="1064980" y="2489199"/>
                </a:lnTo>
                <a:close/>
              </a:path>
              <a:path w="3296920" h="2565400">
                <a:moveTo>
                  <a:pt x="1102678" y="2489199"/>
                </a:moveTo>
                <a:lnTo>
                  <a:pt x="1094725" y="2489199"/>
                </a:lnTo>
                <a:lnTo>
                  <a:pt x="1092259" y="2476499"/>
                </a:lnTo>
                <a:lnTo>
                  <a:pt x="1106893" y="2476499"/>
                </a:lnTo>
                <a:lnTo>
                  <a:pt x="1102678" y="2489199"/>
                </a:lnTo>
                <a:close/>
              </a:path>
              <a:path w="3296920" h="2565400">
                <a:moveTo>
                  <a:pt x="1131117" y="2501899"/>
                </a:moveTo>
                <a:lnTo>
                  <a:pt x="1115627" y="2501899"/>
                </a:lnTo>
                <a:lnTo>
                  <a:pt x="1116517" y="2489199"/>
                </a:lnTo>
                <a:lnTo>
                  <a:pt x="1123789" y="2476499"/>
                </a:lnTo>
                <a:lnTo>
                  <a:pt x="1133298" y="2476499"/>
                </a:lnTo>
                <a:lnTo>
                  <a:pt x="1137870" y="2489199"/>
                </a:lnTo>
                <a:lnTo>
                  <a:pt x="1136231" y="2489199"/>
                </a:lnTo>
                <a:lnTo>
                  <a:pt x="1131117" y="2501899"/>
                </a:lnTo>
                <a:close/>
              </a:path>
              <a:path w="3296920" h="2565400">
                <a:moveTo>
                  <a:pt x="1232793" y="2489199"/>
                </a:moveTo>
                <a:lnTo>
                  <a:pt x="1222046" y="2489199"/>
                </a:lnTo>
                <a:lnTo>
                  <a:pt x="1219830" y="2476499"/>
                </a:lnTo>
                <a:lnTo>
                  <a:pt x="1235278" y="2476499"/>
                </a:lnTo>
                <a:lnTo>
                  <a:pt x="1232793" y="2489199"/>
                </a:lnTo>
                <a:close/>
              </a:path>
              <a:path w="3296920" h="2565400">
                <a:moveTo>
                  <a:pt x="1246895" y="2489199"/>
                </a:moveTo>
                <a:lnTo>
                  <a:pt x="1242257" y="2476499"/>
                </a:lnTo>
                <a:lnTo>
                  <a:pt x="1252278" y="2476499"/>
                </a:lnTo>
                <a:lnTo>
                  <a:pt x="1246895" y="2489199"/>
                </a:lnTo>
                <a:close/>
              </a:path>
              <a:path w="3296920" h="2565400">
                <a:moveTo>
                  <a:pt x="1344343" y="2501899"/>
                </a:moveTo>
                <a:lnTo>
                  <a:pt x="1339853" y="2489199"/>
                </a:lnTo>
                <a:lnTo>
                  <a:pt x="1331492" y="2489199"/>
                </a:lnTo>
                <a:lnTo>
                  <a:pt x="1327046" y="2476499"/>
                </a:lnTo>
                <a:lnTo>
                  <a:pt x="1349230" y="2476499"/>
                </a:lnTo>
                <a:lnTo>
                  <a:pt x="1349705" y="2489199"/>
                </a:lnTo>
                <a:lnTo>
                  <a:pt x="1344343" y="2501899"/>
                </a:lnTo>
                <a:close/>
              </a:path>
              <a:path w="3296920" h="2565400">
                <a:moveTo>
                  <a:pt x="1382869" y="2489199"/>
                </a:moveTo>
                <a:lnTo>
                  <a:pt x="1367527" y="2489199"/>
                </a:lnTo>
                <a:lnTo>
                  <a:pt x="1370613" y="2476499"/>
                </a:lnTo>
                <a:lnTo>
                  <a:pt x="1380802" y="2476499"/>
                </a:lnTo>
                <a:lnTo>
                  <a:pt x="1382869" y="2489199"/>
                </a:lnTo>
                <a:close/>
              </a:path>
              <a:path w="3296920" h="2565400">
                <a:moveTo>
                  <a:pt x="1442909" y="2489199"/>
                </a:moveTo>
                <a:lnTo>
                  <a:pt x="1438602" y="2476499"/>
                </a:lnTo>
                <a:lnTo>
                  <a:pt x="1451109" y="2476499"/>
                </a:lnTo>
                <a:lnTo>
                  <a:pt x="1442909" y="2489199"/>
                </a:lnTo>
                <a:close/>
              </a:path>
              <a:path w="3296920" h="2565400">
                <a:moveTo>
                  <a:pt x="1490238" y="2489199"/>
                </a:moveTo>
                <a:lnTo>
                  <a:pt x="1476146" y="2489199"/>
                </a:lnTo>
                <a:lnTo>
                  <a:pt x="1478945" y="2476499"/>
                </a:lnTo>
                <a:lnTo>
                  <a:pt x="1484786" y="2476499"/>
                </a:lnTo>
                <a:lnTo>
                  <a:pt x="1490238" y="2489199"/>
                </a:lnTo>
                <a:close/>
              </a:path>
              <a:path w="3296920" h="2565400">
                <a:moveTo>
                  <a:pt x="884041" y="2514599"/>
                </a:moveTo>
                <a:lnTo>
                  <a:pt x="878238" y="2514599"/>
                </a:lnTo>
                <a:lnTo>
                  <a:pt x="871659" y="2501899"/>
                </a:lnTo>
                <a:lnTo>
                  <a:pt x="872273" y="2501899"/>
                </a:lnTo>
                <a:lnTo>
                  <a:pt x="878397" y="2489199"/>
                </a:lnTo>
                <a:lnTo>
                  <a:pt x="882374" y="2501899"/>
                </a:lnTo>
                <a:lnTo>
                  <a:pt x="884041" y="2514599"/>
                </a:lnTo>
                <a:close/>
              </a:path>
              <a:path w="3296920" h="2565400">
                <a:moveTo>
                  <a:pt x="948435" y="2501899"/>
                </a:moveTo>
                <a:lnTo>
                  <a:pt x="934209" y="2501899"/>
                </a:lnTo>
                <a:lnTo>
                  <a:pt x="935049" y="2489199"/>
                </a:lnTo>
                <a:lnTo>
                  <a:pt x="945752" y="2489199"/>
                </a:lnTo>
                <a:lnTo>
                  <a:pt x="948435" y="2501899"/>
                </a:lnTo>
                <a:close/>
              </a:path>
              <a:path w="3296920" h="2565400">
                <a:moveTo>
                  <a:pt x="997139" y="2514599"/>
                </a:moveTo>
                <a:lnTo>
                  <a:pt x="972543" y="2514599"/>
                </a:lnTo>
                <a:lnTo>
                  <a:pt x="974524" y="2501899"/>
                </a:lnTo>
                <a:lnTo>
                  <a:pt x="985049" y="2501899"/>
                </a:lnTo>
                <a:lnTo>
                  <a:pt x="993157" y="2489199"/>
                </a:lnTo>
                <a:lnTo>
                  <a:pt x="999982" y="2489199"/>
                </a:lnTo>
                <a:lnTo>
                  <a:pt x="1002363" y="2501899"/>
                </a:lnTo>
                <a:lnTo>
                  <a:pt x="997139" y="2514599"/>
                </a:lnTo>
                <a:close/>
              </a:path>
              <a:path w="3296920" h="2565400">
                <a:moveTo>
                  <a:pt x="1029588" y="2514599"/>
                </a:moveTo>
                <a:lnTo>
                  <a:pt x="1022271" y="2501899"/>
                </a:lnTo>
                <a:lnTo>
                  <a:pt x="1019064" y="2489199"/>
                </a:lnTo>
                <a:lnTo>
                  <a:pt x="1038566" y="2489199"/>
                </a:lnTo>
                <a:lnTo>
                  <a:pt x="1037461" y="2501899"/>
                </a:lnTo>
                <a:lnTo>
                  <a:pt x="1031338" y="2501899"/>
                </a:lnTo>
                <a:lnTo>
                  <a:pt x="1029588" y="2514599"/>
                </a:lnTo>
                <a:close/>
              </a:path>
              <a:path w="3296920" h="2565400">
                <a:moveTo>
                  <a:pt x="1090172" y="2514599"/>
                </a:moveTo>
                <a:lnTo>
                  <a:pt x="1064314" y="2514599"/>
                </a:lnTo>
                <a:lnTo>
                  <a:pt x="1057110" y="2501899"/>
                </a:lnTo>
                <a:lnTo>
                  <a:pt x="1066332" y="2489199"/>
                </a:lnTo>
                <a:lnTo>
                  <a:pt x="1077991" y="2501899"/>
                </a:lnTo>
                <a:lnTo>
                  <a:pt x="1090172" y="2514599"/>
                </a:lnTo>
                <a:close/>
              </a:path>
              <a:path w="3296920" h="2565400">
                <a:moveTo>
                  <a:pt x="1111808" y="2501899"/>
                </a:moveTo>
                <a:lnTo>
                  <a:pt x="1098523" y="2501899"/>
                </a:lnTo>
                <a:lnTo>
                  <a:pt x="1098274" y="2489199"/>
                </a:lnTo>
                <a:lnTo>
                  <a:pt x="1111556" y="2489199"/>
                </a:lnTo>
                <a:lnTo>
                  <a:pt x="1111808" y="2501899"/>
                </a:lnTo>
                <a:close/>
              </a:path>
              <a:path w="3296920" h="2565400">
                <a:moveTo>
                  <a:pt x="1161691" y="2501899"/>
                </a:moveTo>
                <a:lnTo>
                  <a:pt x="1148439" y="2501899"/>
                </a:lnTo>
                <a:lnTo>
                  <a:pt x="1154189" y="2489199"/>
                </a:lnTo>
                <a:lnTo>
                  <a:pt x="1161691" y="2501899"/>
                </a:lnTo>
                <a:close/>
              </a:path>
              <a:path w="3296920" h="2565400">
                <a:moveTo>
                  <a:pt x="1360005" y="2501899"/>
                </a:moveTo>
                <a:lnTo>
                  <a:pt x="1346749" y="2501899"/>
                </a:lnTo>
                <a:lnTo>
                  <a:pt x="1350501" y="2489199"/>
                </a:lnTo>
                <a:lnTo>
                  <a:pt x="1356379" y="2489199"/>
                </a:lnTo>
                <a:lnTo>
                  <a:pt x="1360005" y="2501899"/>
                </a:lnTo>
                <a:close/>
              </a:path>
              <a:path w="3296920" h="2565400">
                <a:moveTo>
                  <a:pt x="1373879" y="2501899"/>
                </a:moveTo>
                <a:lnTo>
                  <a:pt x="1368475" y="2489199"/>
                </a:lnTo>
                <a:lnTo>
                  <a:pt x="1379619" y="2489199"/>
                </a:lnTo>
                <a:lnTo>
                  <a:pt x="1373879" y="2501899"/>
                </a:lnTo>
                <a:close/>
              </a:path>
              <a:path w="3296920" h="2565400">
                <a:moveTo>
                  <a:pt x="1409056" y="2501899"/>
                </a:moveTo>
                <a:lnTo>
                  <a:pt x="1397424" y="2501899"/>
                </a:lnTo>
                <a:lnTo>
                  <a:pt x="1394166" y="2489199"/>
                </a:lnTo>
                <a:lnTo>
                  <a:pt x="1410913" y="2489199"/>
                </a:lnTo>
                <a:lnTo>
                  <a:pt x="1409056" y="2501899"/>
                </a:lnTo>
                <a:close/>
              </a:path>
              <a:path w="3296920" h="2565400">
                <a:moveTo>
                  <a:pt x="1485705" y="2501899"/>
                </a:moveTo>
                <a:lnTo>
                  <a:pt x="1479820" y="2489199"/>
                </a:lnTo>
                <a:lnTo>
                  <a:pt x="1493022" y="2489199"/>
                </a:lnTo>
                <a:lnTo>
                  <a:pt x="1485705" y="2501899"/>
                </a:lnTo>
                <a:close/>
              </a:path>
              <a:path w="3296920" h="2565400">
                <a:moveTo>
                  <a:pt x="1161134" y="2514599"/>
                </a:moveTo>
                <a:lnTo>
                  <a:pt x="1155408" y="2514599"/>
                </a:lnTo>
                <a:lnTo>
                  <a:pt x="1147744" y="2501899"/>
                </a:lnTo>
                <a:lnTo>
                  <a:pt x="1164395" y="2501899"/>
                </a:lnTo>
                <a:lnTo>
                  <a:pt x="1161134" y="2514599"/>
                </a:lnTo>
                <a:close/>
              </a:path>
              <a:path w="3296920" h="2565400">
                <a:moveTo>
                  <a:pt x="1228607" y="2514599"/>
                </a:moveTo>
                <a:lnTo>
                  <a:pt x="1216011" y="2514599"/>
                </a:lnTo>
                <a:lnTo>
                  <a:pt x="1214023" y="2501899"/>
                </a:lnTo>
                <a:lnTo>
                  <a:pt x="1231099" y="2501899"/>
                </a:lnTo>
                <a:lnTo>
                  <a:pt x="1228607" y="2514599"/>
                </a:lnTo>
                <a:close/>
              </a:path>
              <a:path w="3296920" h="2565400">
                <a:moveTo>
                  <a:pt x="1263337" y="2527299"/>
                </a:moveTo>
                <a:lnTo>
                  <a:pt x="1248899" y="2527299"/>
                </a:lnTo>
                <a:lnTo>
                  <a:pt x="1252835" y="2514599"/>
                </a:lnTo>
                <a:lnTo>
                  <a:pt x="1251942" y="2501899"/>
                </a:lnTo>
                <a:lnTo>
                  <a:pt x="1265932" y="2501899"/>
                </a:lnTo>
                <a:lnTo>
                  <a:pt x="1261504" y="2514599"/>
                </a:lnTo>
                <a:lnTo>
                  <a:pt x="1263337" y="2527299"/>
                </a:lnTo>
                <a:close/>
              </a:path>
              <a:path w="3296920" h="2565400">
                <a:moveTo>
                  <a:pt x="1310742" y="2514599"/>
                </a:moveTo>
                <a:lnTo>
                  <a:pt x="1303597" y="2514599"/>
                </a:lnTo>
                <a:lnTo>
                  <a:pt x="1299284" y="2501899"/>
                </a:lnTo>
                <a:lnTo>
                  <a:pt x="1312325" y="2501899"/>
                </a:lnTo>
                <a:lnTo>
                  <a:pt x="1310742" y="2514599"/>
                </a:lnTo>
                <a:close/>
              </a:path>
              <a:path w="3296920" h="2565400">
                <a:moveTo>
                  <a:pt x="1356625" y="2514599"/>
                </a:moveTo>
                <a:lnTo>
                  <a:pt x="1350758" y="2514599"/>
                </a:lnTo>
                <a:lnTo>
                  <a:pt x="1347150" y="2501899"/>
                </a:lnTo>
                <a:lnTo>
                  <a:pt x="1360410" y="2501899"/>
                </a:lnTo>
                <a:lnTo>
                  <a:pt x="1356625" y="2514599"/>
                </a:lnTo>
                <a:close/>
              </a:path>
              <a:path w="3296920" h="2565400">
                <a:moveTo>
                  <a:pt x="1431472" y="2514599"/>
                </a:moveTo>
                <a:lnTo>
                  <a:pt x="1417785" y="2514599"/>
                </a:lnTo>
                <a:lnTo>
                  <a:pt x="1417504" y="2501899"/>
                </a:lnTo>
                <a:lnTo>
                  <a:pt x="1431564" y="2501899"/>
                </a:lnTo>
                <a:lnTo>
                  <a:pt x="1431472" y="2514599"/>
                </a:lnTo>
                <a:close/>
              </a:path>
              <a:path w="3296920" h="2565400">
                <a:moveTo>
                  <a:pt x="1452381" y="2514599"/>
                </a:moveTo>
                <a:lnTo>
                  <a:pt x="1446714" y="2514599"/>
                </a:lnTo>
                <a:lnTo>
                  <a:pt x="1452381" y="2501899"/>
                </a:lnTo>
                <a:lnTo>
                  <a:pt x="1458823" y="2501899"/>
                </a:lnTo>
                <a:lnTo>
                  <a:pt x="1452381" y="2514599"/>
                </a:lnTo>
                <a:close/>
              </a:path>
              <a:path w="3296920" h="2565400">
                <a:moveTo>
                  <a:pt x="975983" y="2527299"/>
                </a:moveTo>
                <a:lnTo>
                  <a:pt x="965087" y="2527299"/>
                </a:lnTo>
                <a:lnTo>
                  <a:pt x="970886" y="2514599"/>
                </a:lnTo>
                <a:lnTo>
                  <a:pt x="975983" y="2527299"/>
                </a:lnTo>
                <a:close/>
              </a:path>
              <a:path w="3296920" h="2565400">
                <a:moveTo>
                  <a:pt x="1050405" y="2527299"/>
                </a:moveTo>
                <a:lnTo>
                  <a:pt x="1037024" y="2527299"/>
                </a:lnTo>
                <a:lnTo>
                  <a:pt x="1035804" y="2514599"/>
                </a:lnTo>
                <a:lnTo>
                  <a:pt x="1049431" y="2514599"/>
                </a:lnTo>
                <a:lnTo>
                  <a:pt x="1050405" y="2527299"/>
                </a:lnTo>
                <a:close/>
              </a:path>
              <a:path w="3296920" h="2565400">
                <a:moveTo>
                  <a:pt x="1118841" y="2527299"/>
                </a:moveTo>
                <a:lnTo>
                  <a:pt x="1105434" y="2527299"/>
                </a:lnTo>
                <a:lnTo>
                  <a:pt x="1106337" y="2514599"/>
                </a:lnTo>
                <a:lnTo>
                  <a:pt x="1118744" y="2514599"/>
                </a:lnTo>
                <a:lnTo>
                  <a:pt x="1118841" y="2527299"/>
                </a:lnTo>
                <a:close/>
              </a:path>
              <a:path w="3296920" h="2565400">
                <a:moveTo>
                  <a:pt x="1192152" y="2527299"/>
                </a:moveTo>
                <a:lnTo>
                  <a:pt x="1168053" y="2527299"/>
                </a:lnTo>
                <a:lnTo>
                  <a:pt x="1163375" y="2514599"/>
                </a:lnTo>
                <a:lnTo>
                  <a:pt x="1183812" y="2514599"/>
                </a:lnTo>
                <a:lnTo>
                  <a:pt x="1192152" y="2527299"/>
                </a:lnTo>
                <a:close/>
              </a:path>
              <a:path w="3296920" h="2565400">
                <a:moveTo>
                  <a:pt x="1290245" y="2527299"/>
                </a:moveTo>
                <a:lnTo>
                  <a:pt x="1276139" y="2527299"/>
                </a:lnTo>
                <a:lnTo>
                  <a:pt x="1277539" y="2514599"/>
                </a:lnTo>
                <a:lnTo>
                  <a:pt x="1291444" y="2514599"/>
                </a:lnTo>
                <a:lnTo>
                  <a:pt x="1290245" y="2527299"/>
                </a:lnTo>
                <a:close/>
              </a:path>
              <a:path w="3296920" h="2565400">
                <a:moveTo>
                  <a:pt x="1326261" y="2527299"/>
                </a:moveTo>
                <a:lnTo>
                  <a:pt x="1310686" y="2527299"/>
                </a:lnTo>
                <a:lnTo>
                  <a:pt x="1313110" y="2514599"/>
                </a:lnTo>
                <a:lnTo>
                  <a:pt x="1325527" y="2514599"/>
                </a:lnTo>
                <a:lnTo>
                  <a:pt x="1326261" y="2527299"/>
                </a:lnTo>
                <a:close/>
              </a:path>
              <a:path w="3296920" h="2565400">
                <a:moveTo>
                  <a:pt x="1346762" y="2539999"/>
                </a:moveTo>
                <a:lnTo>
                  <a:pt x="1336105" y="2527299"/>
                </a:lnTo>
                <a:lnTo>
                  <a:pt x="1335787" y="2527299"/>
                </a:lnTo>
                <a:lnTo>
                  <a:pt x="1330643" y="2514599"/>
                </a:lnTo>
                <a:lnTo>
                  <a:pt x="1347765" y="2514599"/>
                </a:lnTo>
                <a:lnTo>
                  <a:pt x="1350182" y="2527299"/>
                </a:lnTo>
                <a:lnTo>
                  <a:pt x="1346762" y="2539999"/>
                </a:lnTo>
                <a:close/>
              </a:path>
              <a:path w="3296920" h="2565400">
                <a:moveTo>
                  <a:pt x="1377456" y="2527299"/>
                </a:moveTo>
                <a:lnTo>
                  <a:pt x="1362748" y="2527299"/>
                </a:lnTo>
                <a:lnTo>
                  <a:pt x="1364180" y="2514599"/>
                </a:lnTo>
                <a:lnTo>
                  <a:pt x="1374519" y="2514599"/>
                </a:lnTo>
                <a:lnTo>
                  <a:pt x="1377456" y="2527299"/>
                </a:lnTo>
                <a:close/>
              </a:path>
              <a:path w="3296920" h="2565400">
                <a:moveTo>
                  <a:pt x="939452" y="2539999"/>
                </a:moveTo>
                <a:lnTo>
                  <a:pt x="932131" y="2539999"/>
                </a:lnTo>
                <a:lnTo>
                  <a:pt x="925839" y="2527299"/>
                </a:lnTo>
                <a:lnTo>
                  <a:pt x="936297" y="2527299"/>
                </a:lnTo>
                <a:lnTo>
                  <a:pt x="939452" y="2539999"/>
                </a:lnTo>
                <a:close/>
              </a:path>
              <a:path w="3296920" h="2565400">
                <a:moveTo>
                  <a:pt x="970257" y="2539999"/>
                </a:moveTo>
                <a:lnTo>
                  <a:pt x="964690" y="2527299"/>
                </a:lnTo>
                <a:lnTo>
                  <a:pt x="978767" y="2527299"/>
                </a:lnTo>
                <a:lnTo>
                  <a:pt x="970257" y="2539999"/>
                </a:lnTo>
                <a:close/>
              </a:path>
              <a:path w="3296920" h="2565400">
                <a:moveTo>
                  <a:pt x="997617" y="2552699"/>
                </a:moveTo>
                <a:lnTo>
                  <a:pt x="996194" y="2539999"/>
                </a:lnTo>
                <a:lnTo>
                  <a:pt x="1009162" y="2527299"/>
                </a:lnTo>
                <a:lnTo>
                  <a:pt x="1032053" y="2539999"/>
                </a:lnTo>
                <a:lnTo>
                  <a:pt x="1017896" y="2539999"/>
                </a:lnTo>
                <a:lnTo>
                  <a:pt x="997617" y="2552699"/>
                </a:lnTo>
                <a:close/>
              </a:path>
              <a:path w="3296920" h="2565400">
                <a:moveTo>
                  <a:pt x="1163463" y="2539999"/>
                </a:moveTo>
                <a:lnTo>
                  <a:pt x="1150557" y="2539999"/>
                </a:lnTo>
                <a:lnTo>
                  <a:pt x="1148638" y="2527299"/>
                </a:lnTo>
                <a:lnTo>
                  <a:pt x="1163759" y="2527299"/>
                </a:lnTo>
                <a:lnTo>
                  <a:pt x="1163463" y="2539999"/>
                </a:lnTo>
                <a:close/>
              </a:path>
              <a:path w="3296920" h="2565400">
                <a:moveTo>
                  <a:pt x="1230190" y="2539999"/>
                </a:moveTo>
                <a:lnTo>
                  <a:pt x="1222692" y="2539999"/>
                </a:lnTo>
                <a:lnTo>
                  <a:pt x="1217898" y="2527299"/>
                </a:lnTo>
                <a:lnTo>
                  <a:pt x="1235070" y="2527299"/>
                </a:lnTo>
                <a:lnTo>
                  <a:pt x="1230190" y="2539999"/>
                </a:lnTo>
                <a:close/>
              </a:path>
              <a:path w="3296920" h="2565400">
                <a:moveTo>
                  <a:pt x="1357569" y="2539999"/>
                </a:moveTo>
                <a:lnTo>
                  <a:pt x="1350069" y="2539999"/>
                </a:lnTo>
                <a:lnTo>
                  <a:pt x="1351853" y="2527299"/>
                </a:lnTo>
                <a:lnTo>
                  <a:pt x="1363026" y="2527299"/>
                </a:lnTo>
                <a:lnTo>
                  <a:pt x="1357569" y="2539999"/>
                </a:lnTo>
                <a:close/>
              </a:path>
              <a:path w="3296920" h="2565400">
                <a:moveTo>
                  <a:pt x="985209" y="2552699"/>
                </a:moveTo>
                <a:lnTo>
                  <a:pt x="977712" y="2552699"/>
                </a:lnTo>
                <a:lnTo>
                  <a:pt x="981391" y="2539999"/>
                </a:lnTo>
                <a:lnTo>
                  <a:pt x="983141" y="2539999"/>
                </a:lnTo>
                <a:lnTo>
                  <a:pt x="985209" y="2552699"/>
                </a:lnTo>
                <a:close/>
              </a:path>
              <a:path w="3296920" h="2565400">
                <a:moveTo>
                  <a:pt x="1056945" y="2552699"/>
                </a:moveTo>
                <a:lnTo>
                  <a:pt x="1038585" y="2552699"/>
                </a:lnTo>
                <a:lnTo>
                  <a:pt x="1043960" y="2539999"/>
                </a:lnTo>
                <a:lnTo>
                  <a:pt x="1049789" y="2539999"/>
                </a:lnTo>
                <a:lnTo>
                  <a:pt x="1056945" y="2552699"/>
                </a:lnTo>
                <a:close/>
              </a:path>
              <a:path w="3296920" h="2565400">
                <a:moveTo>
                  <a:pt x="1096693" y="2552699"/>
                </a:moveTo>
                <a:lnTo>
                  <a:pt x="1083988" y="2552699"/>
                </a:lnTo>
                <a:lnTo>
                  <a:pt x="1083484" y="2539999"/>
                </a:lnTo>
                <a:lnTo>
                  <a:pt x="1096793" y="2539999"/>
                </a:lnTo>
                <a:lnTo>
                  <a:pt x="1096693" y="2552699"/>
                </a:lnTo>
                <a:close/>
              </a:path>
              <a:path w="3296920" h="2565400">
                <a:moveTo>
                  <a:pt x="1139434" y="2552699"/>
                </a:moveTo>
                <a:lnTo>
                  <a:pt x="1122300" y="2552699"/>
                </a:lnTo>
                <a:lnTo>
                  <a:pt x="1130912" y="2539999"/>
                </a:lnTo>
                <a:lnTo>
                  <a:pt x="1143081" y="2539999"/>
                </a:lnTo>
                <a:lnTo>
                  <a:pt x="1139434" y="2552699"/>
                </a:lnTo>
                <a:close/>
              </a:path>
              <a:path w="3296920" h="2565400">
                <a:moveTo>
                  <a:pt x="1204102" y="2552699"/>
                </a:moveTo>
                <a:lnTo>
                  <a:pt x="1190453" y="2552699"/>
                </a:lnTo>
                <a:lnTo>
                  <a:pt x="1191068" y="2539999"/>
                </a:lnTo>
                <a:lnTo>
                  <a:pt x="1204713" y="2539999"/>
                </a:lnTo>
                <a:lnTo>
                  <a:pt x="1204102" y="2552699"/>
                </a:lnTo>
                <a:close/>
              </a:path>
              <a:path w="3296920" h="2565400">
                <a:moveTo>
                  <a:pt x="1220635" y="2552699"/>
                </a:moveTo>
                <a:lnTo>
                  <a:pt x="1210047" y="2552699"/>
                </a:lnTo>
                <a:lnTo>
                  <a:pt x="1208105" y="2539999"/>
                </a:lnTo>
                <a:lnTo>
                  <a:pt x="1223255" y="2539999"/>
                </a:lnTo>
                <a:lnTo>
                  <a:pt x="1220635" y="2552699"/>
                </a:lnTo>
                <a:close/>
              </a:path>
              <a:path w="3296920" h="2565400">
                <a:moveTo>
                  <a:pt x="1259651" y="2552699"/>
                </a:moveTo>
                <a:lnTo>
                  <a:pt x="1243132" y="2552699"/>
                </a:lnTo>
                <a:lnTo>
                  <a:pt x="1243188" y="2539999"/>
                </a:lnTo>
                <a:lnTo>
                  <a:pt x="1258879" y="2539999"/>
                </a:lnTo>
                <a:lnTo>
                  <a:pt x="1259651" y="2552699"/>
                </a:lnTo>
                <a:close/>
              </a:path>
              <a:path w="3296920" h="2565400">
                <a:moveTo>
                  <a:pt x="1303987" y="2552699"/>
                </a:moveTo>
                <a:lnTo>
                  <a:pt x="1297890" y="2552699"/>
                </a:lnTo>
                <a:lnTo>
                  <a:pt x="1295492" y="2539999"/>
                </a:lnTo>
                <a:lnTo>
                  <a:pt x="1310814" y="2539999"/>
                </a:lnTo>
                <a:lnTo>
                  <a:pt x="1303987" y="2552699"/>
                </a:lnTo>
                <a:close/>
              </a:path>
              <a:path w="3296920" h="2565400">
                <a:moveTo>
                  <a:pt x="1047485" y="2565399"/>
                </a:moveTo>
                <a:lnTo>
                  <a:pt x="1036746" y="2552699"/>
                </a:lnTo>
                <a:lnTo>
                  <a:pt x="1055197" y="2552699"/>
                </a:lnTo>
                <a:lnTo>
                  <a:pt x="1047485" y="2565399"/>
                </a:lnTo>
                <a:close/>
              </a:path>
              <a:path w="3296920" h="2565400">
                <a:moveTo>
                  <a:pt x="1094566" y="2565399"/>
                </a:moveTo>
                <a:lnTo>
                  <a:pt x="1083081" y="2565399"/>
                </a:lnTo>
                <a:lnTo>
                  <a:pt x="1091067" y="2552699"/>
                </a:lnTo>
                <a:lnTo>
                  <a:pt x="1092896" y="2552699"/>
                </a:lnTo>
                <a:lnTo>
                  <a:pt x="1094566" y="2565399"/>
                </a:lnTo>
                <a:close/>
              </a:path>
              <a:path w="3296920" h="2565400">
                <a:moveTo>
                  <a:pt x="1182529" y="2565399"/>
                </a:moveTo>
                <a:lnTo>
                  <a:pt x="1170696" y="2565399"/>
                </a:lnTo>
                <a:lnTo>
                  <a:pt x="1173382" y="2552699"/>
                </a:lnTo>
                <a:lnTo>
                  <a:pt x="1180143" y="2552699"/>
                </a:lnTo>
                <a:lnTo>
                  <a:pt x="1182529" y="2565399"/>
                </a:lnTo>
                <a:close/>
              </a:path>
              <a:path w="3296920" h="2565400">
                <a:moveTo>
                  <a:pt x="1206920" y="2565399"/>
                </a:moveTo>
                <a:lnTo>
                  <a:pt x="1193469" y="2565399"/>
                </a:lnTo>
                <a:lnTo>
                  <a:pt x="1197480" y="2552699"/>
                </a:lnTo>
                <a:lnTo>
                  <a:pt x="1204877" y="2552699"/>
                </a:lnTo>
                <a:lnTo>
                  <a:pt x="1206920" y="2565399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5518" y="5818516"/>
            <a:ext cx="522435" cy="145757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14395" y="2408847"/>
            <a:ext cx="4896322" cy="254885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3500" y="3204319"/>
            <a:ext cx="790073" cy="88715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707188"/>
            <a:ext cx="18288000" cy="857981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004857" cy="18293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92667" y="2836106"/>
            <a:ext cx="4015105" cy="155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A56B5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A56B5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4051" y="3913959"/>
            <a:ext cx="8201025" cy="4401185"/>
          </a:xfrm>
          <a:custGeom>
            <a:avLst/>
            <a:gdLst/>
            <a:ahLst/>
            <a:cxnLst/>
            <a:rect l="l" t="t" r="r" b="b"/>
            <a:pathLst>
              <a:path w="8201025" h="4401184">
                <a:moveTo>
                  <a:pt x="7778656" y="4401169"/>
                </a:moveTo>
                <a:lnTo>
                  <a:pt x="428625" y="4401169"/>
                </a:lnTo>
                <a:lnTo>
                  <a:pt x="381921" y="4398654"/>
                </a:lnTo>
                <a:lnTo>
                  <a:pt x="336674" y="4391283"/>
                </a:lnTo>
                <a:lnTo>
                  <a:pt x="293146" y="4379317"/>
                </a:lnTo>
                <a:lnTo>
                  <a:pt x="251597" y="4363019"/>
                </a:lnTo>
                <a:lnTo>
                  <a:pt x="212289" y="4342649"/>
                </a:lnTo>
                <a:lnTo>
                  <a:pt x="175484" y="4318469"/>
                </a:lnTo>
                <a:lnTo>
                  <a:pt x="141443" y="4290741"/>
                </a:lnTo>
                <a:lnTo>
                  <a:pt x="110428" y="4259725"/>
                </a:lnTo>
                <a:lnTo>
                  <a:pt x="82699" y="4225684"/>
                </a:lnTo>
                <a:lnTo>
                  <a:pt x="58519" y="4188879"/>
                </a:lnTo>
                <a:lnTo>
                  <a:pt x="38150" y="4149572"/>
                </a:lnTo>
                <a:lnTo>
                  <a:pt x="21851" y="4108023"/>
                </a:lnTo>
                <a:lnTo>
                  <a:pt x="9886" y="4064494"/>
                </a:lnTo>
                <a:lnTo>
                  <a:pt x="2515" y="4019247"/>
                </a:lnTo>
                <a:lnTo>
                  <a:pt x="0" y="3972544"/>
                </a:lnTo>
                <a:lnTo>
                  <a:pt x="0" y="428625"/>
                </a:lnTo>
                <a:lnTo>
                  <a:pt x="2515" y="381921"/>
                </a:lnTo>
                <a:lnTo>
                  <a:pt x="9886" y="336674"/>
                </a:lnTo>
                <a:lnTo>
                  <a:pt x="21851" y="293146"/>
                </a:lnTo>
                <a:lnTo>
                  <a:pt x="38150" y="251597"/>
                </a:lnTo>
                <a:lnTo>
                  <a:pt x="58519" y="212289"/>
                </a:lnTo>
                <a:lnTo>
                  <a:pt x="82699" y="175484"/>
                </a:lnTo>
                <a:lnTo>
                  <a:pt x="110428" y="141443"/>
                </a:lnTo>
                <a:lnTo>
                  <a:pt x="141443" y="110428"/>
                </a:lnTo>
                <a:lnTo>
                  <a:pt x="175484" y="82699"/>
                </a:lnTo>
                <a:lnTo>
                  <a:pt x="212289" y="58519"/>
                </a:lnTo>
                <a:lnTo>
                  <a:pt x="251597" y="38150"/>
                </a:lnTo>
                <a:lnTo>
                  <a:pt x="293146" y="21851"/>
                </a:lnTo>
                <a:lnTo>
                  <a:pt x="336674" y="9886"/>
                </a:lnTo>
                <a:lnTo>
                  <a:pt x="381921" y="2515"/>
                </a:lnTo>
                <a:lnTo>
                  <a:pt x="428625" y="0"/>
                </a:lnTo>
                <a:lnTo>
                  <a:pt x="7778656" y="0"/>
                </a:lnTo>
                <a:lnTo>
                  <a:pt x="7825359" y="2515"/>
                </a:lnTo>
                <a:lnTo>
                  <a:pt x="7870606" y="9886"/>
                </a:lnTo>
                <a:lnTo>
                  <a:pt x="7914135" y="21851"/>
                </a:lnTo>
                <a:lnTo>
                  <a:pt x="7955683" y="38150"/>
                </a:lnTo>
                <a:lnTo>
                  <a:pt x="7994991" y="58519"/>
                </a:lnTo>
                <a:lnTo>
                  <a:pt x="8031796" y="82699"/>
                </a:lnTo>
                <a:lnTo>
                  <a:pt x="8065837" y="110428"/>
                </a:lnTo>
                <a:lnTo>
                  <a:pt x="8096853" y="141443"/>
                </a:lnTo>
                <a:lnTo>
                  <a:pt x="8124581" y="175484"/>
                </a:lnTo>
                <a:lnTo>
                  <a:pt x="8148761" y="212289"/>
                </a:lnTo>
                <a:lnTo>
                  <a:pt x="8169131" y="251597"/>
                </a:lnTo>
                <a:lnTo>
                  <a:pt x="8185429" y="293146"/>
                </a:lnTo>
                <a:lnTo>
                  <a:pt x="8197395" y="336674"/>
                </a:lnTo>
                <a:lnTo>
                  <a:pt x="8200616" y="356449"/>
                </a:lnTo>
                <a:lnTo>
                  <a:pt x="8200616" y="4044720"/>
                </a:lnTo>
                <a:lnTo>
                  <a:pt x="8185429" y="4108023"/>
                </a:lnTo>
                <a:lnTo>
                  <a:pt x="8169131" y="4149572"/>
                </a:lnTo>
                <a:lnTo>
                  <a:pt x="8148761" y="4188879"/>
                </a:lnTo>
                <a:lnTo>
                  <a:pt x="8124581" y="4225684"/>
                </a:lnTo>
                <a:lnTo>
                  <a:pt x="8096853" y="4259725"/>
                </a:lnTo>
                <a:lnTo>
                  <a:pt x="8065837" y="4290741"/>
                </a:lnTo>
                <a:lnTo>
                  <a:pt x="8031796" y="4318469"/>
                </a:lnTo>
                <a:lnTo>
                  <a:pt x="7994991" y="4342649"/>
                </a:lnTo>
                <a:lnTo>
                  <a:pt x="7955683" y="4363019"/>
                </a:lnTo>
                <a:lnTo>
                  <a:pt x="7914135" y="4379317"/>
                </a:lnTo>
                <a:lnTo>
                  <a:pt x="7870606" y="4391283"/>
                </a:lnTo>
                <a:lnTo>
                  <a:pt x="7825359" y="4398654"/>
                </a:lnTo>
                <a:lnTo>
                  <a:pt x="7778656" y="4401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46666" y="3913959"/>
            <a:ext cx="7668259" cy="4401185"/>
          </a:xfrm>
          <a:custGeom>
            <a:avLst/>
            <a:gdLst/>
            <a:ahLst/>
            <a:cxnLst/>
            <a:rect l="l" t="t" r="r" b="b"/>
            <a:pathLst>
              <a:path w="7668259" h="4401184">
                <a:moveTo>
                  <a:pt x="7239818" y="4401169"/>
                </a:moveTo>
                <a:lnTo>
                  <a:pt x="428625" y="4401169"/>
                </a:lnTo>
                <a:lnTo>
                  <a:pt x="381921" y="4398654"/>
                </a:lnTo>
                <a:lnTo>
                  <a:pt x="336675" y="4391283"/>
                </a:lnTo>
                <a:lnTo>
                  <a:pt x="293146" y="4379317"/>
                </a:lnTo>
                <a:lnTo>
                  <a:pt x="251597" y="4363019"/>
                </a:lnTo>
                <a:lnTo>
                  <a:pt x="212290" y="4342649"/>
                </a:lnTo>
                <a:lnTo>
                  <a:pt x="175484" y="4318469"/>
                </a:lnTo>
                <a:lnTo>
                  <a:pt x="141443" y="4290741"/>
                </a:lnTo>
                <a:lnTo>
                  <a:pt x="110428" y="4259725"/>
                </a:lnTo>
                <a:lnTo>
                  <a:pt x="82699" y="4225684"/>
                </a:lnTo>
                <a:lnTo>
                  <a:pt x="58520" y="4188879"/>
                </a:lnTo>
                <a:lnTo>
                  <a:pt x="38150" y="4149572"/>
                </a:lnTo>
                <a:lnTo>
                  <a:pt x="21851" y="4108023"/>
                </a:lnTo>
                <a:lnTo>
                  <a:pt x="9886" y="4064494"/>
                </a:lnTo>
                <a:lnTo>
                  <a:pt x="2515" y="4019247"/>
                </a:lnTo>
                <a:lnTo>
                  <a:pt x="0" y="3972544"/>
                </a:lnTo>
                <a:lnTo>
                  <a:pt x="0" y="428625"/>
                </a:lnTo>
                <a:lnTo>
                  <a:pt x="2515" y="381921"/>
                </a:lnTo>
                <a:lnTo>
                  <a:pt x="9886" y="336674"/>
                </a:lnTo>
                <a:lnTo>
                  <a:pt x="21851" y="293146"/>
                </a:lnTo>
                <a:lnTo>
                  <a:pt x="38150" y="251597"/>
                </a:lnTo>
                <a:lnTo>
                  <a:pt x="58520" y="212289"/>
                </a:lnTo>
                <a:lnTo>
                  <a:pt x="82699" y="175484"/>
                </a:lnTo>
                <a:lnTo>
                  <a:pt x="110428" y="141443"/>
                </a:lnTo>
                <a:lnTo>
                  <a:pt x="141443" y="110428"/>
                </a:lnTo>
                <a:lnTo>
                  <a:pt x="175484" y="82699"/>
                </a:lnTo>
                <a:lnTo>
                  <a:pt x="212290" y="58519"/>
                </a:lnTo>
                <a:lnTo>
                  <a:pt x="251597" y="38150"/>
                </a:lnTo>
                <a:lnTo>
                  <a:pt x="293146" y="21851"/>
                </a:lnTo>
                <a:lnTo>
                  <a:pt x="336675" y="9886"/>
                </a:lnTo>
                <a:lnTo>
                  <a:pt x="381921" y="2515"/>
                </a:lnTo>
                <a:lnTo>
                  <a:pt x="428625" y="0"/>
                </a:lnTo>
                <a:lnTo>
                  <a:pt x="7239818" y="0"/>
                </a:lnTo>
                <a:lnTo>
                  <a:pt x="7286522" y="2515"/>
                </a:lnTo>
                <a:lnTo>
                  <a:pt x="7331768" y="9886"/>
                </a:lnTo>
                <a:lnTo>
                  <a:pt x="7375297" y="21851"/>
                </a:lnTo>
                <a:lnTo>
                  <a:pt x="7416846" y="38150"/>
                </a:lnTo>
                <a:lnTo>
                  <a:pt x="7456153" y="58519"/>
                </a:lnTo>
                <a:lnTo>
                  <a:pt x="7492958" y="82699"/>
                </a:lnTo>
                <a:lnTo>
                  <a:pt x="7526999" y="110428"/>
                </a:lnTo>
                <a:lnTo>
                  <a:pt x="7558014" y="141443"/>
                </a:lnTo>
                <a:lnTo>
                  <a:pt x="7585743" y="175484"/>
                </a:lnTo>
                <a:lnTo>
                  <a:pt x="7609923" y="212289"/>
                </a:lnTo>
                <a:lnTo>
                  <a:pt x="7630292" y="251597"/>
                </a:lnTo>
                <a:lnTo>
                  <a:pt x="7646591" y="293146"/>
                </a:lnTo>
                <a:lnTo>
                  <a:pt x="7658556" y="336674"/>
                </a:lnTo>
                <a:lnTo>
                  <a:pt x="7665927" y="381921"/>
                </a:lnTo>
                <a:lnTo>
                  <a:pt x="7667662" y="414141"/>
                </a:lnTo>
                <a:lnTo>
                  <a:pt x="7667662" y="3987027"/>
                </a:lnTo>
                <a:lnTo>
                  <a:pt x="7658556" y="4064494"/>
                </a:lnTo>
                <a:lnTo>
                  <a:pt x="7646591" y="4108023"/>
                </a:lnTo>
                <a:lnTo>
                  <a:pt x="7630292" y="4149572"/>
                </a:lnTo>
                <a:lnTo>
                  <a:pt x="7609923" y="4188879"/>
                </a:lnTo>
                <a:lnTo>
                  <a:pt x="7585743" y="4225684"/>
                </a:lnTo>
                <a:lnTo>
                  <a:pt x="7558014" y="4259725"/>
                </a:lnTo>
                <a:lnTo>
                  <a:pt x="7526999" y="4290741"/>
                </a:lnTo>
                <a:lnTo>
                  <a:pt x="7492958" y="4318469"/>
                </a:lnTo>
                <a:lnTo>
                  <a:pt x="7456153" y="4342649"/>
                </a:lnTo>
                <a:lnTo>
                  <a:pt x="7416846" y="4363019"/>
                </a:lnTo>
                <a:lnTo>
                  <a:pt x="7375297" y="4379317"/>
                </a:lnTo>
                <a:lnTo>
                  <a:pt x="7331768" y="4391283"/>
                </a:lnTo>
                <a:lnTo>
                  <a:pt x="7286522" y="4398654"/>
                </a:lnTo>
                <a:lnTo>
                  <a:pt x="7239818" y="4401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36" y="4460286"/>
            <a:ext cx="118346" cy="11834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36" y="4869948"/>
            <a:ext cx="118346" cy="11834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036" y="5689272"/>
            <a:ext cx="118346" cy="1183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36" y="6098935"/>
            <a:ext cx="118346" cy="11834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036" y="6508597"/>
            <a:ext cx="118346" cy="11834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036" y="7327921"/>
            <a:ext cx="118346" cy="11834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5310" y="4467028"/>
            <a:ext cx="104775" cy="10477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5310" y="5667178"/>
            <a:ext cx="104775" cy="10477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5310" y="6467278"/>
            <a:ext cx="104775" cy="104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A56B5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A56B5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0527" y="1419439"/>
            <a:ext cx="12046944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A56B5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1213" y="4122621"/>
            <a:ext cx="11443335" cy="3610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2667" y="2836106"/>
            <a:ext cx="4015104" cy="1551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0" spc="-725" dirty="0">
                <a:solidFill>
                  <a:srgbClr val="A56B53"/>
                </a:solidFill>
                <a:latin typeface="Calibri"/>
                <a:cs typeface="Calibri"/>
              </a:rPr>
              <a:t>CLIMATE</a:t>
            </a:r>
            <a:endParaRPr sz="10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2667" y="4344199"/>
            <a:ext cx="5965825" cy="304165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11850"/>
              </a:lnSpc>
              <a:spcBef>
                <a:spcPts val="334"/>
              </a:spcBef>
            </a:pPr>
            <a:r>
              <a:rPr sz="9900" spc="-720" dirty="0">
                <a:solidFill>
                  <a:srgbClr val="A56B53"/>
                </a:solidFill>
                <a:latin typeface="Calibri"/>
                <a:cs typeface="Calibri"/>
              </a:rPr>
              <a:t>IMPACT</a:t>
            </a:r>
            <a:r>
              <a:rPr sz="9900" spc="95" dirty="0">
                <a:solidFill>
                  <a:srgbClr val="A56B53"/>
                </a:solidFill>
                <a:latin typeface="Calibri"/>
                <a:cs typeface="Calibri"/>
              </a:rPr>
              <a:t> </a:t>
            </a:r>
            <a:r>
              <a:rPr sz="9900" spc="-1650" dirty="0">
                <a:solidFill>
                  <a:srgbClr val="A56B53"/>
                </a:solidFill>
                <a:latin typeface="Calibri"/>
                <a:cs typeface="Calibri"/>
              </a:rPr>
              <a:t>ON </a:t>
            </a:r>
            <a:r>
              <a:rPr sz="9900" spc="-919" dirty="0">
                <a:solidFill>
                  <a:srgbClr val="A56B53"/>
                </a:solidFill>
                <a:latin typeface="Calibri"/>
                <a:cs typeface="Calibri"/>
              </a:rPr>
              <a:t>AGR</a:t>
            </a:r>
            <a:r>
              <a:rPr sz="9900" spc="-910" dirty="0">
                <a:solidFill>
                  <a:srgbClr val="A56B53"/>
                </a:solidFill>
                <a:latin typeface="Calibri"/>
                <a:cs typeface="Calibri"/>
              </a:rPr>
              <a:t>I</a:t>
            </a:r>
            <a:r>
              <a:rPr sz="9900" spc="-919" dirty="0">
                <a:solidFill>
                  <a:srgbClr val="A56B53"/>
                </a:solidFill>
                <a:latin typeface="Calibri"/>
                <a:cs typeface="Calibri"/>
              </a:rPr>
              <a:t>CU</a:t>
            </a:r>
            <a:r>
              <a:rPr sz="9900" spc="-1545" dirty="0">
                <a:solidFill>
                  <a:srgbClr val="A56B53"/>
                </a:solidFill>
                <a:latin typeface="Calibri"/>
                <a:cs typeface="Calibri"/>
              </a:rPr>
              <a:t>L</a:t>
            </a:r>
            <a:r>
              <a:rPr sz="9900" spc="-919" dirty="0">
                <a:solidFill>
                  <a:srgbClr val="A56B53"/>
                </a:solidFill>
                <a:latin typeface="Calibri"/>
                <a:cs typeface="Calibri"/>
              </a:rPr>
              <a:t>TUR</a:t>
            </a:r>
            <a:r>
              <a:rPr sz="9900" spc="-910" dirty="0">
                <a:solidFill>
                  <a:srgbClr val="A56B53"/>
                </a:solidFill>
                <a:latin typeface="Calibri"/>
                <a:cs typeface="Calibri"/>
              </a:rPr>
              <a:t>E</a:t>
            </a:r>
            <a:endParaRPr sz="9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1140" y="3205929"/>
            <a:ext cx="200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A56B53"/>
                </a:solidFill>
                <a:latin typeface="Arial Black"/>
                <a:cs typeface="Arial Black"/>
              </a:rPr>
              <a:t>CHANGE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93592" y="1161238"/>
            <a:ext cx="445770" cy="104775"/>
          </a:xfrm>
          <a:custGeom>
            <a:avLst/>
            <a:gdLst/>
            <a:ahLst/>
            <a:cxnLst/>
            <a:rect l="l" t="t" r="r" b="b"/>
            <a:pathLst>
              <a:path w="445770" h="104775">
                <a:moveTo>
                  <a:pt x="286978" y="53608"/>
                </a:moveTo>
                <a:lnTo>
                  <a:pt x="235572" y="53608"/>
                </a:lnTo>
                <a:lnTo>
                  <a:pt x="244926" y="42379"/>
                </a:lnTo>
                <a:lnTo>
                  <a:pt x="279369" y="15827"/>
                </a:lnTo>
                <a:lnTo>
                  <a:pt x="320482" y="1648"/>
                </a:lnTo>
                <a:lnTo>
                  <a:pt x="335061" y="0"/>
                </a:lnTo>
                <a:lnTo>
                  <a:pt x="364658" y="2686"/>
                </a:lnTo>
                <a:lnTo>
                  <a:pt x="399210" y="11837"/>
                </a:lnTo>
                <a:lnTo>
                  <a:pt x="421244" y="23628"/>
                </a:lnTo>
                <a:lnTo>
                  <a:pt x="351928" y="23628"/>
                </a:lnTo>
                <a:lnTo>
                  <a:pt x="337476" y="26021"/>
                </a:lnTo>
                <a:lnTo>
                  <a:pt x="324286" y="30720"/>
                </a:lnTo>
                <a:lnTo>
                  <a:pt x="311746" y="36637"/>
                </a:lnTo>
                <a:lnTo>
                  <a:pt x="299858" y="43771"/>
                </a:lnTo>
                <a:lnTo>
                  <a:pt x="288619" y="52122"/>
                </a:lnTo>
                <a:lnTo>
                  <a:pt x="286978" y="53608"/>
                </a:lnTo>
                <a:close/>
              </a:path>
              <a:path w="445770" h="104775">
                <a:moveTo>
                  <a:pt x="0" y="73772"/>
                </a:moveTo>
                <a:lnTo>
                  <a:pt x="25646" y="41443"/>
                </a:lnTo>
                <a:lnTo>
                  <a:pt x="58599" y="19003"/>
                </a:lnTo>
                <a:lnTo>
                  <a:pt x="101877" y="5206"/>
                </a:lnTo>
                <a:lnTo>
                  <a:pt x="120336" y="3446"/>
                </a:lnTo>
                <a:lnTo>
                  <a:pt x="124604" y="3446"/>
                </a:lnTo>
                <a:lnTo>
                  <a:pt x="169542" y="10429"/>
                </a:lnTo>
                <a:lnTo>
                  <a:pt x="205506" y="27513"/>
                </a:lnTo>
                <a:lnTo>
                  <a:pt x="215845" y="34943"/>
                </a:lnTo>
                <a:lnTo>
                  <a:pt x="93476" y="34943"/>
                </a:lnTo>
                <a:lnTo>
                  <a:pt x="46918" y="45795"/>
                </a:lnTo>
                <a:lnTo>
                  <a:pt x="1784" y="71794"/>
                </a:lnTo>
                <a:lnTo>
                  <a:pt x="0" y="73772"/>
                </a:lnTo>
                <a:close/>
              </a:path>
              <a:path w="445770" h="104775">
                <a:moveTo>
                  <a:pt x="442978" y="55262"/>
                </a:moveTo>
                <a:lnTo>
                  <a:pt x="441830" y="55262"/>
                </a:lnTo>
                <a:lnTo>
                  <a:pt x="428840" y="51477"/>
                </a:lnTo>
                <a:lnTo>
                  <a:pt x="416982" y="44498"/>
                </a:lnTo>
                <a:lnTo>
                  <a:pt x="405222" y="36637"/>
                </a:lnTo>
                <a:lnTo>
                  <a:pt x="392738" y="30313"/>
                </a:lnTo>
                <a:lnTo>
                  <a:pt x="379187" y="25836"/>
                </a:lnTo>
                <a:lnTo>
                  <a:pt x="365459" y="23628"/>
                </a:lnTo>
                <a:lnTo>
                  <a:pt x="421244" y="23628"/>
                </a:lnTo>
                <a:lnTo>
                  <a:pt x="429184" y="27878"/>
                </a:lnTo>
                <a:lnTo>
                  <a:pt x="445050" y="51238"/>
                </a:lnTo>
                <a:lnTo>
                  <a:pt x="445278" y="52122"/>
                </a:lnTo>
                <a:lnTo>
                  <a:pt x="445319" y="52278"/>
                </a:lnTo>
                <a:lnTo>
                  <a:pt x="445118" y="53217"/>
                </a:lnTo>
                <a:lnTo>
                  <a:pt x="443776" y="54894"/>
                </a:lnTo>
                <a:lnTo>
                  <a:pt x="442978" y="55262"/>
                </a:lnTo>
                <a:close/>
              </a:path>
              <a:path w="445770" h="104775">
                <a:moveTo>
                  <a:pt x="231964" y="104286"/>
                </a:moveTo>
                <a:lnTo>
                  <a:pt x="228732" y="103818"/>
                </a:lnTo>
                <a:lnTo>
                  <a:pt x="222690" y="101132"/>
                </a:lnTo>
                <a:lnTo>
                  <a:pt x="220232" y="99072"/>
                </a:lnTo>
                <a:lnTo>
                  <a:pt x="218366" y="96306"/>
                </a:lnTo>
                <a:lnTo>
                  <a:pt x="181428" y="59953"/>
                </a:lnTo>
                <a:lnTo>
                  <a:pt x="139055" y="39580"/>
                </a:lnTo>
                <a:lnTo>
                  <a:pt x="93476" y="34943"/>
                </a:lnTo>
                <a:lnTo>
                  <a:pt x="215845" y="34943"/>
                </a:lnTo>
                <a:lnTo>
                  <a:pt x="219267" y="37681"/>
                </a:lnTo>
                <a:lnTo>
                  <a:pt x="227753" y="45318"/>
                </a:lnTo>
                <a:lnTo>
                  <a:pt x="231761" y="49369"/>
                </a:lnTo>
                <a:lnTo>
                  <a:pt x="235497" y="53608"/>
                </a:lnTo>
                <a:lnTo>
                  <a:pt x="286978" y="53608"/>
                </a:lnTo>
                <a:lnTo>
                  <a:pt x="260685" y="82942"/>
                </a:lnTo>
                <a:lnTo>
                  <a:pt x="251698" y="98208"/>
                </a:lnTo>
                <a:lnTo>
                  <a:pt x="249122" y="100640"/>
                </a:lnTo>
                <a:lnTo>
                  <a:pt x="242574" y="103818"/>
                </a:lnTo>
                <a:lnTo>
                  <a:pt x="235267" y="103818"/>
                </a:lnTo>
                <a:lnTo>
                  <a:pt x="231964" y="104286"/>
                </a:lnTo>
                <a:close/>
              </a:path>
              <a:path w="445770" h="104775">
                <a:moveTo>
                  <a:pt x="239717" y="104286"/>
                </a:moveTo>
                <a:lnTo>
                  <a:pt x="238207" y="104286"/>
                </a:lnTo>
                <a:lnTo>
                  <a:pt x="235267" y="103818"/>
                </a:lnTo>
                <a:lnTo>
                  <a:pt x="242879" y="103818"/>
                </a:lnTo>
                <a:lnTo>
                  <a:pt x="239717" y="104286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36035"/>
            <a:ext cx="18288000" cy="74382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spc="-795" dirty="0"/>
              <a:t>PRESENTATION</a:t>
            </a:r>
            <a:r>
              <a:rPr spc="80" dirty="0"/>
              <a:t> </a:t>
            </a:r>
            <a:r>
              <a:rPr spc="-919" dirty="0">
                <a:solidFill>
                  <a:srgbClr val="424E1A"/>
                </a:solidFill>
              </a:rPr>
              <a:t>CONCLUSION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3848100" cy="1812289"/>
            <a:chOff x="0" y="0"/>
            <a:chExt cx="3848100" cy="1812289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847465" cy="1812289"/>
            </a:xfrm>
            <a:custGeom>
              <a:avLst/>
              <a:gdLst/>
              <a:ahLst/>
              <a:cxnLst/>
              <a:rect l="l" t="t" r="r" b="b"/>
              <a:pathLst>
                <a:path w="3847465" h="1812289">
                  <a:moveTo>
                    <a:pt x="3847223" y="465861"/>
                  </a:moveTo>
                  <a:lnTo>
                    <a:pt x="3843032" y="401878"/>
                  </a:lnTo>
                  <a:lnTo>
                    <a:pt x="3830675" y="339864"/>
                  </a:lnTo>
                  <a:lnTo>
                    <a:pt x="3810533" y="279882"/>
                  </a:lnTo>
                  <a:lnTo>
                    <a:pt x="3782949" y="222059"/>
                  </a:lnTo>
                  <a:lnTo>
                    <a:pt x="3748316" y="166458"/>
                  </a:lnTo>
                  <a:lnTo>
                    <a:pt x="3706990" y="113195"/>
                  </a:lnTo>
                  <a:lnTo>
                    <a:pt x="3659327" y="62369"/>
                  </a:lnTo>
                  <a:lnTo>
                    <a:pt x="3658476" y="61582"/>
                  </a:lnTo>
                  <a:lnTo>
                    <a:pt x="3653167" y="56603"/>
                  </a:lnTo>
                  <a:lnTo>
                    <a:pt x="3633241" y="37884"/>
                  </a:lnTo>
                  <a:lnTo>
                    <a:pt x="3633000" y="37680"/>
                  </a:lnTo>
                  <a:lnTo>
                    <a:pt x="3631679" y="36436"/>
                  </a:lnTo>
                  <a:lnTo>
                    <a:pt x="3603434" y="12039"/>
                  </a:lnTo>
                  <a:lnTo>
                    <a:pt x="3588334" y="0"/>
                  </a:lnTo>
                  <a:lnTo>
                    <a:pt x="3588156" y="0"/>
                  </a:lnTo>
                  <a:lnTo>
                    <a:pt x="2802534" y="0"/>
                  </a:lnTo>
                  <a:lnTo>
                    <a:pt x="2187689" y="0"/>
                  </a:lnTo>
                  <a:lnTo>
                    <a:pt x="1346504" y="0"/>
                  </a:lnTo>
                  <a:lnTo>
                    <a:pt x="0" y="0"/>
                  </a:lnTo>
                  <a:lnTo>
                    <a:pt x="0" y="1159294"/>
                  </a:lnTo>
                  <a:lnTo>
                    <a:pt x="0" y="1445196"/>
                  </a:lnTo>
                  <a:lnTo>
                    <a:pt x="0" y="1646047"/>
                  </a:lnTo>
                  <a:lnTo>
                    <a:pt x="31877" y="1621358"/>
                  </a:lnTo>
                  <a:lnTo>
                    <a:pt x="69621" y="1589709"/>
                  </a:lnTo>
                  <a:lnTo>
                    <a:pt x="106502" y="1556270"/>
                  </a:lnTo>
                  <a:lnTo>
                    <a:pt x="142494" y="1521028"/>
                  </a:lnTo>
                  <a:lnTo>
                    <a:pt x="177546" y="1484007"/>
                  </a:lnTo>
                  <a:lnTo>
                    <a:pt x="211620" y="1445196"/>
                  </a:lnTo>
                  <a:lnTo>
                    <a:pt x="230022" y="1482966"/>
                  </a:lnTo>
                  <a:lnTo>
                    <a:pt x="249974" y="1518627"/>
                  </a:lnTo>
                  <a:lnTo>
                    <a:pt x="271399" y="1552194"/>
                  </a:lnTo>
                  <a:lnTo>
                    <a:pt x="294246" y="1583651"/>
                  </a:lnTo>
                  <a:lnTo>
                    <a:pt x="343916" y="1640370"/>
                  </a:lnTo>
                  <a:lnTo>
                    <a:pt x="398475" y="1688858"/>
                  </a:lnTo>
                  <a:lnTo>
                    <a:pt x="457415" y="1729193"/>
                  </a:lnTo>
                  <a:lnTo>
                    <a:pt x="520230" y="1761464"/>
                  </a:lnTo>
                  <a:lnTo>
                    <a:pt x="586409" y="1785772"/>
                  </a:lnTo>
                  <a:lnTo>
                    <a:pt x="655447" y="1802180"/>
                  </a:lnTo>
                  <a:lnTo>
                    <a:pt x="726833" y="1810791"/>
                  </a:lnTo>
                  <a:lnTo>
                    <a:pt x="763257" y="1812188"/>
                  </a:lnTo>
                  <a:lnTo>
                    <a:pt x="800074" y="1811667"/>
                  </a:lnTo>
                  <a:lnTo>
                    <a:pt x="874636" y="1804924"/>
                  </a:lnTo>
                  <a:lnTo>
                    <a:pt x="912266" y="1798701"/>
                  </a:lnTo>
                  <a:lnTo>
                    <a:pt x="950023" y="1790623"/>
                  </a:lnTo>
                  <a:lnTo>
                    <a:pt x="987869" y="1780667"/>
                  </a:lnTo>
                  <a:lnTo>
                    <a:pt x="1025740" y="1768856"/>
                  </a:lnTo>
                  <a:lnTo>
                    <a:pt x="1063548" y="1755190"/>
                  </a:lnTo>
                  <a:lnTo>
                    <a:pt x="1101255" y="1739709"/>
                  </a:lnTo>
                  <a:lnTo>
                    <a:pt x="1138783" y="1722386"/>
                  </a:lnTo>
                  <a:lnTo>
                    <a:pt x="1176083" y="1703260"/>
                  </a:lnTo>
                  <a:lnTo>
                    <a:pt x="1213065" y="1682330"/>
                  </a:lnTo>
                  <a:lnTo>
                    <a:pt x="1249692" y="1659610"/>
                  </a:lnTo>
                  <a:lnTo>
                    <a:pt x="1285887" y="1635099"/>
                  </a:lnTo>
                  <a:lnTo>
                    <a:pt x="1321600" y="1608823"/>
                  </a:lnTo>
                  <a:lnTo>
                    <a:pt x="1356741" y="1580794"/>
                  </a:lnTo>
                  <a:lnTo>
                    <a:pt x="1391272" y="1551012"/>
                  </a:lnTo>
                  <a:lnTo>
                    <a:pt x="1425117" y="1519491"/>
                  </a:lnTo>
                  <a:lnTo>
                    <a:pt x="1458214" y="1486242"/>
                  </a:lnTo>
                  <a:lnTo>
                    <a:pt x="1490510" y="1451267"/>
                  </a:lnTo>
                  <a:lnTo>
                    <a:pt x="1521929" y="1414589"/>
                  </a:lnTo>
                  <a:lnTo>
                    <a:pt x="1552409" y="1376222"/>
                  </a:lnTo>
                  <a:lnTo>
                    <a:pt x="1581886" y="1336167"/>
                  </a:lnTo>
                  <a:lnTo>
                    <a:pt x="1610309" y="1294434"/>
                  </a:lnTo>
                  <a:lnTo>
                    <a:pt x="1637601" y="1251038"/>
                  </a:lnTo>
                  <a:lnTo>
                    <a:pt x="1663700" y="1205979"/>
                  </a:lnTo>
                  <a:lnTo>
                    <a:pt x="1688541" y="1159294"/>
                  </a:lnTo>
                  <a:lnTo>
                    <a:pt x="1739239" y="1175816"/>
                  </a:lnTo>
                  <a:lnTo>
                    <a:pt x="1790344" y="1191031"/>
                  </a:lnTo>
                  <a:lnTo>
                    <a:pt x="1841792" y="1204925"/>
                  </a:lnTo>
                  <a:lnTo>
                    <a:pt x="1893544" y="1217523"/>
                  </a:lnTo>
                  <a:lnTo>
                    <a:pt x="1945551" y="1228852"/>
                  </a:lnTo>
                  <a:lnTo>
                    <a:pt x="1997773" y="1238910"/>
                  </a:lnTo>
                  <a:lnTo>
                    <a:pt x="2050161" y="1247736"/>
                  </a:lnTo>
                  <a:lnTo>
                    <a:pt x="2102662" y="1255318"/>
                  </a:lnTo>
                  <a:lnTo>
                    <a:pt x="2155228" y="1261706"/>
                  </a:lnTo>
                  <a:lnTo>
                    <a:pt x="2207818" y="1266888"/>
                  </a:lnTo>
                  <a:lnTo>
                    <a:pt x="2260396" y="1270889"/>
                  </a:lnTo>
                  <a:lnTo>
                    <a:pt x="2312898" y="1273733"/>
                  </a:lnTo>
                  <a:lnTo>
                    <a:pt x="2365286" y="1275435"/>
                  </a:lnTo>
                  <a:lnTo>
                    <a:pt x="2417508" y="1276007"/>
                  </a:lnTo>
                  <a:lnTo>
                    <a:pt x="2471978" y="1275435"/>
                  </a:lnTo>
                  <a:lnTo>
                    <a:pt x="2470327" y="1275435"/>
                  </a:lnTo>
                  <a:lnTo>
                    <a:pt x="2523934" y="1273733"/>
                  </a:lnTo>
                  <a:lnTo>
                    <a:pt x="2522867" y="1273733"/>
                  </a:lnTo>
                  <a:lnTo>
                    <a:pt x="2572728" y="1271104"/>
                  </a:lnTo>
                  <a:lnTo>
                    <a:pt x="2623832" y="1267320"/>
                  </a:lnTo>
                  <a:lnTo>
                    <a:pt x="2674543" y="1262494"/>
                  </a:lnTo>
                  <a:lnTo>
                    <a:pt x="2724810" y="1256626"/>
                  </a:lnTo>
                  <a:lnTo>
                    <a:pt x="2774594" y="1249756"/>
                  </a:lnTo>
                  <a:lnTo>
                    <a:pt x="2823832" y="1241882"/>
                  </a:lnTo>
                  <a:lnTo>
                    <a:pt x="2872486" y="1233030"/>
                  </a:lnTo>
                  <a:lnTo>
                    <a:pt x="2920517" y="1223213"/>
                  </a:lnTo>
                  <a:lnTo>
                    <a:pt x="2967875" y="1212443"/>
                  </a:lnTo>
                  <a:lnTo>
                    <a:pt x="3014510" y="1200746"/>
                  </a:lnTo>
                  <a:lnTo>
                    <a:pt x="3060369" y="1188135"/>
                  </a:lnTo>
                  <a:lnTo>
                    <a:pt x="3105416" y="1174623"/>
                  </a:lnTo>
                  <a:lnTo>
                    <a:pt x="3149600" y="1160233"/>
                  </a:lnTo>
                  <a:lnTo>
                    <a:pt x="3192869" y="1144981"/>
                  </a:lnTo>
                  <a:lnTo>
                    <a:pt x="3235185" y="1128864"/>
                  </a:lnTo>
                  <a:lnTo>
                    <a:pt x="3276511" y="1111923"/>
                  </a:lnTo>
                  <a:lnTo>
                    <a:pt x="3316770" y="1094168"/>
                  </a:lnTo>
                  <a:lnTo>
                    <a:pt x="3355949" y="1075613"/>
                  </a:lnTo>
                  <a:lnTo>
                    <a:pt x="3393973" y="1056271"/>
                  </a:lnTo>
                  <a:lnTo>
                    <a:pt x="3430816" y="1036167"/>
                  </a:lnTo>
                  <a:lnTo>
                    <a:pt x="3466414" y="1015301"/>
                  </a:lnTo>
                  <a:lnTo>
                    <a:pt x="3500742" y="993711"/>
                  </a:lnTo>
                  <a:lnTo>
                    <a:pt x="3533737" y="971397"/>
                  </a:lnTo>
                  <a:lnTo>
                    <a:pt x="3565360" y="948385"/>
                  </a:lnTo>
                  <a:lnTo>
                    <a:pt x="3595547" y="924687"/>
                  </a:lnTo>
                  <a:lnTo>
                    <a:pt x="3651491" y="875309"/>
                  </a:lnTo>
                  <a:lnTo>
                    <a:pt x="3701186" y="823391"/>
                  </a:lnTo>
                  <a:lnTo>
                    <a:pt x="3744252" y="769061"/>
                  </a:lnTo>
                  <a:lnTo>
                    <a:pt x="3780332" y="712444"/>
                  </a:lnTo>
                  <a:lnTo>
                    <a:pt x="3809034" y="653694"/>
                  </a:lnTo>
                  <a:lnTo>
                    <a:pt x="3830002" y="592912"/>
                  </a:lnTo>
                  <a:lnTo>
                    <a:pt x="3842867" y="530263"/>
                  </a:lnTo>
                  <a:lnTo>
                    <a:pt x="3846131" y="498271"/>
                  </a:lnTo>
                  <a:lnTo>
                    <a:pt x="3847223" y="465861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2993"/>
              <a:ext cx="3848100" cy="1429385"/>
            </a:xfrm>
            <a:custGeom>
              <a:avLst/>
              <a:gdLst/>
              <a:ahLst/>
              <a:cxnLst/>
              <a:rect l="l" t="t" r="r" b="b"/>
              <a:pathLst>
                <a:path w="3848100" h="1429385">
                  <a:moveTo>
                    <a:pt x="3847503" y="95859"/>
                  </a:moveTo>
                  <a:lnTo>
                    <a:pt x="3847147" y="64262"/>
                  </a:lnTo>
                  <a:lnTo>
                    <a:pt x="3844645" y="32296"/>
                  </a:lnTo>
                  <a:lnTo>
                    <a:pt x="3839959" y="0"/>
                  </a:lnTo>
                  <a:lnTo>
                    <a:pt x="3831882" y="20256"/>
                  </a:lnTo>
                  <a:lnTo>
                    <a:pt x="3821112" y="40106"/>
                  </a:lnTo>
                  <a:lnTo>
                    <a:pt x="3791826" y="78524"/>
                  </a:lnTo>
                  <a:lnTo>
                    <a:pt x="3752672" y="115163"/>
                  </a:lnTo>
                  <a:lnTo>
                    <a:pt x="3704247" y="149948"/>
                  </a:lnTo>
                  <a:lnTo>
                    <a:pt x="3647135" y="182791"/>
                  </a:lnTo>
                  <a:lnTo>
                    <a:pt x="3581908" y="213626"/>
                  </a:lnTo>
                  <a:lnTo>
                    <a:pt x="3546437" y="228269"/>
                  </a:lnTo>
                  <a:lnTo>
                    <a:pt x="3509162" y="242379"/>
                  </a:lnTo>
                  <a:lnTo>
                    <a:pt x="3470148" y="255943"/>
                  </a:lnTo>
                  <a:lnTo>
                    <a:pt x="3429482" y="268960"/>
                  </a:lnTo>
                  <a:lnTo>
                    <a:pt x="3387217" y="281406"/>
                  </a:lnTo>
                  <a:lnTo>
                    <a:pt x="3343440" y="293293"/>
                  </a:lnTo>
                  <a:lnTo>
                    <a:pt x="3298228" y="304584"/>
                  </a:lnTo>
                  <a:lnTo>
                    <a:pt x="3251644" y="315290"/>
                  </a:lnTo>
                  <a:lnTo>
                    <a:pt x="3203765" y="325399"/>
                  </a:lnTo>
                  <a:lnTo>
                    <a:pt x="3154667" y="334899"/>
                  </a:lnTo>
                  <a:lnTo>
                    <a:pt x="3104413" y="343763"/>
                  </a:lnTo>
                  <a:lnTo>
                    <a:pt x="3053080" y="352005"/>
                  </a:lnTo>
                  <a:lnTo>
                    <a:pt x="3000756" y="359613"/>
                  </a:lnTo>
                  <a:lnTo>
                    <a:pt x="2947492" y="366560"/>
                  </a:lnTo>
                  <a:lnTo>
                    <a:pt x="2893377" y="372846"/>
                  </a:lnTo>
                  <a:lnTo>
                    <a:pt x="2838475" y="378472"/>
                  </a:lnTo>
                  <a:lnTo>
                    <a:pt x="2782862" y="383413"/>
                  </a:lnTo>
                  <a:lnTo>
                    <a:pt x="2726613" y="387667"/>
                  </a:lnTo>
                  <a:lnTo>
                    <a:pt x="2669806" y="391210"/>
                  </a:lnTo>
                  <a:lnTo>
                    <a:pt x="2612504" y="394055"/>
                  </a:lnTo>
                  <a:lnTo>
                    <a:pt x="2554782" y="396176"/>
                  </a:lnTo>
                  <a:lnTo>
                    <a:pt x="2496718" y="397560"/>
                  </a:lnTo>
                  <a:lnTo>
                    <a:pt x="2438374" y="398221"/>
                  </a:lnTo>
                  <a:lnTo>
                    <a:pt x="2379840" y="398119"/>
                  </a:lnTo>
                  <a:lnTo>
                    <a:pt x="2321179" y="397268"/>
                  </a:lnTo>
                  <a:lnTo>
                    <a:pt x="2262467" y="395643"/>
                  </a:lnTo>
                  <a:lnTo>
                    <a:pt x="2203767" y="393242"/>
                  </a:lnTo>
                  <a:lnTo>
                    <a:pt x="2145169" y="390055"/>
                  </a:lnTo>
                  <a:lnTo>
                    <a:pt x="2086737" y="386067"/>
                  </a:lnTo>
                  <a:lnTo>
                    <a:pt x="2028545" y="381266"/>
                  </a:lnTo>
                  <a:lnTo>
                    <a:pt x="1970671" y="375653"/>
                  </a:lnTo>
                  <a:lnTo>
                    <a:pt x="1913178" y="369214"/>
                  </a:lnTo>
                  <a:lnTo>
                    <a:pt x="1856143" y="361937"/>
                  </a:lnTo>
                  <a:lnTo>
                    <a:pt x="1799653" y="353809"/>
                  </a:lnTo>
                  <a:lnTo>
                    <a:pt x="1743748" y="344817"/>
                  </a:lnTo>
                  <a:lnTo>
                    <a:pt x="1688541" y="334975"/>
                  </a:lnTo>
                  <a:lnTo>
                    <a:pt x="1685683" y="337883"/>
                  </a:lnTo>
                  <a:lnTo>
                    <a:pt x="1603463" y="310108"/>
                  </a:lnTo>
                  <a:lnTo>
                    <a:pt x="1557083" y="292531"/>
                  </a:lnTo>
                  <a:lnTo>
                    <a:pt x="1511261" y="273799"/>
                  </a:lnTo>
                  <a:lnTo>
                    <a:pt x="1466062" y="253911"/>
                  </a:lnTo>
                  <a:lnTo>
                    <a:pt x="1421523" y="232905"/>
                  </a:lnTo>
                  <a:lnTo>
                    <a:pt x="1377721" y="210794"/>
                  </a:lnTo>
                  <a:lnTo>
                    <a:pt x="1334706" y="187591"/>
                  </a:lnTo>
                  <a:lnTo>
                    <a:pt x="1292542" y="163309"/>
                  </a:lnTo>
                  <a:lnTo>
                    <a:pt x="1251280" y="137972"/>
                  </a:lnTo>
                  <a:lnTo>
                    <a:pt x="1210983" y="111582"/>
                  </a:lnTo>
                  <a:lnTo>
                    <a:pt x="1171702" y="84188"/>
                  </a:lnTo>
                  <a:lnTo>
                    <a:pt x="1133500" y="55778"/>
                  </a:lnTo>
                  <a:lnTo>
                    <a:pt x="1158176" y="94957"/>
                  </a:lnTo>
                  <a:lnTo>
                    <a:pt x="1185125" y="132588"/>
                  </a:lnTo>
                  <a:lnTo>
                    <a:pt x="1214221" y="168656"/>
                  </a:lnTo>
                  <a:lnTo>
                    <a:pt x="1245362" y="203111"/>
                  </a:lnTo>
                  <a:lnTo>
                    <a:pt x="1278420" y="235915"/>
                  </a:lnTo>
                  <a:lnTo>
                    <a:pt x="1313268" y="267055"/>
                  </a:lnTo>
                  <a:lnTo>
                    <a:pt x="1349794" y="296468"/>
                  </a:lnTo>
                  <a:lnTo>
                    <a:pt x="1387868" y="324129"/>
                  </a:lnTo>
                  <a:lnTo>
                    <a:pt x="1427378" y="350024"/>
                  </a:lnTo>
                  <a:lnTo>
                    <a:pt x="1468196" y="374091"/>
                  </a:lnTo>
                  <a:lnTo>
                    <a:pt x="1510220" y="396303"/>
                  </a:lnTo>
                  <a:lnTo>
                    <a:pt x="1553298" y="416623"/>
                  </a:lnTo>
                  <a:lnTo>
                    <a:pt x="1584769" y="429780"/>
                  </a:lnTo>
                  <a:lnTo>
                    <a:pt x="1548879" y="456603"/>
                  </a:lnTo>
                  <a:lnTo>
                    <a:pt x="1509585" y="483247"/>
                  </a:lnTo>
                  <a:lnTo>
                    <a:pt x="1468793" y="508368"/>
                  </a:lnTo>
                  <a:lnTo>
                    <a:pt x="1426654" y="531939"/>
                  </a:lnTo>
                  <a:lnTo>
                    <a:pt x="1383296" y="553948"/>
                  </a:lnTo>
                  <a:lnTo>
                    <a:pt x="1338834" y="574408"/>
                  </a:lnTo>
                  <a:lnTo>
                    <a:pt x="1293431" y="593293"/>
                  </a:lnTo>
                  <a:lnTo>
                    <a:pt x="1247190" y="610577"/>
                  </a:lnTo>
                  <a:lnTo>
                    <a:pt x="1200264" y="626262"/>
                  </a:lnTo>
                  <a:lnTo>
                    <a:pt x="1152779" y="640346"/>
                  </a:lnTo>
                  <a:lnTo>
                    <a:pt x="1104861" y="652792"/>
                  </a:lnTo>
                  <a:lnTo>
                    <a:pt x="1056665" y="663613"/>
                  </a:lnTo>
                  <a:lnTo>
                    <a:pt x="1008291" y="672782"/>
                  </a:lnTo>
                  <a:lnTo>
                    <a:pt x="959904" y="680288"/>
                  </a:lnTo>
                  <a:lnTo>
                    <a:pt x="911606" y="686130"/>
                  </a:lnTo>
                  <a:lnTo>
                    <a:pt x="863561" y="690283"/>
                  </a:lnTo>
                  <a:lnTo>
                    <a:pt x="815873" y="692746"/>
                  </a:lnTo>
                  <a:lnTo>
                    <a:pt x="768705" y="693496"/>
                  </a:lnTo>
                  <a:lnTo>
                    <a:pt x="722160" y="692543"/>
                  </a:lnTo>
                  <a:lnTo>
                    <a:pt x="676389" y="689838"/>
                  </a:lnTo>
                  <a:lnTo>
                    <a:pt x="631520" y="685406"/>
                  </a:lnTo>
                  <a:lnTo>
                    <a:pt x="587679" y="679221"/>
                  </a:lnTo>
                  <a:lnTo>
                    <a:pt x="545007" y="671258"/>
                  </a:lnTo>
                  <a:lnTo>
                    <a:pt x="503631" y="661530"/>
                  </a:lnTo>
                  <a:lnTo>
                    <a:pt x="463702" y="649998"/>
                  </a:lnTo>
                  <a:lnTo>
                    <a:pt x="425323" y="636676"/>
                  </a:lnTo>
                  <a:lnTo>
                    <a:pt x="388645" y="621538"/>
                  </a:lnTo>
                  <a:lnTo>
                    <a:pt x="353809" y="604583"/>
                  </a:lnTo>
                  <a:lnTo>
                    <a:pt x="290144" y="565137"/>
                  </a:lnTo>
                  <a:lnTo>
                    <a:pt x="235394" y="518248"/>
                  </a:lnTo>
                  <a:lnTo>
                    <a:pt x="211696" y="491985"/>
                  </a:lnTo>
                  <a:lnTo>
                    <a:pt x="171881" y="516750"/>
                  </a:lnTo>
                  <a:lnTo>
                    <a:pt x="130860" y="540131"/>
                  </a:lnTo>
                  <a:lnTo>
                    <a:pt x="88684" y="562140"/>
                  </a:lnTo>
                  <a:lnTo>
                    <a:pt x="45415" y="582790"/>
                  </a:lnTo>
                  <a:lnTo>
                    <a:pt x="0" y="602526"/>
                  </a:lnTo>
                  <a:lnTo>
                    <a:pt x="0" y="1263091"/>
                  </a:lnTo>
                  <a:lnTo>
                    <a:pt x="31978" y="1238313"/>
                  </a:lnTo>
                  <a:lnTo>
                    <a:pt x="69723" y="1206677"/>
                  </a:lnTo>
                  <a:lnTo>
                    <a:pt x="106603" y="1173238"/>
                  </a:lnTo>
                  <a:lnTo>
                    <a:pt x="142595" y="1138021"/>
                  </a:lnTo>
                  <a:lnTo>
                    <a:pt x="177634" y="1101001"/>
                  </a:lnTo>
                  <a:lnTo>
                    <a:pt x="211696" y="1062202"/>
                  </a:lnTo>
                  <a:lnTo>
                    <a:pt x="229908" y="1099642"/>
                  </a:lnTo>
                  <a:lnTo>
                    <a:pt x="249656" y="1135024"/>
                  </a:lnTo>
                  <a:lnTo>
                    <a:pt x="270891" y="1168361"/>
                  </a:lnTo>
                  <a:lnTo>
                    <a:pt x="293535" y="1199654"/>
                  </a:lnTo>
                  <a:lnTo>
                    <a:pt x="342823" y="1256131"/>
                  </a:lnTo>
                  <a:lnTo>
                    <a:pt x="397002" y="1304531"/>
                  </a:lnTo>
                  <a:lnTo>
                    <a:pt x="455587" y="1344917"/>
                  </a:lnTo>
                  <a:lnTo>
                    <a:pt x="518071" y="1377365"/>
                  </a:lnTo>
                  <a:lnTo>
                    <a:pt x="583933" y="1401927"/>
                  </a:lnTo>
                  <a:lnTo>
                    <a:pt x="652703" y="1418678"/>
                  </a:lnTo>
                  <a:lnTo>
                    <a:pt x="723849" y="1427683"/>
                  </a:lnTo>
                  <a:lnTo>
                    <a:pt x="760158" y="1429296"/>
                  </a:lnTo>
                  <a:lnTo>
                    <a:pt x="796874" y="1428991"/>
                  </a:lnTo>
                  <a:lnTo>
                    <a:pt x="871296" y="1422679"/>
                  </a:lnTo>
                  <a:lnTo>
                    <a:pt x="946581" y="1408823"/>
                  </a:lnTo>
                  <a:lnTo>
                    <a:pt x="984389" y="1399070"/>
                  </a:lnTo>
                  <a:lnTo>
                    <a:pt x="1022235" y="1387462"/>
                  </a:lnTo>
                  <a:lnTo>
                    <a:pt x="1060043" y="1374000"/>
                  </a:lnTo>
                  <a:lnTo>
                    <a:pt x="1097762" y="1358684"/>
                  </a:lnTo>
                  <a:lnTo>
                    <a:pt x="1135316" y="1341526"/>
                  </a:lnTo>
                  <a:lnTo>
                    <a:pt x="1172654" y="1322539"/>
                  </a:lnTo>
                  <a:lnTo>
                    <a:pt x="1209700" y="1301724"/>
                  </a:lnTo>
                  <a:lnTo>
                    <a:pt x="1246403" y="1279105"/>
                  </a:lnTo>
                  <a:lnTo>
                    <a:pt x="1282700" y="1254671"/>
                  </a:lnTo>
                  <a:lnTo>
                    <a:pt x="1318514" y="1228432"/>
                  </a:lnTo>
                  <a:lnTo>
                    <a:pt x="1353807" y="1200404"/>
                  </a:lnTo>
                  <a:lnTo>
                    <a:pt x="1388491" y="1170597"/>
                  </a:lnTo>
                  <a:lnTo>
                    <a:pt x="1422514" y="1139012"/>
                  </a:lnTo>
                  <a:lnTo>
                    <a:pt x="1455813" y="1105662"/>
                  </a:lnTo>
                  <a:lnTo>
                    <a:pt x="1488313" y="1070559"/>
                  </a:lnTo>
                  <a:lnTo>
                    <a:pt x="1519974" y="1033691"/>
                  </a:lnTo>
                  <a:lnTo>
                    <a:pt x="1550720" y="995095"/>
                  </a:lnTo>
                  <a:lnTo>
                    <a:pt x="1580489" y="954747"/>
                  </a:lnTo>
                  <a:lnTo>
                    <a:pt x="1609217" y="912685"/>
                  </a:lnTo>
                  <a:lnTo>
                    <a:pt x="1636839" y="868908"/>
                  </a:lnTo>
                  <a:lnTo>
                    <a:pt x="1663306" y="823417"/>
                  </a:lnTo>
                  <a:lnTo>
                    <a:pt x="1688541" y="776211"/>
                  </a:lnTo>
                  <a:lnTo>
                    <a:pt x="1738236" y="792441"/>
                  </a:lnTo>
                  <a:lnTo>
                    <a:pt x="1788312" y="807402"/>
                  </a:lnTo>
                  <a:lnTo>
                    <a:pt x="1838718" y="821093"/>
                  </a:lnTo>
                  <a:lnTo>
                    <a:pt x="1889391" y="833539"/>
                  </a:lnTo>
                  <a:lnTo>
                    <a:pt x="1940318" y="844753"/>
                  </a:lnTo>
                  <a:lnTo>
                    <a:pt x="1991436" y="854748"/>
                  </a:lnTo>
                  <a:lnTo>
                    <a:pt x="2042706" y="863549"/>
                  </a:lnTo>
                  <a:lnTo>
                    <a:pt x="2094090" y="871169"/>
                  </a:lnTo>
                  <a:lnTo>
                    <a:pt x="2145538" y="877620"/>
                  </a:lnTo>
                  <a:lnTo>
                    <a:pt x="2197011" y="882929"/>
                  </a:lnTo>
                  <a:lnTo>
                    <a:pt x="2248458" y="887095"/>
                  </a:lnTo>
                  <a:lnTo>
                    <a:pt x="2299855" y="890143"/>
                  </a:lnTo>
                  <a:lnTo>
                    <a:pt x="2351138" y="892086"/>
                  </a:lnTo>
                  <a:lnTo>
                    <a:pt x="2402268" y="892949"/>
                  </a:lnTo>
                  <a:lnTo>
                    <a:pt x="2453208" y="892733"/>
                  </a:lnTo>
                  <a:lnTo>
                    <a:pt x="2503906" y="891463"/>
                  </a:lnTo>
                  <a:lnTo>
                    <a:pt x="2554338" y="889152"/>
                  </a:lnTo>
                  <a:lnTo>
                    <a:pt x="2604439" y="885825"/>
                  </a:lnTo>
                  <a:lnTo>
                    <a:pt x="2654173" y="881494"/>
                  </a:lnTo>
                  <a:lnTo>
                    <a:pt x="2703499" y="876160"/>
                  </a:lnTo>
                  <a:lnTo>
                    <a:pt x="2752369" y="869848"/>
                  </a:lnTo>
                  <a:lnTo>
                    <a:pt x="2800756" y="862584"/>
                  </a:lnTo>
                  <a:lnTo>
                    <a:pt x="2848597" y="854379"/>
                  </a:lnTo>
                  <a:lnTo>
                    <a:pt x="2895854" y="845235"/>
                  </a:lnTo>
                  <a:lnTo>
                    <a:pt x="2942488" y="835190"/>
                  </a:lnTo>
                  <a:lnTo>
                    <a:pt x="2988449" y="824242"/>
                  </a:lnTo>
                  <a:lnTo>
                    <a:pt x="3033699" y="812419"/>
                  </a:lnTo>
                  <a:lnTo>
                    <a:pt x="3078200" y="799731"/>
                  </a:lnTo>
                  <a:lnTo>
                    <a:pt x="3121901" y="786180"/>
                  </a:lnTo>
                  <a:lnTo>
                    <a:pt x="3164763" y="771817"/>
                  </a:lnTo>
                  <a:lnTo>
                    <a:pt x="3206737" y="756627"/>
                  </a:lnTo>
                  <a:lnTo>
                    <a:pt x="3247771" y="740638"/>
                  </a:lnTo>
                  <a:lnTo>
                    <a:pt x="3287852" y="723861"/>
                  </a:lnTo>
                  <a:lnTo>
                    <a:pt x="3326904" y="706310"/>
                  </a:lnTo>
                  <a:lnTo>
                    <a:pt x="3364915" y="688022"/>
                  </a:lnTo>
                  <a:lnTo>
                    <a:pt x="3401809" y="668985"/>
                  </a:lnTo>
                  <a:lnTo>
                    <a:pt x="3437572" y="649224"/>
                  </a:lnTo>
                  <a:lnTo>
                    <a:pt x="3472129" y="628764"/>
                  </a:lnTo>
                  <a:lnTo>
                    <a:pt x="3505466" y="607618"/>
                  </a:lnTo>
                  <a:lnTo>
                    <a:pt x="3537534" y="585787"/>
                  </a:lnTo>
                  <a:lnTo>
                    <a:pt x="3597668" y="540181"/>
                  </a:lnTo>
                  <a:lnTo>
                    <a:pt x="3652177" y="492074"/>
                  </a:lnTo>
                  <a:lnTo>
                    <a:pt x="3700742" y="441579"/>
                  </a:lnTo>
                  <a:lnTo>
                    <a:pt x="3742982" y="388848"/>
                  </a:lnTo>
                  <a:lnTo>
                    <a:pt x="3778580" y="333984"/>
                  </a:lnTo>
                  <a:lnTo>
                    <a:pt x="3807180" y="277126"/>
                  </a:lnTo>
                  <a:lnTo>
                    <a:pt x="3828427" y="218401"/>
                  </a:lnTo>
                  <a:lnTo>
                    <a:pt x="3841978" y="157937"/>
                  </a:lnTo>
                  <a:lnTo>
                    <a:pt x="3845763" y="127101"/>
                  </a:lnTo>
                  <a:lnTo>
                    <a:pt x="3847503" y="95859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440467" y="0"/>
            <a:ext cx="3848100" cy="1812289"/>
            <a:chOff x="14440467" y="0"/>
            <a:chExt cx="3848100" cy="1812289"/>
          </a:xfrm>
        </p:grpSpPr>
        <p:sp>
          <p:nvSpPr>
            <p:cNvPr id="8" name="object 8"/>
            <p:cNvSpPr/>
            <p:nvPr/>
          </p:nvSpPr>
          <p:spPr>
            <a:xfrm>
              <a:off x="14440739" y="0"/>
              <a:ext cx="3847465" cy="1812289"/>
            </a:xfrm>
            <a:custGeom>
              <a:avLst/>
              <a:gdLst/>
              <a:ahLst/>
              <a:cxnLst/>
              <a:rect l="l" t="t" r="r" b="b"/>
              <a:pathLst>
                <a:path w="3847465" h="1812289">
                  <a:moveTo>
                    <a:pt x="3847249" y="0"/>
                  </a:moveTo>
                  <a:lnTo>
                    <a:pt x="3847249" y="0"/>
                  </a:lnTo>
                  <a:lnTo>
                    <a:pt x="258889" y="0"/>
                  </a:lnTo>
                  <a:lnTo>
                    <a:pt x="243789" y="12039"/>
                  </a:lnTo>
                  <a:lnTo>
                    <a:pt x="215544" y="36436"/>
                  </a:lnTo>
                  <a:lnTo>
                    <a:pt x="214071" y="37820"/>
                  </a:lnTo>
                  <a:lnTo>
                    <a:pt x="188810" y="61518"/>
                  </a:lnTo>
                  <a:lnTo>
                    <a:pt x="187896" y="62369"/>
                  </a:lnTo>
                  <a:lnTo>
                    <a:pt x="163296" y="87477"/>
                  </a:lnTo>
                  <a:lnTo>
                    <a:pt x="118757" y="139534"/>
                  </a:lnTo>
                  <a:lnTo>
                    <a:pt x="80733" y="193967"/>
                  </a:lnTo>
                  <a:lnTo>
                    <a:pt x="49580" y="250698"/>
                  </a:lnTo>
                  <a:lnTo>
                    <a:pt x="25679" y="309613"/>
                  </a:lnTo>
                  <a:lnTo>
                    <a:pt x="9372" y="370624"/>
                  </a:lnTo>
                  <a:lnTo>
                    <a:pt x="1054" y="433628"/>
                  </a:lnTo>
                  <a:lnTo>
                    <a:pt x="0" y="465861"/>
                  </a:lnTo>
                  <a:lnTo>
                    <a:pt x="1092" y="498271"/>
                  </a:lnTo>
                  <a:lnTo>
                    <a:pt x="9753" y="561822"/>
                  </a:lnTo>
                  <a:lnTo>
                    <a:pt x="26708" y="623544"/>
                  </a:lnTo>
                  <a:lnTo>
                    <a:pt x="51600" y="683323"/>
                  </a:lnTo>
                  <a:lnTo>
                    <a:pt x="84035" y="741032"/>
                  </a:lnTo>
                  <a:lnTo>
                    <a:pt x="123659" y="796518"/>
                  </a:lnTo>
                  <a:lnTo>
                    <a:pt x="170078" y="849655"/>
                  </a:lnTo>
                  <a:lnTo>
                    <a:pt x="222948" y="900328"/>
                  </a:lnTo>
                  <a:lnTo>
                    <a:pt x="281876" y="948385"/>
                  </a:lnTo>
                  <a:lnTo>
                    <a:pt x="313486" y="971397"/>
                  </a:lnTo>
                  <a:lnTo>
                    <a:pt x="346481" y="993711"/>
                  </a:lnTo>
                  <a:lnTo>
                    <a:pt x="380809" y="1015301"/>
                  </a:lnTo>
                  <a:lnTo>
                    <a:pt x="416407" y="1036167"/>
                  </a:lnTo>
                  <a:lnTo>
                    <a:pt x="453250" y="1056271"/>
                  </a:lnTo>
                  <a:lnTo>
                    <a:pt x="491286" y="1075613"/>
                  </a:lnTo>
                  <a:lnTo>
                    <a:pt x="530453" y="1094168"/>
                  </a:lnTo>
                  <a:lnTo>
                    <a:pt x="570725" y="1111923"/>
                  </a:lnTo>
                  <a:lnTo>
                    <a:pt x="612038" y="1128864"/>
                  </a:lnTo>
                  <a:lnTo>
                    <a:pt x="654354" y="1144981"/>
                  </a:lnTo>
                  <a:lnTo>
                    <a:pt x="697623" y="1160233"/>
                  </a:lnTo>
                  <a:lnTo>
                    <a:pt x="741807" y="1174623"/>
                  </a:lnTo>
                  <a:lnTo>
                    <a:pt x="786853" y="1188135"/>
                  </a:lnTo>
                  <a:lnTo>
                    <a:pt x="832726" y="1200746"/>
                  </a:lnTo>
                  <a:lnTo>
                    <a:pt x="879348" y="1212443"/>
                  </a:lnTo>
                  <a:lnTo>
                    <a:pt x="926706" y="1223213"/>
                  </a:lnTo>
                  <a:lnTo>
                    <a:pt x="974737" y="1233030"/>
                  </a:lnTo>
                  <a:lnTo>
                    <a:pt x="1023391" y="1241882"/>
                  </a:lnTo>
                  <a:lnTo>
                    <a:pt x="1072629" y="1249756"/>
                  </a:lnTo>
                  <a:lnTo>
                    <a:pt x="1122413" y="1256626"/>
                  </a:lnTo>
                  <a:lnTo>
                    <a:pt x="1172679" y="1262494"/>
                  </a:lnTo>
                  <a:lnTo>
                    <a:pt x="1223391" y="1267320"/>
                  </a:lnTo>
                  <a:lnTo>
                    <a:pt x="1274495" y="1271104"/>
                  </a:lnTo>
                  <a:lnTo>
                    <a:pt x="1324356" y="1273733"/>
                  </a:lnTo>
                  <a:lnTo>
                    <a:pt x="1323289" y="1273733"/>
                  </a:lnTo>
                  <a:lnTo>
                    <a:pt x="1376895" y="1275435"/>
                  </a:lnTo>
                  <a:lnTo>
                    <a:pt x="1375244" y="1275435"/>
                  </a:lnTo>
                  <a:lnTo>
                    <a:pt x="1429715" y="1276007"/>
                  </a:lnTo>
                  <a:lnTo>
                    <a:pt x="1481937" y="1275435"/>
                  </a:lnTo>
                  <a:lnTo>
                    <a:pt x="1534325" y="1273733"/>
                  </a:lnTo>
                  <a:lnTo>
                    <a:pt x="1586826" y="1270889"/>
                  </a:lnTo>
                  <a:lnTo>
                    <a:pt x="1639404" y="1266888"/>
                  </a:lnTo>
                  <a:lnTo>
                    <a:pt x="1691995" y="1261706"/>
                  </a:lnTo>
                  <a:lnTo>
                    <a:pt x="1744573" y="1255318"/>
                  </a:lnTo>
                  <a:lnTo>
                    <a:pt x="1797062" y="1247736"/>
                  </a:lnTo>
                  <a:lnTo>
                    <a:pt x="1849450" y="1238910"/>
                  </a:lnTo>
                  <a:lnTo>
                    <a:pt x="1901672" y="1228852"/>
                  </a:lnTo>
                  <a:lnTo>
                    <a:pt x="1953679" y="1217523"/>
                  </a:lnTo>
                  <a:lnTo>
                    <a:pt x="2005431" y="1204925"/>
                  </a:lnTo>
                  <a:lnTo>
                    <a:pt x="2056879" y="1191031"/>
                  </a:lnTo>
                  <a:lnTo>
                    <a:pt x="2107984" y="1175816"/>
                  </a:lnTo>
                  <a:lnTo>
                    <a:pt x="2158682" y="1159294"/>
                  </a:lnTo>
                  <a:lnTo>
                    <a:pt x="2183536" y="1205979"/>
                  </a:lnTo>
                  <a:lnTo>
                    <a:pt x="2209635" y="1251038"/>
                  </a:lnTo>
                  <a:lnTo>
                    <a:pt x="2236914" y="1294434"/>
                  </a:lnTo>
                  <a:lnTo>
                    <a:pt x="2265337" y="1336167"/>
                  </a:lnTo>
                  <a:lnTo>
                    <a:pt x="2294813" y="1376222"/>
                  </a:lnTo>
                  <a:lnTo>
                    <a:pt x="2325293" y="1414589"/>
                  </a:lnTo>
                  <a:lnTo>
                    <a:pt x="2356713" y="1451267"/>
                  </a:lnTo>
                  <a:lnTo>
                    <a:pt x="2389009" y="1486242"/>
                  </a:lnTo>
                  <a:lnTo>
                    <a:pt x="2422106" y="1519491"/>
                  </a:lnTo>
                  <a:lnTo>
                    <a:pt x="2455951" y="1551012"/>
                  </a:lnTo>
                  <a:lnTo>
                    <a:pt x="2490482" y="1580794"/>
                  </a:lnTo>
                  <a:lnTo>
                    <a:pt x="2525636" y="1608823"/>
                  </a:lnTo>
                  <a:lnTo>
                    <a:pt x="2561336" y="1635099"/>
                  </a:lnTo>
                  <a:lnTo>
                    <a:pt x="2597531" y="1659610"/>
                  </a:lnTo>
                  <a:lnTo>
                    <a:pt x="2634157" y="1682330"/>
                  </a:lnTo>
                  <a:lnTo>
                    <a:pt x="2671153" y="1703260"/>
                  </a:lnTo>
                  <a:lnTo>
                    <a:pt x="2708440" y="1722386"/>
                  </a:lnTo>
                  <a:lnTo>
                    <a:pt x="2745968" y="1739709"/>
                  </a:lnTo>
                  <a:lnTo>
                    <a:pt x="2783675" y="1755190"/>
                  </a:lnTo>
                  <a:lnTo>
                    <a:pt x="2821482" y="1768856"/>
                  </a:lnTo>
                  <a:lnTo>
                    <a:pt x="2859354" y="1780667"/>
                  </a:lnTo>
                  <a:lnTo>
                    <a:pt x="2897200" y="1790623"/>
                  </a:lnTo>
                  <a:lnTo>
                    <a:pt x="2934970" y="1798701"/>
                  </a:lnTo>
                  <a:lnTo>
                    <a:pt x="2972587" y="1804924"/>
                  </a:lnTo>
                  <a:lnTo>
                    <a:pt x="3047161" y="1811667"/>
                  </a:lnTo>
                  <a:lnTo>
                    <a:pt x="3083966" y="1812188"/>
                  </a:lnTo>
                  <a:lnTo>
                    <a:pt x="3120390" y="1810791"/>
                  </a:lnTo>
                  <a:lnTo>
                    <a:pt x="3191776" y="1802180"/>
                  </a:lnTo>
                  <a:lnTo>
                    <a:pt x="3260814" y="1785772"/>
                  </a:lnTo>
                  <a:lnTo>
                    <a:pt x="3326993" y="1761464"/>
                  </a:lnTo>
                  <a:lnTo>
                    <a:pt x="3389820" y="1729193"/>
                  </a:lnTo>
                  <a:lnTo>
                    <a:pt x="3448761" y="1688858"/>
                  </a:lnTo>
                  <a:lnTo>
                    <a:pt x="3503307" y="1640370"/>
                  </a:lnTo>
                  <a:lnTo>
                    <a:pt x="3552977" y="1583651"/>
                  </a:lnTo>
                  <a:lnTo>
                    <a:pt x="3575824" y="1552194"/>
                  </a:lnTo>
                  <a:lnTo>
                    <a:pt x="3597249" y="1518627"/>
                  </a:lnTo>
                  <a:lnTo>
                    <a:pt x="3617201" y="1482966"/>
                  </a:lnTo>
                  <a:lnTo>
                    <a:pt x="3635616" y="1445196"/>
                  </a:lnTo>
                  <a:lnTo>
                    <a:pt x="3669677" y="1484007"/>
                  </a:lnTo>
                  <a:lnTo>
                    <a:pt x="3704729" y="1521028"/>
                  </a:lnTo>
                  <a:lnTo>
                    <a:pt x="3740721" y="1556270"/>
                  </a:lnTo>
                  <a:lnTo>
                    <a:pt x="3777602" y="1589709"/>
                  </a:lnTo>
                  <a:lnTo>
                    <a:pt x="3815346" y="1621358"/>
                  </a:lnTo>
                  <a:lnTo>
                    <a:pt x="3847249" y="1646072"/>
                  </a:lnTo>
                  <a:lnTo>
                    <a:pt x="3847249" y="1445196"/>
                  </a:lnTo>
                  <a:lnTo>
                    <a:pt x="3847249" y="1159294"/>
                  </a:lnTo>
                  <a:lnTo>
                    <a:pt x="3847249" y="0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40459" y="382993"/>
              <a:ext cx="3848100" cy="1429385"/>
            </a:xfrm>
            <a:custGeom>
              <a:avLst/>
              <a:gdLst/>
              <a:ahLst/>
              <a:cxnLst/>
              <a:rect l="l" t="t" r="r" b="b"/>
              <a:pathLst>
                <a:path w="3848100" h="1429385">
                  <a:moveTo>
                    <a:pt x="3847528" y="602538"/>
                  </a:moveTo>
                  <a:lnTo>
                    <a:pt x="3802088" y="582790"/>
                  </a:lnTo>
                  <a:lnTo>
                    <a:pt x="3758831" y="562140"/>
                  </a:lnTo>
                  <a:lnTo>
                    <a:pt x="3716642" y="540131"/>
                  </a:lnTo>
                  <a:lnTo>
                    <a:pt x="3675621" y="516750"/>
                  </a:lnTo>
                  <a:lnTo>
                    <a:pt x="3635806" y="491985"/>
                  </a:lnTo>
                  <a:lnTo>
                    <a:pt x="3612108" y="518248"/>
                  </a:lnTo>
                  <a:lnTo>
                    <a:pt x="3557359" y="565137"/>
                  </a:lnTo>
                  <a:lnTo>
                    <a:pt x="3493693" y="604583"/>
                  </a:lnTo>
                  <a:lnTo>
                    <a:pt x="3458857" y="621538"/>
                  </a:lnTo>
                  <a:lnTo>
                    <a:pt x="3422180" y="636676"/>
                  </a:lnTo>
                  <a:lnTo>
                    <a:pt x="3383800" y="649998"/>
                  </a:lnTo>
                  <a:lnTo>
                    <a:pt x="3343872" y="661530"/>
                  </a:lnTo>
                  <a:lnTo>
                    <a:pt x="3302495" y="671258"/>
                  </a:lnTo>
                  <a:lnTo>
                    <a:pt x="3259823" y="679221"/>
                  </a:lnTo>
                  <a:lnTo>
                    <a:pt x="3215995" y="685406"/>
                  </a:lnTo>
                  <a:lnTo>
                    <a:pt x="3171113" y="689838"/>
                  </a:lnTo>
                  <a:lnTo>
                    <a:pt x="3125343" y="692543"/>
                  </a:lnTo>
                  <a:lnTo>
                    <a:pt x="3078797" y="693496"/>
                  </a:lnTo>
                  <a:lnTo>
                    <a:pt x="3031629" y="692746"/>
                  </a:lnTo>
                  <a:lnTo>
                    <a:pt x="2983941" y="690283"/>
                  </a:lnTo>
                  <a:lnTo>
                    <a:pt x="2935897" y="686130"/>
                  </a:lnTo>
                  <a:lnTo>
                    <a:pt x="2887599" y="680288"/>
                  </a:lnTo>
                  <a:lnTo>
                    <a:pt x="2839212" y="672782"/>
                  </a:lnTo>
                  <a:lnTo>
                    <a:pt x="2790850" y="663613"/>
                  </a:lnTo>
                  <a:lnTo>
                    <a:pt x="2742641" y="652792"/>
                  </a:lnTo>
                  <a:lnTo>
                    <a:pt x="2694724" y="640346"/>
                  </a:lnTo>
                  <a:lnTo>
                    <a:pt x="2647238" y="626262"/>
                  </a:lnTo>
                  <a:lnTo>
                    <a:pt x="2600312" y="610577"/>
                  </a:lnTo>
                  <a:lnTo>
                    <a:pt x="2554071" y="593293"/>
                  </a:lnTo>
                  <a:lnTo>
                    <a:pt x="2508669" y="574408"/>
                  </a:lnTo>
                  <a:lnTo>
                    <a:pt x="2464206" y="553948"/>
                  </a:lnTo>
                  <a:lnTo>
                    <a:pt x="2420848" y="531939"/>
                  </a:lnTo>
                  <a:lnTo>
                    <a:pt x="2378710" y="508368"/>
                  </a:lnTo>
                  <a:lnTo>
                    <a:pt x="2337917" y="483247"/>
                  </a:lnTo>
                  <a:lnTo>
                    <a:pt x="2298623" y="456603"/>
                  </a:lnTo>
                  <a:lnTo>
                    <a:pt x="2262721" y="429780"/>
                  </a:lnTo>
                  <a:lnTo>
                    <a:pt x="2294204" y="416623"/>
                  </a:lnTo>
                  <a:lnTo>
                    <a:pt x="2337295" y="396303"/>
                  </a:lnTo>
                  <a:lnTo>
                    <a:pt x="2379307" y="374091"/>
                  </a:lnTo>
                  <a:lnTo>
                    <a:pt x="2420124" y="350024"/>
                  </a:lnTo>
                  <a:lnTo>
                    <a:pt x="2459634" y="324129"/>
                  </a:lnTo>
                  <a:lnTo>
                    <a:pt x="2497709" y="296468"/>
                  </a:lnTo>
                  <a:lnTo>
                    <a:pt x="2534234" y="267055"/>
                  </a:lnTo>
                  <a:lnTo>
                    <a:pt x="2569083" y="235915"/>
                  </a:lnTo>
                  <a:lnTo>
                    <a:pt x="2602141" y="203111"/>
                  </a:lnTo>
                  <a:lnTo>
                    <a:pt x="2633281" y="168656"/>
                  </a:lnTo>
                  <a:lnTo>
                    <a:pt x="2662390" y="132588"/>
                  </a:lnTo>
                  <a:lnTo>
                    <a:pt x="2689326" y="94957"/>
                  </a:lnTo>
                  <a:lnTo>
                    <a:pt x="2714002" y="55778"/>
                  </a:lnTo>
                  <a:lnTo>
                    <a:pt x="2675801" y="84188"/>
                  </a:lnTo>
                  <a:lnTo>
                    <a:pt x="2636520" y="111582"/>
                  </a:lnTo>
                  <a:lnTo>
                    <a:pt x="2596223" y="137972"/>
                  </a:lnTo>
                  <a:lnTo>
                    <a:pt x="2554960" y="163309"/>
                  </a:lnTo>
                  <a:lnTo>
                    <a:pt x="2512796" y="187591"/>
                  </a:lnTo>
                  <a:lnTo>
                    <a:pt x="2469781" y="210794"/>
                  </a:lnTo>
                  <a:lnTo>
                    <a:pt x="2425979" y="232905"/>
                  </a:lnTo>
                  <a:lnTo>
                    <a:pt x="2381453" y="253911"/>
                  </a:lnTo>
                  <a:lnTo>
                    <a:pt x="2336241" y="273799"/>
                  </a:lnTo>
                  <a:lnTo>
                    <a:pt x="2290419" y="292531"/>
                  </a:lnTo>
                  <a:lnTo>
                    <a:pt x="2244039" y="310108"/>
                  </a:lnTo>
                  <a:lnTo>
                    <a:pt x="2197150" y="326517"/>
                  </a:lnTo>
                  <a:lnTo>
                    <a:pt x="2161806" y="337883"/>
                  </a:lnTo>
                  <a:lnTo>
                    <a:pt x="2158962" y="334975"/>
                  </a:lnTo>
                  <a:lnTo>
                    <a:pt x="2103755" y="344817"/>
                  </a:lnTo>
                  <a:lnTo>
                    <a:pt x="2047862" y="353809"/>
                  </a:lnTo>
                  <a:lnTo>
                    <a:pt x="1991360" y="361937"/>
                  </a:lnTo>
                  <a:lnTo>
                    <a:pt x="1934324" y="369214"/>
                  </a:lnTo>
                  <a:lnTo>
                    <a:pt x="1876831" y="375653"/>
                  </a:lnTo>
                  <a:lnTo>
                    <a:pt x="1818957" y="381266"/>
                  </a:lnTo>
                  <a:lnTo>
                    <a:pt x="1760766" y="386067"/>
                  </a:lnTo>
                  <a:lnTo>
                    <a:pt x="1702333" y="390055"/>
                  </a:lnTo>
                  <a:lnTo>
                    <a:pt x="1643735" y="393242"/>
                  </a:lnTo>
                  <a:lnTo>
                    <a:pt x="1585036" y="395643"/>
                  </a:lnTo>
                  <a:lnTo>
                    <a:pt x="1526324" y="397268"/>
                  </a:lnTo>
                  <a:lnTo>
                    <a:pt x="1467662" y="398119"/>
                  </a:lnTo>
                  <a:lnTo>
                    <a:pt x="1409128" y="398221"/>
                  </a:lnTo>
                  <a:lnTo>
                    <a:pt x="1350784" y="397560"/>
                  </a:lnTo>
                  <a:lnTo>
                    <a:pt x="1292720" y="396176"/>
                  </a:lnTo>
                  <a:lnTo>
                    <a:pt x="1234998" y="394055"/>
                  </a:lnTo>
                  <a:lnTo>
                    <a:pt x="1177696" y="391210"/>
                  </a:lnTo>
                  <a:lnTo>
                    <a:pt x="1120889" y="387667"/>
                  </a:lnTo>
                  <a:lnTo>
                    <a:pt x="1064641" y="383413"/>
                  </a:lnTo>
                  <a:lnTo>
                    <a:pt x="1009027" y="378472"/>
                  </a:lnTo>
                  <a:lnTo>
                    <a:pt x="954125" y="372846"/>
                  </a:lnTo>
                  <a:lnTo>
                    <a:pt x="900010" y="366560"/>
                  </a:lnTo>
                  <a:lnTo>
                    <a:pt x="846747" y="359613"/>
                  </a:lnTo>
                  <a:lnTo>
                    <a:pt x="794423" y="352005"/>
                  </a:lnTo>
                  <a:lnTo>
                    <a:pt x="743089" y="343763"/>
                  </a:lnTo>
                  <a:lnTo>
                    <a:pt x="692848" y="334899"/>
                  </a:lnTo>
                  <a:lnTo>
                    <a:pt x="643737" y="325399"/>
                  </a:lnTo>
                  <a:lnTo>
                    <a:pt x="595858" y="315290"/>
                  </a:lnTo>
                  <a:lnTo>
                    <a:pt x="549275" y="304584"/>
                  </a:lnTo>
                  <a:lnTo>
                    <a:pt x="504063" y="293293"/>
                  </a:lnTo>
                  <a:lnTo>
                    <a:pt x="460286" y="281406"/>
                  </a:lnTo>
                  <a:lnTo>
                    <a:pt x="418033" y="268960"/>
                  </a:lnTo>
                  <a:lnTo>
                    <a:pt x="377355" y="255943"/>
                  </a:lnTo>
                  <a:lnTo>
                    <a:pt x="338340" y="242379"/>
                  </a:lnTo>
                  <a:lnTo>
                    <a:pt x="301066" y="228269"/>
                  </a:lnTo>
                  <a:lnTo>
                    <a:pt x="265595" y="213626"/>
                  </a:lnTo>
                  <a:lnTo>
                    <a:pt x="200380" y="182791"/>
                  </a:lnTo>
                  <a:lnTo>
                    <a:pt x="143256" y="149948"/>
                  </a:lnTo>
                  <a:lnTo>
                    <a:pt x="94830" y="115163"/>
                  </a:lnTo>
                  <a:lnTo>
                    <a:pt x="55676" y="78524"/>
                  </a:lnTo>
                  <a:lnTo>
                    <a:pt x="26390" y="40106"/>
                  </a:lnTo>
                  <a:lnTo>
                    <a:pt x="7543" y="0"/>
                  </a:lnTo>
                  <a:lnTo>
                    <a:pt x="2870" y="32296"/>
                  </a:lnTo>
                  <a:lnTo>
                    <a:pt x="368" y="64262"/>
                  </a:lnTo>
                  <a:lnTo>
                    <a:pt x="0" y="95859"/>
                  </a:lnTo>
                  <a:lnTo>
                    <a:pt x="1739" y="127101"/>
                  </a:lnTo>
                  <a:lnTo>
                    <a:pt x="11315" y="188379"/>
                  </a:lnTo>
                  <a:lnTo>
                    <a:pt x="28765" y="247992"/>
                  </a:lnTo>
                  <a:lnTo>
                    <a:pt x="53733" y="305803"/>
                  </a:lnTo>
                  <a:lnTo>
                    <a:pt x="85864" y="361670"/>
                  </a:lnTo>
                  <a:lnTo>
                    <a:pt x="124828" y="415480"/>
                  </a:lnTo>
                  <a:lnTo>
                    <a:pt x="170281" y="467118"/>
                  </a:lnTo>
                  <a:lnTo>
                    <a:pt x="221856" y="516432"/>
                  </a:lnTo>
                  <a:lnTo>
                    <a:pt x="279222" y="563308"/>
                  </a:lnTo>
                  <a:lnTo>
                    <a:pt x="342036" y="607618"/>
                  </a:lnTo>
                  <a:lnTo>
                    <a:pt x="375373" y="628764"/>
                  </a:lnTo>
                  <a:lnTo>
                    <a:pt x="409943" y="649224"/>
                  </a:lnTo>
                  <a:lnTo>
                    <a:pt x="445693" y="668985"/>
                  </a:lnTo>
                  <a:lnTo>
                    <a:pt x="482600" y="688022"/>
                  </a:lnTo>
                  <a:lnTo>
                    <a:pt x="520598" y="706310"/>
                  </a:lnTo>
                  <a:lnTo>
                    <a:pt x="559650" y="723861"/>
                  </a:lnTo>
                  <a:lnTo>
                    <a:pt x="599732" y="740638"/>
                  </a:lnTo>
                  <a:lnTo>
                    <a:pt x="640778" y="756627"/>
                  </a:lnTo>
                  <a:lnTo>
                    <a:pt x="682752" y="771817"/>
                  </a:lnTo>
                  <a:lnTo>
                    <a:pt x="725601" y="786180"/>
                  </a:lnTo>
                  <a:lnTo>
                    <a:pt x="769302" y="799731"/>
                  </a:lnTo>
                  <a:lnTo>
                    <a:pt x="813803" y="812419"/>
                  </a:lnTo>
                  <a:lnTo>
                    <a:pt x="859053" y="824242"/>
                  </a:lnTo>
                  <a:lnTo>
                    <a:pt x="905014" y="835190"/>
                  </a:lnTo>
                  <a:lnTo>
                    <a:pt x="951649" y="845235"/>
                  </a:lnTo>
                  <a:lnTo>
                    <a:pt x="998905" y="854379"/>
                  </a:lnTo>
                  <a:lnTo>
                    <a:pt x="1046746" y="862584"/>
                  </a:lnTo>
                  <a:lnTo>
                    <a:pt x="1095133" y="869848"/>
                  </a:lnTo>
                  <a:lnTo>
                    <a:pt x="1144003" y="876160"/>
                  </a:lnTo>
                  <a:lnTo>
                    <a:pt x="1193330" y="881494"/>
                  </a:lnTo>
                  <a:lnTo>
                    <a:pt x="1243063" y="885825"/>
                  </a:lnTo>
                  <a:lnTo>
                    <a:pt x="1293177" y="889152"/>
                  </a:lnTo>
                  <a:lnTo>
                    <a:pt x="1343596" y="891463"/>
                  </a:lnTo>
                  <a:lnTo>
                    <a:pt x="1394294" y="892733"/>
                  </a:lnTo>
                  <a:lnTo>
                    <a:pt x="1445234" y="892949"/>
                  </a:lnTo>
                  <a:lnTo>
                    <a:pt x="1496377" y="892086"/>
                  </a:lnTo>
                  <a:lnTo>
                    <a:pt x="1547660" y="890143"/>
                  </a:lnTo>
                  <a:lnTo>
                    <a:pt x="1599044" y="887095"/>
                  </a:lnTo>
                  <a:lnTo>
                    <a:pt x="1650492" y="882929"/>
                  </a:lnTo>
                  <a:lnTo>
                    <a:pt x="1701965" y="877620"/>
                  </a:lnTo>
                  <a:lnTo>
                    <a:pt x="1753412" y="871169"/>
                  </a:lnTo>
                  <a:lnTo>
                    <a:pt x="1804797" y="863549"/>
                  </a:lnTo>
                  <a:lnTo>
                    <a:pt x="1856066" y="854748"/>
                  </a:lnTo>
                  <a:lnTo>
                    <a:pt x="1907184" y="844753"/>
                  </a:lnTo>
                  <a:lnTo>
                    <a:pt x="1958111" y="833539"/>
                  </a:lnTo>
                  <a:lnTo>
                    <a:pt x="2008797" y="821093"/>
                  </a:lnTo>
                  <a:lnTo>
                    <a:pt x="2059190" y="807402"/>
                  </a:lnTo>
                  <a:lnTo>
                    <a:pt x="2109266" y="792441"/>
                  </a:lnTo>
                  <a:lnTo>
                    <a:pt x="2158962" y="776211"/>
                  </a:lnTo>
                  <a:lnTo>
                    <a:pt x="2184196" y="823417"/>
                  </a:lnTo>
                  <a:lnTo>
                    <a:pt x="2210663" y="868908"/>
                  </a:lnTo>
                  <a:lnTo>
                    <a:pt x="2238286" y="912685"/>
                  </a:lnTo>
                  <a:lnTo>
                    <a:pt x="2267013" y="954747"/>
                  </a:lnTo>
                  <a:lnTo>
                    <a:pt x="2296782" y="995095"/>
                  </a:lnTo>
                  <a:lnTo>
                    <a:pt x="2327529" y="1033691"/>
                  </a:lnTo>
                  <a:lnTo>
                    <a:pt x="2359190" y="1070559"/>
                  </a:lnTo>
                  <a:lnTo>
                    <a:pt x="2391702" y="1105662"/>
                  </a:lnTo>
                  <a:lnTo>
                    <a:pt x="2425001" y="1139012"/>
                  </a:lnTo>
                  <a:lnTo>
                    <a:pt x="2459012" y="1170597"/>
                  </a:lnTo>
                  <a:lnTo>
                    <a:pt x="2493708" y="1200404"/>
                  </a:lnTo>
                  <a:lnTo>
                    <a:pt x="2528989" y="1228432"/>
                  </a:lnTo>
                  <a:lnTo>
                    <a:pt x="2564803" y="1254671"/>
                  </a:lnTo>
                  <a:lnTo>
                    <a:pt x="2601099" y="1279105"/>
                  </a:lnTo>
                  <a:lnTo>
                    <a:pt x="2637802" y="1301724"/>
                  </a:lnTo>
                  <a:lnTo>
                    <a:pt x="2674848" y="1322539"/>
                  </a:lnTo>
                  <a:lnTo>
                    <a:pt x="2712186" y="1341526"/>
                  </a:lnTo>
                  <a:lnTo>
                    <a:pt x="2749740" y="1358684"/>
                  </a:lnTo>
                  <a:lnTo>
                    <a:pt x="2787459" y="1374000"/>
                  </a:lnTo>
                  <a:lnTo>
                    <a:pt x="2825267" y="1387462"/>
                  </a:lnTo>
                  <a:lnTo>
                    <a:pt x="2863113" y="1399070"/>
                  </a:lnTo>
                  <a:lnTo>
                    <a:pt x="2900934" y="1408823"/>
                  </a:lnTo>
                  <a:lnTo>
                    <a:pt x="2938653" y="1416697"/>
                  </a:lnTo>
                  <a:lnTo>
                    <a:pt x="3013557" y="1426781"/>
                  </a:lnTo>
                  <a:lnTo>
                    <a:pt x="3087344" y="1429296"/>
                  </a:lnTo>
                  <a:lnTo>
                    <a:pt x="3123654" y="1427683"/>
                  </a:lnTo>
                  <a:lnTo>
                    <a:pt x="3194799" y="1418678"/>
                  </a:lnTo>
                  <a:lnTo>
                    <a:pt x="3263569" y="1401927"/>
                  </a:lnTo>
                  <a:lnTo>
                    <a:pt x="3329444" y="1377365"/>
                  </a:lnTo>
                  <a:lnTo>
                    <a:pt x="3391916" y="1344917"/>
                  </a:lnTo>
                  <a:lnTo>
                    <a:pt x="3450501" y="1304531"/>
                  </a:lnTo>
                  <a:lnTo>
                    <a:pt x="3504692" y="1256131"/>
                  </a:lnTo>
                  <a:lnTo>
                    <a:pt x="3553968" y="1199654"/>
                  </a:lnTo>
                  <a:lnTo>
                    <a:pt x="3576612" y="1168361"/>
                  </a:lnTo>
                  <a:lnTo>
                    <a:pt x="3597846" y="1135024"/>
                  </a:lnTo>
                  <a:lnTo>
                    <a:pt x="3617595" y="1099642"/>
                  </a:lnTo>
                  <a:lnTo>
                    <a:pt x="3635806" y="1062202"/>
                  </a:lnTo>
                  <a:lnTo>
                    <a:pt x="3669868" y="1101001"/>
                  </a:lnTo>
                  <a:lnTo>
                    <a:pt x="3704907" y="1138021"/>
                  </a:lnTo>
                  <a:lnTo>
                    <a:pt x="3740899" y="1173238"/>
                  </a:lnTo>
                  <a:lnTo>
                    <a:pt x="3777792" y="1206677"/>
                  </a:lnTo>
                  <a:lnTo>
                    <a:pt x="3815524" y="1238313"/>
                  </a:lnTo>
                  <a:lnTo>
                    <a:pt x="3847528" y="1263103"/>
                  </a:lnTo>
                  <a:lnTo>
                    <a:pt x="3847528" y="602538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3657599" y="3467100"/>
            <a:ext cx="11509872" cy="446211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lvl="0"/>
            <a:r>
              <a:rPr lang="en-IN" sz="2400" dirty="0"/>
              <a:t>The machine learning models trained on climate and agricultural data indicate a statistically significant negative correlation between rising temperature and crop yield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pPr lvl="0"/>
            <a:r>
              <a:rPr lang="en-IN" sz="2400" dirty="0"/>
              <a:t> Feature importance analysis highlights temperature and rainfall variability as key predictors impacting yield forecasts. The model's predictions confirm that regions with limited irrigation infrastructure (i.e., dependent on rain-fed agriculture) show higher vulnerability. </a:t>
            </a:r>
            <a:endParaRPr lang="en-IN" sz="2400" dirty="0" smtClean="0"/>
          </a:p>
          <a:p>
            <a:pPr lvl="0"/>
            <a:endParaRPr lang="en-IN" sz="2400" dirty="0"/>
          </a:p>
          <a:p>
            <a:pPr lvl="0"/>
            <a:r>
              <a:rPr lang="en-IN" sz="2400" dirty="0"/>
              <a:t>To </a:t>
            </a:r>
            <a:r>
              <a:rPr lang="en-IN" sz="2400" dirty="0" smtClean="0"/>
              <a:t>improve </a:t>
            </a:r>
            <a:r>
              <a:rPr lang="en-IN" sz="2400" dirty="0"/>
              <a:t>model performance and real-world outcomes, it's essential to incorporate adaptation strategies as part of future data-driven agricultural planning—such as using data to recommend drought-resistant crops, optimize irrigation </a:t>
            </a:r>
            <a:r>
              <a:rPr lang="en-IN" sz="2400" dirty="0" smtClean="0"/>
              <a:t>using</a:t>
            </a:r>
          </a:p>
          <a:p>
            <a:pPr lvl="0"/>
            <a:r>
              <a:rPr lang="en-IN" sz="2400" dirty="0" smtClean="0"/>
              <a:t> </a:t>
            </a:r>
            <a:r>
              <a:rPr lang="en-IN" sz="2400" dirty="0"/>
              <a:t>predictive models, and adjust planting schedules based on forecast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4799"/>
            <a:ext cx="18288000" cy="5061585"/>
          </a:xfrm>
          <a:custGeom>
            <a:avLst/>
            <a:gdLst/>
            <a:ahLst/>
            <a:cxnLst/>
            <a:rect l="l" t="t" r="r" b="b"/>
            <a:pathLst>
              <a:path w="18288000" h="5061584">
                <a:moveTo>
                  <a:pt x="18192121" y="5061100"/>
                </a:moveTo>
                <a:lnTo>
                  <a:pt x="95878" y="5061100"/>
                </a:lnTo>
                <a:lnTo>
                  <a:pt x="49174" y="5058584"/>
                </a:lnTo>
                <a:lnTo>
                  <a:pt x="3928" y="5051213"/>
                </a:lnTo>
                <a:lnTo>
                  <a:pt x="0" y="5050134"/>
                </a:lnTo>
                <a:lnTo>
                  <a:pt x="0" y="10965"/>
                </a:lnTo>
                <a:lnTo>
                  <a:pt x="3928" y="9886"/>
                </a:lnTo>
                <a:lnTo>
                  <a:pt x="49174" y="2515"/>
                </a:lnTo>
                <a:lnTo>
                  <a:pt x="95878" y="0"/>
                </a:lnTo>
                <a:lnTo>
                  <a:pt x="18192121" y="0"/>
                </a:lnTo>
                <a:lnTo>
                  <a:pt x="18238825" y="2515"/>
                </a:lnTo>
                <a:lnTo>
                  <a:pt x="18284072" y="9886"/>
                </a:lnTo>
                <a:lnTo>
                  <a:pt x="18288000" y="10965"/>
                </a:lnTo>
                <a:lnTo>
                  <a:pt x="18288000" y="5050134"/>
                </a:lnTo>
                <a:lnTo>
                  <a:pt x="18284072" y="5051213"/>
                </a:lnTo>
                <a:lnTo>
                  <a:pt x="18238825" y="5058584"/>
                </a:lnTo>
                <a:lnTo>
                  <a:pt x="18192121" y="5061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74904"/>
            <a:ext cx="18288000" cy="28120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2176" y="2517869"/>
            <a:ext cx="12514580" cy="378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650" spc="-2545" dirty="0">
                <a:solidFill>
                  <a:srgbClr val="424E1A"/>
                </a:solidFill>
              </a:rPr>
              <a:t>THANK</a:t>
            </a:r>
            <a:r>
              <a:rPr sz="24650" spc="185" dirty="0">
                <a:solidFill>
                  <a:srgbClr val="424E1A"/>
                </a:solidFill>
              </a:rPr>
              <a:t> </a:t>
            </a:r>
            <a:r>
              <a:rPr sz="24650" spc="-3279" dirty="0"/>
              <a:t>YOU</a:t>
            </a:r>
            <a:endParaRPr sz="2465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5483860" cy="1800860"/>
            <a:chOff x="0" y="0"/>
            <a:chExt cx="5483860" cy="1800860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5483860" cy="1800860"/>
            </a:xfrm>
            <a:custGeom>
              <a:avLst/>
              <a:gdLst/>
              <a:ahLst/>
              <a:cxnLst/>
              <a:rect l="l" t="t" r="r" b="b"/>
              <a:pathLst>
                <a:path w="5483860" h="1800860">
                  <a:moveTo>
                    <a:pt x="5483555" y="383781"/>
                  </a:moveTo>
                  <a:lnTo>
                    <a:pt x="5479364" y="319811"/>
                  </a:lnTo>
                  <a:lnTo>
                    <a:pt x="5467007" y="257784"/>
                  </a:lnTo>
                  <a:lnTo>
                    <a:pt x="5446852" y="197815"/>
                  </a:lnTo>
                  <a:lnTo>
                    <a:pt x="5419280" y="139979"/>
                  </a:lnTo>
                  <a:lnTo>
                    <a:pt x="5384647" y="84378"/>
                  </a:lnTo>
                  <a:lnTo>
                    <a:pt x="5343322" y="31127"/>
                  </a:lnTo>
                  <a:lnTo>
                    <a:pt x="5314962" y="0"/>
                  </a:lnTo>
                  <a:lnTo>
                    <a:pt x="5314835" y="0"/>
                  </a:lnTo>
                  <a:lnTo>
                    <a:pt x="4878794" y="0"/>
                  </a:lnTo>
                  <a:lnTo>
                    <a:pt x="3390519" y="0"/>
                  </a:lnTo>
                  <a:lnTo>
                    <a:pt x="3060916" y="0"/>
                  </a:lnTo>
                  <a:lnTo>
                    <a:pt x="0" y="0"/>
                  </a:lnTo>
                  <a:lnTo>
                    <a:pt x="0" y="1077214"/>
                  </a:lnTo>
                  <a:lnTo>
                    <a:pt x="0" y="1363129"/>
                  </a:lnTo>
                  <a:lnTo>
                    <a:pt x="0" y="1688985"/>
                  </a:lnTo>
                  <a:lnTo>
                    <a:pt x="0" y="1800263"/>
                  </a:lnTo>
                  <a:lnTo>
                    <a:pt x="44691" y="1798142"/>
                  </a:lnTo>
                  <a:lnTo>
                    <a:pt x="91935" y="1793887"/>
                  </a:lnTo>
                  <a:lnTo>
                    <a:pt x="138938" y="1787639"/>
                  </a:lnTo>
                  <a:lnTo>
                    <a:pt x="185648" y="1779397"/>
                  </a:lnTo>
                  <a:lnTo>
                    <a:pt x="232003" y="1769186"/>
                  </a:lnTo>
                  <a:lnTo>
                    <a:pt x="277952" y="1757006"/>
                  </a:lnTo>
                  <a:lnTo>
                    <a:pt x="323430" y="1742884"/>
                  </a:lnTo>
                  <a:lnTo>
                    <a:pt x="368401" y="1726831"/>
                  </a:lnTo>
                  <a:lnTo>
                    <a:pt x="412775" y="1708861"/>
                  </a:lnTo>
                  <a:lnTo>
                    <a:pt x="456526" y="1688985"/>
                  </a:lnTo>
                  <a:lnTo>
                    <a:pt x="499071" y="1708365"/>
                  </a:lnTo>
                  <a:lnTo>
                    <a:pt x="542086" y="1725891"/>
                  </a:lnTo>
                  <a:lnTo>
                    <a:pt x="585508" y="1741576"/>
                  </a:lnTo>
                  <a:lnTo>
                    <a:pt x="629285" y="1755419"/>
                  </a:lnTo>
                  <a:lnTo>
                    <a:pt x="673392" y="1767420"/>
                  </a:lnTo>
                  <a:lnTo>
                    <a:pt x="717765" y="1777580"/>
                  </a:lnTo>
                  <a:lnTo>
                    <a:pt x="762368" y="1785899"/>
                  </a:lnTo>
                  <a:lnTo>
                    <a:pt x="807148" y="1792376"/>
                  </a:lnTo>
                  <a:lnTo>
                    <a:pt x="852055" y="1797024"/>
                  </a:lnTo>
                  <a:lnTo>
                    <a:pt x="897039" y="1799844"/>
                  </a:lnTo>
                  <a:lnTo>
                    <a:pt x="942073" y="1800821"/>
                  </a:lnTo>
                  <a:lnTo>
                    <a:pt x="987094" y="1799983"/>
                  </a:lnTo>
                  <a:lnTo>
                    <a:pt x="1032065" y="1797304"/>
                  </a:lnTo>
                  <a:lnTo>
                    <a:pt x="1076934" y="1792808"/>
                  </a:lnTo>
                  <a:lnTo>
                    <a:pt x="1121651" y="1786496"/>
                  </a:lnTo>
                  <a:lnTo>
                    <a:pt x="1166164" y="1778342"/>
                  </a:lnTo>
                  <a:lnTo>
                    <a:pt x="1210449" y="1768386"/>
                  </a:lnTo>
                  <a:lnTo>
                    <a:pt x="1254442" y="1756613"/>
                  </a:lnTo>
                  <a:lnTo>
                    <a:pt x="1298448" y="1742884"/>
                  </a:lnTo>
                  <a:lnTo>
                    <a:pt x="1341361" y="1727606"/>
                  </a:lnTo>
                  <a:lnTo>
                    <a:pt x="1384211" y="1710385"/>
                  </a:lnTo>
                  <a:lnTo>
                    <a:pt x="1426578" y="1691360"/>
                  </a:lnTo>
                  <a:lnTo>
                    <a:pt x="1468424" y="1670519"/>
                  </a:lnTo>
                  <a:lnTo>
                    <a:pt x="1509712" y="1647875"/>
                  </a:lnTo>
                  <a:lnTo>
                    <a:pt x="1550377" y="1623428"/>
                  </a:lnTo>
                  <a:lnTo>
                    <a:pt x="1590382" y="1597177"/>
                  </a:lnTo>
                  <a:lnTo>
                    <a:pt x="1629676" y="1569123"/>
                  </a:lnTo>
                  <a:lnTo>
                    <a:pt x="1668208" y="1539278"/>
                  </a:lnTo>
                  <a:lnTo>
                    <a:pt x="1705952" y="1507629"/>
                  </a:lnTo>
                  <a:lnTo>
                    <a:pt x="1742833" y="1474190"/>
                  </a:lnTo>
                  <a:lnTo>
                    <a:pt x="1778825" y="1438960"/>
                  </a:lnTo>
                  <a:lnTo>
                    <a:pt x="1813877" y="1401940"/>
                  </a:lnTo>
                  <a:lnTo>
                    <a:pt x="1847938" y="1363129"/>
                  </a:lnTo>
                  <a:lnTo>
                    <a:pt x="1866353" y="1400898"/>
                  </a:lnTo>
                  <a:lnTo>
                    <a:pt x="1886305" y="1436547"/>
                  </a:lnTo>
                  <a:lnTo>
                    <a:pt x="1907730" y="1470113"/>
                  </a:lnTo>
                  <a:lnTo>
                    <a:pt x="1930577" y="1501584"/>
                  </a:lnTo>
                  <a:lnTo>
                    <a:pt x="1980247" y="1558302"/>
                  </a:lnTo>
                  <a:lnTo>
                    <a:pt x="2034794" y="1606778"/>
                  </a:lnTo>
                  <a:lnTo>
                    <a:pt x="2093734" y="1647113"/>
                  </a:lnTo>
                  <a:lnTo>
                    <a:pt x="2156561" y="1679397"/>
                  </a:lnTo>
                  <a:lnTo>
                    <a:pt x="2222741" y="1703692"/>
                  </a:lnTo>
                  <a:lnTo>
                    <a:pt x="2291778" y="1720100"/>
                  </a:lnTo>
                  <a:lnTo>
                    <a:pt x="2363165" y="1728711"/>
                  </a:lnTo>
                  <a:lnTo>
                    <a:pt x="2399588" y="1730108"/>
                  </a:lnTo>
                  <a:lnTo>
                    <a:pt x="2436393" y="1729600"/>
                  </a:lnTo>
                  <a:lnTo>
                    <a:pt x="2510967" y="1722843"/>
                  </a:lnTo>
                  <a:lnTo>
                    <a:pt x="2548585" y="1716633"/>
                  </a:lnTo>
                  <a:lnTo>
                    <a:pt x="2586355" y="1708543"/>
                  </a:lnTo>
                  <a:lnTo>
                    <a:pt x="2624201" y="1698586"/>
                  </a:lnTo>
                  <a:lnTo>
                    <a:pt x="2662072" y="1686775"/>
                  </a:lnTo>
                  <a:lnTo>
                    <a:pt x="2699880" y="1673123"/>
                  </a:lnTo>
                  <a:lnTo>
                    <a:pt x="2737586" y="1657629"/>
                  </a:lnTo>
                  <a:lnTo>
                    <a:pt x="2775115" y="1640319"/>
                  </a:lnTo>
                  <a:lnTo>
                    <a:pt x="2812402" y="1621180"/>
                  </a:lnTo>
                  <a:lnTo>
                    <a:pt x="2849397" y="1600250"/>
                  </a:lnTo>
                  <a:lnTo>
                    <a:pt x="2886024" y="1577530"/>
                  </a:lnTo>
                  <a:lnTo>
                    <a:pt x="2922219" y="1553032"/>
                  </a:lnTo>
                  <a:lnTo>
                    <a:pt x="2957919" y="1526755"/>
                  </a:lnTo>
                  <a:lnTo>
                    <a:pt x="2993072" y="1498714"/>
                  </a:lnTo>
                  <a:lnTo>
                    <a:pt x="3027603" y="1468932"/>
                  </a:lnTo>
                  <a:lnTo>
                    <a:pt x="3061449" y="1437411"/>
                  </a:lnTo>
                  <a:lnTo>
                    <a:pt x="3094545" y="1404162"/>
                  </a:lnTo>
                  <a:lnTo>
                    <a:pt x="3126841" y="1369187"/>
                  </a:lnTo>
                  <a:lnTo>
                    <a:pt x="3158261" y="1332522"/>
                  </a:lnTo>
                  <a:lnTo>
                    <a:pt x="3188741" y="1294142"/>
                  </a:lnTo>
                  <a:lnTo>
                    <a:pt x="3218218" y="1254086"/>
                  </a:lnTo>
                  <a:lnTo>
                    <a:pt x="3246640" y="1212354"/>
                  </a:lnTo>
                  <a:lnTo>
                    <a:pt x="3273920" y="1168958"/>
                  </a:lnTo>
                  <a:lnTo>
                    <a:pt x="3300018" y="1123911"/>
                  </a:lnTo>
                  <a:lnTo>
                    <a:pt x="3324872" y="1077214"/>
                  </a:lnTo>
                  <a:lnTo>
                    <a:pt x="3375571" y="1093749"/>
                  </a:lnTo>
                  <a:lnTo>
                    <a:pt x="3426676" y="1108951"/>
                  </a:lnTo>
                  <a:lnTo>
                    <a:pt x="3478123" y="1122845"/>
                  </a:lnTo>
                  <a:lnTo>
                    <a:pt x="3529876" y="1135443"/>
                  </a:lnTo>
                  <a:lnTo>
                    <a:pt x="3581882" y="1146771"/>
                  </a:lnTo>
                  <a:lnTo>
                    <a:pt x="3634105" y="1156843"/>
                  </a:lnTo>
                  <a:lnTo>
                    <a:pt x="3686492" y="1165656"/>
                  </a:lnTo>
                  <a:lnTo>
                    <a:pt x="3738981" y="1173251"/>
                  </a:lnTo>
                  <a:lnTo>
                    <a:pt x="3791559" y="1179626"/>
                  </a:lnTo>
                  <a:lnTo>
                    <a:pt x="3844150" y="1184808"/>
                  </a:lnTo>
                  <a:lnTo>
                    <a:pt x="3896728" y="1188821"/>
                  </a:lnTo>
                  <a:lnTo>
                    <a:pt x="3949230" y="1191666"/>
                  </a:lnTo>
                  <a:lnTo>
                    <a:pt x="4001617" y="1193355"/>
                  </a:lnTo>
                  <a:lnTo>
                    <a:pt x="4053840" y="1193927"/>
                  </a:lnTo>
                  <a:lnTo>
                    <a:pt x="4108310" y="1193355"/>
                  </a:lnTo>
                  <a:lnTo>
                    <a:pt x="4106659" y="1193355"/>
                  </a:lnTo>
                  <a:lnTo>
                    <a:pt x="4160266" y="1191666"/>
                  </a:lnTo>
                  <a:lnTo>
                    <a:pt x="4159199" y="1191666"/>
                  </a:lnTo>
                  <a:lnTo>
                    <a:pt x="4209059" y="1189024"/>
                  </a:lnTo>
                  <a:lnTo>
                    <a:pt x="4260164" y="1185240"/>
                  </a:lnTo>
                  <a:lnTo>
                    <a:pt x="4310875" y="1180414"/>
                  </a:lnTo>
                  <a:lnTo>
                    <a:pt x="4361142" y="1174559"/>
                  </a:lnTo>
                  <a:lnTo>
                    <a:pt x="4410926" y="1167676"/>
                  </a:lnTo>
                  <a:lnTo>
                    <a:pt x="4460164" y="1159802"/>
                  </a:lnTo>
                  <a:lnTo>
                    <a:pt x="4508817" y="1150950"/>
                  </a:lnTo>
                  <a:lnTo>
                    <a:pt x="4556849" y="1141133"/>
                  </a:lnTo>
                  <a:lnTo>
                    <a:pt x="4604207" y="1130376"/>
                  </a:lnTo>
                  <a:lnTo>
                    <a:pt x="4650829" y="1118679"/>
                  </a:lnTo>
                  <a:lnTo>
                    <a:pt x="4696701" y="1106068"/>
                  </a:lnTo>
                  <a:lnTo>
                    <a:pt x="4741748" y="1092555"/>
                  </a:lnTo>
                  <a:lnTo>
                    <a:pt x="4785931" y="1078153"/>
                  </a:lnTo>
                  <a:lnTo>
                    <a:pt x="4829200" y="1062901"/>
                  </a:lnTo>
                  <a:lnTo>
                    <a:pt x="4871517" y="1046797"/>
                  </a:lnTo>
                  <a:lnTo>
                    <a:pt x="4912830" y="1029855"/>
                  </a:lnTo>
                  <a:lnTo>
                    <a:pt x="4953101" y="1012088"/>
                  </a:lnTo>
                  <a:lnTo>
                    <a:pt x="4992268" y="993533"/>
                  </a:lnTo>
                  <a:lnTo>
                    <a:pt x="5030305" y="974191"/>
                  </a:lnTo>
                  <a:lnTo>
                    <a:pt x="5067147" y="954087"/>
                  </a:lnTo>
                  <a:lnTo>
                    <a:pt x="5102745" y="933234"/>
                  </a:lnTo>
                  <a:lnTo>
                    <a:pt x="5137074" y="911631"/>
                  </a:lnTo>
                  <a:lnTo>
                    <a:pt x="5170068" y="889330"/>
                  </a:lnTo>
                  <a:lnTo>
                    <a:pt x="5201678" y="866317"/>
                  </a:lnTo>
                  <a:lnTo>
                    <a:pt x="5231879" y="842619"/>
                  </a:lnTo>
                  <a:lnTo>
                    <a:pt x="5287823" y="793242"/>
                  </a:lnTo>
                  <a:lnTo>
                    <a:pt x="5337518" y="741311"/>
                  </a:lnTo>
                  <a:lnTo>
                    <a:pt x="5380583" y="686981"/>
                  </a:lnTo>
                  <a:lnTo>
                    <a:pt x="5416664" y="630364"/>
                  </a:lnTo>
                  <a:lnTo>
                    <a:pt x="5445366" y="571614"/>
                  </a:lnTo>
                  <a:lnTo>
                    <a:pt x="5466334" y="510844"/>
                  </a:lnTo>
                  <a:lnTo>
                    <a:pt x="5479186" y="448183"/>
                  </a:lnTo>
                  <a:lnTo>
                    <a:pt x="5482463" y="416191"/>
                  </a:lnTo>
                  <a:lnTo>
                    <a:pt x="5483555" y="383781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00925"/>
              <a:ext cx="5483860" cy="1500505"/>
            </a:xfrm>
            <a:custGeom>
              <a:avLst/>
              <a:gdLst/>
              <a:ahLst/>
              <a:cxnLst/>
              <a:rect l="l" t="t" r="r" b="b"/>
              <a:pathLst>
                <a:path w="5483860" h="1500505">
                  <a:moveTo>
                    <a:pt x="5483834" y="95872"/>
                  </a:moveTo>
                  <a:lnTo>
                    <a:pt x="5483466" y="64262"/>
                  </a:lnTo>
                  <a:lnTo>
                    <a:pt x="5480964" y="32308"/>
                  </a:lnTo>
                  <a:lnTo>
                    <a:pt x="5476291" y="0"/>
                  </a:lnTo>
                  <a:lnTo>
                    <a:pt x="5468213" y="20269"/>
                  </a:lnTo>
                  <a:lnTo>
                    <a:pt x="5457444" y="40119"/>
                  </a:lnTo>
                  <a:lnTo>
                    <a:pt x="5428158" y="78524"/>
                  </a:lnTo>
                  <a:lnTo>
                    <a:pt x="5389003" y="115163"/>
                  </a:lnTo>
                  <a:lnTo>
                    <a:pt x="5340578" y="149948"/>
                  </a:lnTo>
                  <a:lnTo>
                    <a:pt x="5283454" y="182803"/>
                  </a:lnTo>
                  <a:lnTo>
                    <a:pt x="5218239" y="213639"/>
                  </a:lnTo>
                  <a:lnTo>
                    <a:pt x="5182768" y="228282"/>
                  </a:lnTo>
                  <a:lnTo>
                    <a:pt x="5145494" y="242392"/>
                  </a:lnTo>
                  <a:lnTo>
                    <a:pt x="5106479" y="255955"/>
                  </a:lnTo>
                  <a:lnTo>
                    <a:pt x="5065801" y="268960"/>
                  </a:lnTo>
                  <a:lnTo>
                    <a:pt x="5023548" y="281419"/>
                  </a:lnTo>
                  <a:lnTo>
                    <a:pt x="4979771" y="293293"/>
                  </a:lnTo>
                  <a:lnTo>
                    <a:pt x="4934559" y="304596"/>
                  </a:lnTo>
                  <a:lnTo>
                    <a:pt x="4887976" y="315302"/>
                  </a:lnTo>
                  <a:lnTo>
                    <a:pt x="4840097" y="325399"/>
                  </a:lnTo>
                  <a:lnTo>
                    <a:pt x="4790986" y="334899"/>
                  </a:lnTo>
                  <a:lnTo>
                    <a:pt x="4740745" y="343776"/>
                  </a:lnTo>
                  <a:lnTo>
                    <a:pt x="4689411" y="352018"/>
                  </a:lnTo>
                  <a:lnTo>
                    <a:pt x="4637087" y="359613"/>
                  </a:lnTo>
                  <a:lnTo>
                    <a:pt x="4583823" y="366572"/>
                  </a:lnTo>
                  <a:lnTo>
                    <a:pt x="4529709" y="372859"/>
                  </a:lnTo>
                  <a:lnTo>
                    <a:pt x="4474807" y="378472"/>
                  </a:lnTo>
                  <a:lnTo>
                    <a:pt x="4419193" y="383413"/>
                  </a:lnTo>
                  <a:lnTo>
                    <a:pt x="4362945" y="387667"/>
                  </a:lnTo>
                  <a:lnTo>
                    <a:pt x="4306138" y="391223"/>
                  </a:lnTo>
                  <a:lnTo>
                    <a:pt x="4248836" y="394055"/>
                  </a:lnTo>
                  <a:lnTo>
                    <a:pt x="4191114" y="396176"/>
                  </a:lnTo>
                  <a:lnTo>
                    <a:pt x="4133050" y="397573"/>
                  </a:lnTo>
                  <a:lnTo>
                    <a:pt x="4074706" y="398221"/>
                  </a:lnTo>
                  <a:lnTo>
                    <a:pt x="4016171" y="398132"/>
                  </a:lnTo>
                  <a:lnTo>
                    <a:pt x="3957510" y="397268"/>
                  </a:lnTo>
                  <a:lnTo>
                    <a:pt x="3898798" y="395655"/>
                  </a:lnTo>
                  <a:lnTo>
                    <a:pt x="3840099" y="393242"/>
                  </a:lnTo>
                  <a:lnTo>
                    <a:pt x="3781501" y="390055"/>
                  </a:lnTo>
                  <a:lnTo>
                    <a:pt x="3723068" y="386067"/>
                  </a:lnTo>
                  <a:lnTo>
                    <a:pt x="3664877" y="381266"/>
                  </a:lnTo>
                  <a:lnTo>
                    <a:pt x="3607003" y="375653"/>
                  </a:lnTo>
                  <a:lnTo>
                    <a:pt x="3549510" y="369214"/>
                  </a:lnTo>
                  <a:lnTo>
                    <a:pt x="3492474" y="361937"/>
                  </a:lnTo>
                  <a:lnTo>
                    <a:pt x="3435972" y="353809"/>
                  </a:lnTo>
                  <a:lnTo>
                    <a:pt x="3380079" y="344830"/>
                  </a:lnTo>
                  <a:lnTo>
                    <a:pt x="3324872" y="334975"/>
                  </a:lnTo>
                  <a:lnTo>
                    <a:pt x="3322015" y="337883"/>
                  </a:lnTo>
                  <a:lnTo>
                    <a:pt x="3239795" y="310121"/>
                  </a:lnTo>
                  <a:lnTo>
                    <a:pt x="3193415" y="292531"/>
                  </a:lnTo>
                  <a:lnTo>
                    <a:pt x="3147593" y="273799"/>
                  </a:lnTo>
                  <a:lnTo>
                    <a:pt x="3102381" y="253911"/>
                  </a:lnTo>
                  <a:lnTo>
                    <a:pt x="3057855" y="232905"/>
                  </a:lnTo>
                  <a:lnTo>
                    <a:pt x="3014053" y="210794"/>
                  </a:lnTo>
                  <a:lnTo>
                    <a:pt x="2971038" y="187591"/>
                  </a:lnTo>
                  <a:lnTo>
                    <a:pt x="2928874" y="163309"/>
                  </a:lnTo>
                  <a:lnTo>
                    <a:pt x="2887611" y="137972"/>
                  </a:lnTo>
                  <a:lnTo>
                    <a:pt x="2847314" y="111594"/>
                  </a:lnTo>
                  <a:lnTo>
                    <a:pt x="2808033" y="84188"/>
                  </a:lnTo>
                  <a:lnTo>
                    <a:pt x="2769832" y="55778"/>
                  </a:lnTo>
                  <a:lnTo>
                    <a:pt x="2794508" y="94957"/>
                  </a:lnTo>
                  <a:lnTo>
                    <a:pt x="2821457" y="132600"/>
                  </a:lnTo>
                  <a:lnTo>
                    <a:pt x="2850553" y="168656"/>
                  </a:lnTo>
                  <a:lnTo>
                    <a:pt x="2881693" y="203111"/>
                  </a:lnTo>
                  <a:lnTo>
                    <a:pt x="2914751" y="235927"/>
                  </a:lnTo>
                  <a:lnTo>
                    <a:pt x="2949600" y="267055"/>
                  </a:lnTo>
                  <a:lnTo>
                    <a:pt x="2986125" y="296468"/>
                  </a:lnTo>
                  <a:lnTo>
                    <a:pt x="3024200" y="324142"/>
                  </a:lnTo>
                  <a:lnTo>
                    <a:pt x="3063710" y="350024"/>
                  </a:lnTo>
                  <a:lnTo>
                    <a:pt x="3104527" y="374091"/>
                  </a:lnTo>
                  <a:lnTo>
                    <a:pt x="3146539" y="396303"/>
                  </a:lnTo>
                  <a:lnTo>
                    <a:pt x="3189630" y="416623"/>
                  </a:lnTo>
                  <a:lnTo>
                    <a:pt x="3221101" y="429780"/>
                  </a:lnTo>
                  <a:lnTo>
                    <a:pt x="3185210" y="456603"/>
                  </a:lnTo>
                  <a:lnTo>
                    <a:pt x="3145917" y="483247"/>
                  </a:lnTo>
                  <a:lnTo>
                    <a:pt x="3105124" y="508368"/>
                  </a:lnTo>
                  <a:lnTo>
                    <a:pt x="3062986" y="531939"/>
                  </a:lnTo>
                  <a:lnTo>
                    <a:pt x="3019628" y="553961"/>
                  </a:lnTo>
                  <a:lnTo>
                    <a:pt x="2975165" y="574421"/>
                  </a:lnTo>
                  <a:lnTo>
                    <a:pt x="2929750" y="593293"/>
                  </a:lnTo>
                  <a:lnTo>
                    <a:pt x="2883522" y="610577"/>
                  </a:lnTo>
                  <a:lnTo>
                    <a:pt x="2836595" y="626275"/>
                  </a:lnTo>
                  <a:lnTo>
                    <a:pt x="2789110" y="640346"/>
                  </a:lnTo>
                  <a:lnTo>
                    <a:pt x="2741193" y="652805"/>
                  </a:lnTo>
                  <a:lnTo>
                    <a:pt x="2692984" y="663613"/>
                  </a:lnTo>
                  <a:lnTo>
                    <a:pt x="2644622" y="672782"/>
                  </a:lnTo>
                  <a:lnTo>
                    <a:pt x="2596235" y="680300"/>
                  </a:lnTo>
                  <a:lnTo>
                    <a:pt x="2547937" y="686130"/>
                  </a:lnTo>
                  <a:lnTo>
                    <a:pt x="2499893" y="690295"/>
                  </a:lnTo>
                  <a:lnTo>
                    <a:pt x="2452205" y="692746"/>
                  </a:lnTo>
                  <a:lnTo>
                    <a:pt x="2405037" y="693508"/>
                  </a:lnTo>
                  <a:lnTo>
                    <a:pt x="2358491" y="692543"/>
                  </a:lnTo>
                  <a:lnTo>
                    <a:pt x="2312720" y="689851"/>
                  </a:lnTo>
                  <a:lnTo>
                    <a:pt x="2267839" y="685406"/>
                  </a:lnTo>
                  <a:lnTo>
                    <a:pt x="2224011" y="679221"/>
                  </a:lnTo>
                  <a:lnTo>
                    <a:pt x="2181339" y="671258"/>
                  </a:lnTo>
                  <a:lnTo>
                    <a:pt x="2139962" y="661530"/>
                  </a:lnTo>
                  <a:lnTo>
                    <a:pt x="2100033" y="650011"/>
                  </a:lnTo>
                  <a:lnTo>
                    <a:pt x="2061654" y="636689"/>
                  </a:lnTo>
                  <a:lnTo>
                    <a:pt x="2024976" y="621550"/>
                  </a:lnTo>
                  <a:lnTo>
                    <a:pt x="1990140" y="604583"/>
                  </a:lnTo>
                  <a:lnTo>
                    <a:pt x="1926475" y="565137"/>
                  </a:lnTo>
                  <a:lnTo>
                    <a:pt x="1871726" y="518248"/>
                  </a:lnTo>
                  <a:lnTo>
                    <a:pt x="1848027" y="491998"/>
                  </a:lnTo>
                  <a:lnTo>
                    <a:pt x="1808213" y="516750"/>
                  </a:lnTo>
                  <a:lnTo>
                    <a:pt x="1767192" y="540131"/>
                  </a:lnTo>
                  <a:lnTo>
                    <a:pt x="1725002" y="562152"/>
                  </a:lnTo>
                  <a:lnTo>
                    <a:pt x="1681746" y="582790"/>
                  </a:lnTo>
                  <a:lnTo>
                    <a:pt x="1637487" y="602081"/>
                  </a:lnTo>
                  <a:lnTo>
                    <a:pt x="1592275" y="620001"/>
                  </a:lnTo>
                  <a:lnTo>
                    <a:pt x="1546199" y="636587"/>
                  </a:lnTo>
                  <a:lnTo>
                    <a:pt x="1499336" y="651814"/>
                  </a:lnTo>
                  <a:lnTo>
                    <a:pt x="1451737" y="665708"/>
                  </a:lnTo>
                  <a:lnTo>
                    <a:pt x="1403489" y="678281"/>
                  </a:lnTo>
                  <a:lnTo>
                    <a:pt x="1354658" y="689508"/>
                  </a:lnTo>
                  <a:lnTo>
                    <a:pt x="1305318" y="699414"/>
                  </a:lnTo>
                  <a:lnTo>
                    <a:pt x="1255522" y="708012"/>
                  </a:lnTo>
                  <a:lnTo>
                    <a:pt x="1205369" y="715302"/>
                  </a:lnTo>
                  <a:lnTo>
                    <a:pt x="1154912" y="721271"/>
                  </a:lnTo>
                  <a:lnTo>
                    <a:pt x="1104214" y="725944"/>
                  </a:lnTo>
                  <a:lnTo>
                    <a:pt x="1053363" y="729335"/>
                  </a:lnTo>
                  <a:lnTo>
                    <a:pt x="1002423" y="731418"/>
                  </a:lnTo>
                  <a:lnTo>
                    <a:pt x="951471" y="732231"/>
                  </a:lnTo>
                  <a:lnTo>
                    <a:pt x="900569" y="731761"/>
                  </a:lnTo>
                  <a:lnTo>
                    <a:pt x="849795" y="730021"/>
                  </a:lnTo>
                  <a:lnTo>
                    <a:pt x="799211" y="727011"/>
                  </a:lnTo>
                  <a:lnTo>
                    <a:pt x="748893" y="722731"/>
                  </a:lnTo>
                  <a:lnTo>
                    <a:pt x="698906" y="717207"/>
                  </a:lnTo>
                  <a:lnTo>
                    <a:pt x="681126" y="714781"/>
                  </a:lnTo>
                  <a:lnTo>
                    <a:pt x="694601" y="709422"/>
                  </a:lnTo>
                  <a:lnTo>
                    <a:pt x="731062" y="692518"/>
                  </a:lnTo>
                  <a:lnTo>
                    <a:pt x="767029" y="673354"/>
                  </a:lnTo>
                  <a:lnTo>
                    <a:pt x="802424" y="651941"/>
                  </a:lnTo>
                  <a:lnTo>
                    <a:pt x="837184" y="628294"/>
                  </a:lnTo>
                  <a:lnTo>
                    <a:pt x="871258" y="602399"/>
                  </a:lnTo>
                  <a:lnTo>
                    <a:pt x="904582" y="574255"/>
                  </a:lnTo>
                  <a:lnTo>
                    <a:pt x="937082" y="543864"/>
                  </a:lnTo>
                  <a:lnTo>
                    <a:pt x="968705" y="511238"/>
                  </a:lnTo>
                  <a:lnTo>
                    <a:pt x="999388" y="476364"/>
                  </a:lnTo>
                  <a:lnTo>
                    <a:pt x="1029068" y="439254"/>
                  </a:lnTo>
                  <a:lnTo>
                    <a:pt x="1057668" y="399897"/>
                  </a:lnTo>
                  <a:lnTo>
                    <a:pt x="1085151" y="358305"/>
                  </a:lnTo>
                  <a:lnTo>
                    <a:pt x="1043038" y="384683"/>
                  </a:lnTo>
                  <a:lnTo>
                    <a:pt x="1000277" y="409168"/>
                  </a:lnTo>
                  <a:lnTo>
                    <a:pt x="956881" y="431761"/>
                  </a:lnTo>
                  <a:lnTo>
                    <a:pt x="912939" y="452488"/>
                  </a:lnTo>
                  <a:lnTo>
                    <a:pt x="868476" y="471322"/>
                  </a:lnTo>
                  <a:lnTo>
                    <a:pt x="823544" y="488276"/>
                  </a:lnTo>
                  <a:lnTo>
                    <a:pt x="778192" y="503339"/>
                  </a:lnTo>
                  <a:lnTo>
                    <a:pt x="732485" y="516521"/>
                  </a:lnTo>
                  <a:lnTo>
                    <a:pt x="686447" y="527824"/>
                  </a:lnTo>
                  <a:lnTo>
                    <a:pt x="640143" y="537248"/>
                  </a:lnTo>
                  <a:lnTo>
                    <a:pt x="593610" y="544779"/>
                  </a:lnTo>
                  <a:lnTo>
                    <a:pt x="546912" y="550430"/>
                  </a:lnTo>
                  <a:lnTo>
                    <a:pt x="500100" y="554202"/>
                  </a:lnTo>
                  <a:lnTo>
                    <a:pt x="453199" y="556082"/>
                  </a:lnTo>
                  <a:lnTo>
                    <a:pt x="406285" y="556082"/>
                  </a:lnTo>
                  <a:lnTo>
                    <a:pt x="359384" y="554202"/>
                  </a:lnTo>
                  <a:lnTo>
                    <a:pt x="312572" y="550430"/>
                  </a:lnTo>
                  <a:lnTo>
                    <a:pt x="265861" y="544779"/>
                  </a:lnTo>
                  <a:lnTo>
                    <a:pt x="219341" y="537248"/>
                  </a:lnTo>
                  <a:lnTo>
                    <a:pt x="173037" y="527824"/>
                  </a:lnTo>
                  <a:lnTo>
                    <a:pt x="126987" y="516521"/>
                  </a:lnTo>
                  <a:lnTo>
                    <a:pt x="81267" y="503339"/>
                  </a:lnTo>
                  <a:lnTo>
                    <a:pt x="35915" y="488276"/>
                  </a:lnTo>
                  <a:lnTo>
                    <a:pt x="0" y="474713"/>
                  </a:lnTo>
                  <a:lnTo>
                    <a:pt x="0" y="611251"/>
                  </a:lnTo>
                  <a:lnTo>
                    <a:pt x="58089" y="652513"/>
                  </a:lnTo>
                  <a:lnTo>
                    <a:pt x="93560" y="673900"/>
                  </a:lnTo>
                  <a:lnTo>
                    <a:pt x="129590" y="693026"/>
                  </a:lnTo>
                  <a:lnTo>
                    <a:pt x="166116" y="709904"/>
                  </a:lnTo>
                  <a:lnTo>
                    <a:pt x="191096" y="719785"/>
                  </a:lnTo>
                  <a:lnTo>
                    <a:pt x="160743" y="723099"/>
                  </a:lnTo>
                  <a:lnTo>
                    <a:pt x="109829" y="727329"/>
                  </a:lnTo>
                  <a:lnTo>
                    <a:pt x="58635" y="730275"/>
                  </a:lnTo>
                  <a:lnTo>
                    <a:pt x="0" y="731964"/>
                  </a:lnTo>
                  <a:lnTo>
                    <a:pt x="0" y="1499374"/>
                  </a:lnTo>
                  <a:lnTo>
                    <a:pt x="44818" y="1497253"/>
                  </a:lnTo>
                  <a:lnTo>
                    <a:pt x="92049" y="1492986"/>
                  </a:lnTo>
                  <a:lnTo>
                    <a:pt x="139039" y="1486725"/>
                  </a:lnTo>
                  <a:lnTo>
                    <a:pt x="185737" y="1478483"/>
                  </a:lnTo>
                  <a:lnTo>
                    <a:pt x="232079" y="1468259"/>
                  </a:lnTo>
                  <a:lnTo>
                    <a:pt x="278015" y="1456080"/>
                  </a:lnTo>
                  <a:lnTo>
                    <a:pt x="323481" y="1441945"/>
                  </a:lnTo>
                  <a:lnTo>
                    <a:pt x="368427" y="1425879"/>
                  </a:lnTo>
                  <a:lnTo>
                    <a:pt x="412800" y="1407883"/>
                  </a:lnTo>
                  <a:lnTo>
                    <a:pt x="456526" y="1387995"/>
                  </a:lnTo>
                  <a:lnTo>
                    <a:pt x="499071" y="1407388"/>
                  </a:lnTo>
                  <a:lnTo>
                    <a:pt x="542086" y="1424940"/>
                  </a:lnTo>
                  <a:lnTo>
                    <a:pt x="585508" y="1440637"/>
                  </a:lnTo>
                  <a:lnTo>
                    <a:pt x="629297" y="1454492"/>
                  </a:lnTo>
                  <a:lnTo>
                    <a:pt x="673404" y="1466494"/>
                  </a:lnTo>
                  <a:lnTo>
                    <a:pt x="717778" y="1476667"/>
                  </a:lnTo>
                  <a:lnTo>
                    <a:pt x="762381" y="1484985"/>
                  </a:lnTo>
                  <a:lnTo>
                    <a:pt x="807161" y="1491475"/>
                  </a:lnTo>
                  <a:lnTo>
                    <a:pt x="852081" y="1496123"/>
                  </a:lnTo>
                  <a:lnTo>
                    <a:pt x="897077" y="1498942"/>
                  </a:lnTo>
                  <a:lnTo>
                    <a:pt x="942111" y="1499920"/>
                  </a:lnTo>
                  <a:lnTo>
                    <a:pt x="987145" y="1499069"/>
                  </a:lnTo>
                  <a:lnTo>
                    <a:pt x="1032116" y="1496402"/>
                  </a:lnTo>
                  <a:lnTo>
                    <a:pt x="1076985" y="1491894"/>
                  </a:lnTo>
                  <a:lnTo>
                    <a:pt x="1121714" y="1485569"/>
                  </a:lnTo>
                  <a:lnTo>
                    <a:pt x="1166241" y="1477429"/>
                  </a:lnTo>
                  <a:lnTo>
                    <a:pt x="1210525" y="1467459"/>
                  </a:lnTo>
                  <a:lnTo>
                    <a:pt x="1254518" y="1455674"/>
                  </a:lnTo>
                  <a:lnTo>
                    <a:pt x="1298181" y="1442072"/>
                  </a:lnTo>
                  <a:lnTo>
                    <a:pt x="1341450" y="1426667"/>
                  </a:lnTo>
                  <a:lnTo>
                    <a:pt x="1384300" y="1409433"/>
                  </a:lnTo>
                  <a:lnTo>
                    <a:pt x="1426679" y="1390408"/>
                  </a:lnTo>
                  <a:lnTo>
                    <a:pt x="1468526" y="1369568"/>
                  </a:lnTo>
                  <a:lnTo>
                    <a:pt x="1509814" y="1346911"/>
                  </a:lnTo>
                  <a:lnTo>
                    <a:pt x="1550479" y="1322463"/>
                  </a:lnTo>
                  <a:lnTo>
                    <a:pt x="1590484" y="1296212"/>
                  </a:lnTo>
                  <a:lnTo>
                    <a:pt x="1629778" y="1268171"/>
                  </a:lnTo>
                  <a:lnTo>
                    <a:pt x="1668310" y="1238326"/>
                  </a:lnTo>
                  <a:lnTo>
                    <a:pt x="1706041" y="1206677"/>
                  </a:lnTo>
                  <a:lnTo>
                    <a:pt x="1742935" y="1173251"/>
                  </a:lnTo>
                  <a:lnTo>
                    <a:pt x="1778927" y="1138021"/>
                  </a:lnTo>
                  <a:lnTo>
                    <a:pt x="1813966" y="1101013"/>
                  </a:lnTo>
                  <a:lnTo>
                    <a:pt x="1848027" y="1062215"/>
                  </a:lnTo>
                  <a:lnTo>
                    <a:pt x="1866239" y="1099654"/>
                  </a:lnTo>
                  <a:lnTo>
                    <a:pt x="1885988" y="1135037"/>
                  </a:lnTo>
                  <a:lnTo>
                    <a:pt x="1907222" y="1168361"/>
                  </a:lnTo>
                  <a:lnTo>
                    <a:pt x="1929866" y="1199654"/>
                  </a:lnTo>
                  <a:lnTo>
                    <a:pt x="1979142" y="1256131"/>
                  </a:lnTo>
                  <a:lnTo>
                    <a:pt x="2033333" y="1304531"/>
                  </a:lnTo>
                  <a:lnTo>
                    <a:pt x="2091918" y="1344930"/>
                  </a:lnTo>
                  <a:lnTo>
                    <a:pt x="2154390" y="1377378"/>
                  </a:lnTo>
                  <a:lnTo>
                    <a:pt x="2220264" y="1401940"/>
                  </a:lnTo>
                  <a:lnTo>
                    <a:pt x="2289035" y="1418691"/>
                  </a:lnTo>
                  <a:lnTo>
                    <a:pt x="2360180" y="1427683"/>
                  </a:lnTo>
                  <a:lnTo>
                    <a:pt x="2396490" y="1429296"/>
                  </a:lnTo>
                  <a:lnTo>
                    <a:pt x="2433205" y="1428991"/>
                  </a:lnTo>
                  <a:lnTo>
                    <a:pt x="2507615" y="1422692"/>
                  </a:lnTo>
                  <a:lnTo>
                    <a:pt x="2582900" y="1408823"/>
                  </a:lnTo>
                  <a:lnTo>
                    <a:pt x="2620721" y="1399082"/>
                  </a:lnTo>
                  <a:lnTo>
                    <a:pt x="2658567" y="1387475"/>
                  </a:lnTo>
                  <a:lnTo>
                    <a:pt x="2696375" y="1374000"/>
                  </a:lnTo>
                  <a:lnTo>
                    <a:pt x="2734094" y="1358684"/>
                  </a:lnTo>
                  <a:lnTo>
                    <a:pt x="2771648" y="1341526"/>
                  </a:lnTo>
                  <a:lnTo>
                    <a:pt x="2808986" y="1322539"/>
                  </a:lnTo>
                  <a:lnTo>
                    <a:pt x="2846032" y="1301737"/>
                  </a:lnTo>
                  <a:lnTo>
                    <a:pt x="2882735" y="1279105"/>
                  </a:lnTo>
                  <a:lnTo>
                    <a:pt x="2919031" y="1254671"/>
                  </a:lnTo>
                  <a:lnTo>
                    <a:pt x="2954845" y="1228432"/>
                  </a:lnTo>
                  <a:lnTo>
                    <a:pt x="2990126" y="1200416"/>
                  </a:lnTo>
                  <a:lnTo>
                    <a:pt x="3024822" y="1170609"/>
                  </a:lnTo>
                  <a:lnTo>
                    <a:pt x="3058833" y="1139024"/>
                  </a:lnTo>
                  <a:lnTo>
                    <a:pt x="3092132" y="1105674"/>
                  </a:lnTo>
                  <a:lnTo>
                    <a:pt x="3124644" y="1070559"/>
                  </a:lnTo>
                  <a:lnTo>
                    <a:pt x="3156305" y="1033703"/>
                  </a:lnTo>
                  <a:lnTo>
                    <a:pt x="3187052" y="995095"/>
                  </a:lnTo>
                  <a:lnTo>
                    <a:pt x="3216821" y="954760"/>
                  </a:lnTo>
                  <a:lnTo>
                    <a:pt x="3245548" y="912698"/>
                  </a:lnTo>
                  <a:lnTo>
                    <a:pt x="3273171" y="868908"/>
                  </a:lnTo>
                  <a:lnTo>
                    <a:pt x="3299637" y="823417"/>
                  </a:lnTo>
                  <a:lnTo>
                    <a:pt x="3324872" y="776224"/>
                  </a:lnTo>
                  <a:lnTo>
                    <a:pt x="3374567" y="792454"/>
                  </a:lnTo>
                  <a:lnTo>
                    <a:pt x="3424644" y="807402"/>
                  </a:lnTo>
                  <a:lnTo>
                    <a:pt x="3475037" y="821093"/>
                  </a:lnTo>
                  <a:lnTo>
                    <a:pt x="3525723" y="833539"/>
                  </a:lnTo>
                  <a:lnTo>
                    <a:pt x="3576650" y="844753"/>
                  </a:lnTo>
                  <a:lnTo>
                    <a:pt x="3627767" y="854760"/>
                  </a:lnTo>
                  <a:lnTo>
                    <a:pt x="3679037" y="863561"/>
                  </a:lnTo>
                  <a:lnTo>
                    <a:pt x="3730421" y="871181"/>
                  </a:lnTo>
                  <a:lnTo>
                    <a:pt x="3781869" y="877633"/>
                  </a:lnTo>
                  <a:lnTo>
                    <a:pt x="3833342" y="882929"/>
                  </a:lnTo>
                  <a:lnTo>
                    <a:pt x="3884790" y="887095"/>
                  </a:lnTo>
                  <a:lnTo>
                    <a:pt x="3936174" y="890143"/>
                  </a:lnTo>
                  <a:lnTo>
                    <a:pt x="3987457" y="892098"/>
                  </a:lnTo>
                  <a:lnTo>
                    <a:pt x="4038600" y="892949"/>
                  </a:lnTo>
                  <a:lnTo>
                    <a:pt x="4089539" y="892733"/>
                  </a:lnTo>
                  <a:lnTo>
                    <a:pt x="4140238" y="891476"/>
                  </a:lnTo>
                  <a:lnTo>
                    <a:pt x="4190657" y="889165"/>
                  </a:lnTo>
                  <a:lnTo>
                    <a:pt x="4240771" y="885837"/>
                  </a:lnTo>
                  <a:lnTo>
                    <a:pt x="4290504" y="881494"/>
                  </a:lnTo>
                  <a:lnTo>
                    <a:pt x="4339831" y="876160"/>
                  </a:lnTo>
                  <a:lnTo>
                    <a:pt x="4388701" y="869861"/>
                  </a:lnTo>
                  <a:lnTo>
                    <a:pt x="4437088" y="862596"/>
                  </a:lnTo>
                  <a:lnTo>
                    <a:pt x="4484929" y="854379"/>
                  </a:lnTo>
                  <a:lnTo>
                    <a:pt x="4532185" y="845248"/>
                  </a:lnTo>
                  <a:lnTo>
                    <a:pt x="4578820" y="835190"/>
                  </a:lnTo>
                  <a:lnTo>
                    <a:pt x="4624781" y="824242"/>
                  </a:lnTo>
                  <a:lnTo>
                    <a:pt x="4670031" y="812419"/>
                  </a:lnTo>
                  <a:lnTo>
                    <a:pt x="4714532" y="799731"/>
                  </a:lnTo>
                  <a:lnTo>
                    <a:pt x="4758233" y="786193"/>
                  </a:lnTo>
                  <a:lnTo>
                    <a:pt x="4801082" y="771817"/>
                  </a:lnTo>
                  <a:lnTo>
                    <a:pt x="4843056" y="756627"/>
                  </a:lnTo>
                  <a:lnTo>
                    <a:pt x="4884102" y="740638"/>
                  </a:lnTo>
                  <a:lnTo>
                    <a:pt x="4924183" y="723861"/>
                  </a:lnTo>
                  <a:lnTo>
                    <a:pt x="4963236" y="706323"/>
                  </a:lnTo>
                  <a:lnTo>
                    <a:pt x="5001234" y="688022"/>
                  </a:lnTo>
                  <a:lnTo>
                    <a:pt x="5038141" y="668985"/>
                  </a:lnTo>
                  <a:lnTo>
                    <a:pt x="5073891" y="649236"/>
                  </a:lnTo>
                  <a:lnTo>
                    <a:pt x="5108460" y="628764"/>
                  </a:lnTo>
                  <a:lnTo>
                    <a:pt x="5141798" y="607618"/>
                  </a:lnTo>
                  <a:lnTo>
                    <a:pt x="5173865" y="585800"/>
                  </a:lnTo>
                  <a:lnTo>
                    <a:pt x="5234000" y="540181"/>
                  </a:lnTo>
                  <a:lnTo>
                    <a:pt x="5288508" y="492074"/>
                  </a:lnTo>
                  <a:lnTo>
                    <a:pt x="5337060" y="441591"/>
                  </a:lnTo>
                  <a:lnTo>
                    <a:pt x="5379313" y="388848"/>
                  </a:lnTo>
                  <a:lnTo>
                    <a:pt x="5414911" y="333984"/>
                  </a:lnTo>
                  <a:lnTo>
                    <a:pt x="5443499" y="277139"/>
                  </a:lnTo>
                  <a:lnTo>
                    <a:pt x="5464759" y="218414"/>
                  </a:lnTo>
                  <a:lnTo>
                    <a:pt x="5478310" y="157949"/>
                  </a:lnTo>
                  <a:lnTo>
                    <a:pt x="5482094" y="127101"/>
                  </a:lnTo>
                  <a:lnTo>
                    <a:pt x="5483834" y="95872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804137" y="0"/>
            <a:ext cx="5483860" cy="1800860"/>
            <a:chOff x="12804137" y="0"/>
            <a:chExt cx="5483860" cy="1800860"/>
          </a:xfrm>
        </p:grpSpPr>
        <p:sp>
          <p:nvSpPr>
            <p:cNvPr id="9" name="object 9"/>
            <p:cNvSpPr/>
            <p:nvPr/>
          </p:nvSpPr>
          <p:spPr>
            <a:xfrm>
              <a:off x="12804407" y="11"/>
              <a:ext cx="5483860" cy="1800860"/>
            </a:xfrm>
            <a:custGeom>
              <a:avLst/>
              <a:gdLst/>
              <a:ahLst/>
              <a:cxnLst/>
              <a:rect l="l" t="t" r="r" b="b"/>
              <a:pathLst>
                <a:path w="5483859" h="1800860">
                  <a:moveTo>
                    <a:pt x="5483580" y="0"/>
                  </a:moveTo>
                  <a:lnTo>
                    <a:pt x="5483580" y="0"/>
                  </a:lnTo>
                  <a:lnTo>
                    <a:pt x="168592" y="0"/>
                  </a:lnTo>
                  <a:lnTo>
                    <a:pt x="163296" y="5397"/>
                  </a:lnTo>
                  <a:lnTo>
                    <a:pt x="118757" y="57454"/>
                  </a:lnTo>
                  <a:lnTo>
                    <a:pt x="80733" y="111899"/>
                  </a:lnTo>
                  <a:lnTo>
                    <a:pt x="49580" y="168617"/>
                  </a:lnTo>
                  <a:lnTo>
                    <a:pt x="25679" y="227533"/>
                  </a:lnTo>
                  <a:lnTo>
                    <a:pt x="9385" y="288544"/>
                  </a:lnTo>
                  <a:lnTo>
                    <a:pt x="1054" y="351561"/>
                  </a:lnTo>
                  <a:lnTo>
                    <a:pt x="0" y="383781"/>
                  </a:lnTo>
                  <a:lnTo>
                    <a:pt x="1104" y="416191"/>
                  </a:lnTo>
                  <a:lnTo>
                    <a:pt x="9753" y="479742"/>
                  </a:lnTo>
                  <a:lnTo>
                    <a:pt x="26708" y="541477"/>
                  </a:lnTo>
                  <a:lnTo>
                    <a:pt x="51600" y="601256"/>
                  </a:lnTo>
                  <a:lnTo>
                    <a:pt x="84035" y="658952"/>
                  </a:lnTo>
                  <a:lnTo>
                    <a:pt x="123659" y="714438"/>
                  </a:lnTo>
                  <a:lnTo>
                    <a:pt x="170091" y="767588"/>
                  </a:lnTo>
                  <a:lnTo>
                    <a:pt x="222948" y="818248"/>
                  </a:lnTo>
                  <a:lnTo>
                    <a:pt x="281876" y="866317"/>
                  </a:lnTo>
                  <a:lnTo>
                    <a:pt x="313486" y="889330"/>
                  </a:lnTo>
                  <a:lnTo>
                    <a:pt x="346481" y="911631"/>
                  </a:lnTo>
                  <a:lnTo>
                    <a:pt x="380809" y="933234"/>
                  </a:lnTo>
                  <a:lnTo>
                    <a:pt x="416407" y="954087"/>
                  </a:lnTo>
                  <a:lnTo>
                    <a:pt x="453250" y="974191"/>
                  </a:lnTo>
                  <a:lnTo>
                    <a:pt x="491286" y="993533"/>
                  </a:lnTo>
                  <a:lnTo>
                    <a:pt x="530453" y="1012088"/>
                  </a:lnTo>
                  <a:lnTo>
                    <a:pt x="570725" y="1029855"/>
                  </a:lnTo>
                  <a:lnTo>
                    <a:pt x="612038" y="1046797"/>
                  </a:lnTo>
                  <a:lnTo>
                    <a:pt x="654354" y="1062901"/>
                  </a:lnTo>
                  <a:lnTo>
                    <a:pt x="697636" y="1078153"/>
                  </a:lnTo>
                  <a:lnTo>
                    <a:pt x="741819" y="1092555"/>
                  </a:lnTo>
                  <a:lnTo>
                    <a:pt x="786866" y="1106068"/>
                  </a:lnTo>
                  <a:lnTo>
                    <a:pt x="832726" y="1118679"/>
                  </a:lnTo>
                  <a:lnTo>
                    <a:pt x="879348" y="1130376"/>
                  </a:lnTo>
                  <a:lnTo>
                    <a:pt x="926706" y="1141133"/>
                  </a:lnTo>
                  <a:lnTo>
                    <a:pt x="974737" y="1150950"/>
                  </a:lnTo>
                  <a:lnTo>
                    <a:pt x="1023391" y="1159802"/>
                  </a:lnTo>
                  <a:lnTo>
                    <a:pt x="1072642" y="1167676"/>
                  </a:lnTo>
                  <a:lnTo>
                    <a:pt x="1122413" y="1174559"/>
                  </a:lnTo>
                  <a:lnTo>
                    <a:pt x="1172679" y="1180414"/>
                  </a:lnTo>
                  <a:lnTo>
                    <a:pt x="1223391" y="1185240"/>
                  </a:lnTo>
                  <a:lnTo>
                    <a:pt x="1274495" y="1189024"/>
                  </a:lnTo>
                  <a:lnTo>
                    <a:pt x="1324356" y="1191666"/>
                  </a:lnTo>
                  <a:lnTo>
                    <a:pt x="1323289" y="1191666"/>
                  </a:lnTo>
                  <a:lnTo>
                    <a:pt x="1376895" y="1193355"/>
                  </a:lnTo>
                  <a:lnTo>
                    <a:pt x="1375257" y="1193355"/>
                  </a:lnTo>
                  <a:lnTo>
                    <a:pt x="1429715" y="1193927"/>
                  </a:lnTo>
                  <a:lnTo>
                    <a:pt x="1481950" y="1193355"/>
                  </a:lnTo>
                  <a:lnTo>
                    <a:pt x="1534325" y="1191666"/>
                  </a:lnTo>
                  <a:lnTo>
                    <a:pt x="1586826" y="1188821"/>
                  </a:lnTo>
                  <a:lnTo>
                    <a:pt x="1639404" y="1184808"/>
                  </a:lnTo>
                  <a:lnTo>
                    <a:pt x="1691995" y="1179626"/>
                  </a:lnTo>
                  <a:lnTo>
                    <a:pt x="1744573" y="1173251"/>
                  </a:lnTo>
                  <a:lnTo>
                    <a:pt x="1797075" y="1165656"/>
                  </a:lnTo>
                  <a:lnTo>
                    <a:pt x="1849450" y="1156843"/>
                  </a:lnTo>
                  <a:lnTo>
                    <a:pt x="1901672" y="1146771"/>
                  </a:lnTo>
                  <a:lnTo>
                    <a:pt x="1953679" y="1135443"/>
                  </a:lnTo>
                  <a:lnTo>
                    <a:pt x="2005444" y="1122845"/>
                  </a:lnTo>
                  <a:lnTo>
                    <a:pt x="2056892" y="1108951"/>
                  </a:lnTo>
                  <a:lnTo>
                    <a:pt x="2107984" y="1093749"/>
                  </a:lnTo>
                  <a:lnTo>
                    <a:pt x="2158695" y="1077214"/>
                  </a:lnTo>
                  <a:lnTo>
                    <a:pt x="2183536" y="1123911"/>
                  </a:lnTo>
                  <a:lnTo>
                    <a:pt x="2209635" y="1168958"/>
                  </a:lnTo>
                  <a:lnTo>
                    <a:pt x="2236927" y="1212354"/>
                  </a:lnTo>
                  <a:lnTo>
                    <a:pt x="2265337" y="1254086"/>
                  </a:lnTo>
                  <a:lnTo>
                    <a:pt x="2294813" y="1294142"/>
                  </a:lnTo>
                  <a:lnTo>
                    <a:pt x="2325306" y="1332522"/>
                  </a:lnTo>
                  <a:lnTo>
                    <a:pt x="2356713" y="1369187"/>
                  </a:lnTo>
                  <a:lnTo>
                    <a:pt x="2389009" y="1404162"/>
                  </a:lnTo>
                  <a:lnTo>
                    <a:pt x="2422106" y="1437411"/>
                  </a:lnTo>
                  <a:lnTo>
                    <a:pt x="2455951" y="1468932"/>
                  </a:lnTo>
                  <a:lnTo>
                    <a:pt x="2490482" y="1498714"/>
                  </a:lnTo>
                  <a:lnTo>
                    <a:pt x="2525636" y="1526755"/>
                  </a:lnTo>
                  <a:lnTo>
                    <a:pt x="2561336" y="1553032"/>
                  </a:lnTo>
                  <a:lnTo>
                    <a:pt x="2597531" y="1577530"/>
                  </a:lnTo>
                  <a:lnTo>
                    <a:pt x="2634157" y="1600250"/>
                  </a:lnTo>
                  <a:lnTo>
                    <a:pt x="2671153" y="1621180"/>
                  </a:lnTo>
                  <a:lnTo>
                    <a:pt x="2708440" y="1640319"/>
                  </a:lnTo>
                  <a:lnTo>
                    <a:pt x="2745968" y="1657629"/>
                  </a:lnTo>
                  <a:lnTo>
                    <a:pt x="2783675" y="1673123"/>
                  </a:lnTo>
                  <a:lnTo>
                    <a:pt x="2821495" y="1686775"/>
                  </a:lnTo>
                  <a:lnTo>
                    <a:pt x="2859354" y="1698586"/>
                  </a:lnTo>
                  <a:lnTo>
                    <a:pt x="2897200" y="1708543"/>
                  </a:lnTo>
                  <a:lnTo>
                    <a:pt x="2934970" y="1716633"/>
                  </a:lnTo>
                  <a:lnTo>
                    <a:pt x="2972587" y="1722843"/>
                  </a:lnTo>
                  <a:lnTo>
                    <a:pt x="3047161" y="1729600"/>
                  </a:lnTo>
                  <a:lnTo>
                    <a:pt x="3083966" y="1730108"/>
                  </a:lnTo>
                  <a:lnTo>
                    <a:pt x="3120390" y="1728711"/>
                  </a:lnTo>
                  <a:lnTo>
                    <a:pt x="3191776" y="1720100"/>
                  </a:lnTo>
                  <a:lnTo>
                    <a:pt x="3260814" y="1703692"/>
                  </a:lnTo>
                  <a:lnTo>
                    <a:pt x="3327006" y="1679397"/>
                  </a:lnTo>
                  <a:lnTo>
                    <a:pt x="3389820" y="1647113"/>
                  </a:lnTo>
                  <a:lnTo>
                    <a:pt x="3448761" y="1606778"/>
                  </a:lnTo>
                  <a:lnTo>
                    <a:pt x="3503320" y="1558302"/>
                  </a:lnTo>
                  <a:lnTo>
                    <a:pt x="3552977" y="1501584"/>
                  </a:lnTo>
                  <a:lnTo>
                    <a:pt x="3575824" y="1470113"/>
                  </a:lnTo>
                  <a:lnTo>
                    <a:pt x="3597249" y="1436547"/>
                  </a:lnTo>
                  <a:lnTo>
                    <a:pt x="3617201" y="1400898"/>
                  </a:lnTo>
                  <a:lnTo>
                    <a:pt x="3635616" y="1363129"/>
                  </a:lnTo>
                  <a:lnTo>
                    <a:pt x="3669677" y="1401940"/>
                  </a:lnTo>
                  <a:lnTo>
                    <a:pt x="3704729" y="1438960"/>
                  </a:lnTo>
                  <a:lnTo>
                    <a:pt x="3740721" y="1474190"/>
                  </a:lnTo>
                  <a:lnTo>
                    <a:pt x="3777615" y="1507629"/>
                  </a:lnTo>
                  <a:lnTo>
                    <a:pt x="3815346" y="1539278"/>
                  </a:lnTo>
                  <a:lnTo>
                    <a:pt x="3853891" y="1569123"/>
                  </a:lnTo>
                  <a:lnTo>
                    <a:pt x="3893185" y="1597177"/>
                  </a:lnTo>
                  <a:lnTo>
                    <a:pt x="3933177" y="1623428"/>
                  </a:lnTo>
                  <a:lnTo>
                    <a:pt x="3973842" y="1647875"/>
                  </a:lnTo>
                  <a:lnTo>
                    <a:pt x="4015130" y="1670519"/>
                  </a:lnTo>
                  <a:lnTo>
                    <a:pt x="4056977" y="1691360"/>
                  </a:lnTo>
                  <a:lnTo>
                    <a:pt x="4099344" y="1710385"/>
                  </a:lnTo>
                  <a:lnTo>
                    <a:pt x="4142194" y="1727606"/>
                  </a:lnTo>
                  <a:lnTo>
                    <a:pt x="4185107" y="1742884"/>
                  </a:lnTo>
                  <a:lnTo>
                    <a:pt x="4229125" y="1756613"/>
                  </a:lnTo>
                  <a:lnTo>
                    <a:pt x="4273105" y="1768386"/>
                  </a:lnTo>
                  <a:lnTo>
                    <a:pt x="4317390" y="1778342"/>
                  </a:lnTo>
                  <a:lnTo>
                    <a:pt x="4361916" y="1786496"/>
                  </a:lnTo>
                  <a:lnTo>
                    <a:pt x="4406633" y="1792808"/>
                  </a:lnTo>
                  <a:lnTo>
                    <a:pt x="4451489" y="1797304"/>
                  </a:lnTo>
                  <a:lnTo>
                    <a:pt x="4496460" y="1799983"/>
                  </a:lnTo>
                  <a:lnTo>
                    <a:pt x="4541482" y="1800821"/>
                  </a:lnTo>
                  <a:lnTo>
                    <a:pt x="4586516" y="1799844"/>
                  </a:lnTo>
                  <a:lnTo>
                    <a:pt x="4631499" y="1797024"/>
                  </a:lnTo>
                  <a:lnTo>
                    <a:pt x="4676419" y="1792376"/>
                  </a:lnTo>
                  <a:lnTo>
                    <a:pt x="4721187" y="1785899"/>
                  </a:lnTo>
                  <a:lnTo>
                    <a:pt x="4765789" y="1777580"/>
                  </a:lnTo>
                  <a:lnTo>
                    <a:pt x="4810163" y="1767420"/>
                  </a:lnTo>
                  <a:lnTo>
                    <a:pt x="4854270" y="1755419"/>
                  </a:lnTo>
                  <a:lnTo>
                    <a:pt x="4898060" y="1741576"/>
                  </a:lnTo>
                  <a:lnTo>
                    <a:pt x="4941468" y="1725891"/>
                  </a:lnTo>
                  <a:lnTo>
                    <a:pt x="4984483" y="1708365"/>
                  </a:lnTo>
                  <a:lnTo>
                    <a:pt x="5027041" y="1688985"/>
                  </a:lnTo>
                  <a:lnTo>
                    <a:pt x="5070780" y="1708861"/>
                  </a:lnTo>
                  <a:lnTo>
                    <a:pt x="5115166" y="1726831"/>
                  </a:lnTo>
                  <a:lnTo>
                    <a:pt x="5160124" y="1742884"/>
                  </a:lnTo>
                  <a:lnTo>
                    <a:pt x="5205603" y="1757006"/>
                  </a:lnTo>
                  <a:lnTo>
                    <a:pt x="5251551" y="1769186"/>
                  </a:lnTo>
                  <a:lnTo>
                    <a:pt x="5297906" y="1779397"/>
                  </a:lnTo>
                  <a:lnTo>
                    <a:pt x="5344617" y="1787639"/>
                  </a:lnTo>
                  <a:lnTo>
                    <a:pt x="5391620" y="1793887"/>
                  </a:lnTo>
                  <a:lnTo>
                    <a:pt x="5438864" y="1798142"/>
                  </a:lnTo>
                  <a:lnTo>
                    <a:pt x="5483580" y="1800263"/>
                  </a:lnTo>
                  <a:lnTo>
                    <a:pt x="5483580" y="1688985"/>
                  </a:lnTo>
                  <a:lnTo>
                    <a:pt x="5483580" y="1363129"/>
                  </a:lnTo>
                  <a:lnTo>
                    <a:pt x="5483580" y="1077214"/>
                  </a:lnTo>
                  <a:lnTo>
                    <a:pt x="5483580" y="0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04127" y="300925"/>
              <a:ext cx="5483860" cy="1500505"/>
            </a:xfrm>
            <a:custGeom>
              <a:avLst/>
              <a:gdLst/>
              <a:ahLst/>
              <a:cxnLst/>
              <a:rect l="l" t="t" r="r" b="b"/>
              <a:pathLst>
                <a:path w="5483859" h="1500505">
                  <a:moveTo>
                    <a:pt x="5483860" y="474713"/>
                  </a:moveTo>
                  <a:lnTo>
                    <a:pt x="5447919" y="488276"/>
                  </a:lnTo>
                  <a:lnTo>
                    <a:pt x="5402567" y="503339"/>
                  </a:lnTo>
                  <a:lnTo>
                    <a:pt x="5356847" y="516521"/>
                  </a:lnTo>
                  <a:lnTo>
                    <a:pt x="5310810" y="527824"/>
                  </a:lnTo>
                  <a:lnTo>
                    <a:pt x="5264493" y="537248"/>
                  </a:lnTo>
                  <a:lnTo>
                    <a:pt x="5217973" y="544779"/>
                  </a:lnTo>
                  <a:lnTo>
                    <a:pt x="5171275" y="550430"/>
                  </a:lnTo>
                  <a:lnTo>
                    <a:pt x="5124450" y="554202"/>
                  </a:lnTo>
                  <a:lnTo>
                    <a:pt x="5077549" y="556082"/>
                  </a:lnTo>
                  <a:lnTo>
                    <a:pt x="5030635" y="556082"/>
                  </a:lnTo>
                  <a:lnTo>
                    <a:pt x="4983734" y="554202"/>
                  </a:lnTo>
                  <a:lnTo>
                    <a:pt x="4936922" y="550430"/>
                  </a:lnTo>
                  <a:lnTo>
                    <a:pt x="4890224" y="544779"/>
                  </a:lnTo>
                  <a:lnTo>
                    <a:pt x="4843691" y="537248"/>
                  </a:lnTo>
                  <a:lnTo>
                    <a:pt x="4797387" y="527824"/>
                  </a:lnTo>
                  <a:lnTo>
                    <a:pt x="4751362" y="516521"/>
                  </a:lnTo>
                  <a:lnTo>
                    <a:pt x="4705642" y="503339"/>
                  </a:lnTo>
                  <a:lnTo>
                    <a:pt x="4660290" y="488276"/>
                  </a:lnTo>
                  <a:lnTo>
                    <a:pt x="4615358" y="471322"/>
                  </a:lnTo>
                  <a:lnTo>
                    <a:pt x="4570895" y="452488"/>
                  </a:lnTo>
                  <a:lnTo>
                    <a:pt x="4526953" y="431761"/>
                  </a:lnTo>
                  <a:lnTo>
                    <a:pt x="4483570" y="409168"/>
                  </a:lnTo>
                  <a:lnTo>
                    <a:pt x="4440796" y="384683"/>
                  </a:lnTo>
                  <a:lnTo>
                    <a:pt x="4398683" y="358305"/>
                  </a:lnTo>
                  <a:lnTo>
                    <a:pt x="4426166" y="399897"/>
                  </a:lnTo>
                  <a:lnTo>
                    <a:pt x="4454779" y="439254"/>
                  </a:lnTo>
                  <a:lnTo>
                    <a:pt x="4484446" y="476364"/>
                  </a:lnTo>
                  <a:lnTo>
                    <a:pt x="4515129" y="511238"/>
                  </a:lnTo>
                  <a:lnTo>
                    <a:pt x="4546752" y="543864"/>
                  </a:lnTo>
                  <a:lnTo>
                    <a:pt x="4579251" y="574255"/>
                  </a:lnTo>
                  <a:lnTo>
                    <a:pt x="4612576" y="602399"/>
                  </a:lnTo>
                  <a:lnTo>
                    <a:pt x="4646650" y="628294"/>
                  </a:lnTo>
                  <a:lnTo>
                    <a:pt x="4681410" y="651941"/>
                  </a:lnTo>
                  <a:lnTo>
                    <a:pt x="4716805" y="673354"/>
                  </a:lnTo>
                  <a:lnTo>
                    <a:pt x="4752772" y="692518"/>
                  </a:lnTo>
                  <a:lnTo>
                    <a:pt x="4789233" y="709422"/>
                  </a:lnTo>
                  <a:lnTo>
                    <a:pt x="4802695" y="714781"/>
                  </a:lnTo>
                  <a:lnTo>
                    <a:pt x="4784928" y="717207"/>
                  </a:lnTo>
                  <a:lnTo>
                    <a:pt x="4734941" y="722731"/>
                  </a:lnTo>
                  <a:lnTo>
                    <a:pt x="4684623" y="727011"/>
                  </a:lnTo>
                  <a:lnTo>
                    <a:pt x="4634039" y="730021"/>
                  </a:lnTo>
                  <a:lnTo>
                    <a:pt x="4583265" y="731761"/>
                  </a:lnTo>
                  <a:lnTo>
                    <a:pt x="4532363" y="732231"/>
                  </a:lnTo>
                  <a:lnTo>
                    <a:pt x="4481411" y="731418"/>
                  </a:lnTo>
                  <a:lnTo>
                    <a:pt x="4430471" y="729335"/>
                  </a:lnTo>
                  <a:lnTo>
                    <a:pt x="4379620" y="725944"/>
                  </a:lnTo>
                  <a:lnTo>
                    <a:pt x="4328934" y="721271"/>
                  </a:lnTo>
                  <a:lnTo>
                    <a:pt x="4278465" y="715302"/>
                  </a:lnTo>
                  <a:lnTo>
                    <a:pt x="4228312" y="708012"/>
                  </a:lnTo>
                  <a:lnTo>
                    <a:pt x="4178516" y="699414"/>
                  </a:lnTo>
                  <a:lnTo>
                    <a:pt x="4129176" y="689508"/>
                  </a:lnTo>
                  <a:lnTo>
                    <a:pt x="4080345" y="678281"/>
                  </a:lnTo>
                  <a:lnTo>
                    <a:pt x="4032097" y="665708"/>
                  </a:lnTo>
                  <a:lnTo>
                    <a:pt x="3984498" y="651814"/>
                  </a:lnTo>
                  <a:lnTo>
                    <a:pt x="3937635" y="636587"/>
                  </a:lnTo>
                  <a:lnTo>
                    <a:pt x="3891559" y="620001"/>
                  </a:lnTo>
                  <a:lnTo>
                    <a:pt x="3846360" y="602081"/>
                  </a:lnTo>
                  <a:lnTo>
                    <a:pt x="3802088" y="582790"/>
                  </a:lnTo>
                  <a:lnTo>
                    <a:pt x="3758831" y="562152"/>
                  </a:lnTo>
                  <a:lnTo>
                    <a:pt x="3716655" y="540131"/>
                  </a:lnTo>
                  <a:lnTo>
                    <a:pt x="3675621" y="516750"/>
                  </a:lnTo>
                  <a:lnTo>
                    <a:pt x="3635806" y="491998"/>
                  </a:lnTo>
                  <a:lnTo>
                    <a:pt x="3612108" y="518248"/>
                  </a:lnTo>
                  <a:lnTo>
                    <a:pt x="3557359" y="565137"/>
                  </a:lnTo>
                  <a:lnTo>
                    <a:pt x="3493706" y="604583"/>
                  </a:lnTo>
                  <a:lnTo>
                    <a:pt x="3458857" y="621550"/>
                  </a:lnTo>
                  <a:lnTo>
                    <a:pt x="3422180" y="636689"/>
                  </a:lnTo>
                  <a:lnTo>
                    <a:pt x="3383813" y="650011"/>
                  </a:lnTo>
                  <a:lnTo>
                    <a:pt x="3343872" y="661530"/>
                  </a:lnTo>
                  <a:lnTo>
                    <a:pt x="3302495" y="671258"/>
                  </a:lnTo>
                  <a:lnTo>
                    <a:pt x="3259836" y="679221"/>
                  </a:lnTo>
                  <a:lnTo>
                    <a:pt x="3215995" y="685406"/>
                  </a:lnTo>
                  <a:lnTo>
                    <a:pt x="3171126" y="689851"/>
                  </a:lnTo>
                  <a:lnTo>
                    <a:pt x="3125343" y="692543"/>
                  </a:lnTo>
                  <a:lnTo>
                    <a:pt x="3078810" y="693508"/>
                  </a:lnTo>
                  <a:lnTo>
                    <a:pt x="3031629" y="692746"/>
                  </a:lnTo>
                  <a:lnTo>
                    <a:pt x="2983941" y="690295"/>
                  </a:lnTo>
                  <a:lnTo>
                    <a:pt x="2935897" y="686130"/>
                  </a:lnTo>
                  <a:lnTo>
                    <a:pt x="2887611" y="680300"/>
                  </a:lnTo>
                  <a:lnTo>
                    <a:pt x="2839212" y="672782"/>
                  </a:lnTo>
                  <a:lnTo>
                    <a:pt x="2790850" y="663613"/>
                  </a:lnTo>
                  <a:lnTo>
                    <a:pt x="2742641" y="652805"/>
                  </a:lnTo>
                  <a:lnTo>
                    <a:pt x="2694724" y="640346"/>
                  </a:lnTo>
                  <a:lnTo>
                    <a:pt x="2647238" y="626275"/>
                  </a:lnTo>
                  <a:lnTo>
                    <a:pt x="2600312" y="610577"/>
                  </a:lnTo>
                  <a:lnTo>
                    <a:pt x="2554084" y="593293"/>
                  </a:lnTo>
                  <a:lnTo>
                    <a:pt x="2508669" y="574421"/>
                  </a:lnTo>
                  <a:lnTo>
                    <a:pt x="2464219" y="553961"/>
                  </a:lnTo>
                  <a:lnTo>
                    <a:pt x="2420848" y="531939"/>
                  </a:lnTo>
                  <a:lnTo>
                    <a:pt x="2378710" y="508368"/>
                  </a:lnTo>
                  <a:lnTo>
                    <a:pt x="2337917" y="483247"/>
                  </a:lnTo>
                  <a:lnTo>
                    <a:pt x="2298623" y="456603"/>
                  </a:lnTo>
                  <a:lnTo>
                    <a:pt x="2262721" y="429780"/>
                  </a:lnTo>
                  <a:lnTo>
                    <a:pt x="2294204" y="416623"/>
                  </a:lnTo>
                  <a:lnTo>
                    <a:pt x="2337295" y="396303"/>
                  </a:lnTo>
                  <a:lnTo>
                    <a:pt x="2379307" y="374091"/>
                  </a:lnTo>
                  <a:lnTo>
                    <a:pt x="2420124" y="350024"/>
                  </a:lnTo>
                  <a:lnTo>
                    <a:pt x="2459634" y="324142"/>
                  </a:lnTo>
                  <a:lnTo>
                    <a:pt x="2497709" y="296468"/>
                  </a:lnTo>
                  <a:lnTo>
                    <a:pt x="2534234" y="267055"/>
                  </a:lnTo>
                  <a:lnTo>
                    <a:pt x="2569083" y="235927"/>
                  </a:lnTo>
                  <a:lnTo>
                    <a:pt x="2602141" y="203111"/>
                  </a:lnTo>
                  <a:lnTo>
                    <a:pt x="2633281" y="168656"/>
                  </a:lnTo>
                  <a:lnTo>
                    <a:pt x="2662390" y="132600"/>
                  </a:lnTo>
                  <a:lnTo>
                    <a:pt x="2689339" y="94957"/>
                  </a:lnTo>
                  <a:lnTo>
                    <a:pt x="2714002" y="55778"/>
                  </a:lnTo>
                  <a:lnTo>
                    <a:pt x="2675801" y="84188"/>
                  </a:lnTo>
                  <a:lnTo>
                    <a:pt x="2636520" y="111594"/>
                  </a:lnTo>
                  <a:lnTo>
                    <a:pt x="2596223" y="137972"/>
                  </a:lnTo>
                  <a:lnTo>
                    <a:pt x="2554960" y="163309"/>
                  </a:lnTo>
                  <a:lnTo>
                    <a:pt x="2512796" y="187591"/>
                  </a:lnTo>
                  <a:lnTo>
                    <a:pt x="2469781" y="210794"/>
                  </a:lnTo>
                  <a:lnTo>
                    <a:pt x="2425979" y="232905"/>
                  </a:lnTo>
                  <a:lnTo>
                    <a:pt x="2381453" y="253911"/>
                  </a:lnTo>
                  <a:lnTo>
                    <a:pt x="2336241" y="273799"/>
                  </a:lnTo>
                  <a:lnTo>
                    <a:pt x="2290419" y="292531"/>
                  </a:lnTo>
                  <a:lnTo>
                    <a:pt x="2244039" y="310121"/>
                  </a:lnTo>
                  <a:lnTo>
                    <a:pt x="2197163" y="326517"/>
                  </a:lnTo>
                  <a:lnTo>
                    <a:pt x="2161819" y="337883"/>
                  </a:lnTo>
                  <a:lnTo>
                    <a:pt x="2158974" y="334975"/>
                  </a:lnTo>
                  <a:lnTo>
                    <a:pt x="2103755" y="344830"/>
                  </a:lnTo>
                  <a:lnTo>
                    <a:pt x="2047862" y="353809"/>
                  </a:lnTo>
                  <a:lnTo>
                    <a:pt x="1991360" y="361937"/>
                  </a:lnTo>
                  <a:lnTo>
                    <a:pt x="1934324" y="369214"/>
                  </a:lnTo>
                  <a:lnTo>
                    <a:pt x="1876831" y="375653"/>
                  </a:lnTo>
                  <a:lnTo>
                    <a:pt x="1818957" y="381266"/>
                  </a:lnTo>
                  <a:lnTo>
                    <a:pt x="1760766" y="386067"/>
                  </a:lnTo>
                  <a:lnTo>
                    <a:pt x="1702333" y="390055"/>
                  </a:lnTo>
                  <a:lnTo>
                    <a:pt x="1643735" y="393242"/>
                  </a:lnTo>
                  <a:lnTo>
                    <a:pt x="1585036" y="395655"/>
                  </a:lnTo>
                  <a:lnTo>
                    <a:pt x="1526324" y="397268"/>
                  </a:lnTo>
                  <a:lnTo>
                    <a:pt x="1467662" y="398132"/>
                  </a:lnTo>
                  <a:lnTo>
                    <a:pt x="1409128" y="398221"/>
                  </a:lnTo>
                  <a:lnTo>
                    <a:pt x="1350797" y="397573"/>
                  </a:lnTo>
                  <a:lnTo>
                    <a:pt x="1292733" y="396176"/>
                  </a:lnTo>
                  <a:lnTo>
                    <a:pt x="1235011" y="394055"/>
                  </a:lnTo>
                  <a:lnTo>
                    <a:pt x="1177709" y="391223"/>
                  </a:lnTo>
                  <a:lnTo>
                    <a:pt x="1120889" y="387667"/>
                  </a:lnTo>
                  <a:lnTo>
                    <a:pt x="1064641" y="383413"/>
                  </a:lnTo>
                  <a:lnTo>
                    <a:pt x="1009027" y="378472"/>
                  </a:lnTo>
                  <a:lnTo>
                    <a:pt x="954138" y="372859"/>
                  </a:lnTo>
                  <a:lnTo>
                    <a:pt x="900010" y="366572"/>
                  </a:lnTo>
                  <a:lnTo>
                    <a:pt x="846759" y="359613"/>
                  </a:lnTo>
                  <a:lnTo>
                    <a:pt x="794423" y="352018"/>
                  </a:lnTo>
                  <a:lnTo>
                    <a:pt x="743102" y="343776"/>
                  </a:lnTo>
                  <a:lnTo>
                    <a:pt x="692848" y="334899"/>
                  </a:lnTo>
                  <a:lnTo>
                    <a:pt x="643750" y="325399"/>
                  </a:lnTo>
                  <a:lnTo>
                    <a:pt x="595858" y="315302"/>
                  </a:lnTo>
                  <a:lnTo>
                    <a:pt x="549275" y="304596"/>
                  </a:lnTo>
                  <a:lnTo>
                    <a:pt x="504063" y="293293"/>
                  </a:lnTo>
                  <a:lnTo>
                    <a:pt x="460286" y="281419"/>
                  </a:lnTo>
                  <a:lnTo>
                    <a:pt x="418033" y="268960"/>
                  </a:lnTo>
                  <a:lnTo>
                    <a:pt x="377355" y="255955"/>
                  </a:lnTo>
                  <a:lnTo>
                    <a:pt x="338353" y="242392"/>
                  </a:lnTo>
                  <a:lnTo>
                    <a:pt x="301066" y="228282"/>
                  </a:lnTo>
                  <a:lnTo>
                    <a:pt x="265595" y="213639"/>
                  </a:lnTo>
                  <a:lnTo>
                    <a:pt x="200380" y="182803"/>
                  </a:lnTo>
                  <a:lnTo>
                    <a:pt x="143256" y="149948"/>
                  </a:lnTo>
                  <a:lnTo>
                    <a:pt x="94830" y="115163"/>
                  </a:lnTo>
                  <a:lnTo>
                    <a:pt x="55676" y="78524"/>
                  </a:lnTo>
                  <a:lnTo>
                    <a:pt x="26390" y="40119"/>
                  </a:lnTo>
                  <a:lnTo>
                    <a:pt x="7543" y="0"/>
                  </a:lnTo>
                  <a:lnTo>
                    <a:pt x="2870" y="32308"/>
                  </a:lnTo>
                  <a:lnTo>
                    <a:pt x="368" y="64262"/>
                  </a:lnTo>
                  <a:lnTo>
                    <a:pt x="0" y="95872"/>
                  </a:lnTo>
                  <a:lnTo>
                    <a:pt x="1739" y="127101"/>
                  </a:lnTo>
                  <a:lnTo>
                    <a:pt x="11315" y="188391"/>
                  </a:lnTo>
                  <a:lnTo>
                    <a:pt x="28765" y="247992"/>
                  </a:lnTo>
                  <a:lnTo>
                    <a:pt x="53733" y="305803"/>
                  </a:lnTo>
                  <a:lnTo>
                    <a:pt x="85877" y="361670"/>
                  </a:lnTo>
                  <a:lnTo>
                    <a:pt x="124841" y="415493"/>
                  </a:lnTo>
                  <a:lnTo>
                    <a:pt x="170281" y="467118"/>
                  </a:lnTo>
                  <a:lnTo>
                    <a:pt x="221856" y="516432"/>
                  </a:lnTo>
                  <a:lnTo>
                    <a:pt x="279222" y="563308"/>
                  </a:lnTo>
                  <a:lnTo>
                    <a:pt x="342036" y="607618"/>
                  </a:lnTo>
                  <a:lnTo>
                    <a:pt x="375373" y="628764"/>
                  </a:lnTo>
                  <a:lnTo>
                    <a:pt x="409943" y="649236"/>
                  </a:lnTo>
                  <a:lnTo>
                    <a:pt x="445693" y="668985"/>
                  </a:lnTo>
                  <a:lnTo>
                    <a:pt x="482600" y="688022"/>
                  </a:lnTo>
                  <a:lnTo>
                    <a:pt x="520598" y="706323"/>
                  </a:lnTo>
                  <a:lnTo>
                    <a:pt x="559663" y="723861"/>
                  </a:lnTo>
                  <a:lnTo>
                    <a:pt x="599732" y="740638"/>
                  </a:lnTo>
                  <a:lnTo>
                    <a:pt x="640778" y="756627"/>
                  </a:lnTo>
                  <a:lnTo>
                    <a:pt x="682752" y="771817"/>
                  </a:lnTo>
                  <a:lnTo>
                    <a:pt x="725601" y="786193"/>
                  </a:lnTo>
                  <a:lnTo>
                    <a:pt x="769302" y="799731"/>
                  </a:lnTo>
                  <a:lnTo>
                    <a:pt x="813803" y="812419"/>
                  </a:lnTo>
                  <a:lnTo>
                    <a:pt x="859053" y="824242"/>
                  </a:lnTo>
                  <a:lnTo>
                    <a:pt x="905027" y="835190"/>
                  </a:lnTo>
                  <a:lnTo>
                    <a:pt x="951649" y="845248"/>
                  </a:lnTo>
                  <a:lnTo>
                    <a:pt x="998918" y="854379"/>
                  </a:lnTo>
                  <a:lnTo>
                    <a:pt x="1046759" y="862596"/>
                  </a:lnTo>
                  <a:lnTo>
                    <a:pt x="1095133" y="869861"/>
                  </a:lnTo>
                  <a:lnTo>
                    <a:pt x="1144003" y="876160"/>
                  </a:lnTo>
                  <a:lnTo>
                    <a:pt x="1193330" y="881494"/>
                  </a:lnTo>
                  <a:lnTo>
                    <a:pt x="1243076" y="885837"/>
                  </a:lnTo>
                  <a:lnTo>
                    <a:pt x="1293177" y="889165"/>
                  </a:lnTo>
                  <a:lnTo>
                    <a:pt x="1343596" y="891476"/>
                  </a:lnTo>
                  <a:lnTo>
                    <a:pt x="1394307" y="892733"/>
                  </a:lnTo>
                  <a:lnTo>
                    <a:pt x="1445247" y="892949"/>
                  </a:lnTo>
                  <a:lnTo>
                    <a:pt x="1496377" y="892098"/>
                  </a:lnTo>
                  <a:lnTo>
                    <a:pt x="1547660" y="890143"/>
                  </a:lnTo>
                  <a:lnTo>
                    <a:pt x="1599044" y="887095"/>
                  </a:lnTo>
                  <a:lnTo>
                    <a:pt x="1650492" y="882929"/>
                  </a:lnTo>
                  <a:lnTo>
                    <a:pt x="1701965" y="877633"/>
                  </a:lnTo>
                  <a:lnTo>
                    <a:pt x="1753412" y="871181"/>
                  </a:lnTo>
                  <a:lnTo>
                    <a:pt x="1804797" y="863561"/>
                  </a:lnTo>
                  <a:lnTo>
                    <a:pt x="1856066" y="854760"/>
                  </a:lnTo>
                  <a:lnTo>
                    <a:pt x="1907184" y="844753"/>
                  </a:lnTo>
                  <a:lnTo>
                    <a:pt x="1958111" y="833539"/>
                  </a:lnTo>
                  <a:lnTo>
                    <a:pt x="2008797" y="821093"/>
                  </a:lnTo>
                  <a:lnTo>
                    <a:pt x="2059190" y="807402"/>
                  </a:lnTo>
                  <a:lnTo>
                    <a:pt x="2109266" y="792454"/>
                  </a:lnTo>
                  <a:lnTo>
                    <a:pt x="2158974" y="776224"/>
                  </a:lnTo>
                  <a:lnTo>
                    <a:pt x="2184196" y="823417"/>
                  </a:lnTo>
                  <a:lnTo>
                    <a:pt x="2210663" y="868908"/>
                  </a:lnTo>
                  <a:lnTo>
                    <a:pt x="2238286" y="912698"/>
                  </a:lnTo>
                  <a:lnTo>
                    <a:pt x="2267013" y="954760"/>
                  </a:lnTo>
                  <a:lnTo>
                    <a:pt x="2296782" y="995095"/>
                  </a:lnTo>
                  <a:lnTo>
                    <a:pt x="2327529" y="1033703"/>
                  </a:lnTo>
                  <a:lnTo>
                    <a:pt x="2359190" y="1070559"/>
                  </a:lnTo>
                  <a:lnTo>
                    <a:pt x="2391702" y="1105674"/>
                  </a:lnTo>
                  <a:lnTo>
                    <a:pt x="2425001" y="1139024"/>
                  </a:lnTo>
                  <a:lnTo>
                    <a:pt x="2459024" y="1170609"/>
                  </a:lnTo>
                  <a:lnTo>
                    <a:pt x="2493708" y="1200416"/>
                  </a:lnTo>
                  <a:lnTo>
                    <a:pt x="2528989" y="1228432"/>
                  </a:lnTo>
                  <a:lnTo>
                    <a:pt x="2564803" y="1254671"/>
                  </a:lnTo>
                  <a:lnTo>
                    <a:pt x="2601099" y="1279105"/>
                  </a:lnTo>
                  <a:lnTo>
                    <a:pt x="2637802" y="1301737"/>
                  </a:lnTo>
                  <a:lnTo>
                    <a:pt x="2674861" y="1322539"/>
                  </a:lnTo>
                  <a:lnTo>
                    <a:pt x="2712186" y="1341526"/>
                  </a:lnTo>
                  <a:lnTo>
                    <a:pt x="2749753" y="1358684"/>
                  </a:lnTo>
                  <a:lnTo>
                    <a:pt x="2787459" y="1374000"/>
                  </a:lnTo>
                  <a:lnTo>
                    <a:pt x="2825280" y="1387475"/>
                  </a:lnTo>
                  <a:lnTo>
                    <a:pt x="2863113" y="1399082"/>
                  </a:lnTo>
                  <a:lnTo>
                    <a:pt x="2900934" y="1408823"/>
                  </a:lnTo>
                  <a:lnTo>
                    <a:pt x="2938653" y="1416697"/>
                  </a:lnTo>
                  <a:lnTo>
                    <a:pt x="3013557" y="1426794"/>
                  </a:lnTo>
                  <a:lnTo>
                    <a:pt x="3087344" y="1429296"/>
                  </a:lnTo>
                  <a:lnTo>
                    <a:pt x="3123654" y="1427683"/>
                  </a:lnTo>
                  <a:lnTo>
                    <a:pt x="3194812" y="1418691"/>
                  </a:lnTo>
                  <a:lnTo>
                    <a:pt x="3263569" y="1401940"/>
                  </a:lnTo>
                  <a:lnTo>
                    <a:pt x="3329444" y="1377378"/>
                  </a:lnTo>
                  <a:lnTo>
                    <a:pt x="3391916" y="1344930"/>
                  </a:lnTo>
                  <a:lnTo>
                    <a:pt x="3450501" y="1304531"/>
                  </a:lnTo>
                  <a:lnTo>
                    <a:pt x="3504692" y="1256131"/>
                  </a:lnTo>
                  <a:lnTo>
                    <a:pt x="3553968" y="1199654"/>
                  </a:lnTo>
                  <a:lnTo>
                    <a:pt x="3576612" y="1168361"/>
                  </a:lnTo>
                  <a:lnTo>
                    <a:pt x="3597846" y="1135037"/>
                  </a:lnTo>
                  <a:lnTo>
                    <a:pt x="3617595" y="1099654"/>
                  </a:lnTo>
                  <a:lnTo>
                    <a:pt x="3635806" y="1062215"/>
                  </a:lnTo>
                  <a:lnTo>
                    <a:pt x="3669868" y="1101013"/>
                  </a:lnTo>
                  <a:lnTo>
                    <a:pt x="3704920" y="1138021"/>
                  </a:lnTo>
                  <a:lnTo>
                    <a:pt x="3740899" y="1173251"/>
                  </a:lnTo>
                  <a:lnTo>
                    <a:pt x="3777792" y="1206677"/>
                  </a:lnTo>
                  <a:lnTo>
                    <a:pt x="3815524" y="1238326"/>
                  </a:lnTo>
                  <a:lnTo>
                    <a:pt x="3854069" y="1268171"/>
                  </a:lnTo>
                  <a:lnTo>
                    <a:pt x="3893362" y="1296212"/>
                  </a:lnTo>
                  <a:lnTo>
                    <a:pt x="3933355" y="1322463"/>
                  </a:lnTo>
                  <a:lnTo>
                    <a:pt x="3974033" y="1346911"/>
                  </a:lnTo>
                  <a:lnTo>
                    <a:pt x="4015308" y="1369568"/>
                  </a:lnTo>
                  <a:lnTo>
                    <a:pt x="4057154" y="1390408"/>
                  </a:lnTo>
                  <a:lnTo>
                    <a:pt x="4099534" y="1409433"/>
                  </a:lnTo>
                  <a:lnTo>
                    <a:pt x="4142384" y="1426667"/>
                  </a:lnTo>
                  <a:lnTo>
                    <a:pt x="4185666" y="1442072"/>
                  </a:lnTo>
                  <a:lnTo>
                    <a:pt x="4229316" y="1455674"/>
                  </a:lnTo>
                  <a:lnTo>
                    <a:pt x="4273321" y="1467459"/>
                  </a:lnTo>
                  <a:lnTo>
                    <a:pt x="4317606" y="1477429"/>
                  </a:lnTo>
                  <a:lnTo>
                    <a:pt x="4362132" y="1485569"/>
                  </a:lnTo>
                  <a:lnTo>
                    <a:pt x="4406849" y="1491894"/>
                  </a:lnTo>
                  <a:lnTo>
                    <a:pt x="4451718" y="1496402"/>
                  </a:lnTo>
                  <a:lnTo>
                    <a:pt x="4496689" y="1499069"/>
                  </a:lnTo>
                  <a:lnTo>
                    <a:pt x="4541723" y="1499920"/>
                  </a:lnTo>
                  <a:lnTo>
                    <a:pt x="4586757" y="1498942"/>
                  </a:lnTo>
                  <a:lnTo>
                    <a:pt x="4631753" y="1496123"/>
                  </a:lnTo>
                  <a:lnTo>
                    <a:pt x="4676673" y="1491475"/>
                  </a:lnTo>
                  <a:lnTo>
                    <a:pt x="4721453" y="1484985"/>
                  </a:lnTo>
                  <a:lnTo>
                    <a:pt x="4766056" y="1476667"/>
                  </a:lnTo>
                  <a:lnTo>
                    <a:pt x="4810430" y="1466494"/>
                  </a:lnTo>
                  <a:lnTo>
                    <a:pt x="4854537" y="1454492"/>
                  </a:lnTo>
                  <a:lnTo>
                    <a:pt x="4898326" y="1440637"/>
                  </a:lnTo>
                  <a:lnTo>
                    <a:pt x="4941748" y="1424940"/>
                  </a:lnTo>
                  <a:lnTo>
                    <a:pt x="4984762" y="1407388"/>
                  </a:lnTo>
                  <a:lnTo>
                    <a:pt x="5027320" y="1387995"/>
                  </a:lnTo>
                  <a:lnTo>
                    <a:pt x="5071046" y="1407883"/>
                  </a:lnTo>
                  <a:lnTo>
                    <a:pt x="5115407" y="1425879"/>
                  </a:lnTo>
                  <a:lnTo>
                    <a:pt x="5160353" y="1441945"/>
                  </a:lnTo>
                  <a:lnTo>
                    <a:pt x="5205819" y="1456080"/>
                  </a:lnTo>
                  <a:lnTo>
                    <a:pt x="5251755" y="1468259"/>
                  </a:lnTo>
                  <a:lnTo>
                    <a:pt x="5298097" y="1478483"/>
                  </a:lnTo>
                  <a:lnTo>
                    <a:pt x="5344795" y="1486725"/>
                  </a:lnTo>
                  <a:lnTo>
                    <a:pt x="5391785" y="1492986"/>
                  </a:lnTo>
                  <a:lnTo>
                    <a:pt x="5439016" y="1497253"/>
                  </a:lnTo>
                  <a:lnTo>
                    <a:pt x="5483860" y="1499374"/>
                  </a:lnTo>
                  <a:lnTo>
                    <a:pt x="5483860" y="731964"/>
                  </a:lnTo>
                  <a:lnTo>
                    <a:pt x="5425198" y="730275"/>
                  </a:lnTo>
                  <a:lnTo>
                    <a:pt x="5374005" y="727329"/>
                  </a:lnTo>
                  <a:lnTo>
                    <a:pt x="5323090" y="723099"/>
                  </a:lnTo>
                  <a:lnTo>
                    <a:pt x="5292725" y="719785"/>
                  </a:lnTo>
                  <a:lnTo>
                    <a:pt x="5317718" y="709904"/>
                  </a:lnTo>
                  <a:lnTo>
                    <a:pt x="5354244" y="693026"/>
                  </a:lnTo>
                  <a:lnTo>
                    <a:pt x="5390273" y="673900"/>
                  </a:lnTo>
                  <a:lnTo>
                    <a:pt x="5425757" y="652513"/>
                  </a:lnTo>
                  <a:lnTo>
                    <a:pt x="5460606" y="628865"/>
                  </a:lnTo>
                  <a:lnTo>
                    <a:pt x="5483860" y="611238"/>
                  </a:lnTo>
                  <a:lnTo>
                    <a:pt x="5483860" y="474713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6593283" y="4096330"/>
            <a:ext cx="1219835" cy="288925"/>
          </a:xfrm>
          <a:custGeom>
            <a:avLst/>
            <a:gdLst/>
            <a:ahLst/>
            <a:cxnLst/>
            <a:rect l="l" t="t" r="r" b="b"/>
            <a:pathLst>
              <a:path w="1219834" h="288925">
                <a:moveTo>
                  <a:pt x="654688" y="288411"/>
                </a:moveTo>
                <a:lnTo>
                  <a:pt x="649651" y="288262"/>
                </a:lnTo>
                <a:lnTo>
                  <a:pt x="644638" y="287310"/>
                </a:lnTo>
                <a:lnTo>
                  <a:pt x="637887" y="287961"/>
                </a:lnTo>
                <a:lnTo>
                  <a:pt x="602122" y="272545"/>
                </a:lnTo>
                <a:lnTo>
                  <a:pt x="566174" y="229383"/>
                </a:lnTo>
                <a:lnTo>
                  <a:pt x="532340" y="196427"/>
                </a:lnTo>
                <a:lnTo>
                  <a:pt x="496679" y="168302"/>
                </a:lnTo>
                <a:lnTo>
                  <a:pt x="459411" y="144987"/>
                </a:lnTo>
                <a:lnTo>
                  <a:pt x="420757" y="126461"/>
                </a:lnTo>
                <a:lnTo>
                  <a:pt x="380937" y="112705"/>
                </a:lnTo>
                <a:lnTo>
                  <a:pt x="340171" y="103697"/>
                </a:lnTo>
                <a:lnTo>
                  <a:pt x="298679" y="99417"/>
                </a:lnTo>
                <a:lnTo>
                  <a:pt x="256683" y="99845"/>
                </a:lnTo>
                <a:lnTo>
                  <a:pt x="214402" y="104960"/>
                </a:lnTo>
                <a:lnTo>
                  <a:pt x="172057" y="114742"/>
                </a:lnTo>
                <a:lnTo>
                  <a:pt x="129867" y="129170"/>
                </a:lnTo>
                <a:lnTo>
                  <a:pt x="88054" y="148223"/>
                </a:lnTo>
                <a:lnTo>
                  <a:pt x="46837" y="171882"/>
                </a:lnTo>
                <a:lnTo>
                  <a:pt x="6438" y="200125"/>
                </a:lnTo>
                <a:lnTo>
                  <a:pt x="4023" y="201734"/>
                </a:lnTo>
                <a:lnTo>
                  <a:pt x="33282" y="157881"/>
                </a:lnTo>
                <a:lnTo>
                  <a:pt x="66498" y="123842"/>
                </a:lnTo>
                <a:lnTo>
                  <a:pt x="101545" y="94253"/>
                </a:lnTo>
                <a:lnTo>
                  <a:pt x="138174" y="69113"/>
                </a:lnTo>
                <a:lnTo>
                  <a:pt x="176136" y="48422"/>
                </a:lnTo>
                <a:lnTo>
                  <a:pt x="215183" y="32179"/>
                </a:lnTo>
                <a:lnTo>
                  <a:pt x="255066" y="20385"/>
                </a:lnTo>
                <a:lnTo>
                  <a:pt x="295536" y="13038"/>
                </a:lnTo>
                <a:lnTo>
                  <a:pt x="336345" y="10138"/>
                </a:lnTo>
                <a:lnTo>
                  <a:pt x="377245" y="11685"/>
                </a:lnTo>
                <a:lnTo>
                  <a:pt x="417985" y="17680"/>
                </a:lnTo>
                <a:lnTo>
                  <a:pt x="458319" y="28120"/>
                </a:lnTo>
                <a:lnTo>
                  <a:pt x="497996" y="43007"/>
                </a:lnTo>
                <a:lnTo>
                  <a:pt x="536769" y="62339"/>
                </a:lnTo>
                <a:lnTo>
                  <a:pt x="574389" y="86117"/>
                </a:lnTo>
                <a:lnTo>
                  <a:pt x="610607" y="114340"/>
                </a:lnTo>
                <a:lnTo>
                  <a:pt x="645175" y="147008"/>
                </a:lnTo>
                <a:lnTo>
                  <a:pt x="681157" y="107560"/>
                </a:lnTo>
                <a:lnTo>
                  <a:pt x="721103" y="72590"/>
                </a:lnTo>
                <a:lnTo>
                  <a:pt x="764820" y="43224"/>
                </a:lnTo>
                <a:lnTo>
                  <a:pt x="812114" y="20586"/>
                </a:lnTo>
                <a:lnTo>
                  <a:pt x="862791" y="5803"/>
                </a:lnTo>
                <a:lnTo>
                  <a:pt x="916658" y="0"/>
                </a:lnTo>
                <a:lnTo>
                  <a:pt x="953922" y="1964"/>
                </a:lnTo>
                <a:lnTo>
                  <a:pt x="997778" y="8018"/>
                </a:lnTo>
                <a:lnTo>
                  <a:pt x="1045011" y="18404"/>
                </a:lnTo>
                <a:lnTo>
                  <a:pt x="1092404" y="33365"/>
                </a:lnTo>
                <a:lnTo>
                  <a:pt x="1136742" y="53141"/>
                </a:lnTo>
                <a:lnTo>
                  <a:pt x="1174808" y="77976"/>
                </a:lnTo>
                <a:lnTo>
                  <a:pt x="1203386" y="108112"/>
                </a:lnTo>
                <a:lnTo>
                  <a:pt x="1219602" y="145194"/>
                </a:lnTo>
                <a:lnTo>
                  <a:pt x="1218957" y="149419"/>
                </a:lnTo>
                <a:lnTo>
                  <a:pt x="1216480" y="152901"/>
                </a:lnTo>
                <a:lnTo>
                  <a:pt x="1212699" y="154894"/>
                </a:lnTo>
                <a:lnTo>
                  <a:pt x="1209871" y="155056"/>
                </a:lnTo>
                <a:lnTo>
                  <a:pt x="1174275" y="144824"/>
                </a:lnTo>
                <a:lnTo>
                  <a:pt x="1141799" y="125715"/>
                </a:lnTo>
                <a:lnTo>
                  <a:pt x="1109825" y="104241"/>
                </a:lnTo>
                <a:lnTo>
                  <a:pt x="1075739" y="86917"/>
                </a:lnTo>
                <a:lnTo>
                  <a:pt x="1039143" y="75096"/>
                </a:lnTo>
                <a:lnTo>
                  <a:pt x="1001150" y="69140"/>
                </a:lnTo>
                <a:lnTo>
                  <a:pt x="981863" y="68380"/>
                </a:lnTo>
                <a:lnTo>
                  <a:pt x="962693" y="69122"/>
                </a:lnTo>
                <a:lnTo>
                  <a:pt x="924706" y="75113"/>
                </a:lnTo>
                <a:lnTo>
                  <a:pt x="875806" y="92190"/>
                </a:lnTo>
                <a:lnTo>
                  <a:pt x="831638" y="116049"/>
                </a:lnTo>
                <a:lnTo>
                  <a:pt x="791882" y="145868"/>
                </a:lnTo>
                <a:lnTo>
                  <a:pt x="756216" y="180829"/>
                </a:lnTo>
                <a:lnTo>
                  <a:pt x="724321" y="220113"/>
                </a:lnTo>
                <a:lnTo>
                  <a:pt x="695877" y="262898"/>
                </a:lnTo>
                <a:lnTo>
                  <a:pt x="693458" y="267391"/>
                </a:lnTo>
                <a:lnTo>
                  <a:pt x="690400" y="271397"/>
                </a:lnTo>
                <a:lnTo>
                  <a:pt x="683008" y="278433"/>
                </a:lnTo>
                <a:lnTo>
                  <a:pt x="678857" y="281290"/>
                </a:lnTo>
                <a:lnTo>
                  <a:pt x="669644" y="285679"/>
                </a:lnTo>
                <a:lnTo>
                  <a:pt x="664810" y="287104"/>
                </a:lnTo>
                <a:lnTo>
                  <a:pt x="654688" y="28841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14046" y="4634736"/>
            <a:ext cx="948690" cy="225425"/>
          </a:xfrm>
          <a:custGeom>
            <a:avLst/>
            <a:gdLst/>
            <a:ahLst/>
            <a:cxnLst/>
            <a:rect l="l" t="t" r="r" b="b"/>
            <a:pathLst>
              <a:path w="948690" h="225425">
                <a:moveTo>
                  <a:pt x="509990" y="224931"/>
                </a:moveTo>
                <a:lnTo>
                  <a:pt x="502190" y="223732"/>
                </a:lnTo>
                <a:lnTo>
                  <a:pt x="495080" y="224931"/>
                </a:lnTo>
                <a:lnTo>
                  <a:pt x="488217" y="224096"/>
                </a:lnTo>
                <a:lnTo>
                  <a:pt x="474987" y="218356"/>
                </a:lnTo>
                <a:lnTo>
                  <a:pt x="469688" y="213916"/>
                </a:lnTo>
                <a:lnTo>
                  <a:pt x="465706" y="207904"/>
                </a:lnTo>
                <a:lnTo>
                  <a:pt x="431572" y="168520"/>
                </a:lnTo>
                <a:lnTo>
                  <a:pt x="394575" y="136227"/>
                </a:lnTo>
                <a:lnTo>
                  <a:pt x="355153" y="110970"/>
                </a:lnTo>
                <a:lnTo>
                  <a:pt x="313741" y="92697"/>
                </a:lnTo>
                <a:lnTo>
                  <a:pt x="270776" y="81354"/>
                </a:lnTo>
                <a:lnTo>
                  <a:pt x="226695" y="76889"/>
                </a:lnTo>
                <a:lnTo>
                  <a:pt x="181935" y="79248"/>
                </a:lnTo>
                <a:lnTo>
                  <a:pt x="136931" y="88378"/>
                </a:lnTo>
                <a:lnTo>
                  <a:pt x="92122" y="104226"/>
                </a:lnTo>
                <a:lnTo>
                  <a:pt x="47942" y="126738"/>
                </a:lnTo>
                <a:lnTo>
                  <a:pt x="2950" y="157202"/>
                </a:lnTo>
                <a:lnTo>
                  <a:pt x="0" y="155056"/>
                </a:lnTo>
                <a:lnTo>
                  <a:pt x="33654" y="114452"/>
                </a:lnTo>
                <a:lnTo>
                  <a:pt x="68339" y="81908"/>
                </a:lnTo>
                <a:lnTo>
                  <a:pt x="105241" y="55281"/>
                </a:lnTo>
                <a:lnTo>
                  <a:pt x="143932" y="34571"/>
                </a:lnTo>
                <a:lnTo>
                  <a:pt x="183987" y="19777"/>
                </a:lnTo>
                <a:lnTo>
                  <a:pt x="224980" y="10902"/>
                </a:lnTo>
                <a:lnTo>
                  <a:pt x="266487" y="7946"/>
                </a:lnTo>
                <a:lnTo>
                  <a:pt x="308080" y="10910"/>
                </a:lnTo>
                <a:lnTo>
                  <a:pt x="349335" y="19794"/>
                </a:lnTo>
                <a:lnTo>
                  <a:pt x="389827" y="34599"/>
                </a:lnTo>
                <a:lnTo>
                  <a:pt x="429128" y="55326"/>
                </a:lnTo>
                <a:lnTo>
                  <a:pt x="466814" y="81975"/>
                </a:lnTo>
                <a:lnTo>
                  <a:pt x="502458" y="114548"/>
                </a:lnTo>
                <a:lnTo>
                  <a:pt x="512039" y="102316"/>
                </a:lnTo>
                <a:lnTo>
                  <a:pt x="544521" y="69080"/>
                </a:lnTo>
                <a:lnTo>
                  <a:pt x="581984" y="41579"/>
                </a:lnTo>
                <a:lnTo>
                  <a:pt x="623473" y="20537"/>
                </a:lnTo>
                <a:lnTo>
                  <a:pt x="667841" y="6552"/>
                </a:lnTo>
                <a:lnTo>
                  <a:pt x="713850" y="0"/>
                </a:lnTo>
                <a:lnTo>
                  <a:pt x="753945" y="2085"/>
                </a:lnTo>
                <a:lnTo>
                  <a:pt x="801752" y="10422"/>
                </a:lnTo>
                <a:lnTo>
                  <a:pt x="851168" y="25317"/>
                </a:lnTo>
                <a:lnTo>
                  <a:pt x="896091" y="47075"/>
                </a:lnTo>
                <a:lnTo>
                  <a:pt x="930418" y="76001"/>
                </a:lnTo>
                <a:lnTo>
                  <a:pt x="948293" y="113492"/>
                </a:lnTo>
                <a:lnTo>
                  <a:pt x="947779" y="116758"/>
                </a:lnTo>
                <a:lnTo>
                  <a:pt x="945019" y="120132"/>
                </a:lnTo>
                <a:lnTo>
                  <a:pt x="940802" y="121255"/>
                </a:lnTo>
                <a:lnTo>
                  <a:pt x="913296" y="112834"/>
                </a:lnTo>
                <a:lnTo>
                  <a:pt x="888155" y="97748"/>
                </a:lnTo>
                <a:lnTo>
                  <a:pt x="863315" y="81003"/>
                </a:lnTo>
                <a:lnTo>
                  <a:pt x="836715" y="67602"/>
                </a:lnTo>
                <a:lnTo>
                  <a:pt x="793531" y="55327"/>
                </a:lnTo>
                <a:lnTo>
                  <a:pt x="763531" y="52935"/>
                </a:lnTo>
                <a:lnTo>
                  <a:pt x="748577" y="53509"/>
                </a:lnTo>
                <a:lnTo>
                  <a:pt x="704886" y="62859"/>
                </a:lnTo>
                <a:lnTo>
                  <a:pt x="664378" y="80838"/>
                </a:lnTo>
                <a:lnTo>
                  <a:pt x="626950" y="104573"/>
                </a:lnTo>
                <a:lnTo>
                  <a:pt x="593392" y="133576"/>
                </a:lnTo>
                <a:lnTo>
                  <a:pt x="564467" y="167202"/>
                </a:lnTo>
                <a:lnTo>
                  <a:pt x="537022" y="211603"/>
                </a:lnTo>
                <a:lnTo>
                  <a:pt x="531585" y="216806"/>
                </a:lnTo>
                <a:lnTo>
                  <a:pt x="517429" y="223786"/>
                </a:lnTo>
                <a:lnTo>
                  <a:pt x="509990" y="22493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09066" y="4824935"/>
            <a:ext cx="852169" cy="202565"/>
          </a:xfrm>
          <a:custGeom>
            <a:avLst/>
            <a:gdLst/>
            <a:ahLst/>
            <a:cxnLst/>
            <a:rect l="l" t="t" r="r" b="b"/>
            <a:pathLst>
              <a:path w="852169" h="202564">
                <a:moveTo>
                  <a:pt x="456901" y="202407"/>
                </a:moveTo>
                <a:lnTo>
                  <a:pt x="449878" y="201198"/>
                </a:lnTo>
                <a:lnTo>
                  <a:pt x="443530" y="202264"/>
                </a:lnTo>
                <a:lnTo>
                  <a:pt x="437395" y="201535"/>
                </a:lnTo>
                <a:lnTo>
                  <a:pt x="425551" y="196487"/>
                </a:lnTo>
                <a:lnTo>
                  <a:pt x="420777" y="192566"/>
                </a:lnTo>
                <a:lnTo>
                  <a:pt x="417150" y="187248"/>
                </a:lnTo>
                <a:lnTo>
                  <a:pt x="383258" y="148617"/>
                </a:lnTo>
                <a:lnTo>
                  <a:pt x="346311" y="117673"/>
                </a:lnTo>
                <a:lnTo>
                  <a:pt x="306828" y="94362"/>
                </a:lnTo>
                <a:lnTo>
                  <a:pt x="265326" y="78629"/>
                </a:lnTo>
                <a:lnTo>
                  <a:pt x="222323" y="70419"/>
                </a:lnTo>
                <a:lnTo>
                  <a:pt x="178339" y="69677"/>
                </a:lnTo>
                <a:lnTo>
                  <a:pt x="133892" y="76350"/>
                </a:lnTo>
                <a:lnTo>
                  <a:pt x="89499" y="90381"/>
                </a:lnTo>
                <a:lnTo>
                  <a:pt x="45679" y="111716"/>
                </a:lnTo>
                <a:lnTo>
                  <a:pt x="2950" y="140302"/>
                </a:lnTo>
                <a:lnTo>
                  <a:pt x="0" y="141375"/>
                </a:lnTo>
                <a:lnTo>
                  <a:pt x="0" y="137619"/>
                </a:lnTo>
                <a:lnTo>
                  <a:pt x="31378" y="100369"/>
                </a:lnTo>
                <a:lnTo>
                  <a:pt x="65499" y="69368"/>
                </a:lnTo>
                <a:lnTo>
                  <a:pt x="101877" y="44615"/>
                </a:lnTo>
                <a:lnTo>
                  <a:pt x="140023" y="26111"/>
                </a:lnTo>
                <a:lnTo>
                  <a:pt x="179452" y="13854"/>
                </a:lnTo>
                <a:lnTo>
                  <a:pt x="219674" y="7846"/>
                </a:lnTo>
                <a:lnTo>
                  <a:pt x="260204" y="8087"/>
                </a:lnTo>
                <a:lnTo>
                  <a:pt x="300555" y="14575"/>
                </a:lnTo>
                <a:lnTo>
                  <a:pt x="340238" y="27312"/>
                </a:lnTo>
                <a:lnTo>
                  <a:pt x="378767" y="46297"/>
                </a:lnTo>
                <a:lnTo>
                  <a:pt x="415655" y="71531"/>
                </a:lnTo>
                <a:lnTo>
                  <a:pt x="450415" y="103013"/>
                </a:lnTo>
                <a:lnTo>
                  <a:pt x="459022" y="92019"/>
                </a:lnTo>
                <a:lnTo>
                  <a:pt x="488204" y="62143"/>
                </a:lnTo>
                <a:lnTo>
                  <a:pt x="521861" y="37418"/>
                </a:lnTo>
                <a:lnTo>
                  <a:pt x="559138" y="18495"/>
                </a:lnTo>
                <a:lnTo>
                  <a:pt x="599003" y="5909"/>
                </a:lnTo>
                <a:lnTo>
                  <a:pt x="640346" y="0"/>
                </a:lnTo>
                <a:lnTo>
                  <a:pt x="684453" y="3148"/>
                </a:lnTo>
                <a:lnTo>
                  <a:pt x="736891" y="14241"/>
                </a:lnTo>
                <a:lnTo>
                  <a:pt x="788415" y="33820"/>
                </a:lnTo>
                <a:lnTo>
                  <a:pt x="829779" y="62426"/>
                </a:lnTo>
                <a:lnTo>
                  <a:pt x="851738" y="100599"/>
                </a:lnTo>
                <a:lnTo>
                  <a:pt x="852168" y="102705"/>
                </a:lnTo>
                <a:lnTo>
                  <a:pt x="851695" y="104583"/>
                </a:lnTo>
                <a:lnTo>
                  <a:pt x="848943" y="107886"/>
                </a:lnTo>
                <a:lnTo>
                  <a:pt x="847180" y="108690"/>
                </a:lnTo>
                <a:lnTo>
                  <a:pt x="845031" y="108646"/>
                </a:lnTo>
                <a:lnTo>
                  <a:pt x="820334" y="101412"/>
                </a:lnTo>
                <a:lnTo>
                  <a:pt x="797750" y="87990"/>
                </a:lnTo>
                <a:lnTo>
                  <a:pt x="775467" y="72959"/>
                </a:lnTo>
                <a:lnTo>
                  <a:pt x="751675" y="60895"/>
                </a:lnTo>
                <a:lnTo>
                  <a:pt x="712800" y="49967"/>
                </a:lnTo>
                <a:lnTo>
                  <a:pt x="685815" y="47849"/>
                </a:lnTo>
                <a:lnTo>
                  <a:pt x="672365" y="48369"/>
                </a:lnTo>
                <a:lnTo>
                  <a:pt x="633011" y="56721"/>
                </a:lnTo>
                <a:lnTo>
                  <a:pt x="596414" y="72812"/>
                </a:lnTo>
                <a:lnTo>
                  <a:pt x="562591" y="94124"/>
                </a:lnTo>
                <a:lnTo>
                  <a:pt x="532260" y="120218"/>
                </a:lnTo>
                <a:lnTo>
                  <a:pt x="506118" y="150507"/>
                </a:lnTo>
                <a:lnTo>
                  <a:pt x="481351" y="190558"/>
                </a:lnTo>
                <a:lnTo>
                  <a:pt x="476443" y="195243"/>
                </a:lnTo>
                <a:lnTo>
                  <a:pt x="463618" y="201458"/>
                </a:lnTo>
                <a:lnTo>
                  <a:pt x="456901" y="20240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90108" y="5223039"/>
            <a:ext cx="591185" cy="140970"/>
          </a:xfrm>
          <a:custGeom>
            <a:avLst/>
            <a:gdLst/>
            <a:ahLst/>
            <a:cxnLst/>
            <a:rect l="l" t="t" r="r" b="b"/>
            <a:pathLst>
              <a:path w="591184" h="140970">
                <a:moveTo>
                  <a:pt x="382950" y="71358"/>
                </a:moveTo>
                <a:lnTo>
                  <a:pt x="312795" y="71358"/>
                </a:lnTo>
                <a:lnTo>
                  <a:pt x="318782" y="63731"/>
                </a:lnTo>
                <a:lnTo>
                  <a:pt x="346570" y="36862"/>
                </a:lnTo>
                <a:lnTo>
                  <a:pt x="379721" y="16565"/>
                </a:lnTo>
                <a:lnTo>
                  <a:pt x="416355" y="4007"/>
                </a:lnTo>
                <a:lnTo>
                  <a:pt x="444781" y="0"/>
                </a:lnTo>
                <a:lnTo>
                  <a:pt x="484216" y="4007"/>
                </a:lnTo>
                <a:lnTo>
                  <a:pt x="530089" y="16565"/>
                </a:lnTo>
                <a:lnTo>
                  <a:pt x="561011" y="33661"/>
                </a:lnTo>
                <a:lnTo>
                  <a:pt x="466634" y="33661"/>
                </a:lnTo>
                <a:lnTo>
                  <a:pt x="448001" y="36483"/>
                </a:lnTo>
                <a:lnTo>
                  <a:pt x="430508" y="42719"/>
                </a:lnTo>
                <a:lnTo>
                  <a:pt x="413880" y="50571"/>
                </a:lnTo>
                <a:lnTo>
                  <a:pt x="398114" y="60037"/>
                </a:lnTo>
                <a:lnTo>
                  <a:pt x="383213" y="71120"/>
                </a:lnTo>
                <a:lnTo>
                  <a:pt x="382950" y="71358"/>
                </a:lnTo>
                <a:close/>
              </a:path>
              <a:path w="591184" h="140970">
                <a:moveTo>
                  <a:pt x="0" y="98184"/>
                </a:moveTo>
                <a:lnTo>
                  <a:pt x="0" y="95502"/>
                </a:lnTo>
                <a:lnTo>
                  <a:pt x="33410" y="58330"/>
                </a:lnTo>
                <a:lnTo>
                  <a:pt x="70716" y="30917"/>
                </a:lnTo>
                <a:lnTo>
                  <a:pt x="110783" y="13262"/>
                </a:lnTo>
                <a:lnTo>
                  <a:pt x="152474" y="5365"/>
                </a:lnTo>
                <a:lnTo>
                  <a:pt x="194656" y="7226"/>
                </a:lnTo>
                <a:lnTo>
                  <a:pt x="236193" y="18845"/>
                </a:lnTo>
                <a:lnTo>
                  <a:pt x="275952" y="40222"/>
                </a:lnTo>
                <a:lnTo>
                  <a:pt x="285106" y="47959"/>
                </a:lnTo>
                <a:lnTo>
                  <a:pt x="132621" y="47959"/>
                </a:lnTo>
                <a:lnTo>
                  <a:pt x="88581" y="54096"/>
                </a:lnTo>
                <a:lnTo>
                  <a:pt x="44899" y="70553"/>
                </a:lnTo>
                <a:lnTo>
                  <a:pt x="43934" y="71120"/>
                </a:lnTo>
                <a:lnTo>
                  <a:pt x="2146" y="97379"/>
                </a:lnTo>
                <a:lnTo>
                  <a:pt x="0" y="98184"/>
                </a:lnTo>
                <a:close/>
              </a:path>
              <a:path w="591184" h="140970">
                <a:moveTo>
                  <a:pt x="587483" y="76187"/>
                </a:moveTo>
                <a:lnTo>
                  <a:pt x="585888" y="76187"/>
                </a:lnTo>
                <a:lnTo>
                  <a:pt x="568694" y="71120"/>
                </a:lnTo>
                <a:lnTo>
                  <a:pt x="553026" y="61767"/>
                </a:lnTo>
                <a:lnTo>
                  <a:pt x="537525" y="51288"/>
                </a:lnTo>
                <a:lnTo>
                  <a:pt x="520968" y="42922"/>
                </a:lnTo>
                <a:lnTo>
                  <a:pt x="503012" y="36862"/>
                </a:lnTo>
                <a:lnTo>
                  <a:pt x="485006" y="33793"/>
                </a:lnTo>
                <a:lnTo>
                  <a:pt x="466634" y="33661"/>
                </a:lnTo>
                <a:lnTo>
                  <a:pt x="561011" y="33661"/>
                </a:lnTo>
                <a:lnTo>
                  <a:pt x="569725" y="38479"/>
                </a:lnTo>
                <a:lnTo>
                  <a:pt x="590449" y="70553"/>
                </a:lnTo>
                <a:lnTo>
                  <a:pt x="590803" y="72014"/>
                </a:lnTo>
                <a:lnTo>
                  <a:pt x="590507" y="73329"/>
                </a:lnTo>
                <a:lnTo>
                  <a:pt x="588616" y="75666"/>
                </a:lnTo>
                <a:lnTo>
                  <a:pt x="587483" y="76187"/>
                </a:lnTo>
                <a:close/>
              </a:path>
              <a:path w="591184" h="140970">
                <a:moveTo>
                  <a:pt x="322084" y="139765"/>
                </a:moveTo>
                <a:lnTo>
                  <a:pt x="303537" y="139765"/>
                </a:lnTo>
                <a:lnTo>
                  <a:pt x="295577" y="136300"/>
                </a:lnTo>
                <a:lnTo>
                  <a:pt x="292254" y="133549"/>
                </a:lnTo>
                <a:lnTo>
                  <a:pt x="289725" y="129839"/>
                </a:lnTo>
                <a:lnTo>
                  <a:pt x="255409" y="93142"/>
                </a:lnTo>
                <a:lnTo>
                  <a:pt x="217085" y="67350"/>
                </a:lnTo>
                <a:lnTo>
                  <a:pt x="175806" y="52333"/>
                </a:lnTo>
                <a:lnTo>
                  <a:pt x="132621" y="47959"/>
                </a:lnTo>
                <a:lnTo>
                  <a:pt x="285106" y="47959"/>
                </a:lnTo>
                <a:lnTo>
                  <a:pt x="312795" y="71358"/>
                </a:lnTo>
                <a:lnTo>
                  <a:pt x="382950" y="71358"/>
                </a:lnTo>
                <a:lnTo>
                  <a:pt x="369451" y="83589"/>
                </a:lnTo>
                <a:lnTo>
                  <a:pt x="357107" y="97220"/>
                </a:lnTo>
                <a:lnTo>
                  <a:pt x="346181" y="112010"/>
                </a:lnTo>
                <a:lnTo>
                  <a:pt x="336671" y="127961"/>
                </a:lnTo>
                <a:lnTo>
                  <a:pt x="334269" y="132251"/>
                </a:lnTo>
                <a:lnTo>
                  <a:pt x="330859" y="135475"/>
                </a:lnTo>
                <a:lnTo>
                  <a:pt x="322084" y="139765"/>
                </a:lnTo>
                <a:close/>
              </a:path>
              <a:path w="591184" h="140970">
                <a:moveTo>
                  <a:pt x="308088" y="140442"/>
                </a:moveTo>
                <a:lnTo>
                  <a:pt x="302896" y="139765"/>
                </a:lnTo>
                <a:lnTo>
                  <a:pt x="312527" y="139765"/>
                </a:lnTo>
                <a:lnTo>
                  <a:pt x="308088" y="140442"/>
                </a:lnTo>
                <a:close/>
              </a:path>
              <a:path w="591184" h="140970">
                <a:moveTo>
                  <a:pt x="317791" y="140442"/>
                </a:moveTo>
                <a:lnTo>
                  <a:pt x="316981" y="140442"/>
                </a:lnTo>
                <a:lnTo>
                  <a:pt x="312527" y="139765"/>
                </a:lnTo>
                <a:lnTo>
                  <a:pt x="322211" y="139765"/>
                </a:lnTo>
                <a:lnTo>
                  <a:pt x="317791" y="140442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990" y="4096330"/>
            <a:ext cx="1219835" cy="288925"/>
          </a:xfrm>
          <a:custGeom>
            <a:avLst/>
            <a:gdLst/>
            <a:ahLst/>
            <a:cxnLst/>
            <a:rect l="l" t="t" r="r" b="b"/>
            <a:pathLst>
              <a:path w="1219835" h="288925">
                <a:moveTo>
                  <a:pt x="564914" y="288411"/>
                </a:moveTo>
                <a:lnTo>
                  <a:pt x="569950" y="288262"/>
                </a:lnTo>
                <a:lnTo>
                  <a:pt x="574964" y="287310"/>
                </a:lnTo>
                <a:lnTo>
                  <a:pt x="581714" y="287961"/>
                </a:lnTo>
                <a:lnTo>
                  <a:pt x="617480" y="272545"/>
                </a:lnTo>
                <a:lnTo>
                  <a:pt x="653428" y="229383"/>
                </a:lnTo>
                <a:lnTo>
                  <a:pt x="687262" y="196427"/>
                </a:lnTo>
                <a:lnTo>
                  <a:pt x="722923" y="168302"/>
                </a:lnTo>
                <a:lnTo>
                  <a:pt x="760191" y="144987"/>
                </a:lnTo>
                <a:lnTo>
                  <a:pt x="798845" y="126461"/>
                </a:lnTo>
                <a:lnTo>
                  <a:pt x="838665" y="112705"/>
                </a:lnTo>
                <a:lnTo>
                  <a:pt x="879431" y="103697"/>
                </a:lnTo>
                <a:lnTo>
                  <a:pt x="920922" y="99417"/>
                </a:lnTo>
                <a:lnTo>
                  <a:pt x="962919" y="99845"/>
                </a:lnTo>
                <a:lnTo>
                  <a:pt x="1005200" y="104960"/>
                </a:lnTo>
                <a:lnTo>
                  <a:pt x="1047545" y="114742"/>
                </a:lnTo>
                <a:lnTo>
                  <a:pt x="1089735" y="129170"/>
                </a:lnTo>
                <a:lnTo>
                  <a:pt x="1131548" y="148223"/>
                </a:lnTo>
                <a:lnTo>
                  <a:pt x="1172764" y="171882"/>
                </a:lnTo>
                <a:lnTo>
                  <a:pt x="1213164" y="200125"/>
                </a:lnTo>
                <a:lnTo>
                  <a:pt x="1215578" y="201734"/>
                </a:lnTo>
                <a:lnTo>
                  <a:pt x="1186320" y="157881"/>
                </a:lnTo>
                <a:lnTo>
                  <a:pt x="1153104" y="123842"/>
                </a:lnTo>
                <a:lnTo>
                  <a:pt x="1118057" y="94253"/>
                </a:lnTo>
                <a:lnTo>
                  <a:pt x="1081428" y="69113"/>
                </a:lnTo>
                <a:lnTo>
                  <a:pt x="1043466" y="48422"/>
                </a:lnTo>
                <a:lnTo>
                  <a:pt x="1004419" y="32179"/>
                </a:lnTo>
                <a:lnTo>
                  <a:pt x="964536" y="20385"/>
                </a:lnTo>
                <a:lnTo>
                  <a:pt x="924066" y="13038"/>
                </a:lnTo>
                <a:lnTo>
                  <a:pt x="883256" y="10138"/>
                </a:lnTo>
                <a:lnTo>
                  <a:pt x="842357" y="11685"/>
                </a:lnTo>
                <a:lnTo>
                  <a:pt x="801616" y="17680"/>
                </a:lnTo>
                <a:lnTo>
                  <a:pt x="761283" y="28120"/>
                </a:lnTo>
                <a:lnTo>
                  <a:pt x="721605" y="43007"/>
                </a:lnTo>
                <a:lnTo>
                  <a:pt x="682832" y="62339"/>
                </a:lnTo>
                <a:lnTo>
                  <a:pt x="645213" y="86117"/>
                </a:lnTo>
                <a:lnTo>
                  <a:pt x="608995" y="114340"/>
                </a:lnTo>
                <a:lnTo>
                  <a:pt x="574427" y="147008"/>
                </a:lnTo>
                <a:lnTo>
                  <a:pt x="538445" y="107560"/>
                </a:lnTo>
                <a:lnTo>
                  <a:pt x="498499" y="72590"/>
                </a:lnTo>
                <a:lnTo>
                  <a:pt x="454781" y="43224"/>
                </a:lnTo>
                <a:lnTo>
                  <a:pt x="407488" y="20586"/>
                </a:lnTo>
                <a:lnTo>
                  <a:pt x="356810" y="5803"/>
                </a:lnTo>
                <a:lnTo>
                  <a:pt x="302944" y="0"/>
                </a:lnTo>
                <a:lnTo>
                  <a:pt x="265680" y="1964"/>
                </a:lnTo>
                <a:lnTo>
                  <a:pt x="221823" y="8018"/>
                </a:lnTo>
                <a:lnTo>
                  <a:pt x="174591" y="18404"/>
                </a:lnTo>
                <a:lnTo>
                  <a:pt x="127197" y="33365"/>
                </a:lnTo>
                <a:lnTo>
                  <a:pt x="82860" y="53141"/>
                </a:lnTo>
                <a:lnTo>
                  <a:pt x="44794" y="77976"/>
                </a:lnTo>
                <a:lnTo>
                  <a:pt x="16216" y="108112"/>
                </a:lnTo>
                <a:lnTo>
                  <a:pt x="0" y="145194"/>
                </a:lnTo>
                <a:lnTo>
                  <a:pt x="645" y="149419"/>
                </a:lnTo>
                <a:lnTo>
                  <a:pt x="3122" y="152901"/>
                </a:lnTo>
                <a:lnTo>
                  <a:pt x="6902" y="154894"/>
                </a:lnTo>
                <a:lnTo>
                  <a:pt x="9731" y="155056"/>
                </a:lnTo>
                <a:lnTo>
                  <a:pt x="45327" y="144824"/>
                </a:lnTo>
                <a:lnTo>
                  <a:pt x="77803" y="125715"/>
                </a:lnTo>
                <a:lnTo>
                  <a:pt x="109777" y="104241"/>
                </a:lnTo>
                <a:lnTo>
                  <a:pt x="143863" y="86917"/>
                </a:lnTo>
                <a:lnTo>
                  <a:pt x="180459" y="75096"/>
                </a:lnTo>
                <a:lnTo>
                  <a:pt x="218452" y="69140"/>
                </a:lnTo>
                <a:lnTo>
                  <a:pt x="237739" y="68380"/>
                </a:lnTo>
                <a:lnTo>
                  <a:pt x="256909" y="69122"/>
                </a:lnTo>
                <a:lnTo>
                  <a:pt x="294896" y="75113"/>
                </a:lnTo>
                <a:lnTo>
                  <a:pt x="343796" y="92190"/>
                </a:lnTo>
                <a:lnTo>
                  <a:pt x="387964" y="116049"/>
                </a:lnTo>
                <a:lnTo>
                  <a:pt x="427720" y="145868"/>
                </a:lnTo>
                <a:lnTo>
                  <a:pt x="463386" y="180829"/>
                </a:lnTo>
                <a:lnTo>
                  <a:pt x="495281" y="220113"/>
                </a:lnTo>
                <a:lnTo>
                  <a:pt x="523725" y="262898"/>
                </a:lnTo>
                <a:lnTo>
                  <a:pt x="526144" y="267391"/>
                </a:lnTo>
                <a:lnTo>
                  <a:pt x="529202" y="271397"/>
                </a:lnTo>
                <a:lnTo>
                  <a:pt x="536594" y="278433"/>
                </a:lnTo>
                <a:lnTo>
                  <a:pt x="540745" y="281290"/>
                </a:lnTo>
                <a:lnTo>
                  <a:pt x="549958" y="285679"/>
                </a:lnTo>
                <a:lnTo>
                  <a:pt x="554792" y="287104"/>
                </a:lnTo>
                <a:lnTo>
                  <a:pt x="564914" y="28841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536" y="4634736"/>
            <a:ext cx="948690" cy="225425"/>
          </a:xfrm>
          <a:custGeom>
            <a:avLst/>
            <a:gdLst/>
            <a:ahLst/>
            <a:cxnLst/>
            <a:rect l="l" t="t" r="r" b="b"/>
            <a:pathLst>
              <a:path w="948690" h="225425">
                <a:moveTo>
                  <a:pt x="438303" y="224931"/>
                </a:moveTo>
                <a:lnTo>
                  <a:pt x="446103" y="223732"/>
                </a:lnTo>
                <a:lnTo>
                  <a:pt x="453213" y="224931"/>
                </a:lnTo>
                <a:lnTo>
                  <a:pt x="460076" y="224096"/>
                </a:lnTo>
                <a:lnTo>
                  <a:pt x="473306" y="218356"/>
                </a:lnTo>
                <a:lnTo>
                  <a:pt x="478605" y="213916"/>
                </a:lnTo>
                <a:lnTo>
                  <a:pt x="482587" y="207904"/>
                </a:lnTo>
                <a:lnTo>
                  <a:pt x="516721" y="168520"/>
                </a:lnTo>
                <a:lnTo>
                  <a:pt x="553718" y="136227"/>
                </a:lnTo>
                <a:lnTo>
                  <a:pt x="593140" y="110970"/>
                </a:lnTo>
                <a:lnTo>
                  <a:pt x="634552" y="92697"/>
                </a:lnTo>
                <a:lnTo>
                  <a:pt x="677517" y="81354"/>
                </a:lnTo>
                <a:lnTo>
                  <a:pt x="721598" y="76889"/>
                </a:lnTo>
                <a:lnTo>
                  <a:pt x="766358" y="79248"/>
                </a:lnTo>
                <a:lnTo>
                  <a:pt x="811361" y="88378"/>
                </a:lnTo>
                <a:lnTo>
                  <a:pt x="856171" y="104226"/>
                </a:lnTo>
                <a:lnTo>
                  <a:pt x="900351" y="126738"/>
                </a:lnTo>
                <a:lnTo>
                  <a:pt x="945343" y="157202"/>
                </a:lnTo>
                <a:lnTo>
                  <a:pt x="948293" y="155056"/>
                </a:lnTo>
                <a:lnTo>
                  <a:pt x="914639" y="114452"/>
                </a:lnTo>
                <a:lnTo>
                  <a:pt x="879954" y="81908"/>
                </a:lnTo>
                <a:lnTo>
                  <a:pt x="843052" y="55281"/>
                </a:lnTo>
                <a:lnTo>
                  <a:pt x="804361" y="34571"/>
                </a:lnTo>
                <a:lnTo>
                  <a:pt x="764306" y="19777"/>
                </a:lnTo>
                <a:lnTo>
                  <a:pt x="723313" y="10902"/>
                </a:lnTo>
                <a:lnTo>
                  <a:pt x="681806" y="7946"/>
                </a:lnTo>
                <a:lnTo>
                  <a:pt x="640213" y="10910"/>
                </a:lnTo>
                <a:lnTo>
                  <a:pt x="598957" y="19794"/>
                </a:lnTo>
                <a:lnTo>
                  <a:pt x="558466" y="34599"/>
                </a:lnTo>
                <a:lnTo>
                  <a:pt x="519165" y="55326"/>
                </a:lnTo>
                <a:lnTo>
                  <a:pt x="481479" y="81975"/>
                </a:lnTo>
                <a:lnTo>
                  <a:pt x="445835" y="114548"/>
                </a:lnTo>
                <a:lnTo>
                  <a:pt x="436254" y="102316"/>
                </a:lnTo>
                <a:lnTo>
                  <a:pt x="403772" y="69080"/>
                </a:lnTo>
                <a:lnTo>
                  <a:pt x="366309" y="41579"/>
                </a:lnTo>
                <a:lnTo>
                  <a:pt x="324820" y="20537"/>
                </a:lnTo>
                <a:lnTo>
                  <a:pt x="280452" y="6552"/>
                </a:lnTo>
                <a:lnTo>
                  <a:pt x="234443" y="0"/>
                </a:lnTo>
                <a:lnTo>
                  <a:pt x="194348" y="2085"/>
                </a:lnTo>
                <a:lnTo>
                  <a:pt x="146541" y="10422"/>
                </a:lnTo>
                <a:lnTo>
                  <a:pt x="97125" y="25317"/>
                </a:lnTo>
                <a:lnTo>
                  <a:pt x="52202" y="47075"/>
                </a:lnTo>
                <a:lnTo>
                  <a:pt x="17875" y="76001"/>
                </a:lnTo>
                <a:lnTo>
                  <a:pt x="0" y="113492"/>
                </a:lnTo>
                <a:lnTo>
                  <a:pt x="514" y="116758"/>
                </a:lnTo>
                <a:lnTo>
                  <a:pt x="3274" y="120132"/>
                </a:lnTo>
                <a:lnTo>
                  <a:pt x="7491" y="121255"/>
                </a:lnTo>
                <a:lnTo>
                  <a:pt x="34997" y="112834"/>
                </a:lnTo>
                <a:lnTo>
                  <a:pt x="60138" y="97748"/>
                </a:lnTo>
                <a:lnTo>
                  <a:pt x="84978" y="81003"/>
                </a:lnTo>
                <a:lnTo>
                  <a:pt x="111578" y="67602"/>
                </a:lnTo>
                <a:lnTo>
                  <a:pt x="154762" y="55327"/>
                </a:lnTo>
                <a:lnTo>
                  <a:pt x="184762" y="52935"/>
                </a:lnTo>
                <a:lnTo>
                  <a:pt x="199716" y="53509"/>
                </a:lnTo>
                <a:lnTo>
                  <a:pt x="243407" y="62859"/>
                </a:lnTo>
                <a:lnTo>
                  <a:pt x="283915" y="80838"/>
                </a:lnTo>
                <a:lnTo>
                  <a:pt x="321343" y="104573"/>
                </a:lnTo>
                <a:lnTo>
                  <a:pt x="354901" y="133576"/>
                </a:lnTo>
                <a:lnTo>
                  <a:pt x="383826" y="167202"/>
                </a:lnTo>
                <a:lnTo>
                  <a:pt x="411271" y="211603"/>
                </a:lnTo>
                <a:lnTo>
                  <a:pt x="416708" y="216806"/>
                </a:lnTo>
                <a:lnTo>
                  <a:pt x="430864" y="223786"/>
                </a:lnTo>
                <a:lnTo>
                  <a:pt x="438303" y="22493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6641" y="4824935"/>
            <a:ext cx="852169" cy="202565"/>
          </a:xfrm>
          <a:custGeom>
            <a:avLst/>
            <a:gdLst/>
            <a:ahLst/>
            <a:cxnLst/>
            <a:rect l="l" t="t" r="r" b="b"/>
            <a:pathLst>
              <a:path w="852169" h="202564">
                <a:moveTo>
                  <a:pt x="395267" y="202407"/>
                </a:moveTo>
                <a:lnTo>
                  <a:pt x="402289" y="201198"/>
                </a:lnTo>
                <a:lnTo>
                  <a:pt x="408638" y="202264"/>
                </a:lnTo>
                <a:lnTo>
                  <a:pt x="414773" y="201535"/>
                </a:lnTo>
                <a:lnTo>
                  <a:pt x="426616" y="196487"/>
                </a:lnTo>
                <a:lnTo>
                  <a:pt x="431391" y="192566"/>
                </a:lnTo>
                <a:lnTo>
                  <a:pt x="435018" y="187248"/>
                </a:lnTo>
                <a:lnTo>
                  <a:pt x="468910" y="148617"/>
                </a:lnTo>
                <a:lnTo>
                  <a:pt x="505857" y="117673"/>
                </a:lnTo>
                <a:lnTo>
                  <a:pt x="545340" y="94362"/>
                </a:lnTo>
                <a:lnTo>
                  <a:pt x="586842" y="78629"/>
                </a:lnTo>
                <a:lnTo>
                  <a:pt x="629844" y="70419"/>
                </a:lnTo>
                <a:lnTo>
                  <a:pt x="673828" y="69677"/>
                </a:lnTo>
                <a:lnTo>
                  <a:pt x="718276" y="76350"/>
                </a:lnTo>
                <a:lnTo>
                  <a:pt x="762669" y="90381"/>
                </a:lnTo>
                <a:lnTo>
                  <a:pt x="806489" y="111716"/>
                </a:lnTo>
                <a:lnTo>
                  <a:pt x="849217" y="140302"/>
                </a:lnTo>
                <a:lnTo>
                  <a:pt x="852168" y="141375"/>
                </a:lnTo>
                <a:lnTo>
                  <a:pt x="852168" y="137619"/>
                </a:lnTo>
                <a:lnTo>
                  <a:pt x="820790" y="100369"/>
                </a:lnTo>
                <a:lnTo>
                  <a:pt x="786668" y="69368"/>
                </a:lnTo>
                <a:lnTo>
                  <a:pt x="750291" y="44615"/>
                </a:lnTo>
                <a:lnTo>
                  <a:pt x="712144" y="26111"/>
                </a:lnTo>
                <a:lnTo>
                  <a:pt x="672716" y="13854"/>
                </a:lnTo>
                <a:lnTo>
                  <a:pt x="632494" y="7846"/>
                </a:lnTo>
                <a:lnTo>
                  <a:pt x="591963" y="8087"/>
                </a:lnTo>
                <a:lnTo>
                  <a:pt x="551613" y="14575"/>
                </a:lnTo>
                <a:lnTo>
                  <a:pt x="511930" y="27312"/>
                </a:lnTo>
                <a:lnTo>
                  <a:pt x="473400" y="46297"/>
                </a:lnTo>
                <a:lnTo>
                  <a:pt x="436512" y="71531"/>
                </a:lnTo>
                <a:lnTo>
                  <a:pt x="401753" y="103013"/>
                </a:lnTo>
                <a:lnTo>
                  <a:pt x="393146" y="92019"/>
                </a:lnTo>
                <a:lnTo>
                  <a:pt x="363964" y="62143"/>
                </a:lnTo>
                <a:lnTo>
                  <a:pt x="330307" y="37418"/>
                </a:lnTo>
                <a:lnTo>
                  <a:pt x="293030" y="18495"/>
                </a:lnTo>
                <a:lnTo>
                  <a:pt x="253164" y="5909"/>
                </a:lnTo>
                <a:lnTo>
                  <a:pt x="211822" y="0"/>
                </a:lnTo>
                <a:lnTo>
                  <a:pt x="167715" y="3148"/>
                </a:lnTo>
                <a:lnTo>
                  <a:pt x="115277" y="14241"/>
                </a:lnTo>
                <a:lnTo>
                  <a:pt x="63753" y="33820"/>
                </a:lnTo>
                <a:lnTo>
                  <a:pt x="22389" y="62426"/>
                </a:lnTo>
                <a:lnTo>
                  <a:pt x="430" y="100599"/>
                </a:lnTo>
                <a:lnTo>
                  <a:pt x="0" y="102705"/>
                </a:lnTo>
                <a:lnTo>
                  <a:pt x="472" y="104583"/>
                </a:lnTo>
                <a:lnTo>
                  <a:pt x="3225" y="107886"/>
                </a:lnTo>
                <a:lnTo>
                  <a:pt x="4987" y="108690"/>
                </a:lnTo>
                <a:lnTo>
                  <a:pt x="7136" y="108646"/>
                </a:lnTo>
                <a:lnTo>
                  <a:pt x="31834" y="101412"/>
                </a:lnTo>
                <a:lnTo>
                  <a:pt x="54418" y="87990"/>
                </a:lnTo>
                <a:lnTo>
                  <a:pt x="76701" y="72959"/>
                </a:lnTo>
                <a:lnTo>
                  <a:pt x="100492" y="60895"/>
                </a:lnTo>
                <a:lnTo>
                  <a:pt x="139368" y="49967"/>
                </a:lnTo>
                <a:lnTo>
                  <a:pt x="166352" y="47849"/>
                </a:lnTo>
                <a:lnTo>
                  <a:pt x="179803" y="48369"/>
                </a:lnTo>
                <a:lnTo>
                  <a:pt x="219157" y="56721"/>
                </a:lnTo>
                <a:lnTo>
                  <a:pt x="255754" y="72812"/>
                </a:lnTo>
                <a:lnTo>
                  <a:pt x="289577" y="94124"/>
                </a:lnTo>
                <a:lnTo>
                  <a:pt x="319908" y="120218"/>
                </a:lnTo>
                <a:lnTo>
                  <a:pt x="346050" y="150507"/>
                </a:lnTo>
                <a:lnTo>
                  <a:pt x="370817" y="190558"/>
                </a:lnTo>
                <a:lnTo>
                  <a:pt x="375725" y="195243"/>
                </a:lnTo>
                <a:lnTo>
                  <a:pt x="388550" y="201458"/>
                </a:lnTo>
                <a:lnTo>
                  <a:pt x="395267" y="20240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6964" y="5223039"/>
            <a:ext cx="591185" cy="140970"/>
          </a:xfrm>
          <a:custGeom>
            <a:avLst/>
            <a:gdLst/>
            <a:ahLst/>
            <a:cxnLst/>
            <a:rect l="l" t="t" r="r" b="b"/>
            <a:pathLst>
              <a:path w="591185" h="140970">
                <a:moveTo>
                  <a:pt x="207853" y="71358"/>
                </a:moveTo>
                <a:lnTo>
                  <a:pt x="278007" y="71358"/>
                </a:lnTo>
                <a:lnTo>
                  <a:pt x="272020" y="63731"/>
                </a:lnTo>
                <a:lnTo>
                  <a:pt x="244232" y="36862"/>
                </a:lnTo>
                <a:lnTo>
                  <a:pt x="211082" y="16565"/>
                </a:lnTo>
                <a:lnTo>
                  <a:pt x="174447" y="4007"/>
                </a:lnTo>
                <a:lnTo>
                  <a:pt x="146021" y="0"/>
                </a:lnTo>
                <a:lnTo>
                  <a:pt x="106586" y="4007"/>
                </a:lnTo>
                <a:lnTo>
                  <a:pt x="60713" y="16565"/>
                </a:lnTo>
                <a:lnTo>
                  <a:pt x="29791" y="33661"/>
                </a:lnTo>
                <a:lnTo>
                  <a:pt x="124169" y="33661"/>
                </a:lnTo>
                <a:lnTo>
                  <a:pt x="142802" y="36483"/>
                </a:lnTo>
                <a:lnTo>
                  <a:pt x="160294" y="42719"/>
                </a:lnTo>
                <a:lnTo>
                  <a:pt x="176923" y="50571"/>
                </a:lnTo>
                <a:lnTo>
                  <a:pt x="192688" y="60037"/>
                </a:lnTo>
                <a:lnTo>
                  <a:pt x="207590" y="71120"/>
                </a:lnTo>
                <a:lnTo>
                  <a:pt x="207853" y="71358"/>
                </a:lnTo>
                <a:close/>
              </a:path>
              <a:path w="591185" h="140970">
                <a:moveTo>
                  <a:pt x="590803" y="98184"/>
                </a:moveTo>
                <a:lnTo>
                  <a:pt x="590803" y="95502"/>
                </a:lnTo>
                <a:lnTo>
                  <a:pt x="557392" y="58330"/>
                </a:lnTo>
                <a:lnTo>
                  <a:pt x="520086" y="30917"/>
                </a:lnTo>
                <a:lnTo>
                  <a:pt x="480020" y="13262"/>
                </a:lnTo>
                <a:lnTo>
                  <a:pt x="438329" y="5365"/>
                </a:lnTo>
                <a:lnTo>
                  <a:pt x="396147" y="7226"/>
                </a:lnTo>
                <a:lnTo>
                  <a:pt x="354609" y="18845"/>
                </a:lnTo>
                <a:lnTo>
                  <a:pt x="314851" y="40222"/>
                </a:lnTo>
                <a:lnTo>
                  <a:pt x="305696" y="47959"/>
                </a:lnTo>
                <a:lnTo>
                  <a:pt x="458182" y="47959"/>
                </a:lnTo>
                <a:lnTo>
                  <a:pt x="502221" y="54096"/>
                </a:lnTo>
                <a:lnTo>
                  <a:pt x="545903" y="70553"/>
                </a:lnTo>
                <a:lnTo>
                  <a:pt x="546869" y="71120"/>
                </a:lnTo>
                <a:lnTo>
                  <a:pt x="588657" y="97379"/>
                </a:lnTo>
                <a:lnTo>
                  <a:pt x="590803" y="98184"/>
                </a:lnTo>
                <a:close/>
              </a:path>
              <a:path w="591185" h="140970">
                <a:moveTo>
                  <a:pt x="3319" y="76187"/>
                </a:moveTo>
                <a:lnTo>
                  <a:pt x="4914" y="76187"/>
                </a:lnTo>
                <a:lnTo>
                  <a:pt x="22109" y="71120"/>
                </a:lnTo>
                <a:lnTo>
                  <a:pt x="37777" y="61767"/>
                </a:lnTo>
                <a:lnTo>
                  <a:pt x="53277" y="51288"/>
                </a:lnTo>
                <a:lnTo>
                  <a:pt x="69834" y="42922"/>
                </a:lnTo>
                <a:lnTo>
                  <a:pt x="87790" y="36862"/>
                </a:lnTo>
                <a:lnTo>
                  <a:pt x="105797" y="33793"/>
                </a:lnTo>
                <a:lnTo>
                  <a:pt x="124169" y="33661"/>
                </a:lnTo>
                <a:lnTo>
                  <a:pt x="29791" y="33661"/>
                </a:lnTo>
                <a:lnTo>
                  <a:pt x="21077" y="38479"/>
                </a:lnTo>
                <a:lnTo>
                  <a:pt x="354" y="70553"/>
                </a:lnTo>
                <a:lnTo>
                  <a:pt x="0" y="72014"/>
                </a:lnTo>
                <a:lnTo>
                  <a:pt x="295" y="73329"/>
                </a:lnTo>
                <a:lnTo>
                  <a:pt x="2187" y="75666"/>
                </a:lnTo>
                <a:lnTo>
                  <a:pt x="3319" y="76187"/>
                </a:lnTo>
                <a:close/>
              </a:path>
              <a:path w="591185" h="140970">
                <a:moveTo>
                  <a:pt x="268719" y="139765"/>
                </a:moveTo>
                <a:lnTo>
                  <a:pt x="287266" y="139765"/>
                </a:lnTo>
                <a:lnTo>
                  <a:pt x="295226" y="136300"/>
                </a:lnTo>
                <a:lnTo>
                  <a:pt x="298549" y="133549"/>
                </a:lnTo>
                <a:lnTo>
                  <a:pt x="301078" y="129839"/>
                </a:lnTo>
                <a:lnTo>
                  <a:pt x="335394" y="93142"/>
                </a:lnTo>
                <a:lnTo>
                  <a:pt x="373717" y="67350"/>
                </a:lnTo>
                <a:lnTo>
                  <a:pt x="414997" y="52333"/>
                </a:lnTo>
                <a:lnTo>
                  <a:pt x="458182" y="47959"/>
                </a:lnTo>
                <a:lnTo>
                  <a:pt x="305696" y="47959"/>
                </a:lnTo>
                <a:lnTo>
                  <a:pt x="278007" y="71358"/>
                </a:lnTo>
                <a:lnTo>
                  <a:pt x="207853" y="71358"/>
                </a:lnTo>
                <a:lnTo>
                  <a:pt x="221351" y="83589"/>
                </a:lnTo>
                <a:lnTo>
                  <a:pt x="233695" y="97220"/>
                </a:lnTo>
                <a:lnTo>
                  <a:pt x="244622" y="112010"/>
                </a:lnTo>
                <a:lnTo>
                  <a:pt x="254132" y="127961"/>
                </a:lnTo>
                <a:lnTo>
                  <a:pt x="256534" y="132251"/>
                </a:lnTo>
                <a:lnTo>
                  <a:pt x="259943" y="135475"/>
                </a:lnTo>
                <a:lnTo>
                  <a:pt x="268719" y="139765"/>
                </a:lnTo>
                <a:close/>
              </a:path>
              <a:path w="591185" h="140970">
                <a:moveTo>
                  <a:pt x="282714" y="140442"/>
                </a:moveTo>
                <a:lnTo>
                  <a:pt x="287907" y="139765"/>
                </a:lnTo>
                <a:lnTo>
                  <a:pt x="278275" y="139765"/>
                </a:lnTo>
                <a:lnTo>
                  <a:pt x="282714" y="140442"/>
                </a:lnTo>
                <a:close/>
              </a:path>
              <a:path w="591185" h="140970">
                <a:moveTo>
                  <a:pt x="273011" y="140442"/>
                </a:moveTo>
                <a:lnTo>
                  <a:pt x="273822" y="140442"/>
                </a:lnTo>
                <a:lnTo>
                  <a:pt x="278275" y="139765"/>
                </a:lnTo>
                <a:lnTo>
                  <a:pt x="268591" y="139765"/>
                </a:lnTo>
                <a:lnTo>
                  <a:pt x="273011" y="140442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37032" y="6235382"/>
            <a:ext cx="9550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200" dirty="0">
                <a:latin typeface="Calibri"/>
                <a:cs typeface="Calibri"/>
              </a:rPr>
              <a:t>Climate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b="1" spc="195" dirty="0">
                <a:latin typeface="Calibri"/>
                <a:cs typeface="Calibri"/>
              </a:rPr>
              <a:t>action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b="1" spc="175" dirty="0">
                <a:latin typeface="Calibri"/>
                <a:cs typeface="Calibri"/>
              </a:rPr>
              <a:t>is</a:t>
            </a:r>
            <a:r>
              <a:rPr sz="2500" b="1" spc="25" dirty="0">
                <a:latin typeface="Calibri"/>
                <a:cs typeface="Calibri"/>
              </a:rPr>
              <a:t> </a:t>
            </a:r>
            <a:r>
              <a:rPr sz="2500" b="1" spc="155" dirty="0">
                <a:latin typeface="Calibri"/>
                <a:cs typeface="Calibri"/>
              </a:rPr>
              <a:t>not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b="1" spc="145" dirty="0">
                <a:latin typeface="Calibri"/>
                <a:cs typeface="Calibri"/>
              </a:rPr>
              <a:t>optional</a:t>
            </a:r>
            <a:r>
              <a:rPr sz="2500" b="1" spc="2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—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b="1" spc="105" dirty="0">
                <a:latin typeface="Calibri"/>
                <a:cs typeface="Calibri"/>
              </a:rPr>
              <a:t>it’s</a:t>
            </a:r>
            <a:r>
              <a:rPr sz="2500" b="1" spc="25" dirty="0">
                <a:latin typeface="Calibri"/>
                <a:cs typeface="Calibri"/>
              </a:rPr>
              <a:t> </a:t>
            </a:r>
            <a:r>
              <a:rPr sz="2500" b="1" spc="185" dirty="0">
                <a:latin typeface="Calibri"/>
                <a:cs typeface="Calibri"/>
              </a:rPr>
              <a:t>essential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b="1" spc="100" dirty="0">
                <a:latin typeface="Calibri"/>
                <a:cs typeface="Calibri"/>
              </a:rPr>
              <a:t>for</a:t>
            </a:r>
            <a:r>
              <a:rPr sz="2500" b="1" spc="25" dirty="0">
                <a:latin typeface="Calibri"/>
                <a:cs typeface="Calibri"/>
              </a:rPr>
              <a:t> </a:t>
            </a:r>
            <a:r>
              <a:rPr sz="2500" b="1" spc="160" dirty="0">
                <a:latin typeface="Calibri"/>
                <a:cs typeface="Calibri"/>
              </a:rPr>
              <a:t>food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b="1" spc="155" dirty="0">
                <a:latin typeface="Calibri"/>
                <a:cs typeface="Calibri"/>
              </a:rPr>
              <a:t>security.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2361"/>
            <a:ext cx="18288000" cy="6984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-1180" dirty="0"/>
              <a:t>WHAT</a:t>
            </a:r>
            <a:r>
              <a:rPr sz="9500" spc="75" dirty="0"/>
              <a:t> </a:t>
            </a:r>
            <a:r>
              <a:rPr sz="9500" dirty="0"/>
              <a:t>IS</a:t>
            </a:r>
            <a:r>
              <a:rPr sz="9500" spc="-125" dirty="0"/>
              <a:t> </a:t>
            </a:r>
            <a:r>
              <a:rPr sz="9500" spc="-680" dirty="0"/>
              <a:t>CLIMATE</a:t>
            </a:r>
            <a:r>
              <a:rPr sz="9500" spc="75" dirty="0"/>
              <a:t> </a:t>
            </a:r>
            <a:r>
              <a:rPr sz="9500" spc="-880" dirty="0"/>
              <a:t>CHANGE?</a:t>
            </a:r>
            <a:endParaRPr sz="95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3848100" cy="1553210"/>
            <a:chOff x="0" y="0"/>
            <a:chExt cx="3848100" cy="155321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847465" cy="1553210"/>
            </a:xfrm>
            <a:custGeom>
              <a:avLst/>
              <a:gdLst/>
              <a:ahLst/>
              <a:cxnLst/>
              <a:rect l="l" t="t" r="r" b="b"/>
              <a:pathLst>
                <a:path w="3847465" h="1553210">
                  <a:moveTo>
                    <a:pt x="2417513" y="1016410"/>
                  </a:moveTo>
                  <a:lnTo>
                    <a:pt x="2471982" y="1015841"/>
                  </a:lnTo>
                  <a:lnTo>
                    <a:pt x="2470337" y="1015841"/>
                  </a:lnTo>
                  <a:lnTo>
                    <a:pt x="2523943" y="1014143"/>
                  </a:lnTo>
                  <a:lnTo>
                    <a:pt x="2522878" y="1014143"/>
                  </a:lnTo>
                  <a:lnTo>
                    <a:pt x="2572739" y="1011508"/>
                  </a:lnTo>
                  <a:lnTo>
                    <a:pt x="2623845" y="1007725"/>
                  </a:lnTo>
                  <a:lnTo>
                    <a:pt x="2674554" y="1002895"/>
                  </a:lnTo>
                  <a:lnTo>
                    <a:pt x="2724820" y="997035"/>
                  </a:lnTo>
                  <a:lnTo>
                    <a:pt x="2774598" y="990161"/>
                  </a:lnTo>
                  <a:lnTo>
                    <a:pt x="2823839" y="982289"/>
                  </a:lnTo>
                  <a:lnTo>
                    <a:pt x="2872498" y="973436"/>
                  </a:lnTo>
                  <a:lnTo>
                    <a:pt x="2920527" y="963619"/>
                  </a:lnTo>
                  <a:lnTo>
                    <a:pt x="2967881" y="952854"/>
                  </a:lnTo>
                  <a:lnTo>
                    <a:pt x="3014511" y="941157"/>
                  </a:lnTo>
                  <a:lnTo>
                    <a:pt x="3060373" y="928545"/>
                  </a:lnTo>
                  <a:lnTo>
                    <a:pt x="3105419" y="915034"/>
                  </a:lnTo>
                  <a:lnTo>
                    <a:pt x="3149603" y="900641"/>
                  </a:lnTo>
                  <a:lnTo>
                    <a:pt x="3192877" y="885382"/>
                  </a:lnTo>
                  <a:lnTo>
                    <a:pt x="3235196" y="869274"/>
                  </a:lnTo>
                  <a:lnTo>
                    <a:pt x="3276512" y="852333"/>
                  </a:lnTo>
                  <a:lnTo>
                    <a:pt x="3316780" y="834575"/>
                  </a:lnTo>
                  <a:lnTo>
                    <a:pt x="3355951" y="816018"/>
                  </a:lnTo>
                  <a:lnTo>
                    <a:pt x="3393981" y="796676"/>
                  </a:lnTo>
                  <a:lnTo>
                    <a:pt x="3430821" y="776568"/>
                  </a:lnTo>
                  <a:lnTo>
                    <a:pt x="3466426" y="755710"/>
                  </a:lnTo>
                  <a:lnTo>
                    <a:pt x="3500749" y="734117"/>
                  </a:lnTo>
                  <a:lnTo>
                    <a:pt x="3533743" y="711806"/>
                  </a:lnTo>
                  <a:lnTo>
                    <a:pt x="3565362" y="688795"/>
                  </a:lnTo>
                  <a:lnTo>
                    <a:pt x="3595558" y="665098"/>
                  </a:lnTo>
                  <a:lnTo>
                    <a:pt x="3651498" y="615717"/>
                  </a:lnTo>
                  <a:lnTo>
                    <a:pt x="3701189" y="563795"/>
                  </a:lnTo>
                  <a:lnTo>
                    <a:pt x="3744260" y="509462"/>
                  </a:lnTo>
                  <a:lnTo>
                    <a:pt x="3780336" y="452852"/>
                  </a:lnTo>
                  <a:lnTo>
                    <a:pt x="3809045" y="394095"/>
                  </a:lnTo>
                  <a:lnTo>
                    <a:pt x="3830013" y="333323"/>
                  </a:lnTo>
                  <a:lnTo>
                    <a:pt x="3842868" y="270668"/>
                  </a:lnTo>
                  <a:lnTo>
                    <a:pt x="3847235" y="206262"/>
                  </a:lnTo>
                  <a:lnTo>
                    <a:pt x="3846178" y="174038"/>
                  </a:lnTo>
                  <a:lnTo>
                    <a:pt x="3837855" y="111029"/>
                  </a:lnTo>
                  <a:lnTo>
                    <a:pt x="3821558" y="50019"/>
                  </a:lnTo>
                  <a:lnTo>
                    <a:pt x="3801579" y="0"/>
                  </a:lnTo>
                  <a:lnTo>
                    <a:pt x="0" y="0"/>
                  </a:lnTo>
                  <a:lnTo>
                    <a:pt x="0" y="899696"/>
                  </a:lnTo>
                  <a:lnTo>
                    <a:pt x="1688544" y="899696"/>
                  </a:lnTo>
                  <a:lnTo>
                    <a:pt x="1739247" y="916228"/>
                  </a:lnTo>
                  <a:lnTo>
                    <a:pt x="1790346" y="931434"/>
                  </a:lnTo>
                  <a:lnTo>
                    <a:pt x="1841796" y="945329"/>
                  </a:lnTo>
                  <a:lnTo>
                    <a:pt x="1893549" y="957931"/>
                  </a:lnTo>
                  <a:lnTo>
                    <a:pt x="1945559" y="969255"/>
                  </a:lnTo>
                  <a:lnTo>
                    <a:pt x="1997779" y="979319"/>
                  </a:lnTo>
                  <a:lnTo>
                    <a:pt x="2050163" y="988138"/>
                  </a:lnTo>
                  <a:lnTo>
                    <a:pt x="2102664" y="995729"/>
                  </a:lnTo>
                  <a:lnTo>
                    <a:pt x="2155235" y="1002108"/>
                  </a:lnTo>
                  <a:lnTo>
                    <a:pt x="2207830" y="1007293"/>
                  </a:lnTo>
                  <a:lnTo>
                    <a:pt x="2260402" y="1011299"/>
                  </a:lnTo>
                  <a:lnTo>
                    <a:pt x="2312904" y="1014143"/>
                  </a:lnTo>
                  <a:lnTo>
                    <a:pt x="2365290" y="1015841"/>
                  </a:lnTo>
                  <a:lnTo>
                    <a:pt x="2417513" y="1016410"/>
                  </a:lnTo>
                  <a:close/>
                </a:path>
                <a:path w="3847465" h="1553210">
                  <a:moveTo>
                    <a:pt x="763262" y="1552594"/>
                  </a:moveTo>
                  <a:lnTo>
                    <a:pt x="837224" y="1549650"/>
                  </a:lnTo>
                  <a:lnTo>
                    <a:pt x="912267" y="1539113"/>
                  </a:lnTo>
                  <a:lnTo>
                    <a:pt x="950034" y="1531024"/>
                  </a:lnTo>
                  <a:lnTo>
                    <a:pt x="987881" y="1521068"/>
                  </a:lnTo>
                  <a:lnTo>
                    <a:pt x="1025744" y="1509257"/>
                  </a:lnTo>
                  <a:lnTo>
                    <a:pt x="1063559" y="1495600"/>
                  </a:lnTo>
                  <a:lnTo>
                    <a:pt x="1101264" y="1480109"/>
                  </a:lnTo>
                  <a:lnTo>
                    <a:pt x="1138793" y="1462795"/>
                  </a:lnTo>
                  <a:lnTo>
                    <a:pt x="1176085" y="1443667"/>
                  </a:lnTo>
                  <a:lnTo>
                    <a:pt x="1213075" y="1422736"/>
                  </a:lnTo>
                  <a:lnTo>
                    <a:pt x="1249700" y="1400014"/>
                  </a:lnTo>
                  <a:lnTo>
                    <a:pt x="1285896" y="1375510"/>
                  </a:lnTo>
                  <a:lnTo>
                    <a:pt x="1321600" y="1349235"/>
                  </a:lnTo>
                  <a:lnTo>
                    <a:pt x="1356749" y="1321201"/>
                  </a:lnTo>
                  <a:lnTo>
                    <a:pt x="1391278" y="1291417"/>
                  </a:lnTo>
                  <a:lnTo>
                    <a:pt x="1425125" y="1259894"/>
                  </a:lnTo>
                  <a:lnTo>
                    <a:pt x="1458225" y="1226643"/>
                  </a:lnTo>
                  <a:lnTo>
                    <a:pt x="1490516" y="1191674"/>
                  </a:lnTo>
                  <a:lnTo>
                    <a:pt x="1521933" y="1154999"/>
                  </a:lnTo>
                  <a:lnTo>
                    <a:pt x="1552414" y="1116627"/>
                  </a:lnTo>
                  <a:lnTo>
                    <a:pt x="1581895" y="1076570"/>
                  </a:lnTo>
                  <a:lnTo>
                    <a:pt x="1610312" y="1034837"/>
                  </a:lnTo>
                  <a:lnTo>
                    <a:pt x="1637601" y="991441"/>
                  </a:lnTo>
                  <a:lnTo>
                    <a:pt x="1663700" y="946390"/>
                  </a:lnTo>
                  <a:lnTo>
                    <a:pt x="1688544" y="899696"/>
                  </a:lnTo>
                  <a:lnTo>
                    <a:pt x="0" y="899696"/>
                  </a:lnTo>
                  <a:lnTo>
                    <a:pt x="0" y="1185604"/>
                  </a:lnTo>
                  <a:lnTo>
                    <a:pt x="211621" y="1185604"/>
                  </a:lnTo>
                  <a:lnTo>
                    <a:pt x="230032" y="1223375"/>
                  </a:lnTo>
                  <a:lnTo>
                    <a:pt x="249983" y="1259035"/>
                  </a:lnTo>
                  <a:lnTo>
                    <a:pt x="271411" y="1292594"/>
                  </a:lnTo>
                  <a:lnTo>
                    <a:pt x="294252" y="1324064"/>
                  </a:lnTo>
                  <a:lnTo>
                    <a:pt x="343919" y="1380778"/>
                  </a:lnTo>
                  <a:lnTo>
                    <a:pt x="398477" y="1429261"/>
                  </a:lnTo>
                  <a:lnTo>
                    <a:pt x="457418" y="1469599"/>
                  </a:lnTo>
                  <a:lnTo>
                    <a:pt x="520233" y="1501876"/>
                  </a:lnTo>
                  <a:lnTo>
                    <a:pt x="586414" y="1526177"/>
                  </a:lnTo>
                  <a:lnTo>
                    <a:pt x="655454" y="1542587"/>
                  </a:lnTo>
                  <a:lnTo>
                    <a:pt x="726844" y="1551192"/>
                  </a:lnTo>
                  <a:lnTo>
                    <a:pt x="763262" y="1552594"/>
                  </a:lnTo>
                  <a:close/>
                </a:path>
                <a:path w="3847465" h="1553210">
                  <a:moveTo>
                    <a:pt x="0" y="1386456"/>
                  </a:moveTo>
                  <a:lnTo>
                    <a:pt x="31886" y="1361760"/>
                  </a:lnTo>
                  <a:lnTo>
                    <a:pt x="69623" y="1330114"/>
                  </a:lnTo>
                  <a:lnTo>
                    <a:pt x="106512" y="1296674"/>
                  </a:lnTo>
                  <a:lnTo>
                    <a:pt x="142506" y="1261441"/>
                  </a:lnTo>
                  <a:lnTo>
                    <a:pt x="177558" y="1224417"/>
                  </a:lnTo>
                  <a:lnTo>
                    <a:pt x="211621" y="1185604"/>
                  </a:lnTo>
                  <a:lnTo>
                    <a:pt x="0" y="1185604"/>
                  </a:lnTo>
                  <a:lnTo>
                    <a:pt x="0" y="1386456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9707" y="0"/>
              <a:ext cx="184251" cy="1524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23405"/>
              <a:ext cx="3848100" cy="1429385"/>
            </a:xfrm>
            <a:custGeom>
              <a:avLst/>
              <a:gdLst/>
              <a:ahLst/>
              <a:cxnLst/>
              <a:rect l="l" t="t" r="r" b="b"/>
              <a:pathLst>
                <a:path w="3848100" h="1429385">
                  <a:moveTo>
                    <a:pt x="3847503" y="95859"/>
                  </a:moveTo>
                  <a:lnTo>
                    <a:pt x="3847147" y="64262"/>
                  </a:lnTo>
                  <a:lnTo>
                    <a:pt x="3844645" y="32296"/>
                  </a:lnTo>
                  <a:lnTo>
                    <a:pt x="3839959" y="0"/>
                  </a:lnTo>
                  <a:lnTo>
                    <a:pt x="3831882" y="20256"/>
                  </a:lnTo>
                  <a:lnTo>
                    <a:pt x="3821112" y="40106"/>
                  </a:lnTo>
                  <a:lnTo>
                    <a:pt x="3791826" y="78524"/>
                  </a:lnTo>
                  <a:lnTo>
                    <a:pt x="3752672" y="115163"/>
                  </a:lnTo>
                  <a:lnTo>
                    <a:pt x="3704247" y="149948"/>
                  </a:lnTo>
                  <a:lnTo>
                    <a:pt x="3647135" y="182791"/>
                  </a:lnTo>
                  <a:lnTo>
                    <a:pt x="3581908" y="213639"/>
                  </a:lnTo>
                  <a:lnTo>
                    <a:pt x="3546437" y="228269"/>
                  </a:lnTo>
                  <a:lnTo>
                    <a:pt x="3509162" y="242379"/>
                  </a:lnTo>
                  <a:lnTo>
                    <a:pt x="3470148" y="255943"/>
                  </a:lnTo>
                  <a:lnTo>
                    <a:pt x="3429482" y="268960"/>
                  </a:lnTo>
                  <a:lnTo>
                    <a:pt x="3387217" y="281406"/>
                  </a:lnTo>
                  <a:lnTo>
                    <a:pt x="3343440" y="293293"/>
                  </a:lnTo>
                  <a:lnTo>
                    <a:pt x="3298228" y="304584"/>
                  </a:lnTo>
                  <a:lnTo>
                    <a:pt x="3251644" y="315302"/>
                  </a:lnTo>
                  <a:lnTo>
                    <a:pt x="3203765" y="325399"/>
                  </a:lnTo>
                  <a:lnTo>
                    <a:pt x="3154667" y="334899"/>
                  </a:lnTo>
                  <a:lnTo>
                    <a:pt x="3104413" y="343763"/>
                  </a:lnTo>
                  <a:lnTo>
                    <a:pt x="3053080" y="352005"/>
                  </a:lnTo>
                  <a:lnTo>
                    <a:pt x="3000756" y="359613"/>
                  </a:lnTo>
                  <a:lnTo>
                    <a:pt x="2947492" y="366560"/>
                  </a:lnTo>
                  <a:lnTo>
                    <a:pt x="2893377" y="372859"/>
                  </a:lnTo>
                  <a:lnTo>
                    <a:pt x="2838475" y="378472"/>
                  </a:lnTo>
                  <a:lnTo>
                    <a:pt x="2782862" y="383413"/>
                  </a:lnTo>
                  <a:lnTo>
                    <a:pt x="2726613" y="387667"/>
                  </a:lnTo>
                  <a:lnTo>
                    <a:pt x="2669806" y="391210"/>
                  </a:lnTo>
                  <a:lnTo>
                    <a:pt x="2612504" y="394055"/>
                  </a:lnTo>
                  <a:lnTo>
                    <a:pt x="2554782" y="396176"/>
                  </a:lnTo>
                  <a:lnTo>
                    <a:pt x="2496718" y="397573"/>
                  </a:lnTo>
                  <a:lnTo>
                    <a:pt x="2438374" y="398221"/>
                  </a:lnTo>
                  <a:lnTo>
                    <a:pt x="2379840" y="398119"/>
                  </a:lnTo>
                  <a:lnTo>
                    <a:pt x="2321179" y="397268"/>
                  </a:lnTo>
                  <a:lnTo>
                    <a:pt x="2262467" y="395643"/>
                  </a:lnTo>
                  <a:lnTo>
                    <a:pt x="2203767" y="393242"/>
                  </a:lnTo>
                  <a:lnTo>
                    <a:pt x="2145169" y="390055"/>
                  </a:lnTo>
                  <a:lnTo>
                    <a:pt x="2086737" y="386067"/>
                  </a:lnTo>
                  <a:lnTo>
                    <a:pt x="2028545" y="381266"/>
                  </a:lnTo>
                  <a:lnTo>
                    <a:pt x="1970671" y="375653"/>
                  </a:lnTo>
                  <a:lnTo>
                    <a:pt x="1913178" y="369214"/>
                  </a:lnTo>
                  <a:lnTo>
                    <a:pt x="1856143" y="361937"/>
                  </a:lnTo>
                  <a:lnTo>
                    <a:pt x="1799653" y="353809"/>
                  </a:lnTo>
                  <a:lnTo>
                    <a:pt x="1743748" y="344817"/>
                  </a:lnTo>
                  <a:lnTo>
                    <a:pt x="1688541" y="334975"/>
                  </a:lnTo>
                  <a:lnTo>
                    <a:pt x="1685683" y="337883"/>
                  </a:lnTo>
                  <a:lnTo>
                    <a:pt x="1603463" y="310108"/>
                  </a:lnTo>
                  <a:lnTo>
                    <a:pt x="1557083" y="292531"/>
                  </a:lnTo>
                  <a:lnTo>
                    <a:pt x="1511261" y="273799"/>
                  </a:lnTo>
                  <a:lnTo>
                    <a:pt x="1466062" y="253911"/>
                  </a:lnTo>
                  <a:lnTo>
                    <a:pt x="1421523" y="232905"/>
                  </a:lnTo>
                  <a:lnTo>
                    <a:pt x="1377721" y="210794"/>
                  </a:lnTo>
                  <a:lnTo>
                    <a:pt x="1334706" y="187591"/>
                  </a:lnTo>
                  <a:lnTo>
                    <a:pt x="1292542" y="163309"/>
                  </a:lnTo>
                  <a:lnTo>
                    <a:pt x="1251280" y="137972"/>
                  </a:lnTo>
                  <a:lnTo>
                    <a:pt x="1210983" y="111594"/>
                  </a:lnTo>
                  <a:lnTo>
                    <a:pt x="1171702" y="84188"/>
                  </a:lnTo>
                  <a:lnTo>
                    <a:pt x="1133500" y="55778"/>
                  </a:lnTo>
                  <a:lnTo>
                    <a:pt x="1158176" y="94957"/>
                  </a:lnTo>
                  <a:lnTo>
                    <a:pt x="1185125" y="132588"/>
                  </a:lnTo>
                  <a:lnTo>
                    <a:pt x="1214221" y="168656"/>
                  </a:lnTo>
                  <a:lnTo>
                    <a:pt x="1245362" y="203111"/>
                  </a:lnTo>
                  <a:lnTo>
                    <a:pt x="1278420" y="235915"/>
                  </a:lnTo>
                  <a:lnTo>
                    <a:pt x="1313268" y="267055"/>
                  </a:lnTo>
                  <a:lnTo>
                    <a:pt x="1349794" y="296468"/>
                  </a:lnTo>
                  <a:lnTo>
                    <a:pt x="1387868" y="324129"/>
                  </a:lnTo>
                  <a:lnTo>
                    <a:pt x="1427378" y="350024"/>
                  </a:lnTo>
                  <a:lnTo>
                    <a:pt x="1468196" y="374091"/>
                  </a:lnTo>
                  <a:lnTo>
                    <a:pt x="1510220" y="396303"/>
                  </a:lnTo>
                  <a:lnTo>
                    <a:pt x="1553298" y="416623"/>
                  </a:lnTo>
                  <a:lnTo>
                    <a:pt x="1584769" y="429780"/>
                  </a:lnTo>
                  <a:lnTo>
                    <a:pt x="1548879" y="456603"/>
                  </a:lnTo>
                  <a:lnTo>
                    <a:pt x="1509585" y="483247"/>
                  </a:lnTo>
                  <a:lnTo>
                    <a:pt x="1468793" y="508368"/>
                  </a:lnTo>
                  <a:lnTo>
                    <a:pt x="1426654" y="531939"/>
                  </a:lnTo>
                  <a:lnTo>
                    <a:pt x="1383296" y="553961"/>
                  </a:lnTo>
                  <a:lnTo>
                    <a:pt x="1338834" y="574408"/>
                  </a:lnTo>
                  <a:lnTo>
                    <a:pt x="1293431" y="593293"/>
                  </a:lnTo>
                  <a:lnTo>
                    <a:pt x="1247190" y="610577"/>
                  </a:lnTo>
                  <a:lnTo>
                    <a:pt x="1200264" y="626262"/>
                  </a:lnTo>
                  <a:lnTo>
                    <a:pt x="1152779" y="640346"/>
                  </a:lnTo>
                  <a:lnTo>
                    <a:pt x="1104861" y="652792"/>
                  </a:lnTo>
                  <a:lnTo>
                    <a:pt x="1056665" y="663613"/>
                  </a:lnTo>
                  <a:lnTo>
                    <a:pt x="1008291" y="672782"/>
                  </a:lnTo>
                  <a:lnTo>
                    <a:pt x="959904" y="680288"/>
                  </a:lnTo>
                  <a:lnTo>
                    <a:pt x="911606" y="686130"/>
                  </a:lnTo>
                  <a:lnTo>
                    <a:pt x="863561" y="690283"/>
                  </a:lnTo>
                  <a:lnTo>
                    <a:pt x="815873" y="692746"/>
                  </a:lnTo>
                  <a:lnTo>
                    <a:pt x="768705" y="693508"/>
                  </a:lnTo>
                  <a:lnTo>
                    <a:pt x="722160" y="692543"/>
                  </a:lnTo>
                  <a:lnTo>
                    <a:pt x="676389" y="689838"/>
                  </a:lnTo>
                  <a:lnTo>
                    <a:pt x="631520" y="685406"/>
                  </a:lnTo>
                  <a:lnTo>
                    <a:pt x="587679" y="679221"/>
                  </a:lnTo>
                  <a:lnTo>
                    <a:pt x="545007" y="671258"/>
                  </a:lnTo>
                  <a:lnTo>
                    <a:pt x="503631" y="661530"/>
                  </a:lnTo>
                  <a:lnTo>
                    <a:pt x="463702" y="649998"/>
                  </a:lnTo>
                  <a:lnTo>
                    <a:pt x="425323" y="636676"/>
                  </a:lnTo>
                  <a:lnTo>
                    <a:pt x="388645" y="621538"/>
                  </a:lnTo>
                  <a:lnTo>
                    <a:pt x="353809" y="604583"/>
                  </a:lnTo>
                  <a:lnTo>
                    <a:pt x="290144" y="565137"/>
                  </a:lnTo>
                  <a:lnTo>
                    <a:pt x="235394" y="518248"/>
                  </a:lnTo>
                  <a:lnTo>
                    <a:pt x="211696" y="491985"/>
                  </a:lnTo>
                  <a:lnTo>
                    <a:pt x="171881" y="516750"/>
                  </a:lnTo>
                  <a:lnTo>
                    <a:pt x="130860" y="540131"/>
                  </a:lnTo>
                  <a:lnTo>
                    <a:pt x="88684" y="562140"/>
                  </a:lnTo>
                  <a:lnTo>
                    <a:pt x="45415" y="582790"/>
                  </a:lnTo>
                  <a:lnTo>
                    <a:pt x="0" y="602538"/>
                  </a:lnTo>
                  <a:lnTo>
                    <a:pt x="0" y="1263091"/>
                  </a:lnTo>
                  <a:lnTo>
                    <a:pt x="31978" y="1238313"/>
                  </a:lnTo>
                  <a:lnTo>
                    <a:pt x="69723" y="1206677"/>
                  </a:lnTo>
                  <a:lnTo>
                    <a:pt x="106603" y="1173238"/>
                  </a:lnTo>
                  <a:lnTo>
                    <a:pt x="142595" y="1138021"/>
                  </a:lnTo>
                  <a:lnTo>
                    <a:pt x="177634" y="1101001"/>
                  </a:lnTo>
                  <a:lnTo>
                    <a:pt x="211696" y="1062202"/>
                  </a:lnTo>
                  <a:lnTo>
                    <a:pt x="229908" y="1099642"/>
                  </a:lnTo>
                  <a:lnTo>
                    <a:pt x="249656" y="1135037"/>
                  </a:lnTo>
                  <a:lnTo>
                    <a:pt x="270891" y="1168361"/>
                  </a:lnTo>
                  <a:lnTo>
                    <a:pt x="293535" y="1199654"/>
                  </a:lnTo>
                  <a:lnTo>
                    <a:pt x="342823" y="1256131"/>
                  </a:lnTo>
                  <a:lnTo>
                    <a:pt x="397002" y="1304531"/>
                  </a:lnTo>
                  <a:lnTo>
                    <a:pt x="455587" y="1344930"/>
                  </a:lnTo>
                  <a:lnTo>
                    <a:pt x="518071" y="1377365"/>
                  </a:lnTo>
                  <a:lnTo>
                    <a:pt x="583933" y="1401940"/>
                  </a:lnTo>
                  <a:lnTo>
                    <a:pt x="652703" y="1418678"/>
                  </a:lnTo>
                  <a:lnTo>
                    <a:pt x="723849" y="1427683"/>
                  </a:lnTo>
                  <a:lnTo>
                    <a:pt x="760158" y="1429296"/>
                  </a:lnTo>
                  <a:lnTo>
                    <a:pt x="796874" y="1428991"/>
                  </a:lnTo>
                  <a:lnTo>
                    <a:pt x="871296" y="1422679"/>
                  </a:lnTo>
                  <a:lnTo>
                    <a:pt x="946581" y="1408823"/>
                  </a:lnTo>
                  <a:lnTo>
                    <a:pt x="984389" y="1399070"/>
                  </a:lnTo>
                  <a:lnTo>
                    <a:pt x="1022235" y="1387462"/>
                  </a:lnTo>
                  <a:lnTo>
                    <a:pt x="1060043" y="1374000"/>
                  </a:lnTo>
                  <a:lnTo>
                    <a:pt x="1097762" y="1358684"/>
                  </a:lnTo>
                  <a:lnTo>
                    <a:pt x="1135316" y="1341526"/>
                  </a:lnTo>
                  <a:lnTo>
                    <a:pt x="1172654" y="1322539"/>
                  </a:lnTo>
                  <a:lnTo>
                    <a:pt x="1209700" y="1301724"/>
                  </a:lnTo>
                  <a:lnTo>
                    <a:pt x="1246403" y="1279105"/>
                  </a:lnTo>
                  <a:lnTo>
                    <a:pt x="1282700" y="1254671"/>
                  </a:lnTo>
                  <a:lnTo>
                    <a:pt x="1318514" y="1228432"/>
                  </a:lnTo>
                  <a:lnTo>
                    <a:pt x="1353807" y="1200404"/>
                  </a:lnTo>
                  <a:lnTo>
                    <a:pt x="1388491" y="1170597"/>
                  </a:lnTo>
                  <a:lnTo>
                    <a:pt x="1422514" y="1139012"/>
                  </a:lnTo>
                  <a:lnTo>
                    <a:pt x="1455813" y="1105662"/>
                  </a:lnTo>
                  <a:lnTo>
                    <a:pt x="1488313" y="1070559"/>
                  </a:lnTo>
                  <a:lnTo>
                    <a:pt x="1519974" y="1033691"/>
                  </a:lnTo>
                  <a:lnTo>
                    <a:pt x="1550720" y="995095"/>
                  </a:lnTo>
                  <a:lnTo>
                    <a:pt x="1580489" y="954747"/>
                  </a:lnTo>
                  <a:lnTo>
                    <a:pt x="1609217" y="912685"/>
                  </a:lnTo>
                  <a:lnTo>
                    <a:pt x="1636839" y="868908"/>
                  </a:lnTo>
                  <a:lnTo>
                    <a:pt x="1663306" y="823417"/>
                  </a:lnTo>
                  <a:lnTo>
                    <a:pt x="1688541" y="776224"/>
                  </a:lnTo>
                  <a:lnTo>
                    <a:pt x="1738236" y="792454"/>
                  </a:lnTo>
                  <a:lnTo>
                    <a:pt x="1788312" y="807402"/>
                  </a:lnTo>
                  <a:lnTo>
                    <a:pt x="1838718" y="821093"/>
                  </a:lnTo>
                  <a:lnTo>
                    <a:pt x="1889391" y="833539"/>
                  </a:lnTo>
                  <a:lnTo>
                    <a:pt x="1940318" y="844753"/>
                  </a:lnTo>
                  <a:lnTo>
                    <a:pt x="1991436" y="854748"/>
                  </a:lnTo>
                  <a:lnTo>
                    <a:pt x="2042706" y="863549"/>
                  </a:lnTo>
                  <a:lnTo>
                    <a:pt x="2094090" y="871169"/>
                  </a:lnTo>
                  <a:lnTo>
                    <a:pt x="2145538" y="877620"/>
                  </a:lnTo>
                  <a:lnTo>
                    <a:pt x="2197011" y="882929"/>
                  </a:lnTo>
                  <a:lnTo>
                    <a:pt x="2248458" y="887095"/>
                  </a:lnTo>
                  <a:lnTo>
                    <a:pt x="2299855" y="890143"/>
                  </a:lnTo>
                  <a:lnTo>
                    <a:pt x="2351138" y="892086"/>
                  </a:lnTo>
                  <a:lnTo>
                    <a:pt x="2402268" y="892949"/>
                  </a:lnTo>
                  <a:lnTo>
                    <a:pt x="2453208" y="892733"/>
                  </a:lnTo>
                  <a:lnTo>
                    <a:pt x="2503906" y="891463"/>
                  </a:lnTo>
                  <a:lnTo>
                    <a:pt x="2554338" y="889165"/>
                  </a:lnTo>
                  <a:lnTo>
                    <a:pt x="2604439" y="885825"/>
                  </a:lnTo>
                  <a:lnTo>
                    <a:pt x="2654173" y="881494"/>
                  </a:lnTo>
                  <a:lnTo>
                    <a:pt x="2703499" y="876160"/>
                  </a:lnTo>
                  <a:lnTo>
                    <a:pt x="2752369" y="869848"/>
                  </a:lnTo>
                  <a:lnTo>
                    <a:pt x="2800756" y="862584"/>
                  </a:lnTo>
                  <a:lnTo>
                    <a:pt x="2848597" y="854379"/>
                  </a:lnTo>
                  <a:lnTo>
                    <a:pt x="2895854" y="845235"/>
                  </a:lnTo>
                  <a:lnTo>
                    <a:pt x="2942488" y="835190"/>
                  </a:lnTo>
                  <a:lnTo>
                    <a:pt x="2988449" y="824242"/>
                  </a:lnTo>
                  <a:lnTo>
                    <a:pt x="3033699" y="812419"/>
                  </a:lnTo>
                  <a:lnTo>
                    <a:pt x="3078200" y="799731"/>
                  </a:lnTo>
                  <a:lnTo>
                    <a:pt x="3121901" y="786193"/>
                  </a:lnTo>
                  <a:lnTo>
                    <a:pt x="3164763" y="771817"/>
                  </a:lnTo>
                  <a:lnTo>
                    <a:pt x="3206737" y="756627"/>
                  </a:lnTo>
                  <a:lnTo>
                    <a:pt x="3247771" y="740638"/>
                  </a:lnTo>
                  <a:lnTo>
                    <a:pt x="3287852" y="723861"/>
                  </a:lnTo>
                  <a:lnTo>
                    <a:pt x="3326904" y="706310"/>
                  </a:lnTo>
                  <a:lnTo>
                    <a:pt x="3364915" y="688022"/>
                  </a:lnTo>
                  <a:lnTo>
                    <a:pt x="3401809" y="668985"/>
                  </a:lnTo>
                  <a:lnTo>
                    <a:pt x="3437572" y="649224"/>
                  </a:lnTo>
                  <a:lnTo>
                    <a:pt x="3472129" y="628764"/>
                  </a:lnTo>
                  <a:lnTo>
                    <a:pt x="3505466" y="607618"/>
                  </a:lnTo>
                  <a:lnTo>
                    <a:pt x="3537534" y="585787"/>
                  </a:lnTo>
                  <a:lnTo>
                    <a:pt x="3597668" y="540181"/>
                  </a:lnTo>
                  <a:lnTo>
                    <a:pt x="3652177" y="492074"/>
                  </a:lnTo>
                  <a:lnTo>
                    <a:pt x="3700742" y="441579"/>
                  </a:lnTo>
                  <a:lnTo>
                    <a:pt x="3742982" y="388848"/>
                  </a:lnTo>
                  <a:lnTo>
                    <a:pt x="3778580" y="333984"/>
                  </a:lnTo>
                  <a:lnTo>
                    <a:pt x="3807180" y="277126"/>
                  </a:lnTo>
                  <a:lnTo>
                    <a:pt x="3828427" y="218401"/>
                  </a:lnTo>
                  <a:lnTo>
                    <a:pt x="3841978" y="157937"/>
                  </a:lnTo>
                  <a:lnTo>
                    <a:pt x="3845763" y="127101"/>
                  </a:lnTo>
                  <a:lnTo>
                    <a:pt x="3847503" y="95859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440467" y="0"/>
            <a:ext cx="3848100" cy="1553210"/>
            <a:chOff x="14440467" y="0"/>
            <a:chExt cx="3848100" cy="1553210"/>
          </a:xfrm>
        </p:grpSpPr>
        <p:sp>
          <p:nvSpPr>
            <p:cNvPr id="9" name="object 9"/>
            <p:cNvSpPr/>
            <p:nvPr/>
          </p:nvSpPr>
          <p:spPr>
            <a:xfrm>
              <a:off x="14440741" y="0"/>
              <a:ext cx="3847465" cy="1553210"/>
            </a:xfrm>
            <a:custGeom>
              <a:avLst/>
              <a:gdLst/>
              <a:ahLst/>
              <a:cxnLst/>
              <a:rect l="l" t="t" r="r" b="b"/>
              <a:pathLst>
                <a:path w="3847465" h="1553210">
                  <a:moveTo>
                    <a:pt x="1429721" y="1016410"/>
                  </a:moveTo>
                  <a:lnTo>
                    <a:pt x="1375253" y="1015841"/>
                  </a:lnTo>
                  <a:lnTo>
                    <a:pt x="1376898" y="1015841"/>
                  </a:lnTo>
                  <a:lnTo>
                    <a:pt x="1323292" y="1014143"/>
                  </a:lnTo>
                  <a:lnTo>
                    <a:pt x="1324357" y="1014143"/>
                  </a:lnTo>
                  <a:lnTo>
                    <a:pt x="1274495" y="1011508"/>
                  </a:lnTo>
                  <a:lnTo>
                    <a:pt x="1223390" y="1007725"/>
                  </a:lnTo>
                  <a:lnTo>
                    <a:pt x="1172681" y="1002895"/>
                  </a:lnTo>
                  <a:lnTo>
                    <a:pt x="1122414" y="997035"/>
                  </a:lnTo>
                  <a:lnTo>
                    <a:pt x="1072637" y="990161"/>
                  </a:lnTo>
                  <a:lnTo>
                    <a:pt x="1023396" y="982289"/>
                  </a:lnTo>
                  <a:lnTo>
                    <a:pt x="974737" y="973436"/>
                  </a:lnTo>
                  <a:lnTo>
                    <a:pt x="926708" y="963619"/>
                  </a:lnTo>
                  <a:lnTo>
                    <a:pt x="879354" y="952854"/>
                  </a:lnTo>
                  <a:lnTo>
                    <a:pt x="832723" y="941157"/>
                  </a:lnTo>
                  <a:lnTo>
                    <a:pt x="786862" y="928545"/>
                  </a:lnTo>
                  <a:lnTo>
                    <a:pt x="741816" y="915034"/>
                  </a:lnTo>
                  <a:lnTo>
                    <a:pt x="697632" y="900641"/>
                  </a:lnTo>
                  <a:lnTo>
                    <a:pt x="654358" y="885382"/>
                  </a:lnTo>
                  <a:lnTo>
                    <a:pt x="612039" y="869274"/>
                  </a:lnTo>
                  <a:lnTo>
                    <a:pt x="570722" y="852333"/>
                  </a:lnTo>
                  <a:lnTo>
                    <a:pt x="530455" y="834575"/>
                  </a:lnTo>
                  <a:lnTo>
                    <a:pt x="491283" y="816018"/>
                  </a:lnTo>
                  <a:lnTo>
                    <a:pt x="453254" y="796676"/>
                  </a:lnTo>
                  <a:lnTo>
                    <a:pt x="416413" y="776568"/>
                  </a:lnTo>
                  <a:lnTo>
                    <a:pt x="380808" y="755710"/>
                  </a:lnTo>
                  <a:lnTo>
                    <a:pt x="346486" y="734117"/>
                  </a:lnTo>
                  <a:lnTo>
                    <a:pt x="313492" y="711806"/>
                  </a:lnTo>
                  <a:lnTo>
                    <a:pt x="281873" y="688795"/>
                  </a:lnTo>
                  <a:lnTo>
                    <a:pt x="251677" y="665098"/>
                  </a:lnTo>
                  <a:lnTo>
                    <a:pt x="195737" y="615717"/>
                  </a:lnTo>
                  <a:lnTo>
                    <a:pt x="146045" y="563795"/>
                  </a:lnTo>
                  <a:lnTo>
                    <a:pt x="102975" y="509462"/>
                  </a:lnTo>
                  <a:lnTo>
                    <a:pt x="66899" y="452852"/>
                  </a:lnTo>
                  <a:lnTo>
                    <a:pt x="38190" y="394095"/>
                  </a:lnTo>
                  <a:lnTo>
                    <a:pt x="17222" y="333323"/>
                  </a:lnTo>
                  <a:lnTo>
                    <a:pt x="4367" y="270668"/>
                  </a:lnTo>
                  <a:lnTo>
                    <a:pt x="0" y="206262"/>
                  </a:lnTo>
                  <a:lnTo>
                    <a:pt x="1057" y="174038"/>
                  </a:lnTo>
                  <a:lnTo>
                    <a:pt x="9380" y="111029"/>
                  </a:lnTo>
                  <a:lnTo>
                    <a:pt x="25677" y="50019"/>
                  </a:lnTo>
                  <a:lnTo>
                    <a:pt x="45656" y="0"/>
                  </a:lnTo>
                  <a:lnTo>
                    <a:pt x="3847256" y="0"/>
                  </a:lnTo>
                  <a:lnTo>
                    <a:pt x="3847256" y="899696"/>
                  </a:lnTo>
                  <a:lnTo>
                    <a:pt x="2158690" y="899696"/>
                  </a:lnTo>
                  <a:lnTo>
                    <a:pt x="2107988" y="916228"/>
                  </a:lnTo>
                  <a:lnTo>
                    <a:pt x="2056888" y="931434"/>
                  </a:lnTo>
                  <a:lnTo>
                    <a:pt x="2005439" y="945329"/>
                  </a:lnTo>
                  <a:lnTo>
                    <a:pt x="1953686" y="957931"/>
                  </a:lnTo>
                  <a:lnTo>
                    <a:pt x="1901676" y="969255"/>
                  </a:lnTo>
                  <a:lnTo>
                    <a:pt x="1849455" y="979319"/>
                  </a:lnTo>
                  <a:lnTo>
                    <a:pt x="1797072" y="988138"/>
                  </a:lnTo>
                  <a:lnTo>
                    <a:pt x="1744571" y="995729"/>
                  </a:lnTo>
                  <a:lnTo>
                    <a:pt x="1692000" y="1002108"/>
                  </a:lnTo>
                  <a:lnTo>
                    <a:pt x="1639405" y="1007293"/>
                  </a:lnTo>
                  <a:lnTo>
                    <a:pt x="1586833" y="1011299"/>
                  </a:lnTo>
                  <a:lnTo>
                    <a:pt x="1534331" y="1014143"/>
                  </a:lnTo>
                  <a:lnTo>
                    <a:pt x="1481945" y="1015841"/>
                  </a:lnTo>
                  <a:lnTo>
                    <a:pt x="1429721" y="1016410"/>
                  </a:lnTo>
                  <a:close/>
                </a:path>
                <a:path w="3847465" h="1553210">
                  <a:moveTo>
                    <a:pt x="3083973" y="1552594"/>
                  </a:moveTo>
                  <a:lnTo>
                    <a:pt x="3010011" y="1549650"/>
                  </a:lnTo>
                  <a:lnTo>
                    <a:pt x="2934968" y="1539113"/>
                  </a:lnTo>
                  <a:lnTo>
                    <a:pt x="2897201" y="1531024"/>
                  </a:lnTo>
                  <a:lnTo>
                    <a:pt x="2859354" y="1521068"/>
                  </a:lnTo>
                  <a:lnTo>
                    <a:pt x="2821491" y="1509257"/>
                  </a:lnTo>
                  <a:lnTo>
                    <a:pt x="2783675" y="1495600"/>
                  </a:lnTo>
                  <a:lnTo>
                    <a:pt x="2745971" y="1480109"/>
                  </a:lnTo>
                  <a:lnTo>
                    <a:pt x="2708441" y="1462795"/>
                  </a:lnTo>
                  <a:lnTo>
                    <a:pt x="2671150" y="1443667"/>
                  </a:lnTo>
                  <a:lnTo>
                    <a:pt x="2634160" y="1422736"/>
                  </a:lnTo>
                  <a:lnTo>
                    <a:pt x="2597535" y="1400014"/>
                  </a:lnTo>
                  <a:lnTo>
                    <a:pt x="2561339" y="1375510"/>
                  </a:lnTo>
                  <a:lnTo>
                    <a:pt x="2525635" y="1349235"/>
                  </a:lnTo>
                  <a:lnTo>
                    <a:pt x="2490486" y="1321201"/>
                  </a:lnTo>
                  <a:lnTo>
                    <a:pt x="2455957" y="1291417"/>
                  </a:lnTo>
                  <a:lnTo>
                    <a:pt x="2422110" y="1259894"/>
                  </a:lnTo>
                  <a:lnTo>
                    <a:pt x="2389010" y="1226643"/>
                  </a:lnTo>
                  <a:lnTo>
                    <a:pt x="2356719" y="1191674"/>
                  </a:lnTo>
                  <a:lnTo>
                    <a:pt x="2325302" y="1154999"/>
                  </a:lnTo>
                  <a:lnTo>
                    <a:pt x="2294821" y="1116627"/>
                  </a:lnTo>
                  <a:lnTo>
                    <a:pt x="2265340" y="1076570"/>
                  </a:lnTo>
                  <a:lnTo>
                    <a:pt x="2236923" y="1034837"/>
                  </a:lnTo>
                  <a:lnTo>
                    <a:pt x="2209634" y="991441"/>
                  </a:lnTo>
                  <a:lnTo>
                    <a:pt x="2183535" y="946390"/>
                  </a:lnTo>
                  <a:lnTo>
                    <a:pt x="2158690" y="899696"/>
                  </a:lnTo>
                  <a:lnTo>
                    <a:pt x="3847256" y="899696"/>
                  </a:lnTo>
                  <a:lnTo>
                    <a:pt x="3847256" y="1185604"/>
                  </a:lnTo>
                  <a:lnTo>
                    <a:pt x="3635614" y="1185604"/>
                  </a:lnTo>
                  <a:lnTo>
                    <a:pt x="3617203" y="1223375"/>
                  </a:lnTo>
                  <a:lnTo>
                    <a:pt x="3597252" y="1259035"/>
                  </a:lnTo>
                  <a:lnTo>
                    <a:pt x="3575824" y="1292594"/>
                  </a:lnTo>
                  <a:lnTo>
                    <a:pt x="3552983" y="1324064"/>
                  </a:lnTo>
                  <a:lnTo>
                    <a:pt x="3503316" y="1380778"/>
                  </a:lnTo>
                  <a:lnTo>
                    <a:pt x="3448758" y="1429261"/>
                  </a:lnTo>
                  <a:lnTo>
                    <a:pt x="3389817" y="1469599"/>
                  </a:lnTo>
                  <a:lnTo>
                    <a:pt x="3327002" y="1501876"/>
                  </a:lnTo>
                  <a:lnTo>
                    <a:pt x="3260821" y="1526177"/>
                  </a:lnTo>
                  <a:lnTo>
                    <a:pt x="3191781" y="1542587"/>
                  </a:lnTo>
                  <a:lnTo>
                    <a:pt x="3120391" y="1551192"/>
                  </a:lnTo>
                  <a:lnTo>
                    <a:pt x="3083973" y="1552594"/>
                  </a:lnTo>
                  <a:close/>
                </a:path>
                <a:path w="3847465" h="1553210">
                  <a:moveTo>
                    <a:pt x="3847256" y="1386473"/>
                  </a:moveTo>
                  <a:lnTo>
                    <a:pt x="3815349" y="1361760"/>
                  </a:lnTo>
                  <a:lnTo>
                    <a:pt x="3777611" y="1330114"/>
                  </a:lnTo>
                  <a:lnTo>
                    <a:pt x="3740723" y="1296674"/>
                  </a:lnTo>
                  <a:lnTo>
                    <a:pt x="3704729" y="1261441"/>
                  </a:lnTo>
                  <a:lnTo>
                    <a:pt x="3669677" y="1224417"/>
                  </a:lnTo>
                  <a:lnTo>
                    <a:pt x="3635614" y="1185604"/>
                  </a:lnTo>
                  <a:lnTo>
                    <a:pt x="3847256" y="1185604"/>
                  </a:lnTo>
                  <a:lnTo>
                    <a:pt x="3847256" y="1386473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44017" y="0"/>
              <a:ext cx="184251" cy="1524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40459" y="123405"/>
              <a:ext cx="3848100" cy="1429385"/>
            </a:xfrm>
            <a:custGeom>
              <a:avLst/>
              <a:gdLst/>
              <a:ahLst/>
              <a:cxnLst/>
              <a:rect l="l" t="t" r="r" b="b"/>
              <a:pathLst>
                <a:path w="3848100" h="1429385">
                  <a:moveTo>
                    <a:pt x="3847528" y="602538"/>
                  </a:moveTo>
                  <a:lnTo>
                    <a:pt x="3802088" y="582790"/>
                  </a:lnTo>
                  <a:lnTo>
                    <a:pt x="3758831" y="562140"/>
                  </a:lnTo>
                  <a:lnTo>
                    <a:pt x="3716642" y="540131"/>
                  </a:lnTo>
                  <a:lnTo>
                    <a:pt x="3675621" y="516750"/>
                  </a:lnTo>
                  <a:lnTo>
                    <a:pt x="3635806" y="491985"/>
                  </a:lnTo>
                  <a:lnTo>
                    <a:pt x="3612108" y="518248"/>
                  </a:lnTo>
                  <a:lnTo>
                    <a:pt x="3557359" y="565137"/>
                  </a:lnTo>
                  <a:lnTo>
                    <a:pt x="3493693" y="604583"/>
                  </a:lnTo>
                  <a:lnTo>
                    <a:pt x="3458857" y="621538"/>
                  </a:lnTo>
                  <a:lnTo>
                    <a:pt x="3422180" y="636676"/>
                  </a:lnTo>
                  <a:lnTo>
                    <a:pt x="3383800" y="649998"/>
                  </a:lnTo>
                  <a:lnTo>
                    <a:pt x="3343872" y="661530"/>
                  </a:lnTo>
                  <a:lnTo>
                    <a:pt x="3302495" y="671258"/>
                  </a:lnTo>
                  <a:lnTo>
                    <a:pt x="3259823" y="679221"/>
                  </a:lnTo>
                  <a:lnTo>
                    <a:pt x="3215995" y="685406"/>
                  </a:lnTo>
                  <a:lnTo>
                    <a:pt x="3171113" y="689838"/>
                  </a:lnTo>
                  <a:lnTo>
                    <a:pt x="3125343" y="692543"/>
                  </a:lnTo>
                  <a:lnTo>
                    <a:pt x="3078797" y="693508"/>
                  </a:lnTo>
                  <a:lnTo>
                    <a:pt x="3031629" y="692746"/>
                  </a:lnTo>
                  <a:lnTo>
                    <a:pt x="2983941" y="690283"/>
                  </a:lnTo>
                  <a:lnTo>
                    <a:pt x="2935897" y="686130"/>
                  </a:lnTo>
                  <a:lnTo>
                    <a:pt x="2887599" y="680288"/>
                  </a:lnTo>
                  <a:lnTo>
                    <a:pt x="2839212" y="672782"/>
                  </a:lnTo>
                  <a:lnTo>
                    <a:pt x="2790850" y="663613"/>
                  </a:lnTo>
                  <a:lnTo>
                    <a:pt x="2742641" y="652792"/>
                  </a:lnTo>
                  <a:lnTo>
                    <a:pt x="2694724" y="640346"/>
                  </a:lnTo>
                  <a:lnTo>
                    <a:pt x="2647238" y="626262"/>
                  </a:lnTo>
                  <a:lnTo>
                    <a:pt x="2600312" y="610577"/>
                  </a:lnTo>
                  <a:lnTo>
                    <a:pt x="2554071" y="593293"/>
                  </a:lnTo>
                  <a:lnTo>
                    <a:pt x="2508669" y="574408"/>
                  </a:lnTo>
                  <a:lnTo>
                    <a:pt x="2464206" y="553961"/>
                  </a:lnTo>
                  <a:lnTo>
                    <a:pt x="2420848" y="531939"/>
                  </a:lnTo>
                  <a:lnTo>
                    <a:pt x="2378710" y="508368"/>
                  </a:lnTo>
                  <a:lnTo>
                    <a:pt x="2337917" y="483247"/>
                  </a:lnTo>
                  <a:lnTo>
                    <a:pt x="2298623" y="456603"/>
                  </a:lnTo>
                  <a:lnTo>
                    <a:pt x="2262721" y="429780"/>
                  </a:lnTo>
                  <a:lnTo>
                    <a:pt x="2294204" y="416623"/>
                  </a:lnTo>
                  <a:lnTo>
                    <a:pt x="2337295" y="396303"/>
                  </a:lnTo>
                  <a:lnTo>
                    <a:pt x="2379307" y="374091"/>
                  </a:lnTo>
                  <a:lnTo>
                    <a:pt x="2420124" y="350024"/>
                  </a:lnTo>
                  <a:lnTo>
                    <a:pt x="2459634" y="324129"/>
                  </a:lnTo>
                  <a:lnTo>
                    <a:pt x="2497709" y="296468"/>
                  </a:lnTo>
                  <a:lnTo>
                    <a:pt x="2534234" y="267055"/>
                  </a:lnTo>
                  <a:lnTo>
                    <a:pt x="2569083" y="235915"/>
                  </a:lnTo>
                  <a:lnTo>
                    <a:pt x="2602141" y="203111"/>
                  </a:lnTo>
                  <a:lnTo>
                    <a:pt x="2633281" y="168656"/>
                  </a:lnTo>
                  <a:lnTo>
                    <a:pt x="2662390" y="132588"/>
                  </a:lnTo>
                  <a:lnTo>
                    <a:pt x="2689326" y="94957"/>
                  </a:lnTo>
                  <a:lnTo>
                    <a:pt x="2714002" y="55778"/>
                  </a:lnTo>
                  <a:lnTo>
                    <a:pt x="2675801" y="84188"/>
                  </a:lnTo>
                  <a:lnTo>
                    <a:pt x="2636520" y="111594"/>
                  </a:lnTo>
                  <a:lnTo>
                    <a:pt x="2596223" y="137972"/>
                  </a:lnTo>
                  <a:lnTo>
                    <a:pt x="2554960" y="163309"/>
                  </a:lnTo>
                  <a:lnTo>
                    <a:pt x="2512796" y="187591"/>
                  </a:lnTo>
                  <a:lnTo>
                    <a:pt x="2469781" y="210794"/>
                  </a:lnTo>
                  <a:lnTo>
                    <a:pt x="2425979" y="232905"/>
                  </a:lnTo>
                  <a:lnTo>
                    <a:pt x="2381453" y="253911"/>
                  </a:lnTo>
                  <a:lnTo>
                    <a:pt x="2336241" y="273799"/>
                  </a:lnTo>
                  <a:lnTo>
                    <a:pt x="2290419" y="292531"/>
                  </a:lnTo>
                  <a:lnTo>
                    <a:pt x="2244039" y="310108"/>
                  </a:lnTo>
                  <a:lnTo>
                    <a:pt x="2197150" y="326517"/>
                  </a:lnTo>
                  <a:lnTo>
                    <a:pt x="2161806" y="337883"/>
                  </a:lnTo>
                  <a:lnTo>
                    <a:pt x="2158962" y="334975"/>
                  </a:lnTo>
                  <a:lnTo>
                    <a:pt x="2103755" y="344817"/>
                  </a:lnTo>
                  <a:lnTo>
                    <a:pt x="2047862" y="353809"/>
                  </a:lnTo>
                  <a:lnTo>
                    <a:pt x="1991360" y="361937"/>
                  </a:lnTo>
                  <a:lnTo>
                    <a:pt x="1934324" y="369214"/>
                  </a:lnTo>
                  <a:lnTo>
                    <a:pt x="1876831" y="375653"/>
                  </a:lnTo>
                  <a:lnTo>
                    <a:pt x="1818957" y="381266"/>
                  </a:lnTo>
                  <a:lnTo>
                    <a:pt x="1760766" y="386067"/>
                  </a:lnTo>
                  <a:lnTo>
                    <a:pt x="1702333" y="390055"/>
                  </a:lnTo>
                  <a:lnTo>
                    <a:pt x="1643735" y="393242"/>
                  </a:lnTo>
                  <a:lnTo>
                    <a:pt x="1585036" y="395643"/>
                  </a:lnTo>
                  <a:lnTo>
                    <a:pt x="1526324" y="397268"/>
                  </a:lnTo>
                  <a:lnTo>
                    <a:pt x="1467662" y="398119"/>
                  </a:lnTo>
                  <a:lnTo>
                    <a:pt x="1409128" y="398221"/>
                  </a:lnTo>
                  <a:lnTo>
                    <a:pt x="1350784" y="397573"/>
                  </a:lnTo>
                  <a:lnTo>
                    <a:pt x="1292720" y="396176"/>
                  </a:lnTo>
                  <a:lnTo>
                    <a:pt x="1234998" y="394055"/>
                  </a:lnTo>
                  <a:lnTo>
                    <a:pt x="1177696" y="391210"/>
                  </a:lnTo>
                  <a:lnTo>
                    <a:pt x="1120889" y="387667"/>
                  </a:lnTo>
                  <a:lnTo>
                    <a:pt x="1064641" y="383413"/>
                  </a:lnTo>
                  <a:lnTo>
                    <a:pt x="1009027" y="378472"/>
                  </a:lnTo>
                  <a:lnTo>
                    <a:pt x="954125" y="372859"/>
                  </a:lnTo>
                  <a:lnTo>
                    <a:pt x="900010" y="366560"/>
                  </a:lnTo>
                  <a:lnTo>
                    <a:pt x="846747" y="359613"/>
                  </a:lnTo>
                  <a:lnTo>
                    <a:pt x="794423" y="352005"/>
                  </a:lnTo>
                  <a:lnTo>
                    <a:pt x="743089" y="343763"/>
                  </a:lnTo>
                  <a:lnTo>
                    <a:pt x="692848" y="334899"/>
                  </a:lnTo>
                  <a:lnTo>
                    <a:pt x="643737" y="325399"/>
                  </a:lnTo>
                  <a:lnTo>
                    <a:pt x="595858" y="315302"/>
                  </a:lnTo>
                  <a:lnTo>
                    <a:pt x="549275" y="304584"/>
                  </a:lnTo>
                  <a:lnTo>
                    <a:pt x="504063" y="293293"/>
                  </a:lnTo>
                  <a:lnTo>
                    <a:pt x="460286" y="281406"/>
                  </a:lnTo>
                  <a:lnTo>
                    <a:pt x="418033" y="268960"/>
                  </a:lnTo>
                  <a:lnTo>
                    <a:pt x="377355" y="255943"/>
                  </a:lnTo>
                  <a:lnTo>
                    <a:pt x="338340" y="242379"/>
                  </a:lnTo>
                  <a:lnTo>
                    <a:pt x="301066" y="228269"/>
                  </a:lnTo>
                  <a:lnTo>
                    <a:pt x="265595" y="213639"/>
                  </a:lnTo>
                  <a:lnTo>
                    <a:pt x="200380" y="182791"/>
                  </a:lnTo>
                  <a:lnTo>
                    <a:pt x="143256" y="149948"/>
                  </a:lnTo>
                  <a:lnTo>
                    <a:pt x="94830" y="115163"/>
                  </a:lnTo>
                  <a:lnTo>
                    <a:pt x="55676" y="78524"/>
                  </a:lnTo>
                  <a:lnTo>
                    <a:pt x="26390" y="40106"/>
                  </a:lnTo>
                  <a:lnTo>
                    <a:pt x="7543" y="0"/>
                  </a:lnTo>
                  <a:lnTo>
                    <a:pt x="2870" y="32296"/>
                  </a:lnTo>
                  <a:lnTo>
                    <a:pt x="368" y="64262"/>
                  </a:lnTo>
                  <a:lnTo>
                    <a:pt x="0" y="95859"/>
                  </a:lnTo>
                  <a:lnTo>
                    <a:pt x="1739" y="127101"/>
                  </a:lnTo>
                  <a:lnTo>
                    <a:pt x="11315" y="188379"/>
                  </a:lnTo>
                  <a:lnTo>
                    <a:pt x="28765" y="247992"/>
                  </a:lnTo>
                  <a:lnTo>
                    <a:pt x="53733" y="305803"/>
                  </a:lnTo>
                  <a:lnTo>
                    <a:pt x="85864" y="361670"/>
                  </a:lnTo>
                  <a:lnTo>
                    <a:pt x="124828" y="415493"/>
                  </a:lnTo>
                  <a:lnTo>
                    <a:pt x="170281" y="467118"/>
                  </a:lnTo>
                  <a:lnTo>
                    <a:pt x="221856" y="516432"/>
                  </a:lnTo>
                  <a:lnTo>
                    <a:pt x="279222" y="563308"/>
                  </a:lnTo>
                  <a:lnTo>
                    <a:pt x="342036" y="607618"/>
                  </a:lnTo>
                  <a:lnTo>
                    <a:pt x="375373" y="628764"/>
                  </a:lnTo>
                  <a:lnTo>
                    <a:pt x="409943" y="649224"/>
                  </a:lnTo>
                  <a:lnTo>
                    <a:pt x="445693" y="668985"/>
                  </a:lnTo>
                  <a:lnTo>
                    <a:pt x="482600" y="688022"/>
                  </a:lnTo>
                  <a:lnTo>
                    <a:pt x="520598" y="706310"/>
                  </a:lnTo>
                  <a:lnTo>
                    <a:pt x="559650" y="723861"/>
                  </a:lnTo>
                  <a:lnTo>
                    <a:pt x="599732" y="740638"/>
                  </a:lnTo>
                  <a:lnTo>
                    <a:pt x="640778" y="756627"/>
                  </a:lnTo>
                  <a:lnTo>
                    <a:pt x="682752" y="771817"/>
                  </a:lnTo>
                  <a:lnTo>
                    <a:pt x="725601" y="786193"/>
                  </a:lnTo>
                  <a:lnTo>
                    <a:pt x="769302" y="799731"/>
                  </a:lnTo>
                  <a:lnTo>
                    <a:pt x="813803" y="812419"/>
                  </a:lnTo>
                  <a:lnTo>
                    <a:pt x="859053" y="824242"/>
                  </a:lnTo>
                  <a:lnTo>
                    <a:pt x="905014" y="835190"/>
                  </a:lnTo>
                  <a:lnTo>
                    <a:pt x="951649" y="845235"/>
                  </a:lnTo>
                  <a:lnTo>
                    <a:pt x="998905" y="854379"/>
                  </a:lnTo>
                  <a:lnTo>
                    <a:pt x="1046746" y="862584"/>
                  </a:lnTo>
                  <a:lnTo>
                    <a:pt x="1095133" y="869848"/>
                  </a:lnTo>
                  <a:lnTo>
                    <a:pt x="1144003" y="876160"/>
                  </a:lnTo>
                  <a:lnTo>
                    <a:pt x="1193330" y="881494"/>
                  </a:lnTo>
                  <a:lnTo>
                    <a:pt x="1243063" y="885825"/>
                  </a:lnTo>
                  <a:lnTo>
                    <a:pt x="1293177" y="889165"/>
                  </a:lnTo>
                  <a:lnTo>
                    <a:pt x="1343596" y="891463"/>
                  </a:lnTo>
                  <a:lnTo>
                    <a:pt x="1394294" y="892733"/>
                  </a:lnTo>
                  <a:lnTo>
                    <a:pt x="1445234" y="892949"/>
                  </a:lnTo>
                  <a:lnTo>
                    <a:pt x="1496377" y="892086"/>
                  </a:lnTo>
                  <a:lnTo>
                    <a:pt x="1547660" y="890143"/>
                  </a:lnTo>
                  <a:lnTo>
                    <a:pt x="1599044" y="887095"/>
                  </a:lnTo>
                  <a:lnTo>
                    <a:pt x="1650492" y="882929"/>
                  </a:lnTo>
                  <a:lnTo>
                    <a:pt x="1701965" y="877620"/>
                  </a:lnTo>
                  <a:lnTo>
                    <a:pt x="1753412" y="871169"/>
                  </a:lnTo>
                  <a:lnTo>
                    <a:pt x="1804797" y="863549"/>
                  </a:lnTo>
                  <a:lnTo>
                    <a:pt x="1856066" y="854748"/>
                  </a:lnTo>
                  <a:lnTo>
                    <a:pt x="1907184" y="844753"/>
                  </a:lnTo>
                  <a:lnTo>
                    <a:pt x="1958111" y="833539"/>
                  </a:lnTo>
                  <a:lnTo>
                    <a:pt x="2008797" y="821093"/>
                  </a:lnTo>
                  <a:lnTo>
                    <a:pt x="2059190" y="807402"/>
                  </a:lnTo>
                  <a:lnTo>
                    <a:pt x="2109266" y="792454"/>
                  </a:lnTo>
                  <a:lnTo>
                    <a:pt x="2158962" y="776224"/>
                  </a:lnTo>
                  <a:lnTo>
                    <a:pt x="2184196" y="823417"/>
                  </a:lnTo>
                  <a:lnTo>
                    <a:pt x="2210663" y="868908"/>
                  </a:lnTo>
                  <a:lnTo>
                    <a:pt x="2238286" y="912685"/>
                  </a:lnTo>
                  <a:lnTo>
                    <a:pt x="2267013" y="954747"/>
                  </a:lnTo>
                  <a:lnTo>
                    <a:pt x="2296782" y="995095"/>
                  </a:lnTo>
                  <a:lnTo>
                    <a:pt x="2327529" y="1033691"/>
                  </a:lnTo>
                  <a:lnTo>
                    <a:pt x="2359190" y="1070559"/>
                  </a:lnTo>
                  <a:lnTo>
                    <a:pt x="2391702" y="1105662"/>
                  </a:lnTo>
                  <a:lnTo>
                    <a:pt x="2425001" y="1139012"/>
                  </a:lnTo>
                  <a:lnTo>
                    <a:pt x="2459012" y="1170597"/>
                  </a:lnTo>
                  <a:lnTo>
                    <a:pt x="2493708" y="1200404"/>
                  </a:lnTo>
                  <a:lnTo>
                    <a:pt x="2528989" y="1228432"/>
                  </a:lnTo>
                  <a:lnTo>
                    <a:pt x="2564803" y="1254671"/>
                  </a:lnTo>
                  <a:lnTo>
                    <a:pt x="2601099" y="1279105"/>
                  </a:lnTo>
                  <a:lnTo>
                    <a:pt x="2637802" y="1301724"/>
                  </a:lnTo>
                  <a:lnTo>
                    <a:pt x="2674848" y="1322539"/>
                  </a:lnTo>
                  <a:lnTo>
                    <a:pt x="2712186" y="1341526"/>
                  </a:lnTo>
                  <a:lnTo>
                    <a:pt x="2749740" y="1358684"/>
                  </a:lnTo>
                  <a:lnTo>
                    <a:pt x="2787459" y="1374000"/>
                  </a:lnTo>
                  <a:lnTo>
                    <a:pt x="2825267" y="1387462"/>
                  </a:lnTo>
                  <a:lnTo>
                    <a:pt x="2863113" y="1399070"/>
                  </a:lnTo>
                  <a:lnTo>
                    <a:pt x="2900934" y="1408823"/>
                  </a:lnTo>
                  <a:lnTo>
                    <a:pt x="2938653" y="1416697"/>
                  </a:lnTo>
                  <a:lnTo>
                    <a:pt x="3013557" y="1426794"/>
                  </a:lnTo>
                  <a:lnTo>
                    <a:pt x="3087344" y="1429296"/>
                  </a:lnTo>
                  <a:lnTo>
                    <a:pt x="3123654" y="1427683"/>
                  </a:lnTo>
                  <a:lnTo>
                    <a:pt x="3194799" y="1418678"/>
                  </a:lnTo>
                  <a:lnTo>
                    <a:pt x="3263569" y="1401940"/>
                  </a:lnTo>
                  <a:lnTo>
                    <a:pt x="3329444" y="1377365"/>
                  </a:lnTo>
                  <a:lnTo>
                    <a:pt x="3391916" y="1344930"/>
                  </a:lnTo>
                  <a:lnTo>
                    <a:pt x="3450501" y="1304531"/>
                  </a:lnTo>
                  <a:lnTo>
                    <a:pt x="3504692" y="1256131"/>
                  </a:lnTo>
                  <a:lnTo>
                    <a:pt x="3553968" y="1199654"/>
                  </a:lnTo>
                  <a:lnTo>
                    <a:pt x="3576612" y="1168361"/>
                  </a:lnTo>
                  <a:lnTo>
                    <a:pt x="3597846" y="1135037"/>
                  </a:lnTo>
                  <a:lnTo>
                    <a:pt x="3617595" y="1099642"/>
                  </a:lnTo>
                  <a:lnTo>
                    <a:pt x="3635806" y="1062202"/>
                  </a:lnTo>
                  <a:lnTo>
                    <a:pt x="3669868" y="1101001"/>
                  </a:lnTo>
                  <a:lnTo>
                    <a:pt x="3704907" y="1138021"/>
                  </a:lnTo>
                  <a:lnTo>
                    <a:pt x="3740899" y="1173238"/>
                  </a:lnTo>
                  <a:lnTo>
                    <a:pt x="3777792" y="1206677"/>
                  </a:lnTo>
                  <a:lnTo>
                    <a:pt x="3815524" y="1238313"/>
                  </a:lnTo>
                  <a:lnTo>
                    <a:pt x="3847528" y="1263103"/>
                  </a:lnTo>
                  <a:lnTo>
                    <a:pt x="3847528" y="602538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46524" y="3902341"/>
            <a:ext cx="10888345" cy="16840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ts val="4330"/>
              </a:lnSpc>
              <a:spcBef>
                <a:spcPts val="265"/>
              </a:spcBef>
            </a:pPr>
            <a:r>
              <a:rPr sz="3650" b="1" spc="305" dirty="0">
                <a:solidFill>
                  <a:srgbClr val="424E1A"/>
                </a:solidFill>
                <a:latin typeface="Calibri"/>
                <a:cs typeface="Calibri"/>
              </a:rPr>
              <a:t>Climate</a:t>
            </a:r>
            <a:r>
              <a:rPr sz="3650" b="1" spc="28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350" dirty="0">
                <a:solidFill>
                  <a:srgbClr val="424E1A"/>
                </a:solidFill>
                <a:latin typeface="Calibri"/>
                <a:cs typeface="Calibri"/>
              </a:rPr>
              <a:t>change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45" dirty="0">
                <a:solidFill>
                  <a:srgbClr val="424E1A"/>
                </a:solidFill>
                <a:latin typeface="Calibri"/>
                <a:cs typeface="Calibri"/>
              </a:rPr>
              <a:t>refers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40" dirty="0">
                <a:solidFill>
                  <a:srgbClr val="424E1A"/>
                </a:solidFill>
                <a:latin typeface="Calibri"/>
                <a:cs typeface="Calibri"/>
              </a:rPr>
              <a:t>to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340" dirty="0">
                <a:solidFill>
                  <a:srgbClr val="424E1A"/>
                </a:solidFill>
                <a:latin typeface="Calibri"/>
                <a:cs typeface="Calibri"/>
              </a:rPr>
              <a:t>long-</a:t>
            </a:r>
            <a:r>
              <a:rPr sz="3650" b="1" spc="285" dirty="0">
                <a:solidFill>
                  <a:srgbClr val="424E1A"/>
                </a:solidFill>
                <a:latin typeface="Calibri"/>
                <a:cs typeface="Calibri"/>
              </a:rPr>
              <a:t>term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75" dirty="0">
                <a:solidFill>
                  <a:srgbClr val="424E1A"/>
                </a:solidFill>
                <a:latin typeface="Calibri"/>
                <a:cs typeface="Calibri"/>
              </a:rPr>
              <a:t>shifts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135" dirty="0">
                <a:solidFill>
                  <a:srgbClr val="424E1A"/>
                </a:solidFill>
                <a:latin typeface="Calibri"/>
                <a:cs typeface="Calibri"/>
              </a:rPr>
              <a:t>in </a:t>
            </a:r>
            <a:r>
              <a:rPr sz="3650" b="1" spc="300" dirty="0">
                <a:solidFill>
                  <a:srgbClr val="424E1A"/>
                </a:solidFill>
                <a:latin typeface="Calibri"/>
                <a:cs typeface="Calibri"/>
              </a:rPr>
              <a:t>temperatures</a:t>
            </a:r>
            <a:r>
              <a:rPr sz="3650" b="1" spc="61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320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3650" b="1" spc="62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50" dirty="0">
                <a:solidFill>
                  <a:srgbClr val="424E1A"/>
                </a:solidFill>
                <a:latin typeface="Calibri"/>
                <a:cs typeface="Calibri"/>
              </a:rPr>
              <a:t>weather</a:t>
            </a:r>
            <a:r>
              <a:rPr sz="3650" b="1" spc="62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50" dirty="0">
                <a:solidFill>
                  <a:srgbClr val="424E1A"/>
                </a:solidFill>
                <a:latin typeface="Calibri"/>
                <a:cs typeface="Calibri"/>
              </a:rPr>
              <a:t>patterns,</a:t>
            </a:r>
            <a:r>
              <a:rPr sz="3650" b="1" spc="62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50" dirty="0">
                <a:solidFill>
                  <a:srgbClr val="424E1A"/>
                </a:solidFill>
                <a:latin typeface="Calibri"/>
                <a:cs typeface="Calibri"/>
              </a:rPr>
              <a:t>mainly </a:t>
            </a:r>
            <a:r>
              <a:rPr sz="3650" b="1" spc="405" dirty="0">
                <a:solidFill>
                  <a:srgbClr val="424E1A"/>
                </a:solidFill>
                <a:latin typeface="Calibri"/>
                <a:cs typeface="Calibri"/>
              </a:rPr>
              <a:t>caused</a:t>
            </a:r>
            <a:r>
              <a:rPr sz="3650" b="1" spc="26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350" dirty="0">
                <a:solidFill>
                  <a:srgbClr val="424E1A"/>
                </a:solidFill>
                <a:latin typeface="Calibri"/>
                <a:cs typeface="Calibri"/>
              </a:rPr>
              <a:t>by</a:t>
            </a:r>
            <a:r>
              <a:rPr sz="3650" b="1" spc="27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human</a:t>
            </a:r>
            <a:r>
              <a:rPr sz="3650" b="1" spc="27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75" dirty="0">
                <a:solidFill>
                  <a:srgbClr val="424E1A"/>
                </a:solidFill>
                <a:latin typeface="Calibri"/>
                <a:cs typeface="Calibri"/>
              </a:rPr>
              <a:t>activities</a:t>
            </a:r>
            <a:r>
              <a:rPr sz="3650" b="1" spc="27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405" dirty="0">
                <a:solidFill>
                  <a:srgbClr val="424E1A"/>
                </a:solidFill>
                <a:latin typeface="Calibri"/>
                <a:cs typeface="Calibri"/>
              </a:rPr>
              <a:t>such</a:t>
            </a:r>
            <a:r>
              <a:rPr sz="3650" b="1" spc="27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380" dirty="0">
                <a:solidFill>
                  <a:srgbClr val="424E1A"/>
                </a:solidFill>
                <a:latin typeface="Calibri"/>
                <a:cs typeface="Calibri"/>
              </a:rPr>
              <a:t>as</a:t>
            </a:r>
            <a:r>
              <a:rPr sz="3650" b="1" spc="27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3650" b="1" spc="235" dirty="0">
                <a:solidFill>
                  <a:srgbClr val="424E1A"/>
                </a:solidFill>
                <a:latin typeface="Calibri"/>
                <a:cs typeface="Calibri"/>
              </a:rPr>
              <a:t>burning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6524" y="6100390"/>
            <a:ext cx="7917815" cy="58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20110" algn="l"/>
                <a:tab pos="5812155" algn="l"/>
              </a:tabLst>
            </a:pPr>
            <a:r>
              <a:rPr sz="3650" b="1" spc="254" dirty="0">
                <a:solidFill>
                  <a:srgbClr val="424E1A"/>
                </a:solidFill>
                <a:latin typeface="Calibri"/>
                <a:cs typeface="Calibri"/>
              </a:rPr>
              <a:t>emissions.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325" dirty="0">
                <a:solidFill>
                  <a:srgbClr val="424E1A"/>
                </a:solidFill>
                <a:latin typeface="Calibri"/>
                <a:cs typeface="Calibri"/>
              </a:rPr>
              <a:t>These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65" dirty="0">
                <a:solidFill>
                  <a:srgbClr val="424E1A"/>
                </a:solidFill>
                <a:latin typeface="Calibri"/>
                <a:cs typeface="Calibri"/>
              </a:rPr>
              <a:t>activities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6524" y="5550878"/>
            <a:ext cx="10888345" cy="1134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4355"/>
              </a:lnSpc>
              <a:spcBef>
                <a:spcPts val="120"/>
              </a:spcBef>
              <a:tabLst>
                <a:tab pos="1755775" algn="l"/>
                <a:tab pos="3540125" algn="l"/>
                <a:tab pos="7297420" algn="l"/>
                <a:tab pos="8734425" algn="l"/>
              </a:tabLst>
            </a:pPr>
            <a:r>
              <a:rPr sz="3650" b="1" spc="215" dirty="0">
                <a:solidFill>
                  <a:srgbClr val="424E1A"/>
                </a:solidFill>
                <a:latin typeface="Calibri"/>
                <a:cs typeface="Calibri"/>
              </a:rPr>
              <a:t>fossil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180" dirty="0">
                <a:solidFill>
                  <a:srgbClr val="424E1A"/>
                </a:solidFill>
                <a:latin typeface="Calibri"/>
                <a:cs typeface="Calibri"/>
              </a:rPr>
              <a:t>fuels,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20" dirty="0">
                <a:solidFill>
                  <a:srgbClr val="424E1A"/>
                </a:solidFill>
                <a:latin typeface="Calibri"/>
                <a:cs typeface="Calibri"/>
              </a:rPr>
              <a:t>deforestation,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10" dirty="0">
                <a:solidFill>
                  <a:srgbClr val="424E1A"/>
                </a:solidFill>
                <a:latin typeface="Calibri"/>
                <a:cs typeface="Calibri"/>
              </a:rPr>
              <a:t>industrial</a:t>
            </a:r>
            <a:endParaRPr sz="3650">
              <a:latin typeface="Calibri"/>
              <a:cs typeface="Calibri"/>
            </a:endParaRPr>
          </a:p>
          <a:p>
            <a:pPr marR="5080" algn="r">
              <a:lnSpc>
                <a:spcPts val="4355"/>
              </a:lnSpc>
            </a:pPr>
            <a:r>
              <a:rPr sz="3650" b="1" spc="305" dirty="0">
                <a:solidFill>
                  <a:srgbClr val="424E1A"/>
                </a:solidFill>
                <a:latin typeface="Calibri"/>
                <a:cs typeface="Calibri"/>
              </a:rPr>
              <a:t>increase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46524" y="6649902"/>
            <a:ext cx="6929120" cy="58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63240" algn="l"/>
                <a:tab pos="4757420" algn="l"/>
                <a:tab pos="5918835" algn="l"/>
              </a:tabLst>
            </a:pPr>
            <a:r>
              <a:rPr sz="3650" b="1" spc="285" dirty="0">
                <a:solidFill>
                  <a:srgbClr val="424E1A"/>
                </a:solidFill>
                <a:latin typeface="Calibri"/>
                <a:cs typeface="Calibri"/>
              </a:rPr>
              <a:t>greenhouse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375" dirty="0">
                <a:solidFill>
                  <a:srgbClr val="424E1A"/>
                </a:solidFill>
                <a:latin typeface="Calibri"/>
                <a:cs typeface="Calibri"/>
              </a:rPr>
              <a:t>gases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135" dirty="0">
                <a:solidFill>
                  <a:srgbClr val="424E1A"/>
                </a:solidFill>
                <a:latin typeface="Calibri"/>
                <a:cs typeface="Calibri"/>
              </a:rPr>
              <a:t>like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80" dirty="0">
                <a:solidFill>
                  <a:srgbClr val="424E1A"/>
                </a:solidFill>
                <a:latin typeface="Calibri"/>
                <a:cs typeface="Calibri"/>
              </a:rPr>
              <a:t>CO₂,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6524" y="7199414"/>
            <a:ext cx="7174230" cy="58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38375" algn="l"/>
                <a:tab pos="3291840" algn="l"/>
                <a:tab pos="5234940" algn="l"/>
              </a:tabLst>
            </a:pPr>
            <a:r>
              <a:rPr sz="3650" b="1" spc="240" dirty="0">
                <a:solidFill>
                  <a:srgbClr val="424E1A"/>
                </a:solidFill>
                <a:latin typeface="Calibri"/>
                <a:cs typeface="Calibri"/>
              </a:rPr>
              <a:t>leading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15" dirty="0">
                <a:solidFill>
                  <a:srgbClr val="424E1A"/>
                </a:solidFill>
                <a:latin typeface="Calibri"/>
                <a:cs typeface="Calibri"/>
              </a:rPr>
              <a:t>to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20" dirty="0">
                <a:solidFill>
                  <a:srgbClr val="424E1A"/>
                </a:solidFill>
                <a:latin typeface="Calibri"/>
                <a:cs typeface="Calibri"/>
              </a:rPr>
              <a:t>global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29" dirty="0">
                <a:solidFill>
                  <a:srgbClr val="424E1A"/>
                </a:solidFill>
                <a:latin typeface="Calibri"/>
                <a:cs typeface="Calibri"/>
              </a:rPr>
              <a:t>warming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41694" y="6649902"/>
            <a:ext cx="3592829" cy="1134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46405" marR="5080" indent="-434340">
              <a:lnSpc>
                <a:spcPts val="4330"/>
              </a:lnSpc>
              <a:spcBef>
                <a:spcPts val="270"/>
              </a:spcBef>
              <a:tabLst>
                <a:tab pos="1360805" algn="l"/>
                <a:tab pos="2609215" algn="l"/>
              </a:tabLst>
            </a:pPr>
            <a:r>
              <a:rPr sz="3650" b="1" spc="220" dirty="0">
                <a:solidFill>
                  <a:srgbClr val="424E1A"/>
                </a:solidFill>
                <a:latin typeface="Calibri"/>
                <a:cs typeface="Calibri"/>
              </a:rPr>
              <a:t>CH₄,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365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3650" b="1" spc="114" dirty="0">
                <a:solidFill>
                  <a:srgbClr val="424E1A"/>
                </a:solidFill>
                <a:latin typeface="Calibri"/>
                <a:cs typeface="Calibri"/>
              </a:rPr>
              <a:t>N₂O, </a:t>
            </a:r>
            <a:r>
              <a:rPr sz="3650" b="1" spc="295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12787" y="7199414"/>
            <a:ext cx="1722120" cy="58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50" b="1" spc="285" dirty="0">
                <a:solidFill>
                  <a:srgbClr val="424E1A"/>
                </a:solidFill>
                <a:latin typeface="Calibri"/>
                <a:cs typeface="Calibri"/>
              </a:rPr>
              <a:t>climate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6524" y="7748927"/>
            <a:ext cx="2360930" cy="58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50" b="1" spc="175" dirty="0">
                <a:solidFill>
                  <a:srgbClr val="424E1A"/>
                </a:solidFill>
                <a:latin typeface="Calibri"/>
                <a:cs typeface="Calibri"/>
              </a:rPr>
              <a:t>instability.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75498" y="1679324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3906" y="942975"/>
                </a:moveTo>
                <a:lnTo>
                  <a:pt x="472938" y="942975"/>
                </a:lnTo>
                <a:lnTo>
                  <a:pt x="464803" y="877921"/>
                </a:lnTo>
                <a:lnTo>
                  <a:pt x="455862" y="816698"/>
                </a:lnTo>
                <a:lnTo>
                  <a:pt x="446073" y="762651"/>
                </a:lnTo>
                <a:lnTo>
                  <a:pt x="434910" y="715252"/>
                </a:lnTo>
                <a:lnTo>
                  <a:pt x="421847" y="673977"/>
                </a:lnTo>
                <a:lnTo>
                  <a:pt x="406360" y="638299"/>
                </a:lnTo>
                <a:lnTo>
                  <a:pt x="366006" y="581634"/>
                </a:lnTo>
                <a:lnTo>
                  <a:pt x="309642" y="541048"/>
                </a:lnTo>
                <a:lnTo>
                  <a:pt x="274142" y="525471"/>
                </a:lnTo>
                <a:lnTo>
                  <a:pt x="233063" y="512337"/>
                </a:lnTo>
                <a:lnTo>
                  <a:pt x="185877" y="501120"/>
                </a:lnTo>
                <a:lnTo>
                  <a:pt x="132061" y="491293"/>
                </a:lnTo>
                <a:lnTo>
                  <a:pt x="71087" y="482333"/>
                </a:lnTo>
                <a:lnTo>
                  <a:pt x="0" y="473422"/>
                </a:lnTo>
                <a:lnTo>
                  <a:pt x="69059" y="464784"/>
                </a:lnTo>
                <a:lnTo>
                  <a:pt x="130387" y="455823"/>
                </a:lnTo>
                <a:lnTo>
                  <a:pt x="184511" y="446008"/>
                </a:lnTo>
                <a:lnTo>
                  <a:pt x="231962" y="434810"/>
                </a:lnTo>
                <a:lnTo>
                  <a:pt x="273269" y="421701"/>
                </a:lnTo>
                <a:lnTo>
                  <a:pt x="308960" y="406150"/>
                </a:lnTo>
                <a:lnTo>
                  <a:pt x="365612" y="365611"/>
                </a:lnTo>
                <a:lnTo>
                  <a:pt x="406151" y="308959"/>
                </a:lnTo>
                <a:lnTo>
                  <a:pt x="421701" y="273269"/>
                </a:lnTo>
                <a:lnTo>
                  <a:pt x="434811" y="231962"/>
                </a:lnTo>
                <a:lnTo>
                  <a:pt x="446008" y="184511"/>
                </a:lnTo>
                <a:lnTo>
                  <a:pt x="455823" y="130386"/>
                </a:lnTo>
                <a:lnTo>
                  <a:pt x="464785" y="69059"/>
                </a:lnTo>
                <a:lnTo>
                  <a:pt x="473422" y="0"/>
                </a:lnTo>
                <a:lnTo>
                  <a:pt x="482059" y="69059"/>
                </a:lnTo>
                <a:lnTo>
                  <a:pt x="491020" y="130386"/>
                </a:lnTo>
                <a:lnTo>
                  <a:pt x="500835" y="184511"/>
                </a:lnTo>
                <a:lnTo>
                  <a:pt x="512033" y="231962"/>
                </a:lnTo>
                <a:lnTo>
                  <a:pt x="525142" y="273269"/>
                </a:lnTo>
                <a:lnTo>
                  <a:pt x="540692" y="308959"/>
                </a:lnTo>
                <a:lnTo>
                  <a:pt x="581232" y="365611"/>
                </a:lnTo>
                <a:lnTo>
                  <a:pt x="637884" y="406150"/>
                </a:lnTo>
                <a:lnTo>
                  <a:pt x="673575" y="421701"/>
                </a:lnTo>
                <a:lnTo>
                  <a:pt x="714881" y="434810"/>
                </a:lnTo>
                <a:lnTo>
                  <a:pt x="762332" y="446008"/>
                </a:lnTo>
                <a:lnTo>
                  <a:pt x="816457" y="455823"/>
                </a:lnTo>
                <a:lnTo>
                  <a:pt x="877784" y="464784"/>
                </a:lnTo>
                <a:lnTo>
                  <a:pt x="942975" y="472938"/>
                </a:lnTo>
                <a:lnTo>
                  <a:pt x="942975" y="473906"/>
                </a:lnTo>
                <a:lnTo>
                  <a:pt x="877784" y="482059"/>
                </a:lnTo>
                <a:lnTo>
                  <a:pt x="816457" y="491020"/>
                </a:lnTo>
                <a:lnTo>
                  <a:pt x="762332" y="500835"/>
                </a:lnTo>
                <a:lnTo>
                  <a:pt x="714881" y="512033"/>
                </a:lnTo>
                <a:lnTo>
                  <a:pt x="673575" y="525142"/>
                </a:lnTo>
                <a:lnTo>
                  <a:pt x="637884" y="540692"/>
                </a:lnTo>
                <a:lnTo>
                  <a:pt x="581232" y="581232"/>
                </a:lnTo>
                <a:lnTo>
                  <a:pt x="540692" y="637884"/>
                </a:lnTo>
                <a:lnTo>
                  <a:pt x="525142" y="673575"/>
                </a:lnTo>
                <a:lnTo>
                  <a:pt x="512033" y="714881"/>
                </a:lnTo>
                <a:lnTo>
                  <a:pt x="500835" y="762332"/>
                </a:lnTo>
                <a:lnTo>
                  <a:pt x="491020" y="816457"/>
                </a:lnTo>
                <a:lnTo>
                  <a:pt x="482059" y="877784"/>
                </a:lnTo>
                <a:lnTo>
                  <a:pt x="473906" y="942975"/>
                </a:lnTo>
                <a:close/>
              </a:path>
            </a:pathLst>
          </a:custGeom>
          <a:solidFill>
            <a:srgbClr val="424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65546" y="1679324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3905" y="942975"/>
                </a:moveTo>
                <a:lnTo>
                  <a:pt x="472938" y="942975"/>
                </a:lnTo>
                <a:lnTo>
                  <a:pt x="464803" y="877921"/>
                </a:lnTo>
                <a:lnTo>
                  <a:pt x="455861" y="816698"/>
                </a:lnTo>
                <a:lnTo>
                  <a:pt x="446072" y="762651"/>
                </a:lnTo>
                <a:lnTo>
                  <a:pt x="434909" y="715252"/>
                </a:lnTo>
                <a:lnTo>
                  <a:pt x="421847" y="673977"/>
                </a:lnTo>
                <a:lnTo>
                  <a:pt x="406360" y="638299"/>
                </a:lnTo>
                <a:lnTo>
                  <a:pt x="366006" y="581634"/>
                </a:lnTo>
                <a:lnTo>
                  <a:pt x="309642" y="541048"/>
                </a:lnTo>
                <a:lnTo>
                  <a:pt x="274142" y="525471"/>
                </a:lnTo>
                <a:lnTo>
                  <a:pt x="233062" y="512337"/>
                </a:lnTo>
                <a:lnTo>
                  <a:pt x="185877" y="501120"/>
                </a:lnTo>
                <a:lnTo>
                  <a:pt x="132060" y="491293"/>
                </a:lnTo>
                <a:lnTo>
                  <a:pt x="71087" y="482333"/>
                </a:lnTo>
                <a:lnTo>
                  <a:pt x="0" y="473422"/>
                </a:lnTo>
                <a:lnTo>
                  <a:pt x="69059" y="464784"/>
                </a:lnTo>
                <a:lnTo>
                  <a:pt x="130386" y="455823"/>
                </a:lnTo>
                <a:lnTo>
                  <a:pt x="184511" y="446008"/>
                </a:lnTo>
                <a:lnTo>
                  <a:pt x="231962" y="434810"/>
                </a:lnTo>
                <a:lnTo>
                  <a:pt x="273269" y="421701"/>
                </a:lnTo>
                <a:lnTo>
                  <a:pt x="308960" y="406150"/>
                </a:lnTo>
                <a:lnTo>
                  <a:pt x="365612" y="365611"/>
                </a:lnTo>
                <a:lnTo>
                  <a:pt x="406151" y="308959"/>
                </a:lnTo>
                <a:lnTo>
                  <a:pt x="421701" y="273269"/>
                </a:lnTo>
                <a:lnTo>
                  <a:pt x="434810" y="231962"/>
                </a:lnTo>
                <a:lnTo>
                  <a:pt x="446008" y="184511"/>
                </a:lnTo>
                <a:lnTo>
                  <a:pt x="455823" y="130386"/>
                </a:lnTo>
                <a:lnTo>
                  <a:pt x="464784" y="69059"/>
                </a:lnTo>
                <a:lnTo>
                  <a:pt x="473421" y="0"/>
                </a:lnTo>
                <a:lnTo>
                  <a:pt x="482058" y="69059"/>
                </a:lnTo>
                <a:lnTo>
                  <a:pt x="491020" y="130386"/>
                </a:lnTo>
                <a:lnTo>
                  <a:pt x="500835" y="184511"/>
                </a:lnTo>
                <a:lnTo>
                  <a:pt x="512032" y="231962"/>
                </a:lnTo>
                <a:lnTo>
                  <a:pt x="525142" y="273269"/>
                </a:lnTo>
                <a:lnTo>
                  <a:pt x="540692" y="308959"/>
                </a:lnTo>
                <a:lnTo>
                  <a:pt x="581231" y="365611"/>
                </a:lnTo>
                <a:lnTo>
                  <a:pt x="637883" y="406150"/>
                </a:lnTo>
                <a:lnTo>
                  <a:pt x="673574" y="421701"/>
                </a:lnTo>
                <a:lnTo>
                  <a:pt x="714881" y="434810"/>
                </a:lnTo>
                <a:lnTo>
                  <a:pt x="762332" y="446008"/>
                </a:lnTo>
                <a:lnTo>
                  <a:pt x="816457" y="455823"/>
                </a:lnTo>
                <a:lnTo>
                  <a:pt x="877784" y="464784"/>
                </a:lnTo>
                <a:lnTo>
                  <a:pt x="942975" y="472938"/>
                </a:lnTo>
                <a:lnTo>
                  <a:pt x="942975" y="473906"/>
                </a:lnTo>
                <a:lnTo>
                  <a:pt x="877784" y="482059"/>
                </a:lnTo>
                <a:lnTo>
                  <a:pt x="816457" y="491020"/>
                </a:lnTo>
                <a:lnTo>
                  <a:pt x="762332" y="500835"/>
                </a:lnTo>
                <a:lnTo>
                  <a:pt x="714881" y="512033"/>
                </a:lnTo>
                <a:lnTo>
                  <a:pt x="673574" y="525142"/>
                </a:lnTo>
                <a:lnTo>
                  <a:pt x="637883" y="540692"/>
                </a:lnTo>
                <a:lnTo>
                  <a:pt x="581231" y="581232"/>
                </a:lnTo>
                <a:lnTo>
                  <a:pt x="540692" y="637884"/>
                </a:lnTo>
                <a:lnTo>
                  <a:pt x="525142" y="673575"/>
                </a:lnTo>
                <a:lnTo>
                  <a:pt x="512032" y="714881"/>
                </a:lnTo>
                <a:lnTo>
                  <a:pt x="500835" y="762332"/>
                </a:lnTo>
                <a:lnTo>
                  <a:pt x="491020" y="816457"/>
                </a:lnTo>
                <a:lnTo>
                  <a:pt x="482058" y="877784"/>
                </a:lnTo>
                <a:lnTo>
                  <a:pt x="473905" y="942975"/>
                </a:lnTo>
                <a:close/>
              </a:path>
            </a:pathLst>
          </a:custGeom>
          <a:solidFill>
            <a:srgbClr val="6F83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902" y="-25463"/>
            <a:ext cx="692467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spc="-515" dirty="0"/>
              <a:t>CLIMATE</a:t>
            </a:r>
            <a:r>
              <a:rPr sz="7300" spc="65" dirty="0"/>
              <a:t> </a:t>
            </a:r>
            <a:r>
              <a:rPr sz="7300" spc="-810" dirty="0"/>
              <a:t>CHANGE</a:t>
            </a:r>
            <a:r>
              <a:rPr sz="7300" spc="65" dirty="0"/>
              <a:t> </a:t>
            </a:r>
            <a:r>
              <a:rPr sz="7300" spc="-1225" dirty="0"/>
              <a:t>ON</a:t>
            </a:r>
            <a:endParaRPr sz="7300"/>
          </a:p>
        </p:txBody>
      </p:sp>
      <p:sp>
        <p:nvSpPr>
          <p:cNvPr id="3" name="object 3"/>
          <p:cNvSpPr txBox="1"/>
          <p:nvPr/>
        </p:nvSpPr>
        <p:spPr>
          <a:xfrm>
            <a:off x="4106902" y="1079436"/>
            <a:ext cx="4399280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spc="-730" dirty="0">
                <a:solidFill>
                  <a:srgbClr val="A56B53"/>
                </a:solidFill>
                <a:latin typeface="Calibri"/>
                <a:cs typeface="Calibri"/>
              </a:rPr>
              <a:t>AGRICULTURE</a:t>
            </a:r>
            <a:endParaRPr sz="7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3848100" cy="1553210"/>
            <a:chOff x="0" y="0"/>
            <a:chExt cx="3848100" cy="155321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847465" cy="1553210"/>
            </a:xfrm>
            <a:custGeom>
              <a:avLst/>
              <a:gdLst/>
              <a:ahLst/>
              <a:cxnLst/>
              <a:rect l="l" t="t" r="r" b="b"/>
              <a:pathLst>
                <a:path w="3847465" h="1553210">
                  <a:moveTo>
                    <a:pt x="2417513" y="1016410"/>
                  </a:moveTo>
                  <a:lnTo>
                    <a:pt x="2471982" y="1015841"/>
                  </a:lnTo>
                  <a:lnTo>
                    <a:pt x="2470337" y="1015841"/>
                  </a:lnTo>
                  <a:lnTo>
                    <a:pt x="2523943" y="1014143"/>
                  </a:lnTo>
                  <a:lnTo>
                    <a:pt x="2522878" y="1014143"/>
                  </a:lnTo>
                  <a:lnTo>
                    <a:pt x="2572739" y="1011508"/>
                  </a:lnTo>
                  <a:lnTo>
                    <a:pt x="2623845" y="1007725"/>
                  </a:lnTo>
                  <a:lnTo>
                    <a:pt x="2674554" y="1002895"/>
                  </a:lnTo>
                  <a:lnTo>
                    <a:pt x="2724820" y="997035"/>
                  </a:lnTo>
                  <a:lnTo>
                    <a:pt x="2774598" y="990161"/>
                  </a:lnTo>
                  <a:lnTo>
                    <a:pt x="2823839" y="982289"/>
                  </a:lnTo>
                  <a:lnTo>
                    <a:pt x="2872498" y="973436"/>
                  </a:lnTo>
                  <a:lnTo>
                    <a:pt x="2920527" y="963619"/>
                  </a:lnTo>
                  <a:lnTo>
                    <a:pt x="2967881" y="952854"/>
                  </a:lnTo>
                  <a:lnTo>
                    <a:pt x="3014511" y="941157"/>
                  </a:lnTo>
                  <a:lnTo>
                    <a:pt x="3060373" y="928545"/>
                  </a:lnTo>
                  <a:lnTo>
                    <a:pt x="3105419" y="915034"/>
                  </a:lnTo>
                  <a:lnTo>
                    <a:pt x="3149603" y="900641"/>
                  </a:lnTo>
                  <a:lnTo>
                    <a:pt x="3192877" y="885382"/>
                  </a:lnTo>
                  <a:lnTo>
                    <a:pt x="3235196" y="869274"/>
                  </a:lnTo>
                  <a:lnTo>
                    <a:pt x="3276512" y="852333"/>
                  </a:lnTo>
                  <a:lnTo>
                    <a:pt x="3316780" y="834575"/>
                  </a:lnTo>
                  <a:lnTo>
                    <a:pt x="3355951" y="816018"/>
                  </a:lnTo>
                  <a:lnTo>
                    <a:pt x="3393981" y="796676"/>
                  </a:lnTo>
                  <a:lnTo>
                    <a:pt x="3430821" y="776568"/>
                  </a:lnTo>
                  <a:lnTo>
                    <a:pt x="3466426" y="755710"/>
                  </a:lnTo>
                  <a:lnTo>
                    <a:pt x="3500749" y="734117"/>
                  </a:lnTo>
                  <a:lnTo>
                    <a:pt x="3533743" y="711806"/>
                  </a:lnTo>
                  <a:lnTo>
                    <a:pt x="3565362" y="688795"/>
                  </a:lnTo>
                  <a:lnTo>
                    <a:pt x="3595558" y="665098"/>
                  </a:lnTo>
                  <a:lnTo>
                    <a:pt x="3651498" y="615717"/>
                  </a:lnTo>
                  <a:lnTo>
                    <a:pt x="3701189" y="563795"/>
                  </a:lnTo>
                  <a:lnTo>
                    <a:pt x="3744260" y="509462"/>
                  </a:lnTo>
                  <a:lnTo>
                    <a:pt x="3780336" y="452852"/>
                  </a:lnTo>
                  <a:lnTo>
                    <a:pt x="3809045" y="394095"/>
                  </a:lnTo>
                  <a:lnTo>
                    <a:pt x="3830013" y="333323"/>
                  </a:lnTo>
                  <a:lnTo>
                    <a:pt x="3842868" y="270668"/>
                  </a:lnTo>
                  <a:lnTo>
                    <a:pt x="3847235" y="206262"/>
                  </a:lnTo>
                  <a:lnTo>
                    <a:pt x="3846178" y="174038"/>
                  </a:lnTo>
                  <a:lnTo>
                    <a:pt x="3837855" y="111029"/>
                  </a:lnTo>
                  <a:lnTo>
                    <a:pt x="3821558" y="50019"/>
                  </a:lnTo>
                  <a:lnTo>
                    <a:pt x="3801579" y="0"/>
                  </a:lnTo>
                  <a:lnTo>
                    <a:pt x="0" y="0"/>
                  </a:lnTo>
                  <a:lnTo>
                    <a:pt x="0" y="899696"/>
                  </a:lnTo>
                  <a:lnTo>
                    <a:pt x="1688544" y="899696"/>
                  </a:lnTo>
                  <a:lnTo>
                    <a:pt x="1739247" y="916228"/>
                  </a:lnTo>
                  <a:lnTo>
                    <a:pt x="1790346" y="931434"/>
                  </a:lnTo>
                  <a:lnTo>
                    <a:pt x="1841796" y="945329"/>
                  </a:lnTo>
                  <a:lnTo>
                    <a:pt x="1893549" y="957931"/>
                  </a:lnTo>
                  <a:lnTo>
                    <a:pt x="1945559" y="969255"/>
                  </a:lnTo>
                  <a:lnTo>
                    <a:pt x="1997779" y="979319"/>
                  </a:lnTo>
                  <a:lnTo>
                    <a:pt x="2050163" y="988138"/>
                  </a:lnTo>
                  <a:lnTo>
                    <a:pt x="2102664" y="995729"/>
                  </a:lnTo>
                  <a:lnTo>
                    <a:pt x="2155235" y="1002108"/>
                  </a:lnTo>
                  <a:lnTo>
                    <a:pt x="2207830" y="1007293"/>
                  </a:lnTo>
                  <a:lnTo>
                    <a:pt x="2260402" y="1011299"/>
                  </a:lnTo>
                  <a:lnTo>
                    <a:pt x="2312904" y="1014143"/>
                  </a:lnTo>
                  <a:lnTo>
                    <a:pt x="2365290" y="1015841"/>
                  </a:lnTo>
                  <a:lnTo>
                    <a:pt x="2417513" y="1016410"/>
                  </a:lnTo>
                  <a:close/>
                </a:path>
                <a:path w="3847465" h="1553210">
                  <a:moveTo>
                    <a:pt x="763262" y="1552594"/>
                  </a:moveTo>
                  <a:lnTo>
                    <a:pt x="837224" y="1549650"/>
                  </a:lnTo>
                  <a:lnTo>
                    <a:pt x="912267" y="1539113"/>
                  </a:lnTo>
                  <a:lnTo>
                    <a:pt x="950034" y="1531024"/>
                  </a:lnTo>
                  <a:lnTo>
                    <a:pt x="987881" y="1521068"/>
                  </a:lnTo>
                  <a:lnTo>
                    <a:pt x="1025744" y="1509257"/>
                  </a:lnTo>
                  <a:lnTo>
                    <a:pt x="1063559" y="1495600"/>
                  </a:lnTo>
                  <a:lnTo>
                    <a:pt x="1101264" y="1480109"/>
                  </a:lnTo>
                  <a:lnTo>
                    <a:pt x="1138793" y="1462795"/>
                  </a:lnTo>
                  <a:lnTo>
                    <a:pt x="1176085" y="1443667"/>
                  </a:lnTo>
                  <a:lnTo>
                    <a:pt x="1213075" y="1422736"/>
                  </a:lnTo>
                  <a:lnTo>
                    <a:pt x="1249700" y="1400014"/>
                  </a:lnTo>
                  <a:lnTo>
                    <a:pt x="1285896" y="1375510"/>
                  </a:lnTo>
                  <a:lnTo>
                    <a:pt x="1321600" y="1349235"/>
                  </a:lnTo>
                  <a:lnTo>
                    <a:pt x="1356749" y="1321201"/>
                  </a:lnTo>
                  <a:lnTo>
                    <a:pt x="1391278" y="1291417"/>
                  </a:lnTo>
                  <a:lnTo>
                    <a:pt x="1425125" y="1259894"/>
                  </a:lnTo>
                  <a:lnTo>
                    <a:pt x="1458225" y="1226643"/>
                  </a:lnTo>
                  <a:lnTo>
                    <a:pt x="1490516" y="1191674"/>
                  </a:lnTo>
                  <a:lnTo>
                    <a:pt x="1521933" y="1154999"/>
                  </a:lnTo>
                  <a:lnTo>
                    <a:pt x="1552414" y="1116627"/>
                  </a:lnTo>
                  <a:lnTo>
                    <a:pt x="1581895" y="1076570"/>
                  </a:lnTo>
                  <a:lnTo>
                    <a:pt x="1610312" y="1034837"/>
                  </a:lnTo>
                  <a:lnTo>
                    <a:pt x="1637601" y="991441"/>
                  </a:lnTo>
                  <a:lnTo>
                    <a:pt x="1663700" y="946390"/>
                  </a:lnTo>
                  <a:lnTo>
                    <a:pt x="1688544" y="899696"/>
                  </a:lnTo>
                  <a:lnTo>
                    <a:pt x="0" y="899696"/>
                  </a:lnTo>
                  <a:lnTo>
                    <a:pt x="0" y="1185604"/>
                  </a:lnTo>
                  <a:lnTo>
                    <a:pt x="211621" y="1185604"/>
                  </a:lnTo>
                  <a:lnTo>
                    <a:pt x="230032" y="1223375"/>
                  </a:lnTo>
                  <a:lnTo>
                    <a:pt x="249983" y="1259035"/>
                  </a:lnTo>
                  <a:lnTo>
                    <a:pt x="271411" y="1292594"/>
                  </a:lnTo>
                  <a:lnTo>
                    <a:pt x="294252" y="1324064"/>
                  </a:lnTo>
                  <a:lnTo>
                    <a:pt x="343919" y="1380778"/>
                  </a:lnTo>
                  <a:lnTo>
                    <a:pt x="398477" y="1429261"/>
                  </a:lnTo>
                  <a:lnTo>
                    <a:pt x="457418" y="1469599"/>
                  </a:lnTo>
                  <a:lnTo>
                    <a:pt x="520233" y="1501876"/>
                  </a:lnTo>
                  <a:lnTo>
                    <a:pt x="586414" y="1526177"/>
                  </a:lnTo>
                  <a:lnTo>
                    <a:pt x="655454" y="1542587"/>
                  </a:lnTo>
                  <a:lnTo>
                    <a:pt x="726844" y="1551192"/>
                  </a:lnTo>
                  <a:lnTo>
                    <a:pt x="763262" y="1552594"/>
                  </a:lnTo>
                  <a:close/>
                </a:path>
                <a:path w="3847465" h="1553210">
                  <a:moveTo>
                    <a:pt x="0" y="1386456"/>
                  </a:moveTo>
                  <a:lnTo>
                    <a:pt x="31886" y="1361760"/>
                  </a:lnTo>
                  <a:lnTo>
                    <a:pt x="69623" y="1330114"/>
                  </a:lnTo>
                  <a:lnTo>
                    <a:pt x="106512" y="1296674"/>
                  </a:lnTo>
                  <a:lnTo>
                    <a:pt x="142506" y="1261441"/>
                  </a:lnTo>
                  <a:lnTo>
                    <a:pt x="177558" y="1224417"/>
                  </a:lnTo>
                  <a:lnTo>
                    <a:pt x="211621" y="1185604"/>
                  </a:lnTo>
                  <a:lnTo>
                    <a:pt x="0" y="1185604"/>
                  </a:lnTo>
                  <a:lnTo>
                    <a:pt x="0" y="1386456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9707" y="0"/>
              <a:ext cx="184251" cy="1524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23405"/>
              <a:ext cx="3848100" cy="1429385"/>
            </a:xfrm>
            <a:custGeom>
              <a:avLst/>
              <a:gdLst/>
              <a:ahLst/>
              <a:cxnLst/>
              <a:rect l="l" t="t" r="r" b="b"/>
              <a:pathLst>
                <a:path w="3848100" h="1429385">
                  <a:moveTo>
                    <a:pt x="3847503" y="95859"/>
                  </a:moveTo>
                  <a:lnTo>
                    <a:pt x="3847147" y="64262"/>
                  </a:lnTo>
                  <a:lnTo>
                    <a:pt x="3844645" y="32296"/>
                  </a:lnTo>
                  <a:lnTo>
                    <a:pt x="3839959" y="0"/>
                  </a:lnTo>
                  <a:lnTo>
                    <a:pt x="3831882" y="20256"/>
                  </a:lnTo>
                  <a:lnTo>
                    <a:pt x="3821112" y="40106"/>
                  </a:lnTo>
                  <a:lnTo>
                    <a:pt x="3791826" y="78524"/>
                  </a:lnTo>
                  <a:lnTo>
                    <a:pt x="3752672" y="115163"/>
                  </a:lnTo>
                  <a:lnTo>
                    <a:pt x="3704247" y="149948"/>
                  </a:lnTo>
                  <a:lnTo>
                    <a:pt x="3647135" y="182791"/>
                  </a:lnTo>
                  <a:lnTo>
                    <a:pt x="3581908" y="213639"/>
                  </a:lnTo>
                  <a:lnTo>
                    <a:pt x="3546437" y="228269"/>
                  </a:lnTo>
                  <a:lnTo>
                    <a:pt x="3509162" y="242379"/>
                  </a:lnTo>
                  <a:lnTo>
                    <a:pt x="3470148" y="255943"/>
                  </a:lnTo>
                  <a:lnTo>
                    <a:pt x="3429482" y="268960"/>
                  </a:lnTo>
                  <a:lnTo>
                    <a:pt x="3387217" y="281406"/>
                  </a:lnTo>
                  <a:lnTo>
                    <a:pt x="3343440" y="293293"/>
                  </a:lnTo>
                  <a:lnTo>
                    <a:pt x="3298228" y="304584"/>
                  </a:lnTo>
                  <a:lnTo>
                    <a:pt x="3251644" y="315302"/>
                  </a:lnTo>
                  <a:lnTo>
                    <a:pt x="3203765" y="325399"/>
                  </a:lnTo>
                  <a:lnTo>
                    <a:pt x="3154667" y="334899"/>
                  </a:lnTo>
                  <a:lnTo>
                    <a:pt x="3104413" y="343763"/>
                  </a:lnTo>
                  <a:lnTo>
                    <a:pt x="3053080" y="352005"/>
                  </a:lnTo>
                  <a:lnTo>
                    <a:pt x="3000756" y="359613"/>
                  </a:lnTo>
                  <a:lnTo>
                    <a:pt x="2947492" y="366560"/>
                  </a:lnTo>
                  <a:lnTo>
                    <a:pt x="2893377" y="372859"/>
                  </a:lnTo>
                  <a:lnTo>
                    <a:pt x="2838475" y="378472"/>
                  </a:lnTo>
                  <a:lnTo>
                    <a:pt x="2782862" y="383413"/>
                  </a:lnTo>
                  <a:lnTo>
                    <a:pt x="2726613" y="387667"/>
                  </a:lnTo>
                  <a:lnTo>
                    <a:pt x="2669806" y="391210"/>
                  </a:lnTo>
                  <a:lnTo>
                    <a:pt x="2612504" y="394055"/>
                  </a:lnTo>
                  <a:lnTo>
                    <a:pt x="2554782" y="396176"/>
                  </a:lnTo>
                  <a:lnTo>
                    <a:pt x="2496718" y="397573"/>
                  </a:lnTo>
                  <a:lnTo>
                    <a:pt x="2438374" y="398221"/>
                  </a:lnTo>
                  <a:lnTo>
                    <a:pt x="2379840" y="398119"/>
                  </a:lnTo>
                  <a:lnTo>
                    <a:pt x="2321179" y="397268"/>
                  </a:lnTo>
                  <a:lnTo>
                    <a:pt x="2262467" y="395643"/>
                  </a:lnTo>
                  <a:lnTo>
                    <a:pt x="2203767" y="393242"/>
                  </a:lnTo>
                  <a:lnTo>
                    <a:pt x="2145169" y="390055"/>
                  </a:lnTo>
                  <a:lnTo>
                    <a:pt x="2086737" y="386067"/>
                  </a:lnTo>
                  <a:lnTo>
                    <a:pt x="2028545" y="381266"/>
                  </a:lnTo>
                  <a:lnTo>
                    <a:pt x="1970671" y="375653"/>
                  </a:lnTo>
                  <a:lnTo>
                    <a:pt x="1913178" y="369214"/>
                  </a:lnTo>
                  <a:lnTo>
                    <a:pt x="1856143" y="361937"/>
                  </a:lnTo>
                  <a:lnTo>
                    <a:pt x="1799653" y="353809"/>
                  </a:lnTo>
                  <a:lnTo>
                    <a:pt x="1743748" y="344817"/>
                  </a:lnTo>
                  <a:lnTo>
                    <a:pt x="1688541" y="334975"/>
                  </a:lnTo>
                  <a:lnTo>
                    <a:pt x="1685683" y="337883"/>
                  </a:lnTo>
                  <a:lnTo>
                    <a:pt x="1603463" y="310108"/>
                  </a:lnTo>
                  <a:lnTo>
                    <a:pt x="1557083" y="292531"/>
                  </a:lnTo>
                  <a:lnTo>
                    <a:pt x="1511261" y="273799"/>
                  </a:lnTo>
                  <a:lnTo>
                    <a:pt x="1466062" y="253911"/>
                  </a:lnTo>
                  <a:lnTo>
                    <a:pt x="1421523" y="232905"/>
                  </a:lnTo>
                  <a:lnTo>
                    <a:pt x="1377721" y="210794"/>
                  </a:lnTo>
                  <a:lnTo>
                    <a:pt x="1334706" y="187591"/>
                  </a:lnTo>
                  <a:lnTo>
                    <a:pt x="1292542" y="163309"/>
                  </a:lnTo>
                  <a:lnTo>
                    <a:pt x="1251280" y="137972"/>
                  </a:lnTo>
                  <a:lnTo>
                    <a:pt x="1210983" y="111594"/>
                  </a:lnTo>
                  <a:lnTo>
                    <a:pt x="1171702" y="84188"/>
                  </a:lnTo>
                  <a:lnTo>
                    <a:pt x="1133500" y="55778"/>
                  </a:lnTo>
                  <a:lnTo>
                    <a:pt x="1158176" y="94957"/>
                  </a:lnTo>
                  <a:lnTo>
                    <a:pt x="1185125" y="132588"/>
                  </a:lnTo>
                  <a:lnTo>
                    <a:pt x="1214221" y="168656"/>
                  </a:lnTo>
                  <a:lnTo>
                    <a:pt x="1245362" y="203111"/>
                  </a:lnTo>
                  <a:lnTo>
                    <a:pt x="1278420" y="235915"/>
                  </a:lnTo>
                  <a:lnTo>
                    <a:pt x="1313268" y="267055"/>
                  </a:lnTo>
                  <a:lnTo>
                    <a:pt x="1349794" y="296468"/>
                  </a:lnTo>
                  <a:lnTo>
                    <a:pt x="1387868" y="324129"/>
                  </a:lnTo>
                  <a:lnTo>
                    <a:pt x="1427378" y="350024"/>
                  </a:lnTo>
                  <a:lnTo>
                    <a:pt x="1468196" y="374091"/>
                  </a:lnTo>
                  <a:lnTo>
                    <a:pt x="1510220" y="396303"/>
                  </a:lnTo>
                  <a:lnTo>
                    <a:pt x="1553298" y="416623"/>
                  </a:lnTo>
                  <a:lnTo>
                    <a:pt x="1584769" y="429780"/>
                  </a:lnTo>
                  <a:lnTo>
                    <a:pt x="1548879" y="456603"/>
                  </a:lnTo>
                  <a:lnTo>
                    <a:pt x="1509585" y="483247"/>
                  </a:lnTo>
                  <a:lnTo>
                    <a:pt x="1468793" y="508368"/>
                  </a:lnTo>
                  <a:lnTo>
                    <a:pt x="1426654" y="531939"/>
                  </a:lnTo>
                  <a:lnTo>
                    <a:pt x="1383296" y="553961"/>
                  </a:lnTo>
                  <a:lnTo>
                    <a:pt x="1338834" y="574408"/>
                  </a:lnTo>
                  <a:lnTo>
                    <a:pt x="1293431" y="593293"/>
                  </a:lnTo>
                  <a:lnTo>
                    <a:pt x="1247190" y="610577"/>
                  </a:lnTo>
                  <a:lnTo>
                    <a:pt x="1200264" y="626262"/>
                  </a:lnTo>
                  <a:lnTo>
                    <a:pt x="1152779" y="640346"/>
                  </a:lnTo>
                  <a:lnTo>
                    <a:pt x="1104861" y="652792"/>
                  </a:lnTo>
                  <a:lnTo>
                    <a:pt x="1056665" y="663613"/>
                  </a:lnTo>
                  <a:lnTo>
                    <a:pt x="1008291" y="672782"/>
                  </a:lnTo>
                  <a:lnTo>
                    <a:pt x="959904" y="680288"/>
                  </a:lnTo>
                  <a:lnTo>
                    <a:pt x="911606" y="686130"/>
                  </a:lnTo>
                  <a:lnTo>
                    <a:pt x="863561" y="690283"/>
                  </a:lnTo>
                  <a:lnTo>
                    <a:pt x="815873" y="692746"/>
                  </a:lnTo>
                  <a:lnTo>
                    <a:pt x="768705" y="693508"/>
                  </a:lnTo>
                  <a:lnTo>
                    <a:pt x="722160" y="692543"/>
                  </a:lnTo>
                  <a:lnTo>
                    <a:pt x="676389" y="689838"/>
                  </a:lnTo>
                  <a:lnTo>
                    <a:pt x="631520" y="685406"/>
                  </a:lnTo>
                  <a:lnTo>
                    <a:pt x="587679" y="679221"/>
                  </a:lnTo>
                  <a:lnTo>
                    <a:pt x="545007" y="671258"/>
                  </a:lnTo>
                  <a:lnTo>
                    <a:pt x="503631" y="661530"/>
                  </a:lnTo>
                  <a:lnTo>
                    <a:pt x="463702" y="649998"/>
                  </a:lnTo>
                  <a:lnTo>
                    <a:pt x="425323" y="636676"/>
                  </a:lnTo>
                  <a:lnTo>
                    <a:pt x="388645" y="621538"/>
                  </a:lnTo>
                  <a:lnTo>
                    <a:pt x="353809" y="604583"/>
                  </a:lnTo>
                  <a:lnTo>
                    <a:pt x="290144" y="565137"/>
                  </a:lnTo>
                  <a:lnTo>
                    <a:pt x="235394" y="518248"/>
                  </a:lnTo>
                  <a:lnTo>
                    <a:pt x="211696" y="491985"/>
                  </a:lnTo>
                  <a:lnTo>
                    <a:pt x="171881" y="516750"/>
                  </a:lnTo>
                  <a:lnTo>
                    <a:pt x="130860" y="540131"/>
                  </a:lnTo>
                  <a:lnTo>
                    <a:pt x="88684" y="562140"/>
                  </a:lnTo>
                  <a:lnTo>
                    <a:pt x="45415" y="582790"/>
                  </a:lnTo>
                  <a:lnTo>
                    <a:pt x="0" y="602538"/>
                  </a:lnTo>
                  <a:lnTo>
                    <a:pt x="0" y="1263091"/>
                  </a:lnTo>
                  <a:lnTo>
                    <a:pt x="31978" y="1238313"/>
                  </a:lnTo>
                  <a:lnTo>
                    <a:pt x="69723" y="1206677"/>
                  </a:lnTo>
                  <a:lnTo>
                    <a:pt x="106603" y="1173238"/>
                  </a:lnTo>
                  <a:lnTo>
                    <a:pt x="142595" y="1138021"/>
                  </a:lnTo>
                  <a:lnTo>
                    <a:pt x="177634" y="1101001"/>
                  </a:lnTo>
                  <a:lnTo>
                    <a:pt x="211696" y="1062202"/>
                  </a:lnTo>
                  <a:lnTo>
                    <a:pt x="229908" y="1099642"/>
                  </a:lnTo>
                  <a:lnTo>
                    <a:pt x="249656" y="1135037"/>
                  </a:lnTo>
                  <a:lnTo>
                    <a:pt x="270891" y="1168361"/>
                  </a:lnTo>
                  <a:lnTo>
                    <a:pt x="293535" y="1199654"/>
                  </a:lnTo>
                  <a:lnTo>
                    <a:pt x="342823" y="1256131"/>
                  </a:lnTo>
                  <a:lnTo>
                    <a:pt x="397002" y="1304531"/>
                  </a:lnTo>
                  <a:lnTo>
                    <a:pt x="455587" y="1344930"/>
                  </a:lnTo>
                  <a:lnTo>
                    <a:pt x="518071" y="1377365"/>
                  </a:lnTo>
                  <a:lnTo>
                    <a:pt x="583933" y="1401940"/>
                  </a:lnTo>
                  <a:lnTo>
                    <a:pt x="652703" y="1418678"/>
                  </a:lnTo>
                  <a:lnTo>
                    <a:pt x="723849" y="1427683"/>
                  </a:lnTo>
                  <a:lnTo>
                    <a:pt x="760158" y="1429296"/>
                  </a:lnTo>
                  <a:lnTo>
                    <a:pt x="796874" y="1428991"/>
                  </a:lnTo>
                  <a:lnTo>
                    <a:pt x="871296" y="1422679"/>
                  </a:lnTo>
                  <a:lnTo>
                    <a:pt x="946581" y="1408823"/>
                  </a:lnTo>
                  <a:lnTo>
                    <a:pt x="984389" y="1399070"/>
                  </a:lnTo>
                  <a:lnTo>
                    <a:pt x="1022235" y="1387462"/>
                  </a:lnTo>
                  <a:lnTo>
                    <a:pt x="1060043" y="1374000"/>
                  </a:lnTo>
                  <a:lnTo>
                    <a:pt x="1097762" y="1358684"/>
                  </a:lnTo>
                  <a:lnTo>
                    <a:pt x="1135316" y="1341526"/>
                  </a:lnTo>
                  <a:lnTo>
                    <a:pt x="1172654" y="1322539"/>
                  </a:lnTo>
                  <a:lnTo>
                    <a:pt x="1209700" y="1301724"/>
                  </a:lnTo>
                  <a:lnTo>
                    <a:pt x="1246403" y="1279105"/>
                  </a:lnTo>
                  <a:lnTo>
                    <a:pt x="1282700" y="1254671"/>
                  </a:lnTo>
                  <a:lnTo>
                    <a:pt x="1318514" y="1228432"/>
                  </a:lnTo>
                  <a:lnTo>
                    <a:pt x="1353807" y="1200404"/>
                  </a:lnTo>
                  <a:lnTo>
                    <a:pt x="1388491" y="1170597"/>
                  </a:lnTo>
                  <a:lnTo>
                    <a:pt x="1422514" y="1139012"/>
                  </a:lnTo>
                  <a:lnTo>
                    <a:pt x="1455813" y="1105662"/>
                  </a:lnTo>
                  <a:lnTo>
                    <a:pt x="1488313" y="1070559"/>
                  </a:lnTo>
                  <a:lnTo>
                    <a:pt x="1519974" y="1033691"/>
                  </a:lnTo>
                  <a:lnTo>
                    <a:pt x="1550720" y="995095"/>
                  </a:lnTo>
                  <a:lnTo>
                    <a:pt x="1580489" y="954747"/>
                  </a:lnTo>
                  <a:lnTo>
                    <a:pt x="1609217" y="912685"/>
                  </a:lnTo>
                  <a:lnTo>
                    <a:pt x="1636839" y="868908"/>
                  </a:lnTo>
                  <a:lnTo>
                    <a:pt x="1663306" y="823417"/>
                  </a:lnTo>
                  <a:lnTo>
                    <a:pt x="1688541" y="776224"/>
                  </a:lnTo>
                  <a:lnTo>
                    <a:pt x="1738236" y="792454"/>
                  </a:lnTo>
                  <a:lnTo>
                    <a:pt x="1788312" y="807402"/>
                  </a:lnTo>
                  <a:lnTo>
                    <a:pt x="1838718" y="821093"/>
                  </a:lnTo>
                  <a:lnTo>
                    <a:pt x="1889391" y="833539"/>
                  </a:lnTo>
                  <a:lnTo>
                    <a:pt x="1940318" y="844753"/>
                  </a:lnTo>
                  <a:lnTo>
                    <a:pt x="1991436" y="854748"/>
                  </a:lnTo>
                  <a:lnTo>
                    <a:pt x="2042706" y="863549"/>
                  </a:lnTo>
                  <a:lnTo>
                    <a:pt x="2094090" y="871169"/>
                  </a:lnTo>
                  <a:lnTo>
                    <a:pt x="2145538" y="877620"/>
                  </a:lnTo>
                  <a:lnTo>
                    <a:pt x="2197011" y="882929"/>
                  </a:lnTo>
                  <a:lnTo>
                    <a:pt x="2248458" y="887095"/>
                  </a:lnTo>
                  <a:lnTo>
                    <a:pt x="2299855" y="890143"/>
                  </a:lnTo>
                  <a:lnTo>
                    <a:pt x="2351138" y="892086"/>
                  </a:lnTo>
                  <a:lnTo>
                    <a:pt x="2402268" y="892949"/>
                  </a:lnTo>
                  <a:lnTo>
                    <a:pt x="2453208" y="892733"/>
                  </a:lnTo>
                  <a:lnTo>
                    <a:pt x="2503906" y="891463"/>
                  </a:lnTo>
                  <a:lnTo>
                    <a:pt x="2554338" y="889165"/>
                  </a:lnTo>
                  <a:lnTo>
                    <a:pt x="2604439" y="885825"/>
                  </a:lnTo>
                  <a:lnTo>
                    <a:pt x="2654173" y="881494"/>
                  </a:lnTo>
                  <a:lnTo>
                    <a:pt x="2703499" y="876160"/>
                  </a:lnTo>
                  <a:lnTo>
                    <a:pt x="2752369" y="869848"/>
                  </a:lnTo>
                  <a:lnTo>
                    <a:pt x="2800756" y="862584"/>
                  </a:lnTo>
                  <a:lnTo>
                    <a:pt x="2848597" y="854379"/>
                  </a:lnTo>
                  <a:lnTo>
                    <a:pt x="2895854" y="845235"/>
                  </a:lnTo>
                  <a:lnTo>
                    <a:pt x="2942488" y="835190"/>
                  </a:lnTo>
                  <a:lnTo>
                    <a:pt x="2988449" y="824242"/>
                  </a:lnTo>
                  <a:lnTo>
                    <a:pt x="3033699" y="812419"/>
                  </a:lnTo>
                  <a:lnTo>
                    <a:pt x="3078200" y="799731"/>
                  </a:lnTo>
                  <a:lnTo>
                    <a:pt x="3121901" y="786193"/>
                  </a:lnTo>
                  <a:lnTo>
                    <a:pt x="3164763" y="771817"/>
                  </a:lnTo>
                  <a:lnTo>
                    <a:pt x="3206737" y="756627"/>
                  </a:lnTo>
                  <a:lnTo>
                    <a:pt x="3247771" y="740638"/>
                  </a:lnTo>
                  <a:lnTo>
                    <a:pt x="3287852" y="723861"/>
                  </a:lnTo>
                  <a:lnTo>
                    <a:pt x="3326904" y="706310"/>
                  </a:lnTo>
                  <a:lnTo>
                    <a:pt x="3364915" y="688022"/>
                  </a:lnTo>
                  <a:lnTo>
                    <a:pt x="3401809" y="668985"/>
                  </a:lnTo>
                  <a:lnTo>
                    <a:pt x="3437572" y="649224"/>
                  </a:lnTo>
                  <a:lnTo>
                    <a:pt x="3472129" y="628764"/>
                  </a:lnTo>
                  <a:lnTo>
                    <a:pt x="3505466" y="607618"/>
                  </a:lnTo>
                  <a:lnTo>
                    <a:pt x="3537534" y="585787"/>
                  </a:lnTo>
                  <a:lnTo>
                    <a:pt x="3597668" y="540181"/>
                  </a:lnTo>
                  <a:lnTo>
                    <a:pt x="3652177" y="492074"/>
                  </a:lnTo>
                  <a:lnTo>
                    <a:pt x="3700742" y="441579"/>
                  </a:lnTo>
                  <a:lnTo>
                    <a:pt x="3742982" y="388848"/>
                  </a:lnTo>
                  <a:lnTo>
                    <a:pt x="3778580" y="333984"/>
                  </a:lnTo>
                  <a:lnTo>
                    <a:pt x="3807180" y="277126"/>
                  </a:lnTo>
                  <a:lnTo>
                    <a:pt x="3828427" y="218401"/>
                  </a:lnTo>
                  <a:lnTo>
                    <a:pt x="3841978" y="157937"/>
                  </a:lnTo>
                  <a:lnTo>
                    <a:pt x="3845763" y="127101"/>
                  </a:lnTo>
                  <a:lnTo>
                    <a:pt x="3847503" y="95859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440467" y="0"/>
            <a:ext cx="3848100" cy="1553210"/>
            <a:chOff x="14440467" y="0"/>
            <a:chExt cx="3848100" cy="1553210"/>
          </a:xfrm>
        </p:grpSpPr>
        <p:sp>
          <p:nvSpPr>
            <p:cNvPr id="9" name="object 9"/>
            <p:cNvSpPr/>
            <p:nvPr/>
          </p:nvSpPr>
          <p:spPr>
            <a:xfrm>
              <a:off x="14440741" y="0"/>
              <a:ext cx="3847465" cy="1553210"/>
            </a:xfrm>
            <a:custGeom>
              <a:avLst/>
              <a:gdLst/>
              <a:ahLst/>
              <a:cxnLst/>
              <a:rect l="l" t="t" r="r" b="b"/>
              <a:pathLst>
                <a:path w="3847465" h="1553210">
                  <a:moveTo>
                    <a:pt x="1429721" y="1016410"/>
                  </a:moveTo>
                  <a:lnTo>
                    <a:pt x="1375253" y="1015841"/>
                  </a:lnTo>
                  <a:lnTo>
                    <a:pt x="1376898" y="1015841"/>
                  </a:lnTo>
                  <a:lnTo>
                    <a:pt x="1323292" y="1014143"/>
                  </a:lnTo>
                  <a:lnTo>
                    <a:pt x="1324357" y="1014143"/>
                  </a:lnTo>
                  <a:lnTo>
                    <a:pt x="1274495" y="1011508"/>
                  </a:lnTo>
                  <a:lnTo>
                    <a:pt x="1223390" y="1007725"/>
                  </a:lnTo>
                  <a:lnTo>
                    <a:pt x="1172681" y="1002895"/>
                  </a:lnTo>
                  <a:lnTo>
                    <a:pt x="1122414" y="997035"/>
                  </a:lnTo>
                  <a:lnTo>
                    <a:pt x="1072637" y="990161"/>
                  </a:lnTo>
                  <a:lnTo>
                    <a:pt x="1023396" y="982289"/>
                  </a:lnTo>
                  <a:lnTo>
                    <a:pt x="974737" y="973436"/>
                  </a:lnTo>
                  <a:lnTo>
                    <a:pt x="926708" y="963619"/>
                  </a:lnTo>
                  <a:lnTo>
                    <a:pt x="879354" y="952854"/>
                  </a:lnTo>
                  <a:lnTo>
                    <a:pt x="832723" y="941157"/>
                  </a:lnTo>
                  <a:lnTo>
                    <a:pt x="786862" y="928545"/>
                  </a:lnTo>
                  <a:lnTo>
                    <a:pt x="741816" y="915034"/>
                  </a:lnTo>
                  <a:lnTo>
                    <a:pt x="697632" y="900641"/>
                  </a:lnTo>
                  <a:lnTo>
                    <a:pt x="654358" y="885382"/>
                  </a:lnTo>
                  <a:lnTo>
                    <a:pt x="612039" y="869274"/>
                  </a:lnTo>
                  <a:lnTo>
                    <a:pt x="570722" y="852333"/>
                  </a:lnTo>
                  <a:lnTo>
                    <a:pt x="530455" y="834575"/>
                  </a:lnTo>
                  <a:lnTo>
                    <a:pt x="491283" y="816018"/>
                  </a:lnTo>
                  <a:lnTo>
                    <a:pt x="453254" y="796676"/>
                  </a:lnTo>
                  <a:lnTo>
                    <a:pt x="416413" y="776568"/>
                  </a:lnTo>
                  <a:lnTo>
                    <a:pt x="380808" y="755710"/>
                  </a:lnTo>
                  <a:lnTo>
                    <a:pt x="346486" y="734117"/>
                  </a:lnTo>
                  <a:lnTo>
                    <a:pt x="313492" y="711806"/>
                  </a:lnTo>
                  <a:lnTo>
                    <a:pt x="281873" y="688795"/>
                  </a:lnTo>
                  <a:lnTo>
                    <a:pt x="251677" y="665098"/>
                  </a:lnTo>
                  <a:lnTo>
                    <a:pt x="195737" y="615717"/>
                  </a:lnTo>
                  <a:lnTo>
                    <a:pt x="146045" y="563795"/>
                  </a:lnTo>
                  <a:lnTo>
                    <a:pt x="102975" y="509462"/>
                  </a:lnTo>
                  <a:lnTo>
                    <a:pt x="66899" y="452852"/>
                  </a:lnTo>
                  <a:lnTo>
                    <a:pt x="38190" y="394095"/>
                  </a:lnTo>
                  <a:lnTo>
                    <a:pt x="17222" y="333323"/>
                  </a:lnTo>
                  <a:lnTo>
                    <a:pt x="4367" y="270668"/>
                  </a:lnTo>
                  <a:lnTo>
                    <a:pt x="0" y="206262"/>
                  </a:lnTo>
                  <a:lnTo>
                    <a:pt x="1057" y="174038"/>
                  </a:lnTo>
                  <a:lnTo>
                    <a:pt x="9380" y="111029"/>
                  </a:lnTo>
                  <a:lnTo>
                    <a:pt x="25677" y="50019"/>
                  </a:lnTo>
                  <a:lnTo>
                    <a:pt x="45656" y="0"/>
                  </a:lnTo>
                  <a:lnTo>
                    <a:pt x="3847256" y="0"/>
                  </a:lnTo>
                  <a:lnTo>
                    <a:pt x="3847256" y="899696"/>
                  </a:lnTo>
                  <a:lnTo>
                    <a:pt x="2158690" y="899696"/>
                  </a:lnTo>
                  <a:lnTo>
                    <a:pt x="2107988" y="916228"/>
                  </a:lnTo>
                  <a:lnTo>
                    <a:pt x="2056888" y="931434"/>
                  </a:lnTo>
                  <a:lnTo>
                    <a:pt x="2005439" y="945329"/>
                  </a:lnTo>
                  <a:lnTo>
                    <a:pt x="1953686" y="957931"/>
                  </a:lnTo>
                  <a:lnTo>
                    <a:pt x="1901676" y="969255"/>
                  </a:lnTo>
                  <a:lnTo>
                    <a:pt x="1849455" y="979319"/>
                  </a:lnTo>
                  <a:lnTo>
                    <a:pt x="1797072" y="988138"/>
                  </a:lnTo>
                  <a:lnTo>
                    <a:pt x="1744571" y="995729"/>
                  </a:lnTo>
                  <a:lnTo>
                    <a:pt x="1692000" y="1002108"/>
                  </a:lnTo>
                  <a:lnTo>
                    <a:pt x="1639405" y="1007293"/>
                  </a:lnTo>
                  <a:lnTo>
                    <a:pt x="1586833" y="1011299"/>
                  </a:lnTo>
                  <a:lnTo>
                    <a:pt x="1534331" y="1014143"/>
                  </a:lnTo>
                  <a:lnTo>
                    <a:pt x="1481945" y="1015841"/>
                  </a:lnTo>
                  <a:lnTo>
                    <a:pt x="1429721" y="1016410"/>
                  </a:lnTo>
                  <a:close/>
                </a:path>
                <a:path w="3847465" h="1553210">
                  <a:moveTo>
                    <a:pt x="3083973" y="1552594"/>
                  </a:moveTo>
                  <a:lnTo>
                    <a:pt x="3010011" y="1549650"/>
                  </a:lnTo>
                  <a:lnTo>
                    <a:pt x="2934968" y="1539113"/>
                  </a:lnTo>
                  <a:lnTo>
                    <a:pt x="2897201" y="1531024"/>
                  </a:lnTo>
                  <a:lnTo>
                    <a:pt x="2859354" y="1521068"/>
                  </a:lnTo>
                  <a:lnTo>
                    <a:pt x="2821491" y="1509257"/>
                  </a:lnTo>
                  <a:lnTo>
                    <a:pt x="2783675" y="1495600"/>
                  </a:lnTo>
                  <a:lnTo>
                    <a:pt x="2745971" y="1480109"/>
                  </a:lnTo>
                  <a:lnTo>
                    <a:pt x="2708441" y="1462795"/>
                  </a:lnTo>
                  <a:lnTo>
                    <a:pt x="2671150" y="1443667"/>
                  </a:lnTo>
                  <a:lnTo>
                    <a:pt x="2634160" y="1422736"/>
                  </a:lnTo>
                  <a:lnTo>
                    <a:pt x="2597535" y="1400014"/>
                  </a:lnTo>
                  <a:lnTo>
                    <a:pt x="2561339" y="1375510"/>
                  </a:lnTo>
                  <a:lnTo>
                    <a:pt x="2525635" y="1349235"/>
                  </a:lnTo>
                  <a:lnTo>
                    <a:pt x="2490486" y="1321201"/>
                  </a:lnTo>
                  <a:lnTo>
                    <a:pt x="2455957" y="1291417"/>
                  </a:lnTo>
                  <a:lnTo>
                    <a:pt x="2422110" y="1259894"/>
                  </a:lnTo>
                  <a:lnTo>
                    <a:pt x="2389010" y="1226643"/>
                  </a:lnTo>
                  <a:lnTo>
                    <a:pt x="2356719" y="1191674"/>
                  </a:lnTo>
                  <a:lnTo>
                    <a:pt x="2325302" y="1154999"/>
                  </a:lnTo>
                  <a:lnTo>
                    <a:pt x="2294821" y="1116627"/>
                  </a:lnTo>
                  <a:lnTo>
                    <a:pt x="2265340" y="1076570"/>
                  </a:lnTo>
                  <a:lnTo>
                    <a:pt x="2236923" y="1034837"/>
                  </a:lnTo>
                  <a:lnTo>
                    <a:pt x="2209634" y="991441"/>
                  </a:lnTo>
                  <a:lnTo>
                    <a:pt x="2183535" y="946390"/>
                  </a:lnTo>
                  <a:lnTo>
                    <a:pt x="2158690" y="899696"/>
                  </a:lnTo>
                  <a:lnTo>
                    <a:pt x="3847256" y="899696"/>
                  </a:lnTo>
                  <a:lnTo>
                    <a:pt x="3847256" y="1185604"/>
                  </a:lnTo>
                  <a:lnTo>
                    <a:pt x="3635614" y="1185604"/>
                  </a:lnTo>
                  <a:lnTo>
                    <a:pt x="3617203" y="1223375"/>
                  </a:lnTo>
                  <a:lnTo>
                    <a:pt x="3597252" y="1259035"/>
                  </a:lnTo>
                  <a:lnTo>
                    <a:pt x="3575824" y="1292594"/>
                  </a:lnTo>
                  <a:lnTo>
                    <a:pt x="3552983" y="1324064"/>
                  </a:lnTo>
                  <a:lnTo>
                    <a:pt x="3503316" y="1380778"/>
                  </a:lnTo>
                  <a:lnTo>
                    <a:pt x="3448758" y="1429261"/>
                  </a:lnTo>
                  <a:lnTo>
                    <a:pt x="3389817" y="1469599"/>
                  </a:lnTo>
                  <a:lnTo>
                    <a:pt x="3327002" y="1501876"/>
                  </a:lnTo>
                  <a:lnTo>
                    <a:pt x="3260821" y="1526177"/>
                  </a:lnTo>
                  <a:lnTo>
                    <a:pt x="3191781" y="1542587"/>
                  </a:lnTo>
                  <a:lnTo>
                    <a:pt x="3120391" y="1551192"/>
                  </a:lnTo>
                  <a:lnTo>
                    <a:pt x="3083973" y="1552594"/>
                  </a:lnTo>
                  <a:close/>
                </a:path>
                <a:path w="3847465" h="1553210">
                  <a:moveTo>
                    <a:pt x="3847256" y="1386473"/>
                  </a:moveTo>
                  <a:lnTo>
                    <a:pt x="3815349" y="1361760"/>
                  </a:lnTo>
                  <a:lnTo>
                    <a:pt x="3777611" y="1330114"/>
                  </a:lnTo>
                  <a:lnTo>
                    <a:pt x="3740723" y="1296674"/>
                  </a:lnTo>
                  <a:lnTo>
                    <a:pt x="3704729" y="1261441"/>
                  </a:lnTo>
                  <a:lnTo>
                    <a:pt x="3669677" y="1224417"/>
                  </a:lnTo>
                  <a:lnTo>
                    <a:pt x="3635614" y="1185604"/>
                  </a:lnTo>
                  <a:lnTo>
                    <a:pt x="3847256" y="1185604"/>
                  </a:lnTo>
                  <a:lnTo>
                    <a:pt x="3847256" y="1386473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4017" y="0"/>
              <a:ext cx="184251" cy="1524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40459" y="123405"/>
              <a:ext cx="3848100" cy="1429385"/>
            </a:xfrm>
            <a:custGeom>
              <a:avLst/>
              <a:gdLst/>
              <a:ahLst/>
              <a:cxnLst/>
              <a:rect l="l" t="t" r="r" b="b"/>
              <a:pathLst>
                <a:path w="3848100" h="1429385">
                  <a:moveTo>
                    <a:pt x="3847528" y="602538"/>
                  </a:moveTo>
                  <a:lnTo>
                    <a:pt x="3802088" y="582790"/>
                  </a:lnTo>
                  <a:lnTo>
                    <a:pt x="3758831" y="562140"/>
                  </a:lnTo>
                  <a:lnTo>
                    <a:pt x="3716642" y="540131"/>
                  </a:lnTo>
                  <a:lnTo>
                    <a:pt x="3675621" y="516750"/>
                  </a:lnTo>
                  <a:lnTo>
                    <a:pt x="3635806" y="491985"/>
                  </a:lnTo>
                  <a:lnTo>
                    <a:pt x="3612108" y="518248"/>
                  </a:lnTo>
                  <a:lnTo>
                    <a:pt x="3557359" y="565137"/>
                  </a:lnTo>
                  <a:lnTo>
                    <a:pt x="3493693" y="604583"/>
                  </a:lnTo>
                  <a:lnTo>
                    <a:pt x="3458857" y="621538"/>
                  </a:lnTo>
                  <a:lnTo>
                    <a:pt x="3422180" y="636676"/>
                  </a:lnTo>
                  <a:lnTo>
                    <a:pt x="3383800" y="649998"/>
                  </a:lnTo>
                  <a:lnTo>
                    <a:pt x="3343872" y="661530"/>
                  </a:lnTo>
                  <a:lnTo>
                    <a:pt x="3302495" y="671258"/>
                  </a:lnTo>
                  <a:lnTo>
                    <a:pt x="3259823" y="679221"/>
                  </a:lnTo>
                  <a:lnTo>
                    <a:pt x="3215995" y="685406"/>
                  </a:lnTo>
                  <a:lnTo>
                    <a:pt x="3171113" y="689838"/>
                  </a:lnTo>
                  <a:lnTo>
                    <a:pt x="3125343" y="692543"/>
                  </a:lnTo>
                  <a:lnTo>
                    <a:pt x="3078797" y="693508"/>
                  </a:lnTo>
                  <a:lnTo>
                    <a:pt x="3031629" y="692746"/>
                  </a:lnTo>
                  <a:lnTo>
                    <a:pt x="2983941" y="690283"/>
                  </a:lnTo>
                  <a:lnTo>
                    <a:pt x="2935897" y="686130"/>
                  </a:lnTo>
                  <a:lnTo>
                    <a:pt x="2887599" y="680288"/>
                  </a:lnTo>
                  <a:lnTo>
                    <a:pt x="2839212" y="672782"/>
                  </a:lnTo>
                  <a:lnTo>
                    <a:pt x="2790850" y="663613"/>
                  </a:lnTo>
                  <a:lnTo>
                    <a:pt x="2742641" y="652792"/>
                  </a:lnTo>
                  <a:lnTo>
                    <a:pt x="2694724" y="640346"/>
                  </a:lnTo>
                  <a:lnTo>
                    <a:pt x="2647238" y="626262"/>
                  </a:lnTo>
                  <a:lnTo>
                    <a:pt x="2600312" y="610577"/>
                  </a:lnTo>
                  <a:lnTo>
                    <a:pt x="2554071" y="593293"/>
                  </a:lnTo>
                  <a:lnTo>
                    <a:pt x="2508669" y="574408"/>
                  </a:lnTo>
                  <a:lnTo>
                    <a:pt x="2464206" y="553961"/>
                  </a:lnTo>
                  <a:lnTo>
                    <a:pt x="2420848" y="531939"/>
                  </a:lnTo>
                  <a:lnTo>
                    <a:pt x="2378710" y="508368"/>
                  </a:lnTo>
                  <a:lnTo>
                    <a:pt x="2337917" y="483247"/>
                  </a:lnTo>
                  <a:lnTo>
                    <a:pt x="2298623" y="456603"/>
                  </a:lnTo>
                  <a:lnTo>
                    <a:pt x="2262721" y="429780"/>
                  </a:lnTo>
                  <a:lnTo>
                    <a:pt x="2294204" y="416623"/>
                  </a:lnTo>
                  <a:lnTo>
                    <a:pt x="2337295" y="396303"/>
                  </a:lnTo>
                  <a:lnTo>
                    <a:pt x="2379307" y="374091"/>
                  </a:lnTo>
                  <a:lnTo>
                    <a:pt x="2420124" y="350024"/>
                  </a:lnTo>
                  <a:lnTo>
                    <a:pt x="2459634" y="324129"/>
                  </a:lnTo>
                  <a:lnTo>
                    <a:pt x="2497709" y="296468"/>
                  </a:lnTo>
                  <a:lnTo>
                    <a:pt x="2534234" y="267055"/>
                  </a:lnTo>
                  <a:lnTo>
                    <a:pt x="2569083" y="235915"/>
                  </a:lnTo>
                  <a:lnTo>
                    <a:pt x="2602141" y="203111"/>
                  </a:lnTo>
                  <a:lnTo>
                    <a:pt x="2633281" y="168656"/>
                  </a:lnTo>
                  <a:lnTo>
                    <a:pt x="2662390" y="132588"/>
                  </a:lnTo>
                  <a:lnTo>
                    <a:pt x="2689326" y="94957"/>
                  </a:lnTo>
                  <a:lnTo>
                    <a:pt x="2714002" y="55778"/>
                  </a:lnTo>
                  <a:lnTo>
                    <a:pt x="2675801" y="84188"/>
                  </a:lnTo>
                  <a:lnTo>
                    <a:pt x="2636520" y="111594"/>
                  </a:lnTo>
                  <a:lnTo>
                    <a:pt x="2596223" y="137972"/>
                  </a:lnTo>
                  <a:lnTo>
                    <a:pt x="2554960" y="163309"/>
                  </a:lnTo>
                  <a:lnTo>
                    <a:pt x="2512796" y="187591"/>
                  </a:lnTo>
                  <a:lnTo>
                    <a:pt x="2469781" y="210794"/>
                  </a:lnTo>
                  <a:lnTo>
                    <a:pt x="2425979" y="232905"/>
                  </a:lnTo>
                  <a:lnTo>
                    <a:pt x="2381453" y="253911"/>
                  </a:lnTo>
                  <a:lnTo>
                    <a:pt x="2336241" y="273799"/>
                  </a:lnTo>
                  <a:lnTo>
                    <a:pt x="2290419" y="292531"/>
                  </a:lnTo>
                  <a:lnTo>
                    <a:pt x="2244039" y="310108"/>
                  </a:lnTo>
                  <a:lnTo>
                    <a:pt x="2197150" y="326517"/>
                  </a:lnTo>
                  <a:lnTo>
                    <a:pt x="2161806" y="337883"/>
                  </a:lnTo>
                  <a:lnTo>
                    <a:pt x="2158962" y="334975"/>
                  </a:lnTo>
                  <a:lnTo>
                    <a:pt x="2103755" y="344817"/>
                  </a:lnTo>
                  <a:lnTo>
                    <a:pt x="2047862" y="353809"/>
                  </a:lnTo>
                  <a:lnTo>
                    <a:pt x="1991360" y="361937"/>
                  </a:lnTo>
                  <a:lnTo>
                    <a:pt x="1934324" y="369214"/>
                  </a:lnTo>
                  <a:lnTo>
                    <a:pt x="1876831" y="375653"/>
                  </a:lnTo>
                  <a:lnTo>
                    <a:pt x="1818957" y="381266"/>
                  </a:lnTo>
                  <a:lnTo>
                    <a:pt x="1760766" y="386067"/>
                  </a:lnTo>
                  <a:lnTo>
                    <a:pt x="1702333" y="390055"/>
                  </a:lnTo>
                  <a:lnTo>
                    <a:pt x="1643735" y="393242"/>
                  </a:lnTo>
                  <a:lnTo>
                    <a:pt x="1585036" y="395643"/>
                  </a:lnTo>
                  <a:lnTo>
                    <a:pt x="1526324" y="397268"/>
                  </a:lnTo>
                  <a:lnTo>
                    <a:pt x="1467662" y="398119"/>
                  </a:lnTo>
                  <a:lnTo>
                    <a:pt x="1409128" y="398221"/>
                  </a:lnTo>
                  <a:lnTo>
                    <a:pt x="1350784" y="397573"/>
                  </a:lnTo>
                  <a:lnTo>
                    <a:pt x="1292720" y="396176"/>
                  </a:lnTo>
                  <a:lnTo>
                    <a:pt x="1234998" y="394055"/>
                  </a:lnTo>
                  <a:lnTo>
                    <a:pt x="1177696" y="391210"/>
                  </a:lnTo>
                  <a:lnTo>
                    <a:pt x="1120889" y="387667"/>
                  </a:lnTo>
                  <a:lnTo>
                    <a:pt x="1064641" y="383413"/>
                  </a:lnTo>
                  <a:lnTo>
                    <a:pt x="1009027" y="378472"/>
                  </a:lnTo>
                  <a:lnTo>
                    <a:pt x="954125" y="372859"/>
                  </a:lnTo>
                  <a:lnTo>
                    <a:pt x="900010" y="366560"/>
                  </a:lnTo>
                  <a:lnTo>
                    <a:pt x="846747" y="359613"/>
                  </a:lnTo>
                  <a:lnTo>
                    <a:pt x="794423" y="352005"/>
                  </a:lnTo>
                  <a:lnTo>
                    <a:pt x="743089" y="343763"/>
                  </a:lnTo>
                  <a:lnTo>
                    <a:pt x="692848" y="334899"/>
                  </a:lnTo>
                  <a:lnTo>
                    <a:pt x="643737" y="325399"/>
                  </a:lnTo>
                  <a:lnTo>
                    <a:pt x="595858" y="315302"/>
                  </a:lnTo>
                  <a:lnTo>
                    <a:pt x="549275" y="304584"/>
                  </a:lnTo>
                  <a:lnTo>
                    <a:pt x="504063" y="293293"/>
                  </a:lnTo>
                  <a:lnTo>
                    <a:pt x="460286" y="281406"/>
                  </a:lnTo>
                  <a:lnTo>
                    <a:pt x="418033" y="268960"/>
                  </a:lnTo>
                  <a:lnTo>
                    <a:pt x="377355" y="255943"/>
                  </a:lnTo>
                  <a:lnTo>
                    <a:pt x="338340" y="242379"/>
                  </a:lnTo>
                  <a:lnTo>
                    <a:pt x="301066" y="228269"/>
                  </a:lnTo>
                  <a:lnTo>
                    <a:pt x="265595" y="213639"/>
                  </a:lnTo>
                  <a:lnTo>
                    <a:pt x="200380" y="182791"/>
                  </a:lnTo>
                  <a:lnTo>
                    <a:pt x="143256" y="149948"/>
                  </a:lnTo>
                  <a:lnTo>
                    <a:pt x="94830" y="115163"/>
                  </a:lnTo>
                  <a:lnTo>
                    <a:pt x="55676" y="78524"/>
                  </a:lnTo>
                  <a:lnTo>
                    <a:pt x="26390" y="40106"/>
                  </a:lnTo>
                  <a:lnTo>
                    <a:pt x="7543" y="0"/>
                  </a:lnTo>
                  <a:lnTo>
                    <a:pt x="2870" y="32296"/>
                  </a:lnTo>
                  <a:lnTo>
                    <a:pt x="368" y="64262"/>
                  </a:lnTo>
                  <a:lnTo>
                    <a:pt x="0" y="95859"/>
                  </a:lnTo>
                  <a:lnTo>
                    <a:pt x="1739" y="127101"/>
                  </a:lnTo>
                  <a:lnTo>
                    <a:pt x="11315" y="188379"/>
                  </a:lnTo>
                  <a:lnTo>
                    <a:pt x="28765" y="247992"/>
                  </a:lnTo>
                  <a:lnTo>
                    <a:pt x="53733" y="305803"/>
                  </a:lnTo>
                  <a:lnTo>
                    <a:pt x="85864" y="361670"/>
                  </a:lnTo>
                  <a:lnTo>
                    <a:pt x="124828" y="415493"/>
                  </a:lnTo>
                  <a:lnTo>
                    <a:pt x="170281" y="467118"/>
                  </a:lnTo>
                  <a:lnTo>
                    <a:pt x="221856" y="516432"/>
                  </a:lnTo>
                  <a:lnTo>
                    <a:pt x="279222" y="563308"/>
                  </a:lnTo>
                  <a:lnTo>
                    <a:pt x="342036" y="607618"/>
                  </a:lnTo>
                  <a:lnTo>
                    <a:pt x="375373" y="628764"/>
                  </a:lnTo>
                  <a:lnTo>
                    <a:pt x="409943" y="649224"/>
                  </a:lnTo>
                  <a:lnTo>
                    <a:pt x="445693" y="668985"/>
                  </a:lnTo>
                  <a:lnTo>
                    <a:pt x="482600" y="688022"/>
                  </a:lnTo>
                  <a:lnTo>
                    <a:pt x="520598" y="706310"/>
                  </a:lnTo>
                  <a:lnTo>
                    <a:pt x="559650" y="723861"/>
                  </a:lnTo>
                  <a:lnTo>
                    <a:pt x="599732" y="740638"/>
                  </a:lnTo>
                  <a:lnTo>
                    <a:pt x="640778" y="756627"/>
                  </a:lnTo>
                  <a:lnTo>
                    <a:pt x="682752" y="771817"/>
                  </a:lnTo>
                  <a:lnTo>
                    <a:pt x="725601" y="786193"/>
                  </a:lnTo>
                  <a:lnTo>
                    <a:pt x="769302" y="799731"/>
                  </a:lnTo>
                  <a:lnTo>
                    <a:pt x="813803" y="812419"/>
                  </a:lnTo>
                  <a:lnTo>
                    <a:pt x="859053" y="824242"/>
                  </a:lnTo>
                  <a:lnTo>
                    <a:pt x="905014" y="835190"/>
                  </a:lnTo>
                  <a:lnTo>
                    <a:pt x="951649" y="845235"/>
                  </a:lnTo>
                  <a:lnTo>
                    <a:pt x="998905" y="854379"/>
                  </a:lnTo>
                  <a:lnTo>
                    <a:pt x="1046746" y="862584"/>
                  </a:lnTo>
                  <a:lnTo>
                    <a:pt x="1095133" y="869848"/>
                  </a:lnTo>
                  <a:lnTo>
                    <a:pt x="1144003" y="876160"/>
                  </a:lnTo>
                  <a:lnTo>
                    <a:pt x="1193330" y="881494"/>
                  </a:lnTo>
                  <a:lnTo>
                    <a:pt x="1243063" y="885825"/>
                  </a:lnTo>
                  <a:lnTo>
                    <a:pt x="1293177" y="889165"/>
                  </a:lnTo>
                  <a:lnTo>
                    <a:pt x="1343596" y="891463"/>
                  </a:lnTo>
                  <a:lnTo>
                    <a:pt x="1394294" y="892733"/>
                  </a:lnTo>
                  <a:lnTo>
                    <a:pt x="1445234" y="892949"/>
                  </a:lnTo>
                  <a:lnTo>
                    <a:pt x="1496377" y="892086"/>
                  </a:lnTo>
                  <a:lnTo>
                    <a:pt x="1547660" y="890143"/>
                  </a:lnTo>
                  <a:lnTo>
                    <a:pt x="1599044" y="887095"/>
                  </a:lnTo>
                  <a:lnTo>
                    <a:pt x="1650492" y="882929"/>
                  </a:lnTo>
                  <a:lnTo>
                    <a:pt x="1701965" y="877620"/>
                  </a:lnTo>
                  <a:lnTo>
                    <a:pt x="1753412" y="871169"/>
                  </a:lnTo>
                  <a:lnTo>
                    <a:pt x="1804797" y="863549"/>
                  </a:lnTo>
                  <a:lnTo>
                    <a:pt x="1856066" y="854748"/>
                  </a:lnTo>
                  <a:lnTo>
                    <a:pt x="1907184" y="844753"/>
                  </a:lnTo>
                  <a:lnTo>
                    <a:pt x="1958111" y="833539"/>
                  </a:lnTo>
                  <a:lnTo>
                    <a:pt x="2008797" y="821093"/>
                  </a:lnTo>
                  <a:lnTo>
                    <a:pt x="2059190" y="807402"/>
                  </a:lnTo>
                  <a:lnTo>
                    <a:pt x="2109266" y="792454"/>
                  </a:lnTo>
                  <a:lnTo>
                    <a:pt x="2158962" y="776224"/>
                  </a:lnTo>
                  <a:lnTo>
                    <a:pt x="2184196" y="823417"/>
                  </a:lnTo>
                  <a:lnTo>
                    <a:pt x="2210663" y="868908"/>
                  </a:lnTo>
                  <a:lnTo>
                    <a:pt x="2238286" y="912685"/>
                  </a:lnTo>
                  <a:lnTo>
                    <a:pt x="2267013" y="954747"/>
                  </a:lnTo>
                  <a:lnTo>
                    <a:pt x="2296782" y="995095"/>
                  </a:lnTo>
                  <a:lnTo>
                    <a:pt x="2327529" y="1033691"/>
                  </a:lnTo>
                  <a:lnTo>
                    <a:pt x="2359190" y="1070559"/>
                  </a:lnTo>
                  <a:lnTo>
                    <a:pt x="2391702" y="1105662"/>
                  </a:lnTo>
                  <a:lnTo>
                    <a:pt x="2425001" y="1139012"/>
                  </a:lnTo>
                  <a:lnTo>
                    <a:pt x="2459012" y="1170597"/>
                  </a:lnTo>
                  <a:lnTo>
                    <a:pt x="2493708" y="1200404"/>
                  </a:lnTo>
                  <a:lnTo>
                    <a:pt x="2528989" y="1228432"/>
                  </a:lnTo>
                  <a:lnTo>
                    <a:pt x="2564803" y="1254671"/>
                  </a:lnTo>
                  <a:lnTo>
                    <a:pt x="2601099" y="1279105"/>
                  </a:lnTo>
                  <a:lnTo>
                    <a:pt x="2637802" y="1301724"/>
                  </a:lnTo>
                  <a:lnTo>
                    <a:pt x="2674848" y="1322539"/>
                  </a:lnTo>
                  <a:lnTo>
                    <a:pt x="2712186" y="1341526"/>
                  </a:lnTo>
                  <a:lnTo>
                    <a:pt x="2749740" y="1358684"/>
                  </a:lnTo>
                  <a:lnTo>
                    <a:pt x="2787459" y="1374000"/>
                  </a:lnTo>
                  <a:lnTo>
                    <a:pt x="2825267" y="1387462"/>
                  </a:lnTo>
                  <a:lnTo>
                    <a:pt x="2863113" y="1399070"/>
                  </a:lnTo>
                  <a:lnTo>
                    <a:pt x="2900934" y="1408823"/>
                  </a:lnTo>
                  <a:lnTo>
                    <a:pt x="2938653" y="1416697"/>
                  </a:lnTo>
                  <a:lnTo>
                    <a:pt x="3013557" y="1426794"/>
                  </a:lnTo>
                  <a:lnTo>
                    <a:pt x="3087344" y="1429296"/>
                  </a:lnTo>
                  <a:lnTo>
                    <a:pt x="3123654" y="1427683"/>
                  </a:lnTo>
                  <a:lnTo>
                    <a:pt x="3194799" y="1418678"/>
                  </a:lnTo>
                  <a:lnTo>
                    <a:pt x="3263569" y="1401940"/>
                  </a:lnTo>
                  <a:lnTo>
                    <a:pt x="3329444" y="1377365"/>
                  </a:lnTo>
                  <a:lnTo>
                    <a:pt x="3391916" y="1344930"/>
                  </a:lnTo>
                  <a:lnTo>
                    <a:pt x="3450501" y="1304531"/>
                  </a:lnTo>
                  <a:lnTo>
                    <a:pt x="3504692" y="1256131"/>
                  </a:lnTo>
                  <a:lnTo>
                    <a:pt x="3553968" y="1199654"/>
                  </a:lnTo>
                  <a:lnTo>
                    <a:pt x="3576612" y="1168361"/>
                  </a:lnTo>
                  <a:lnTo>
                    <a:pt x="3597846" y="1135037"/>
                  </a:lnTo>
                  <a:lnTo>
                    <a:pt x="3617595" y="1099642"/>
                  </a:lnTo>
                  <a:lnTo>
                    <a:pt x="3635806" y="1062202"/>
                  </a:lnTo>
                  <a:lnTo>
                    <a:pt x="3669868" y="1101001"/>
                  </a:lnTo>
                  <a:lnTo>
                    <a:pt x="3704907" y="1138021"/>
                  </a:lnTo>
                  <a:lnTo>
                    <a:pt x="3740899" y="1173238"/>
                  </a:lnTo>
                  <a:lnTo>
                    <a:pt x="3777792" y="1206677"/>
                  </a:lnTo>
                  <a:lnTo>
                    <a:pt x="3815524" y="1238313"/>
                  </a:lnTo>
                  <a:lnTo>
                    <a:pt x="3847528" y="1263103"/>
                  </a:lnTo>
                  <a:lnTo>
                    <a:pt x="3847528" y="602538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1819837"/>
            <a:ext cx="18288000" cy="8467725"/>
            <a:chOff x="0" y="1819837"/>
            <a:chExt cx="18288000" cy="8467725"/>
          </a:xfrm>
        </p:grpSpPr>
        <p:sp>
          <p:nvSpPr>
            <p:cNvPr id="13" name="object 13"/>
            <p:cNvSpPr/>
            <p:nvPr/>
          </p:nvSpPr>
          <p:spPr>
            <a:xfrm>
              <a:off x="0" y="9189042"/>
              <a:ext cx="18288000" cy="1097280"/>
            </a:xfrm>
            <a:custGeom>
              <a:avLst/>
              <a:gdLst/>
              <a:ahLst/>
              <a:cxnLst/>
              <a:rect l="l" t="t" r="r" b="b"/>
              <a:pathLst>
                <a:path w="18288000" h="1097279">
                  <a:moveTo>
                    <a:pt x="12673085" y="1270"/>
                  </a:moveTo>
                  <a:lnTo>
                    <a:pt x="12168855" y="1270"/>
                  </a:lnTo>
                  <a:lnTo>
                    <a:pt x="12219240" y="0"/>
                  </a:lnTo>
                  <a:lnTo>
                    <a:pt x="12622627" y="0"/>
                  </a:lnTo>
                  <a:lnTo>
                    <a:pt x="12673085" y="1270"/>
                  </a:lnTo>
                  <a:close/>
                </a:path>
                <a:path w="18288000" h="1097279">
                  <a:moveTo>
                    <a:pt x="18288000" y="535940"/>
                  </a:moveTo>
                  <a:lnTo>
                    <a:pt x="7857638" y="535940"/>
                  </a:lnTo>
                  <a:lnTo>
                    <a:pt x="7958908" y="533400"/>
                  </a:lnTo>
                  <a:lnTo>
                    <a:pt x="8060047" y="528320"/>
                  </a:lnTo>
                  <a:lnTo>
                    <a:pt x="8211528" y="516890"/>
                  </a:lnTo>
                  <a:lnTo>
                    <a:pt x="8261964" y="511810"/>
                  </a:lnTo>
                  <a:lnTo>
                    <a:pt x="8463450" y="486410"/>
                  </a:lnTo>
                  <a:lnTo>
                    <a:pt x="8564050" y="471170"/>
                  </a:lnTo>
                  <a:lnTo>
                    <a:pt x="8614317" y="462280"/>
                  </a:lnTo>
                  <a:lnTo>
                    <a:pt x="8664564" y="454660"/>
                  </a:lnTo>
                  <a:lnTo>
                    <a:pt x="8765001" y="436880"/>
                  </a:lnTo>
                  <a:lnTo>
                    <a:pt x="8815193" y="426720"/>
                  </a:lnTo>
                  <a:lnTo>
                    <a:pt x="8865368" y="417830"/>
                  </a:lnTo>
                  <a:lnTo>
                    <a:pt x="9166124" y="356870"/>
                  </a:lnTo>
                  <a:lnTo>
                    <a:pt x="9216209" y="345440"/>
                  </a:lnTo>
                  <a:lnTo>
                    <a:pt x="9466522" y="293370"/>
                  </a:lnTo>
                  <a:lnTo>
                    <a:pt x="9516568" y="281940"/>
                  </a:lnTo>
                  <a:lnTo>
                    <a:pt x="9766767" y="231140"/>
                  </a:lnTo>
                  <a:lnTo>
                    <a:pt x="9816808" y="222250"/>
                  </a:lnTo>
                  <a:lnTo>
                    <a:pt x="9866417" y="212090"/>
                  </a:lnTo>
                  <a:lnTo>
                    <a:pt x="10015385" y="185420"/>
                  </a:lnTo>
                  <a:lnTo>
                    <a:pt x="10065087" y="177800"/>
                  </a:lnTo>
                  <a:lnTo>
                    <a:pt x="10114810" y="168910"/>
                  </a:lnTo>
                  <a:lnTo>
                    <a:pt x="10313919" y="138430"/>
                  </a:lnTo>
                  <a:lnTo>
                    <a:pt x="10363748" y="132080"/>
                  </a:lnTo>
                  <a:lnTo>
                    <a:pt x="10413598" y="124460"/>
                  </a:lnTo>
                  <a:lnTo>
                    <a:pt x="10613195" y="99060"/>
                  </a:lnTo>
                  <a:lnTo>
                    <a:pt x="10663143" y="93980"/>
                  </a:lnTo>
                  <a:lnTo>
                    <a:pt x="10713108" y="87630"/>
                  </a:lnTo>
                  <a:lnTo>
                    <a:pt x="11013276" y="57150"/>
                  </a:lnTo>
                  <a:lnTo>
                    <a:pt x="11364218" y="30480"/>
                  </a:lnTo>
                  <a:lnTo>
                    <a:pt x="11715865" y="12700"/>
                  </a:lnTo>
                  <a:lnTo>
                    <a:pt x="11766152" y="11430"/>
                  </a:lnTo>
                  <a:lnTo>
                    <a:pt x="11816451" y="8890"/>
                  </a:lnTo>
                  <a:lnTo>
                    <a:pt x="12118481" y="1270"/>
                  </a:lnTo>
                  <a:lnTo>
                    <a:pt x="12723550" y="1270"/>
                  </a:lnTo>
                  <a:lnTo>
                    <a:pt x="13127471" y="11430"/>
                  </a:lnTo>
                  <a:lnTo>
                    <a:pt x="13177982" y="13970"/>
                  </a:lnTo>
                  <a:lnTo>
                    <a:pt x="13228497" y="15240"/>
                  </a:lnTo>
                  <a:lnTo>
                    <a:pt x="13279015" y="17780"/>
                  </a:lnTo>
                  <a:lnTo>
                    <a:pt x="13329537" y="19050"/>
                  </a:lnTo>
                  <a:lnTo>
                    <a:pt x="13784321" y="41910"/>
                  </a:lnTo>
                  <a:lnTo>
                    <a:pt x="13834857" y="45720"/>
                  </a:lnTo>
                  <a:lnTo>
                    <a:pt x="13935928" y="50800"/>
                  </a:lnTo>
                  <a:lnTo>
                    <a:pt x="14036997" y="58420"/>
                  </a:lnTo>
                  <a:lnTo>
                    <a:pt x="14087529" y="60960"/>
                  </a:lnTo>
                  <a:lnTo>
                    <a:pt x="14188588" y="68580"/>
                  </a:lnTo>
                  <a:lnTo>
                    <a:pt x="14239115" y="71120"/>
                  </a:lnTo>
                  <a:lnTo>
                    <a:pt x="14592712" y="97790"/>
                  </a:lnTo>
                  <a:lnTo>
                    <a:pt x="14643210" y="102870"/>
                  </a:lnTo>
                  <a:lnTo>
                    <a:pt x="14794672" y="114300"/>
                  </a:lnTo>
                  <a:lnTo>
                    <a:pt x="14845149" y="119380"/>
                  </a:lnTo>
                  <a:lnTo>
                    <a:pt x="14895619" y="123190"/>
                  </a:lnTo>
                  <a:lnTo>
                    <a:pt x="14946083" y="128270"/>
                  </a:lnTo>
                  <a:lnTo>
                    <a:pt x="15046990" y="135890"/>
                  </a:lnTo>
                  <a:lnTo>
                    <a:pt x="15097432" y="140970"/>
                  </a:lnTo>
                  <a:lnTo>
                    <a:pt x="15147868" y="144780"/>
                  </a:lnTo>
                  <a:lnTo>
                    <a:pt x="15198295" y="149860"/>
                  </a:lnTo>
                  <a:lnTo>
                    <a:pt x="15248714" y="153670"/>
                  </a:lnTo>
                  <a:lnTo>
                    <a:pt x="15299124" y="158750"/>
                  </a:lnTo>
                  <a:lnTo>
                    <a:pt x="15399919" y="167640"/>
                  </a:lnTo>
                  <a:lnTo>
                    <a:pt x="15500676" y="177800"/>
                  </a:lnTo>
                  <a:lnTo>
                    <a:pt x="16003814" y="224790"/>
                  </a:lnTo>
                  <a:lnTo>
                    <a:pt x="18288000" y="224790"/>
                  </a:lnTo>
                  <a:lnTo>
                    <a:pt x="18288000" y="535940"/>
                  </a:lnTo>
                  <a:close/>
                </a:path>
                <a:path w="18288000" h="1097279">
                  <a:moveTo>
                    <a:pt x="18288000" y="1097280"/>
                  </a:moveTo>
                  <a:lnTo>
                    <a:pt x="0" y="1097280"/>
                  </a:lnTo>
                  <a:lnTo>
                    <a:pt x="0" y="721360"/>
                  </a:lnTo>
                  <a:lnTo>
                    <a:pt x="20426" y="158750"/>
                  </a:lnTo>
                  <a:lnTo>
                    <a:pt x="68746" y="147320"/>
                  </a:lnTo>
                  <a:lnTo>
                    <a:pt x="117119" y="137160"/>
                  </a:lnTo>
                  <a:lnTo>
                    <a:pt x="165543" y="128270"/>
                  </a:lnTo>
                  <a:lnTo>
                    <a:pt x="262542" y="113030"/>
                  </a:lnTo>
                  <a:lnTo>
                    <a:pt x="359735" y="102870"/>
                  </a:lnTo>
                  <a:lnTo>
                    <a:pt x="457113" y="95250"/>
                  </a:lnTo>
                  <a:lnTo>
                    <a:pt x="505869" y="92710"/>
                  </a:lnTo>
                  <a:lnTo>
                    <a:pt x="554669" y="91440"/>
                  </a:lnTo>
                  <a:lnTo>
                    <a:pt x="652392" y="91440"/>
                  </a:lnTo>
                  <a:lnTo>
                    <a:pt x="750276" y="93980"/>
                  </a:lnTo>
                  <a:lnTo>
                    <a:pt x="799275" y="96520"/>
                  </a:lnTo>
                  <a:lnTo>
                    <a:pt x="946489" y="107950"/>
                  </a:lnTo>
                  <a:lnTo>
                    <a:pt x="1044803" y="118110"/>
                  </a:lnTo>
                  <a:lnTo>
                    <a:pt x="1192507" y="137160"/>
                  </a:lnTo>
                  <a:lnTo>
                    <a:pt x="1389840" y="167640"/>
                  </a:lnTo>
                  <a:lnTo>
                    <a:pt x="1686547" y="220980"/>
                  </a:lnTo>
                  <a:lnTo>
                    <a:pt x="1736067" y="231140"/>
                  </a:lnTo>
                  <a:lnTo>
                    <a:pt x="1835156" y="248920"/>
                  </a:lnTo>
                  <a:lnTo>
                    <a:pt x="1884724" y="259080"/>
                  </a:lnTo>
                  <a:lnTo>
                    <a:pt x="2182382" y="312420"/>
                  </a:lnTo>
                  <a:lnTo>
                    <a:pt x="2430645" y="350520"/>
                  </a:lnTo>
                  <a:lnTo>
                    <a:pt x="2480308" y="356870"/>
                  </a:lnTo>
                  <a:lnTo>
                    <a:pt x="2529973" y="361950"/>
                  </a:lnTo>
                  <a:lnTo>
                    <a:pt x="2579637" y="368300"/>
                  </a:lnTo>
                  <a:lnTo>
                    <a:pt x="2629301" y="372110"/>
                  </a:lnTo>
                  <a:lnTo>
                    <a:pt x="2678963" y="377190"/>
                  </a:lnTo>
                  <a:lnTo>
                    <a:pt x="2728621" y="381000"/>
                  </a:lnTo>
                  <a:lnTo>
                    <a:pt x="2877517" y="388620"/>
                  </a:lnTo>
                  <a:lnTo>
                    <a:pt x="2927126" y="389890"/>
                  </a:lnTo>
                  <a:lnTo>
                    <a:pt x="6734200" y="389890"/>
                  </a:lnTo>
                  <a:lnTo>
                    <a:pt x="6750799" y="393700"/>
                  </a:lnTo>
                  <a:lnTo>
                    <a:pt x="6800612" y="403860"/>
                  </a:lnTo>
                  <a:lnTo>
                    <a:pt x="6850443" y="415290"/>
                  </a:lnTo>
                  <a:lnTo>
                    <a:pt x="7050064" y="455930"/>
                  </a:lnTo>
                  <a:lnTo>
                    <a:pt x="7200242" y="482600"/>
                  </a:lnTo>
                  <a:lnTo>
                    <a:pt x="7350977" y="505460"/>
                  </a:lnTo>
                  <a:lnTo>
                    <a:pt x="7401372" y="511810"/>
                  </a:lnTo>
                  <a:lnTo>
                    <a:pt x="7502417" y="521970"/>
                  </a:lnTo>
                  <a:lnTo>
                    <a:pt x="7603841" y="529590"/>
                  </a:lnTo>
                  <a:lnTo>
                    <a:pt x="7705471" y="534670"/>
                  </a:lnTo>
                  <a:lnTo>
                    <a:pt x="7756229" y="535940"/>
                  </a:lnTo>
                  <a:lnTo>
                    <a:pt x="18288000" y="535940"/>
                  </a:lnTo>
                  <a:lnTo>
                    <a:pt x="18288000" y="1097280"/>
                  </a:lnTo>
                  <a:close/>
                </a:path>
                <a:path w="18288000" h="1097279">
                  <a:moveTo>
                    <a:pt x="6734200" y="389890"/>
                  </a:moveTo>
                  <a:lnTo>
                    <a:pt x="3075911" y="389890"/>
                  </a:lnTo>
                  <a:lnTo>
                    <a:pt x="3224635" y="386080"/>
                  </a:lnTo>
                  <a:lnTo>
                    <a:pt x="3323753" y="381000"/>
                  </a:lnTo>
                  <a:lnTo>
                    <a:pt x="3521922" y="365760"/>
                  </a:lnTo>
                  <a:lnTo>
                    <a:pt x="3769525" y="340360"/>
                  </a:lnTo>
                  <a:lnTo>
                    <a:pt x="3868537" y="327660"/>
                  </a:lnTo>
                  <a:lnTo>
                    <a:pt x="3918038" y="322580"/>
                  </a:lnTo>
                  <a:lnTo>
                    <a:pt x="4462373" y="251460"/>
                  </a:lnTo>
                  <a:lnTo>
                    <a:pt x="4511847" y="246380"/>
                  </a:lnTo>
                  <a:lnTo>
                    <a:pt x="4610794" y="233680"/>
                  </a:lnTo>
                  <a:lnTo>
                    <a:pt x="4808683" y="213360"/>
                  </a:lnTo>
                  <a:lnTo>
                    <a:pt x="4858156" y="209550"/>
                  </a:lnTo>
                  <a:lnTo>
                    <a:pt x="4907629" y="204470"/>
                  </a:lnTo>
                  <a:lnTo>
                    <a:pt x="5006578" y="196850"/>
                  </a:lnTo>
                  <a:lnTo>
                    <a:pt x="5155010" y="189230"/>
                  </a:lnTo>
                  <a:lnTo>
                    <a:pt x="5303458" y="185420"/>
                  </a:lnTo>
                  <a:lnTo>
                    <a:pt x="5402434" y="185420"/>
                  </a:lnTo>
                  <a:lnTo>
                    <a:pt x="5550921" y="189230"/>
                  </a:lnTo>
                  <a:lnTo>
                    <a:pt x="5600423" y="191770"/>
                  </a:lnTo>
                  <a:lnTo>
                    <a:pt x="5699437" y="199390"/>
                  </a:lnTo>
                  <a:lnTo>
                    <a:pt x="5800689" y="209550"/>
                  </a:lnTo>
                  <a:lnTo>
                    <a:pt x="5901581" y="222250"/>
                  </a:lnTo>
                  <a:lnTo>
                    <a:pt x="6002158" y="237490"/>
                  </a:lnTo>
                  <a:lnTo>
                    <a:pt x="6152526" y="264160"/>
                  </a:lnTo>
                  <a:lnTo>
                    <a:pt x="6352316" y="304800"/>
                  </a:lnTo>
                  <a:lnTo>
                    <a:pt x="6402175" y="316230"/>
                  </a:lnTo>
                  <a:lnTo>
                    <a:pt x="6452009" y="326390"/>
                  </a:lnTo>
                  <a:lnTo>
                    <a:pt x="6551625" y="349250"/>
                  </a:lnTo>
                  <a:lnTo>
                    <a:pt x="6651207" y="370840"/>
                  </a:lnTo>
                  <a:lnTo>
                    <a:pt x="6734200" y="389890"/>
                  </a:lnTo>
                  <a:close/>
                </a:path>
              </a:pathLst>
            </a:custGeom>
            <a:solidFill>
              <a:srgbClr val="A56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8591" y="10036497"/>
              <a:ext cx="15839440" cy="250825"/>
            </a:xfrm>
            <a:custGeom>
              <a:avLst/>
              <a:gdLst/>
              <a:ahLst/>
              <a:cxnLst/>
              <a:rect l="l" t="t" r="r" b="b"/>
              <a:pathLst>
                <a:path w="15839440" h="250825">
                  <a:moveTo>
                    <a:pt x="15839408" y="250502"/>
                  </a:moveTo>
                  <a:lnTo>
                    <a:pt x="8540138" y="250502"/>
                  </a:lnTo>
                  <a:lnTo>
                    <a:pt x="8586678" y="248364"/>
                  </a:lnTo>
                  <a:lnTo>
                    <a:pt x="12042336" y="54774"/>
                  </a:lnTo>
                  <a:lnTo>
                    <a:pt x="13127982" y="13142"/>
                  </a:lnTo>
                  <a:lnTo>
                    <a:pt x="13585077" y="3595"/>
                  </a:lnTo>
                  <a:lnTo>
                    <a:pt x="13638426" y="2849"/>
                  </a:lnTo>
                  <a:lnTo>
                    <a:pt x="13690592" y="2200"/>
                  </a:lnTo>
                  <a:lnTo>
                    <a:pt x="13741294" y="1645"/>
                  </a:lnTo>
                  <a:lnTo>
                    <a:pt x="13790066" y="1184"/>
                  </a:lnTo>
                  <a:lnTo>
                    <a:pt x="14001254" y="0"/>
                  </a:lnTo>
                  <a:lnTo>
                    <a:pt x="14145168" y="0"/>
                  </a:lnTo>
                  <a:lnTo>
                    <a:pt x="14212948" y="204"/>
                  </a:lnTo>
                  <a:lnTo>
                    <a:pt x="14220632" y="459"/>
                  </a:lnTo>
                  <a:lnTo>
                    <a:pt x="14208225" y="459"/>
                  </a:lnTo>
                  <a:lnTo>
                    <a:pt x="14270447" y="793"/>
                  </a:lnTo>
                  <a:lnTo>
                    <a:pt x="14575372" y="4407"/>
                  </a:lnTo>
                  <a:lnTo>
                    <a:pt x="14621917" y="5270"/>
                  </a:lnTo>
                  <a:lnTo>
                    <a:pt x="14622477" y="5270"/>
                  </a:lnTo>
                  <a:lnTo>
                    <a:pt x="14977763" y="14672"/>
                  </a:lnTo>
                  <a:lnTo>
                    <a:pt x="15385678" y="31973"/>
                  </a:lnTo>
                  <a:lnTo>
                    <a:pt x="15789285" y="56495"/>
                  </a:lnTo>
                  <a:lnTo>
                    <a:pt x="15839408" y="60083"/>
                  </a:lnTo>
                  <a:lnTo>
                    <a:pt x="15839408" y="250502"/>
                  </a:lnTo>
                  <a:close/>
                </a:path>
                <a:path w="15839440" h="250825">
                  <a:moveTo>
                    <a:pt x="5001610" y="250502"/>
                  </a:moveTo>
                  <a:lnTo>
                    <a:pt x="0" y="250502"/>
                  </a:lnTo>
                  <a:lnTo>
                    <a:pt x="694349" y="195217"/>
                  </a:lnTo>
                  <a:lnTo>
                    <a:pt x="1201590" y="161965"/>
                  </a:lnTo>
                  <a:lnTo>
                    <a:pt x="1659496" y="140170"/>
                  </a:lnTo>
                  <a:lnTo>
                    <a:pt x="1809124" y="135212"/>
                  </a:lnTo>
                  <a:lnTo>
                    <a:pt x="2118195" y="128923"/>
                  </a:lnTo>
                  <a:lnTo>
                    <a:pt x="2175449" y="128382"/>
                  </a:lnTo>
                  <a:lnTo>
                    <a:pt x="2227319" y="128029"/>
                  </a:lnTo>
                  <a:lnTo>
                    <a:pt x="2278112" y="127864"/>
                  </a:lnTo>
                  <a:lnTo>
                    <a:pt x="2326420" y="127864"/>
                  </a:lnTo>
                  <a:lnTo>
                    <a:pt x="2580692" y="130277"/>
                  </a:lnTo>
                  <a:lnTo>
                    <a:pt x="2915673" y="138441"/>
                  </a:lnTo>
                  <a:lnTo>
                    <a:pt x="3572906" y="166542"/>
                  </a:lnTo>
                  <a:lnTo>
                    <a:pt x="5001610" y="250502"/>
                  </a:lnTo>
                  <a:close/>
                </a:path>
              </a:pathLst>
            </a:custGeom>
            <a:solidFill>
              <a:srgbClr val="6F8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62671"/>
              <a:ext cx="18288000" cy="2524760"/>
            </a:xfrm>
            <a:custGeom>
              <a:avLst/>
              <a:gdLst/>
              <a:ahLst/>
              <a:cxnLst/>
              <a:rect l="l" t="t" r="r" b="b"/>
              <a:pathLst>
                <a:path w="18288000" h="2524759">
                  <a:moveTo>
                    <a:pt x="6272758" y="2454211"/>
                  </a:moveTo>
                  <a:lnTo>
                    <a:pt x="6239510" y="2327059"/>
                  </a:lnTo>
                  <a:lnTo>
                    <a:pt x="6170485" y="2230183"/>
                  </a:lnTo>
                  <a:lnTo>
                    <a:pt x="6102261" y="2168461"/>
                  </a:lnTo>
                  <a:lnTo>
                    <a:pt x="6071400" y="2146795"/>
                  </a:lnTo>
                  <a:lnTo>
                    <a:pt x="6078918" y="2085517"/>
                  </a:lnTo>
                  <a:lnTo>
                    <a:pt x="6080442" y="2028202"/>
                  </a:lnTo>
                  <a:lnTo>
                    <a:pt x="6076429" y="1974735"/>
                  </a:lnTo>
                  <a:lnTo>
                    <a:pt x="6067310" y="1924964"/>
                  </a:lnTo>
                  <a:lnTo>
                    <a:pt x="6053544" y="1878774"/>
                  </a:lnTo>
                  <a:lnTo>
                    <a:pt x="6035560" y="1836026"/>
                  </a:lnTo>
                  <a:lnTo>
                    <a:pt x="6013831" y="1796592"/>
                  </a:lnTo>
                  <a:lnTo>
                    <a:pt x="5988774" y="1760347"/>
                  </a:lnTo>
                  <a:lnTo>
                    <a:pt x="5960834" y="1727149"/>
                  </a:lnTo>
                  <a:lnTo>
                    <a:pt x="5930481" y="1696872"/>
                  </a:lnTo>
                  <a:lnTo>
                    <a:pt x="5898146" y="1669389"/>
                  </a:lnTo>
                  <a:lnTo>
                    <a:pt x="5864276" y="1644561"/>
                  </a:lnTo>
                  <a:lnTo>
                    <a:pt x="5730875" y="1572945"/>
                  </a:lnTo>
                  <a:lnTo>
                    <a:pt x="5605958" y="1530388"/>
                  </a:lnTo>
                  <a:lnTo>
                    <a:pt x="5513476" y="1509966"/>
                  </a:lnTo>
                  <a:lnTo>
                    <a:pt x="5477332" y="1504696"/>
                  </a:lnTo>
                  <a:lnTo>
                    <a:pt x="5484495" y="1441437"/>
                  </a:lnTo>
                  <a:lnTo>
                    <a:pt x="5464378" y="1323327"/>
                  </a:lnTo>
                  <a:lnTo>
                    <a:pt x="5458257" y="1287437"/>
                  </a:lnTo>
                  <a:lnTo>
                    <a:pt x="5395569" y="1196136"/>
                  </a:lnTo>
                  <a:lnTo>
                    <a:pt x="5327053" y="1096340"/>
                  </a:lnTo>
                  <a:lnTo>
                    <a:pt x="5019294" y="921766"/>
                  </a:lnTo>
                  <a:lnTo>
                    <a:pt x="4658284" y="881151"/>
                  </a:lnTo>
                  <a:lnTo>
                    <a:pt x="4410329" y="984745"/>
                  </a:lnTo>
                  <a:lnTo>
                    <a:pt x="4267416" y="1125435"/>
                  </a:lnTo>
                  <a:lnTo>
                    <a:pt x="4221556" y="1196136"/>
                  </a:lnTo>
                  <a:lnTo>
                    <a:pt x="3905161" y="1067993"/>
                  </a:lnTo>
                  <a:lnTo>
                    <a:pt x="3689019" y="1128166"/>
                  </a:lnTo>
                  <a:lnTo>
                    <a:pt x="3565169" y="1254112"/>
                  </a:lnTo>
                  <a:lnTo>
                    <a:pt x="3525659" y="1323327"/>
                  </a:lnTo>
                  <a:lnTo>
                    <a:pt x="3095536" y="1260627"/>
                  </a:lnTo>
                  <a:lnTo>
                    <a:pt x="2822511" y="1398447"/>
                  </a:lnTo>
                  <a:lnTo>
                    <a:pt x="2678950" y="1589290"/>
                  </a:lnTo>
                  <a:lnTo>
                    <a:pt x="2637244" y="1685683"/>
                  </a:lnTo>
                  <a:lnTo>
                    <a:pt x="2552001" y="1605737"/>
                  </a:lnTo>
                  <a:lnTo>
                    <a:pt x="2370925" y="1456283"/>
                  </a:lnTo>
                  <a:lnTo>
                    <a:pt x="2339441" y="1430286"/>
                  </a:lnTo>
                  <a:lnTo>
                    <a:pt x="2064346" y="1255928"/>
                  </a:lnTo>
                  <a:lnTo>
                    <a:pt x="1791487" y="1179220"/>
                  </a:lnTo>
                  <a:lnTo>
                    <a:pt x="1594891" y="1224940"/>
                  </a:lnTo>
                  <a:lnTo>
                    <a:pt x="1487970" y="1319911"/>
                  </a:lnTo>
                  <a:lnTo>
                    <a:pt x="1443647" y="1413802"/>
                  </a:lnTo>
                  <a:lnTo>
                    <a:pt x="1434884" y="1456283"/>
                  </a:lnTo>
                  <a:lnTo>
                    <a:pt x="1376362" y="1403921"/>
                  </a:lnTo>
                  <a:lnTo>
                    <a:pt x="1219174" y="1279182"/>
                  </a:lnTo>
                  <a:lnTo>
                    <a:pt x="1052601" y="1170774"/>
                  </a:lnTo>
                  <a:lnTo>
                    <a:pt x="990866" y="1130592"/>
                  </a:lnTo>
                  <a:lnTo>
                    <a:pt x="719010" y="1006690"/>
                  </a:lnTo>
                  <a:lnTo>
                    <a:pt x="482739" y="978674"/>
                  </a:lnTo>
                  <a:lnTo>
                    <a:pt x="332346" y="1041031"/>
                  </a:lnTo>
                  <a:lnTo>
                    <a:pt x="252996" y="1127252"/>
                  </a:lnTo>
                  <a:lnTo>
                    <a:pt x="229844" y="1170774"/>
                  </a:lnTo>
                  <a:lnTo>
                    <a:pt x="195173" y="1110132"/>
                  </a:lnTo>
                  <a:lnTo>
                    <a:pt x="158013" y="1055941"/>
                  </a:lnTo>
                  <a:lnTo>
                    <a:pt x="118745" y="1007833"/>
                  </a:lnTo>
                  <a:lnTo>
                    <a:pt x="77762" y="965479"/>
                  </a:lnTo>
                  <a:lnTo>
                    <a:pt x="35445" y="928509"/>
                  </a:lnTo>
                  <a:lnTo>
                    <a:pt x="0" y="902360"/>
                  </a:lnTo>
                  <a:lnTo>
                    <a:pt x="0" y="2524328"/>
                  </a:lnTo>
                  <a:lnTo>
                    <a:pt x="6264745" y="2524328"/>
                  </a:lnTo>
                  <a:lnTo>
                    <a:pt x="6270625" y="2496337"/>
                  </a:lnTo>
                  <a:lnTo>
                    <a:pt x="6272758" y="2454211"/>
                  </a:lnTo>
                  <a:close/>
                </a:path>
                <a:path w="18288000" h="2524759">
                  <a:moveTo>
                    <a:pt x="8707463" y="2524328"/>
                  </a:moveTo>
                  <a:lnTo>
                    <a:pt x="8702992" y="2520302"/>
                  </a:lnTo>
                  <a:lnTo>
                    <a:pt x="8683409" y="2502674"/>
                  </a:lnTo>
                  <a:lnTo>
                    <a:pt x="8632520" y="2471382"/>
                  </a:lnTo>
                  <a:lnTo>
                    <a:pt x="8575256" y="2457285"/>
                  </a:lnTo>
                  <a:lnTo>
                    <a:pt x="8504707" y="2465997"/>
                  </a:lnTo>
                  <a:lnTo>
                    <a:pt x="8445805" y="2487777"/>
                  </a:lnTo>
                  <a:lnTo>
                    <a:pt x="8405419" y="2510078"/>
                  </a:lnTo>
                  <a:lnTo>
                    <a:pt x="8390420" y="2520302"/>
                  </a:lnTo>
                  <a:lnTo>
                    <a:pt x="8382495" y="2514536"/>
                  </a:lnTo>
                  <a:lnTo>
                    <a:pt x="8374570" y="2508770"/>
                  </a:lnTo>
                  <a:lnTo>
                    <a:pt x="8372221" y="2507056"/>
                  </a:lnTo>
                  <a:lnTo>
                    <a:pt x="8324329" y="2478900"/>
                  </a:lnTo>
                  <a:lnTo>
                    <a:pt x="8256841" y="2453182"/>
                  </a:lnTo>
                  <a:lnTo>
                    <a:pt x="8179841" y="2447290"/>
                  </a:lnTo>
                  <a:lnTo>
                    <a:pt x="8111617" y="2462403"/>
                  </a:lnTo>
                  <a:lnTo>
                    <a:pt x="8063408" y="2482926"/>
                  </a:lnTo>
                  <a:lnTo>
                    <a:pt x="8034807" y="2500998"/>
                  </a:lnTo>
                  <a:lnTo>
                    <a:pt x="8025371" y="2508770"/>
                  </a:lnTo>
                  <a:lnTo>
                    <a:pt x="8012912" y="2499741"/>
                  </a:lnTo>
                  <a:lnTo>
                    <a:pt x="7980464" y="2480627"/>
                  </a:lnTo>
                  <a:lnTo>
                    <a:pt x="7935404" y="2463381"/>
                  </a:lnTo>
                  <a:lnTo>
                    <a:pt x="7885112" y="2459977"/>
                  </a:lnTo>
                  <a:lnTo>
                    <a:pt x="7831048" y="2472715"/>
                  </a:lnTo>
                  <a:lnTo>
                    <a:pt x="7777670" y="2491003"/>
                  </a:lnTo>
                  <a:lnTo>
                    <a:pt x="7736891" y="2507411"/>
                  </a:lnTo>
                  <a:lnTo>
                    <a:pt x="7720647" y="2514536"/>
                  </a:lnTo>
                  <a:lnTo>
                    <a:pt x="7702537" y="2498128"/>
                  </a:lnTo>
                  <a:lnTo>
                    <a:pt x="7654366" y="2459685"/>
                  </a:lnTo>
                  <a:lnTo>
                    <a:pt x="7585456" y="2415324"/>
                  </a:lnTo>
                  <a:lnTo>
                    <a:pt x="7505078" y="2381199"/>
                  </a:lnTo>
                  <a:lnTo>
                    <a:pt x="7466203" y="2375255"/>
                  </a:lnTo>
                  <a:lnTo>
                    <a:pt x="7424394" y="2377960"/>
                  </a:lnTo>
                  <a:lnTo>
                    <a:pt x="7381291" y="2388666"/>
                  </a:lnTo>
                  <a:lnTo>
                    <a:pt x="7338492" y="2406688"/>
                  </a:lnTo>
                  <a:lnTo>
                    <a:pt x="7297598" y="2431351"/>
                  </a:lnTo>
                  <a:lnTo>
                    <a:pt x="7260234" y="2461984"/>
                  </a:lnTo>
                  <a:lnTo>
                    <a:pt x="7228002" y="2497899"/>
                  </a:lnTo>
                  <a:lnTo>
                    <a:pt x="7211377" y="2524328"/>
                  </a:lnTo>
                  <a:lnTo>
                    <a:pt x="8707463" y="2524328"/>
                  </a:lnTo>
                  <a:close/>
                </a:path>
                <a:path w="18288000" h="2524759">
                  <a:moveTo>
                    <a:pt x="10511726" y="2524328"/>
                  </a:moveTo>
                  <a:lnTo>
                    <a:pt x="10477932" y="2490381"/>
                  </a:lnTo>
                  <a:lnTo>
                    <a:pt x="10331767" y="2407323"/>
                  </a:lnTo>
                  <a:lnTo>
                    <a:pt x="10302240" y="2390546"/>
                  </a:lnTo>
                  <a:lnTo>
                    <a:pt x="10103853" y="2407323"/>
                  </a:lnTo>
                  <a:lnTo>
                    <a:pt x="10097249" y="2382926"/>
                  </a:lnTo>
                  <a:lnTo>
                    <a:pt x="10091369" y="2373896"/>
                  </a:lnTo>
                  <a:lnTo>
                    <a:pt x="10068928" y="2339454"/>
                  </a:lnTo>
                  <a:lnTo>
                    <a:pt x="10006089" y="2321572"/>
                  </a:lnTo>
                  <a:lnTo>
                    <a:pt x="9895967" y="2373896"/>
                  </a:lnTo>
                  <a:lnTo>
                    <a:pt x="9848558" y="2325814"/>
                  </a:lnTo>
                  <a:lnTo>
                    <a:pt x="9720161" y="2271064"/>
                  </a:lnTo>
                  <a:lnTo>
                    <a:pt x="9531540" y="2343912"/>
                  </a:lnTo>
                  <a:lnTo>
                    <a:pt x="9408579" y="2524328"/>
                  </a:lnTo>
                  <a:lnTo>
                    <a:pt x="10511726" y="2524328"/>
                  </a:lnTo>
                  <a:close/>
                </a:path>
                <a:path w="18288000" h="2524759">
                  <a:moveTo>
                    <a:pt x="18288000" y="356768"/>
                  </a:moveTo>
                  <a:lnTo>
                    <a:pt x="18236184" y="372491"/>
                  </a:lnTo>
                  <a:lnTo>
                    <a:pt x="18194008" y="387502"/>
                  </a:lnTo>
                  <a:lnTo>
                    <a:pt x="18151234" y="404660"/>
                  </a:lnTo>
                  <a:lnTo>
                    <a:pt x="18107889" y="424053"/>
                  </a:lnTo>
                  <a:lnTo>
                    <a:pt x="18063985" y="445757"/>
                  </a:lnTo>
                  <a:lnTo>
                    <a:pt x="18019573" y="469874"/>
                  </a:lnTo>
                  <a:lnTo>
                    <a:pt x="17974653" y="496481"/>
                  </a:lnTo>
                  <a:lnTo>
                    <a:pt x="17929276" y="525653"/>
                  </a:lnTo>
                  <a:lnTo>
                    <a:pt x="17883404" y="557530"/>
                  </a:lnTo>
                  <a:lnTo>
                    <a:pt x="17837125" y="592150"/>
                  </a:lnTo>
                  <a:lnTo>
                    <a:pt x="17790440" y="629615"/>
                  </a:lnTo>
                  <a:lnTo>
                    <a:pt x="17743374" y="670013"/>
                  </a:lnTo>
                  <a:lnTo>
                    <a:pt x="17695952" y="713422"/>
                  </a:lnTo>
                  <a:lnTo>
                    <a:pt x="17648212" y="759955"/>
                  </a:lnTo>
                  <a:lnTo>
                    <a:pt x="17600143" y="809688"/>
                  </a:lnTo>
                  <a:lnTo>
                    <a:pt x="17551807" y="862698"/>
                  </a:lnTo>
                  <a:lnTo>
                    <a:pt x="17503204" y="919073"/>
                  </a:lnTo>
                  <a:lnTo>
                    <a:pt x="17437050" y="867308"/>
                  </a:lnTo>
                  <a:lnTo>
                    <a:pt x="17251845" y="797750"/>
                  </a:lnTo>
                  <a:lnTo>
                    <a:pt x="16967429" y="839000"/>
                  </a:lnTo>
                  <a:lnTo>
                    <a:pt x="16603637" y="1119670"/>
                  </a:lnTo>
                  <a:lnTo>
                    <a:pt x="16568611" y="1110297"/>
                  </a:lnTo>
                  <a:lnTo>
                    <a:pt x="16471799" y="1101750"/>
                  </a:lnTo>
                  <a:lnTo>
                    <a:pt x="16325622" y="1123391"/>
                  </a:lnTo>
                  <a:lnTo>
                    <a:pt x="16142526" y="1204582"/>
                  </a:lnTo>
                  <a:lnTo>
                    <a:pt x="16165246" y="1158659"/>
                  </a:lnTo>
                  <a:lnTo>
                    <a:pt x="16194837" y="1045210"/>
                  </a:lnTo>
                  <a:lnTo>
                    <a:pt x="16173488" y="900785"/>
                  </a:lnTo>
                  <a:lnTo>
                    <a:pt x="16147784" y="873353"/>
                  </a:lnTo>
                  <a:lnTo>
                    <a:pt x="16043390" y="761911"/>
                  </a:lnTo>
                  <a:lnTo>
                    <a:pt x="15997149" y="738746"/>
                  </a:lnTo>
                  <a:lnTo>
                    <a:pt x="15947301" y="722718"/>
                  </a:lnTo>
                  <a:lnTo>
                    <a:pt x="15894571" y="713117"/>
                  </a:lnTo>
                  <a:lnTo>
                    <a:pt x="15839694" y="709282"/>
                  </a:lnTo>
                  <a:lnTo>
                    <a:pt x="15783395" y="710501"/>
                  </a:lnTo>
                  <a:lnTo>
                    <a:pt x="15726410" y="716089"/>
                  </a:lnTo>
                  <a:lnTo>
                    <a:pt x="15669476" y="725360"/>
                  </a:lnTo>
                  <a:lnTo>
                    <a:pt x="15613304" y="737641"/>
                  </a:lnTo>
                  <a:lnTo>
                    <a:pt x="15558643" y="752208"/>
                  </a:lnTo>
                  <a:lnTo>
                    <a:pt x="15506218" y="768400"/>
                  </a:lnTo>
                  <a:lnTo>
                    <a:pt x="15456751" y="785520"/>
                  </a:lnTo>
                  <a:lnTo>
                    <a:pt x="15410980" y="802881"/>
                  </a:lnTo>
                  <a:lnTo>
                    <a:pt x="15369642" y="819772"/>
                  </a:lnTo>
                  <a:lnTo>
                    <a:pt x="15333447" y="835533"/>
                  </a:lnTo>
                  <a:lnTo>
                    <a:pt x="15279472" y="860869"/>
                  </a:lnTo>
                  <a:lnTo>
                    <a:pt x="15254885" y="873353"/>
                  </a:lnTo>
                  <a:lnTo>
                    <a:pt x="15264092" y="866330"/>
                  </a:lnTo>
                  <a:lnTo>
                    <a:pt x="15307450" y="829360"/>
                  </a:lnTo>
                  <a:lnTo>
                    <a:pt x="15337130" y="800684"/>
                  </a:lnTo>
                  <a:lnTo>
                    <a:pt x="15369172" y="766051"/>
                  </a:lnTo>
                  <a:lnTo>
                    <a:pt x="15401341" y="726084"/>
                  </a:lnTo>
                  <a:lnTo>
                    <a:pt x="15431402" y="681431"/>
                  </a:lnTo>
                  <a:lnTo>
                    <a:pt x="15457119" y="632714"/>
                  </a:lnTo>
                  <a:lnTo>
                    <a:pt x="15476271" y="580580"/>
                  </a:lnTo>
                  <a:lnTo>
                    <a:pt x="15486622" y="525653"/>
                  </a:lnTo>
                  <a:lnTo>
                    <a:pt x="15485936" y="468553"/>
                  </a:lnTo>
                  <a:lnTo>
                    <a:pt x="15483332" y="457581"/>
                  </a:lnTo>
                  <a:lnTo>
                    <a:pt x="15483256" y="457288"/>
                  </a:lnTo>
                  <a:lnTo>
                    <a:pt x="15471991" y="409930"/>
                  </a:lnTo>
                  <a:lnTo>
                    <a:pt x="15455024" y="374853"/>
                  </a:lnTo>
                  <a:lnTo>
                    <a:pt x="15409139" y="327774"/>
                  </a:lnTo>
                  <a:lnTo>
                    <a:pt x="15371534" y="306971"/>
                  </a:lnTo>
                  <a:lnTo>
                    <a:pt x="15334933" y="295440"/>
                  </a:lnTo>
                  <a:lnTo>
                    <a:pt x="15294991" y="288759"/>
                  </a:lnTo>
                  <a:lnTo>
                    <a:pt x="15252332" y="286524"/>
                  </a:lnTo>
                  <a:lnTo>
                    <a:pt x="15207590" y="288340"/>
                  </a:lnTo>
                  <a:lnTo>
                    <a:pt x="15161375" y="293776"/>
                  </a:lnTo>
                  <a:lnTo>
                    <a:pt x="15114334" y="302437"/>
                  </a:lnTo>
                  <a:lnTo>
                    <a:pt x="15067090" y="313905"/>
                  </a:lnTo>
                  <a:lnTo>
                    <a:pt x="15020265" y="327774"/>
                  </a:lnTo>
                  <a:lnTo>
                    <a:pt x="14974481" y="343623"/>
                  </a:lnTo>
                  <a:lnTo>
                    <a:pt x="14930374" y="361061"/>
                  </a:lnTo>
                  <a:lnTo>
                    <a:pt x="14888833" y="379552"/>
                  </a:lnTo>
                  <a:lnTo>
                    <a:pt x="14849691" y="399034"/>
                  </a:lnTo>
                  <a:lnTo>
                    <a:pt x="14814360" y="418744"/>
                  </a:lnTo>
                  <a:lnTo>
                    <a:pt x="14756880" y="457581"/>
                  </a:lnTo>
                  <a:lnTo>
                    <a:pt x="14760512" y="453301"/>
                  </a:lnTo>
                  <a:lnTo>
                    <a:pt x="14788668" y="418045"/>
                  </a:lnTo>
                  <a:lnTo>
                    <a:pt x="14816709" y="379552"/>
                  </a:lnTo>
                  <a:lnTo>
                    <a:pt x="14847431" y="332486"/>
                  </a:lnTo>
                  <a:lnTo>
                    <a:pt x="14876742" y="279793"/>
                  </a:lnTo>
                  <a:lnTo>
                    <a:pt x="14900593" y="224409"/>
                  </a:lnTo>
                  <a:lnTo>
                    <a:pt x="14914893" y="169265"/>
                  </a:lnTo>
                  <a:lnTo>
                    <a:pt x="14917204" y="142697"/>
                  </a:lnTo>
                  <a:lnTo>
                    <a:pt x="14915591" y="117297"/>
                  </a:lnTo>
                  <a:lnTo>
                    <a:pt x="14898612" y="71450"/>
                  </a:lnTo>
                  <a:lnTo>
                    <a:pt x="14859864" y="34658"/>
                  </a:lnTo>
                  <a:lnTo>
                    <a:pt x="14795310" y="9867"/>
                  </a:lnTo>
                  <a:lnTo>
                    <a:pt x="14752066" y="2882"/>
                  </a:lnTo>
                  <a:lnTo>
                    <a:pt x="14700847" y="0"/>
                  </a:lnTo>
                  <a:lnTo>
                    <a:pt x="14641144" y="1574"/>
                  </a:lnTo>
                  <a:lnTo>
                    <a:pt x="14572437" y="7988"/>
                  </a:lnTo>
                  <a:lnTo>
                    <a:pt x="14523860" y="15201"/>
                  </a:lnTo>
                  <a:lnTo>
                    <a:pt x="14475384" y="24879"/>
                  </a:lnTo>
                  <a:lnTo>
                    <a:pt x="14427099" y="36893"/>
                  </a:lnTo>
                  <a:lnTo>
                    <a:pt x="14379067" y="51168"/>
                  </a:lnTo>
                  <a:lnTo>
                    <a:pt x="14331379" y="67551"/>
                  </a:lnTo>
                  <a:lnTo>
                    <a:pt x="14284122" y="85966"/>
                  </a:lnTo>
                  <a:lnTo>
                    <a:pt x="14237386" y="106273"/>
                  </a:lnTo>
                  <a:lnTo>
                    <a:pt x="14191247" y="128371"/>
                  </a:lnTo>
                  <a:lnTo>
                    <a:pt x="14145794" y="152146"/>
                  </a:lnTo>
                  <a:lnTo>
                    <a:pt x="14101115" y="177482"/>
                  </a:lnTo>
                  <a:lnTo>
                    <a:pt x="14057275" y="204266"/>
                  </a:lnTo>
                  <a:lnTo>
                    <a:pt x="14014374" y="232397"/>
                  </a:lnTo>
                  <a:lnTo>
                    <a:pt x="13972502" y="261747"/>
                  </a:lnTo>
                  <a:lnTo>
                    <a:pt x="13931722" y="292214"/>
                  </a:lnTo>
                  <a:lnTo>
                    <a:pt x="13892136" y="323672"/>
                  </a:lnTo>
                  <a:lnTo>
                    <a:pt x="13853821" y="356031"/>
                  </a:lnTo>
                  <a:lnTo>
                    <a:pt x="13816864" y="389153"/>
                  </a:lnTo>
                  <a:lnTo>
                    <a:pt x="13781342" y="422948"/>
                  </a:lnTo>
                  <a:lnTo>
                    <a:pt x="13747344" y="457288"/>
                  </a:lnTo>
                  <a:lnTo>
                    <a:pt x="13714946" y="492074"/>
                  </a:lnTo>
                  <a:lnTo>
                    <a:pt x="13684250" y="527164"/>
                  </a:lnTo>
                  <a:lnTo>
                    <a:pt x="13655332" y="562483"/>
                  </a:lnTo>
                  <a:lnTo>
                    <a:pt x="13628269" y="597890"/>
                  </a:lnTo>
                  <a:lnTo>
                    <a:pt x="13603148" y="633298"/>
                  </a:lnTo>
                  <a:lnTo>
                    <a:pt x="13580059" y="668566"/>
                  </a:lnTo>
                  <a:lnTo>
                    <a:pt x="13559079" y="703592"/>
                  </a:lnTo>
                  <a:lnTo>
                    <a:pt x="13540296" y="738276"/>
                  </a:lnTo>
                  <a:lnTo>
                    <a:pt x="13509651" y="806132"/>
                  </a:lnTo>
                  <a:lnTo>
                    <a:pt x="13488810" y="871232"/>
                  </a:lnTo>
                  <a:lnTo>
                    <a:pt x="13478421" y="932662"/>
                  </a:lnTo>
                  <a:lnTo>
                    <a:pt x="13477354" y="961720"/>
                  </a:lnTo>
                  <a:lnTo>
                    <a:pt x="13479158" y="989533"/>
                  </a:lnTo>
                  <a:lnTo>
                    <a:pt x="13491718" y="1040942"/>
                  </a:lnTo>
                  <a:lnTo>
                    <a:pt x="13516750" y="1085977"/>
                  </a:lnTo>
                  <a:lnTo>
                    <a:pt x="13534162" y="1105827"/>
                  </a:lnTo>
                  <a:lnTo>
                    <a:pt x="13485254" y="1125816"/>
                  </a:lnTo>
                  <a:lnTo>
                    <a:pt x="13375221" y="1187056"/>
                  </a:lnTo>
                  <a:lnTo>
                    <a:pt x="13259054" y="1291450"/>
                  </a:lnTo>
                  <a:lnTo>
                    <a:pt x="13191782" y="1440903"/>
                  </a:lnTo>
                  <a:lnTo>
                    <a:pt x="13188798" y="1476070"/>
                  </a:lnTo>
                  <a:lnTo>
                    <a:pt x="13188836" y="1488249"/>
                  </a:lnTo>
                  <a:lnTo>
                    <a:pt x="13189090" y="1496237"/>
                  </a:lnTo>
                  <a:lnTo>
                    <a:pt x="13156946" y="1488249"/>
                  </a:lnTo>
                  <a:lnTo>
                    <a:pt x="13070599" y="1476070"/>
                  </a:lnTo>
                  <a:lnTo>
                    <a:pt x="12945110" y="1477441"/>
                  </a:lnTo>
                  <a:lnTo>
                    <a:pt x="12795606" y="1510080"/>
                  </a:lnTo>
                  <a:lnTo>
                    <a:pt x="12757684" y="1524558"/>
                  </a:lnTo>
                  <a:lnTo>
                    <a:pt x="12719444" y="1542135"/>
                  </a:lnTo>
                  <a:lnTo>
                    <a:pt x="12681103" y="1563052"/>
                  </a:lnTo>
                  <a:lnTo>
                    <a:pt x="12642888" y="1587576"/>
                  </a:lnTo>
                  <a:lnTo>
                    <a:pt x="12605017" y="1615935"/>
                  </a:lnTo>
                  <a:lnTo>
                    <a:pt x="12567691" y="1648409"/>
                  </a:lnTo>
                  <a:lnTo>
                    <a:pt x="12531128" y="1685239"/>
                  </a:lnTo>
                  <a:lnTo>
                    <a:pt x="12495555" y="1726679"/>
                  </a:lnTo>
                  <a:lnTo>
                    <a:pt x="12461202" y="1772983"/>
                  </a:lnTo>
                  <a:lnTo>
                    <a:pt x="12428245" y="1824405"/>
                  </a:lnTo>
                  <a:lnTo>
                    <a:pt x="12369737" y="1812886"/>
                  </a:lnTo>
                  <a:lnTo>
                    <a:pt x="12220943" y="1809229"/>
                  </a:lnTo>
                  <a:lnTo>
                    <a:pt x="12021998" y="1859737"/>
                  </a:lnTo>
                  <a:lnTo>
                    <a:pt x="11813045" y="2010765"/>
                  </a:lnTo>
                  <a:lnTo>
                    <a:pt x="11785067" y="2042553"/>
                  </a:lnTo>
                  <a:lnTo>
                    <a:pt x="11757851" y="2077364"/>
                  </a:lnTo>
                  <a:lnTo>
                    <a:pt x="11731485" y="2115350"/>
                  </a:lnTo>
                  <a:lnTo>
                    <a:pt x="11706085" y="2156599"/>
                  </a:lnTo>
                  <a:lnTo>
                    <a:pt x="11681752" y="2201265"/>
                  </a:lnTo>
                  <a:lnTo>
                    <a:pt x="11658575" y="2249449"/>
                  </a:lnTo>
                  <a:lnTo>
                    <a:pt x="11636667" y="2301265"/>
                  </a:lnTo>
                  <a:lnTo>
                    <a:pt x="11634368" y="2306269"/>
                  </a:lnTo>
                  <a:lnTo>
                    <a:pt x="11630520" y="2316251"/>
                  </a:lnTo>
                  <a:lnTo>
                    <a:pt x="11605819" y="2312746"/>
                  </a:lnTo>
                  <a:lnTo>
                    <a:pt x="11540414" y="2313851"/>
                  </a:lnTo>
                  <a:lnTo>
                    <a:pt x="11447336" y="2337003"/>
                  </a:lnTo>
                  <a:lnTo>
                    <a:pt x="11339640" y="2399639"/>
                  </a:lnTo>
                  <a:lnTo>
                    <a:pt x="11286795" y="2448776"/>
                  </a:lnTo>
                  <a:lnTo>
                    <a:pt x="11260747" y="2478697"/>
                  </a:lnTo>
                  <a:lnTo>
                    <a:pt x="11235119" y="2512618"/>
                  </a:lnTo>
                  <a:lnTo>
                    <a:pt x="11227105" y="2524328"/>
                  </a:lnTo>
                  <a:lnTo>
                    <a:pt x="18288000" y="2524328"/>
                  </a:lnTo>
                  <a:lnTo>
                    <a:pt x="18288000" y="2316251"/>
                  </a:lnTo>
                  <a:lnTo>
                    <a:pt x="18288000" y="1824405"/>
                  </a:lnTo>
                  <a:lnTo>
                    <a:pt x="18288000" y="1496237"/>
                  </a:lnTo>
                  <a:lnTo>
                    <a:pt x="18288000" y="1204582"/>
                  </a:lnTo>
                  <a:lnTo>
                    <a:pt x="18288000" y="1119670"/>
                  </a:lnTo>
                  <a:lnTo>
                    <a:pt x="18288000" y="919073"/>
                  </a:lnTo>
                  <a:lnTo>
                    <a:pt x="18288000" y="356768"/>
                  </a:lnTo>
                  <a:close/>
                </a:path>
              </a:pathLst>
            </a:custGeom>
            <a:solidFill>
              <a:srgbClr val="424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703" y="8775246"/>
              <a:ext cx="18061297" cy="15117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8606" y="1819837"/>
              <a:ext cx="8450501" cy="624275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160561" y="2621253"/>
              <a:ext cx="2821305" cy="2451100"/>
            </a:xfrm>
            <a:custGeom>
              <a:avLst/>
              <a:gdLst/>
              <a:ahLst/>
              <a:cxnLst/>
              <a:rect l="l" t="t" r="r" b="b"/>
              <a:pathLst>
                <a:path w="2821304" h="2451100">
                  <a:moveTo>
                    <a:pt x="2741574" y="2451103"/>
                  </a:moveTo>
                  <a:lnTo>
                    <a:pt x="0" y="92050"/>
                  </a:lnTo>
                  <a:lnTo>
                    <a:pt x="79201" y="0"/>
                  </a:lnTo>
                  <a:lnTo>
                    <a:pt x="2820776" y="2359053"/>
                  </a:lnTo>
                  <a:lnTo>
                    <a:pt x="2741574" y="2451103"/>
                  </a:lnTo>
                  <a:close/>
                </a:path>
              </a:pathLst>
            </a:custGeom>
            <a:solidFill>
              <a:srgbClr val="A56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60561" y="2621253"/>
              <a:ext cx="2821305" cy="2451100"/>
            </a:xfrm>
            <a:custGeom>
              <a:avLst/>
              <a:gdLst/>
              <a:ahLst/>
              <a:cxnLst/>
              <a:rect l="l" t="t" r="r" b="b"/>
              <a:pathLst>
                <a:path w="2821304" h="2451100">
                  <a:moveTo>
                    <a:pt x="2741574" y="2451103"/>
                  </a:moveTo>
                  <a:lnTo>
                    <a:pt x="0" y="92050"/>
                  </a:lnTo>
                  <a:lnTo>
                    <a:pt x="79201" y="0"/>
                  </a:lnTo>
                  <a:lnTo>
                    <a:pt x="2820776" y="2359053"/>
                  </a:lnTo>
                  <a:lnTo>
                    <a:pt x="2741574" y="2451103"/>
                  </a:lnTo>
                  <a:close/>
                </a:path>
              </a:pathLst>
            </a:custGeom>
            <a:solidFill>
              <a:srgbClr val="000000">
                <a:alpha val="54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1233" y="2744171"/>
              <a:ext cx="9556038" cy="4839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91" y="4344147"/>
              <a:ext cx="115221" cy="11522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91" y="5182119"/>
              <a:ext cx="115221" cy="1152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91" y="6020092"/>
              <a:ext cx="115221" cy="11522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91" y="6858064"/>
              <a:ext cx="115221" cy="11522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55826" y="2048915"/>
            <a:ext cx="785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2505" algn="l"/>
                <a:tab pos="2558415" algn="l"/>
                <a:tab pos="3331210" algn="l"/>
                <a:tab pos="5551170" algn="l"/>
                <a:tab pos="6174105" algn="l"/>
              </a:tabLst>
            </a:pPr>
            <a:r>
              <a:rPr sz="2800" b="1" spc="204" dirty="0">
                <a:solidFill>
                  <a:srgbClr val="424E1A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250" dirty="0">
                <a:solidFill>
                  <a:srgbClr val="424E1A"/>
                </a:solidFill>
                <a:latin typeface="Calibri"/>
                <a:cs typeface="Calibri"/>
              </a:rPr>
              <a:t>impact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60" dirty="0">
                <a:solidFill>
                  <a:srgbClr val="424E1A"/>
                </a:solidFill>
                <a:latin typeface="Calibri"/>
                <a:cs typeface="Calibri"/>
              </a:rPr>
              <a:t>on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70" dirty="0">
                <a:solidFill>
                  <a:srgbClr val="424E1A"/>
                </a:solidFill>
                <a:latin typeface="Calibri"/>
                <a:cs typeface="Calibri"/>
              </a:rPr>
              <a:t>agriculture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70" dirty="0">
                <a:solidFill>
                  <a:srgbClr val="424E1A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45" dirty="0">
                <a:solidFill>
                  <a:srgbClr val="424E1A"/>
                </a:solidFill>
                <a:latin typeface="Calibri"/>
                <a:cs typeface="Calibri"/>
              </a:rPr>
              <a:t>profound,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826" y="2467901"/>
            <a:ext cx="7853045" cy="50609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4"/>
              </a:spcBef>
              <a:tabLst>
                <a:tab pos="1878964" algn="l"/>
                <a:tab pos="3004820" algn="l"/>
                <a:tab pos="4445000" algn="l"/>
                <a:tab pos="5361940" algn="l"/>
                <a:tab pos="6863715" algn="l"/>
              </a:tabLst>
            </a:pPr>
            <a:r>
              <a:rPr sz="2800" b="1" spc="190" dirty="0">
                <a:solidFill>
                  <a:srgbClr val="424E1A"/>
                </a:solidFill>
                <a:latin typeface="Calibri"/>
                <a:cs typeface="Calibri"/>
              </a:rPr>
              <a:t>affecting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240" dirty="0">
                <a:solidFill>
                  <a:srgbClr val="424E1A"/>
                </a:solidFill>
                <a:latin typeface="Calibri"/>
                <a:cs typeface="Calibri"/>
              </a:rPr>
              <a:t>crop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65" dirty="0">
                <a:solidFill>
                  <a:srgbClr val="424E1A"/>
                </a:solidFill>
                <a:latin typeface="Calibri"/>
                <a:cs typeface="Calibri"/>
              </a:rPr>
              <a:t>yields,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25" dirty="0">
                <a:solidFill>
                  <a:srgbClr val="424E1A"/>
                </a:solidFill>
                <a:latin typeface="Calibri"/>
                <a:cs typeface="Calibri"/>
              </a:rPr>
              <a:t>soil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30" dirty="0">
                <a:solidFill>
                  <a:srgbClr val="424E1A"/>
                </a:solidFill>
                <a:latin typeface="Calibri"/>
                <a:cs typeface="Calibri"/>
              </a:rPr>
              <a:t>health,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35" dirty="0">
                <a:solidFill>
                  <a:srgbClr val="424E1A"/>
                </a:solidFill>
                <a:latin typeface="Calibri"/>
                <a:cs typeface="Calibri"/>
              </a:rPr>
              <a:t>water </a:t>
            </a:r>
            <a:r>
              <a:rPr sz="2800" b="1" spc="114" dirty="0">
                <a:solidFill>
                  <a:srgbClr val="424E1A"/>
                </a:solidFill>
                <a:latin typeface="Calibri"/>
                <a:cs typeface="Calibri"/>
              </a:rPr>
              <a:t>availability,</a:t>
            </a:r>
            <a:r>
              <a:rPr sz="28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240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28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210" dirty="0">
                <a:solidFill>
                  <a:srgbClr val="424E1A"/>
                </a:solidFill>
                <a:latin typeface="Calibri"/>
                <a:cs typeface="Calibri"/>
              </a:rPr>
              <a:t>the</a:t>
            </a:r>
            <a:r>
              <a:rPr sz="28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55" dirty="0">
                <a:solidFill>
                  <a:srgbClr val="424E1A"/>
                </a:solidFill>
                <a:latin typeface="Calibri"/>
                <a:cs typeface="Calibri"/>
              </a:rPr>
              <a:t>livelihoods</a:t>
            </a:r>
            <a:r>
              <a:rPr sz="28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45" dirty="0">
                <a:solidFill>
                  <a:srgbClr val="424E1A"/>
                </a:solidFill>
                <a:latin typeface="Calibri"/>
                <a:cs typeface="Calibri"/>
              </a:rPr>
              <a:t>of</a:t>
            </a:r>
            <a:r>
              <a:rPr sz="28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50" dirty="0">
                <a:solidFill>
                  <a:srgbClr val="424E1A"/>
                </a:solidFill>
                <a:latin typeface="Calibri"/>
                <a:cs typeface="Calibri"/>
              </a:rPr>
              <a:t>farmers.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70"/>
              </a:lnSpc>
              <a:tabLst>
                <a:tab pos="647700" algn="l"/>
                <a:tab pos="2459990" algn="l"/>
                <a:tab pos="3951604" algn="l"/>
                <a:tab pos="4803775" algn="l"/>
                <a:tab pos="6969125" algn="l"/>
              </a:tabLst>
            </a:pPr>
            <a:r>
              <a:rPr sz="2800" b="1" spc="235" dirty="0">
                <a:solidFill>
                  <a:srgbClr val="424E1A"/>
                </a:solidFill>
                <a:latin typeface="Calibri"/>
                <a:cs typeface="Calibri"/>
              </a:rPr>
              <a:t>By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80" dirty="0">
                <a:solidFill>
                  <a:srgbClr val="424E1A"/>
                </a:solidFill>
                <a:latin typeface="Calibri"/>
                <a:cs typeface="Calibri"/>
              </a:rPr>
              <a:t>analyzing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204" dirty="0">
                <a:solidFill>
                  <a:srgbClr val="424E1A"/>
                </a:solidFill>
                <a:latin typeface="Calibri"/>
                <a:cs typeface="Calibri"/>
              </a:rPr>
              <a:t>climate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215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60" dirty="0">
                <a:solidFill>
                  <a:srgbClr val="424E1A"/>
                </a:solidFill>
                <a:latin typeface="Calibri"/>
                <a:cs typeface="Calibri"/>
              </a:rPr>
              <a:t>agricultural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55" dirty="0">
                <a:solidFill>
                  <a:srgbClr val="424E1A"/>
                </a:solidFill>
                <a:latin typeface="Calibri"/>
                <a:cs typeface="Calibri"/>
              </a:rPr>
              <a:t>data,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00"/>
              </a:lnSpc>
            </a:pPr>
            <a:r>
              <a:rPr sz="2800" b="1" spc="170" dirty="0">
                <a:solidFill>
                  <a:srgbClr val="424E1A"/>
                </a:solidFill>
                <a:latin typeface="Calibri"/>
                <a:cs typeface="Calibri"/>
              </a:rPr>
              <a:t>we</a:t>
            </a:r>
            <a:r>
              <a:rPr sz="2800" b="1" spc="3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75" dirty="0">
                <a:solidFill>
                  <a:srgbClr val="424E1A"/>
                </a:solidFill>
                <a:latin typeface="Calibri"/>
                <a:cs typeface="Calibri"/>
              </a:rPr>
              <a:t>can:</a:t>
            </a:r>
            <a:endParaRPr sz="2800">
              <a:latin typeface="Calibri"/>
              <a:cs typeface="Calibri"/>
            </a:endParaRPr>
          </a:p>
          <a:p>
            <a:pPr marL="616585" marR="5080">
              <a:lnSpc>
                <a:spcPts val="3300"/>
              </a:lnSpc>
              <a:spcBef>
                <a:spcPts val="130"/>
              </a:spcBef>
            </a:pPr>
            <a:r>
              <a:rPr sz="2800" b="1" spc="210" dirty="0">
                <a:solidFill>
                  <a:srgbClr val="424E1A"/>
                </a:solidFill>
                <a:latin typeface="Calibri"/>
                <a:cs typeface="Calibri"/>
              </a:rPr>
              <a:t>Understand</a:t>
            </a:r>
            <a:r>
              <a:rPr sz="2800" b="1" spc="32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50" dirty="0">
                <a:solidFill>
                  <a:srgbClr val="424E1A"/>
                </a:solidFill>
                <a:latin typeface="Calibri"/>
                <a:cs typeface="Calibri"/>
              </a:rPr>
              <a:t>how</a:t>
            </a:r>
            <a:r>
              <a:rPr sz="2800" b="1" spc="32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204" dirty="0">
                <a:solidFill>
                  <a:srgbClr val="424E1A"/>
                </a:solidFill>
                <a:latin typeface="Calibri"/>
                <a:cs typeface="Calibri"/>
              </a:rPr>
              <a:t>temperature</a:t>
            </a:r>
            <a:r>
              <a:rPr sz="2800" b="1" spc="32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240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2800" b="1" spc="32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00" dirty="0">
                <a:solidFill>
                  <a:srgbClr val="424E1A"/>
                </a:solidFill>
                <a:latin typeface="Calibri"/>
                <a:cs typeface="Calibri"/>
              </a:rPr>
              <a:t>rainfall </a:t>
            </a:r>
            <a:r>
              <a:rPr sz="2800" b="1" spc="265" dirty="0">
                <a:solidFill>
                  <a:srgbClr val="424E1A"/>
                </a:solidFill>
                <a:latin typeface="Calibri"/>
                <a:cs typeface="Calibri"/>
              </a:rPr>
              <a:t>changes</a:t>
            </a:r>
            <a:r>
              <a:rPr sz="28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215" dirty="0">
                <a:solidFill>
                  <a:srgbClr val="424E1A"/>
                </a:solidFill>
                <a:latin typeface="Calibri"/>
                <a:cs typeface="Calibri"/>
              </a:rPr>
              <a:t>affect</a:t>
            </a:r>
            <a:r>
              <a:rPr sz="28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260" dirty="0">
                <a:solidFill>
                  <a:srgbClr val="424E1A"/>
                </a:solidFill>
                <a:latin typeface="Calibri"/>
                <a:cs typeface="Calibri"/>
              </a:rPr>
              <a:t>crop</a:t>
            </a:r>
            <a:r>
              <a:rPr sz="28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60" dirty="0">
                <a:solidFill>
                  <a:srgbClr val="424E1A"/>
                </a:solidFill>
                <a:latin typeface="Calibri"/>
                <a:cs typeface="Calibri"/>
              </a:rPr>
              <a:t>productivity.</a:t>
            </a:r>
            <a:endParaRPr sz="2800">
              <a:latin typeface="Calibri"/>
              <a:cs typeface="Calibri"/>
            </a:endParaRPr>
          </a:p>
          <a:p>
            <a:pPr marL="616585">
              <a:lnSpc>
                <a:spcPts val="3170"/>
              </a:lnSpc>
              <a:tabLst>
                <a:tab pos="2346960" algn="l"/>
                <a:tab pos="4000500" algn="l"/>
                <a:tab pos="5272405" algn="l"/>
                <a:tab pos="7479665" algn="l"/>
              </a:tabLst>
            </a:pPr>
            <a:r>
              <a:rPr sz="2800" b="1" spc="165" dirty="0">
                <a:solidFill>
                  <a:srgbClr val="424E1A"/>
                </a:solidFill>
                <a:latin typeface="Calibri"/>
                <a:cs typeface="Calibri"/>
              </a:rPr>
              <a:t>Identify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75" dirty="0">
                <a:solidFill>
                  <a:srgbClr val="424E1A"/>
                </a:solidFill>
                <a:latin typeface="Calibri"/>
                <a:cs typeface="Calibri"/>
              </a:rPr>
              <a:t>regions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229" dirty="0">
                <a:solidFill>
                  <a:srgbClr val="424E1A"/>
                </a:solidFill>
                <a:latin typeface="Calibri"/>
                <a:cs typeface="Calibri"/>
              </a:rPr>
              <a:t>most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65" dirty="0">
                <a:solidFill>
                  <a:srgbClr val="424E1A"/>
                </a:solidFill>
                <a:latin typeface="Calibri"/>
                <a:cs typeface="Calibri"/>
              </a:rPr>
              <a:t>vulnerable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140" dirty="0">
                <a:solidFill>
                  <a:srgbClr val="424E1A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616585">
              <a:lnSpc>
                <a:spcPts val="3300"/>
              </a:lnSpc>
            </a:pPr>
            <a:r>
              <a:rPr sz="2800" b="1" spc="215" dirty="0">
                <a:solidFill>
                  <a:srgbClr val="424E1A"/>
                </a:solidFill>
                <a:latin typeface="Calibri"/>
                <a:cs typeface="Calibri"/>
              </a:rPr>
              <a:t>climate</a:t>
            </a:r>
            <a:r>
              <a:rPr sz="2800" b="1" spc="4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85" dirty="0">
                <a:solidFill>
                  <a:srgbClr val="424E1A"/>
                </a:solidFill>
                <a:latin typeface="Calibri"/>
                <a:cs typeface="Calibri"/>
              </a:rPr>
              <a:t>extremes.</a:t>
            </a:r>
            <a:endParaRPr sz="2800">
              <a:latin typeface="Calibri"/>
              <a:cs typeface="Calibri"/>
            </a:endParaRPr>
          </a:p>
          <a:p>
            <a:pPr marL="616585" marR="5080">
              <a:lnSpc>
                <a:spcPts val="3300"/>
              </a:lnSpc>
              <a:spcBef>
                <a:spcPts val="130"/>
              </a:spcBef>
            </a:pPr>
            <a:r>
              <a:rPr sz="2800" b="1" spc="229" dirty="0">
                <a:solidFill>
                  <a:srgbClr val="424E1A"/>
                </a:solidFill>
                <a:latin typeface="Calibri"/>
                <a:cs typeface="Calibri"/>
              </a:rPr>
              <a:t>Guide</a:t>
            </a:r>
            <a:r>
              <a:rPr sz="2800" b="1" spc="35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200" dirty="0">
                <a:solidFill>
                  <a:srgbClr val="424E1A"/>
                </a:solidFill>
                <a:latin typeface="Calibri"/>
                <a:cs typeface="Calibri"/>
              </a:rPr>
              <a:t>adaptive</a:t>
            </a:r>
            <a:r>
              <a:rPr sz="2800" b="1" spc="35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204" dirty="0">
                <a:solidFill>
                  <a:srgbClr val="424E1A"/>
                </a:solidFill>
                <a:latin typeface="Calibri"/>
                <a:cs typeface="Calibri"/>
              </a:rPr>
              <a:t>strategies</a:t>
            </a:r>
            <a:r>
              <a:rPr sz="2800" b="1" spc="35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10" dirty="0">
                <a:solidFill>
                  <a:srgbClr val="424E1A"/>
                </a:solidFill>
                <a:latin typeface="Calibri"/>
                <a:cs typeface="Calibri"/>
              </a:rPr>
              <a:t>for</a:t>
            </a:r>
            <a:r>
              <a:rPr sz="2800" b="1" spc="35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800" b="1" spc="195" dirty="0">
                <a:solidFill>
                  <a:srgbClr val="424E1A"/>
                </a:solidFill>
                <a:latin typeface="Calibri"/>
                <a:cs typeface="Calibri"/>
              </a:rPr>
              <a:t>sustainable </a:t>
            </a:r>
            <a:r>
              <a:rPr sz="2800" b="1" spc="150" dirty="0">
                <a:solidFill>
                  <a:srgbClr val="424E1A"/>
                </a:solidFill>
                <a:latin typeface="Calibri"/>
                <a:cs typeface="Calibri"/>
              </a:rPr>
              <a:t>agriculture.</a:t>
            </a:r>
            <a:endParaRPr sz="2800">
              <a:latin typeface="Calibri"/>
              <a:cs typeface="Calibri"/>
            </a:endParaRPr>
          </a:p>
          <a:p>
            <a:pPr marL="616585">
              <a:lnSpc>
                <a:spcPts val="3170"/>
              </a:lnSpc>
              <a:tabLst>
                <a:tab pos="2457450" algn="l"/>
                <a:tab pos="5212715" algn="l"/>
                <a:tab pos="6309360" algn="l"/>
              </a:tabLst>
            </a:pPr>
            <a:r>
              <a:rPr sz="2800" b="1" spc="220" dirty="0">
                <a:solidFill>
                  <a:srgbClr val="424E1A"/>
                </a:solidFill>
                <a:latin typeface="Calibri"/>
                <a:cs typeface="Calibri"/>
              </a:rPr>
              <a:t>Support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210" dirty="0">
                <a:solidFill>
                  <a:srgbClr val="424E1A"/>
                </a:solidFill>
                <a:latin typeface="Calibri"/>
                <a:cs typeface="Calibri"/>
              </a:rPr>
              <a:t>policymaking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215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800" b="1" spc="215" dirty="0">
                <a:solidFill>
                  <a:srgbClr val="424E1A"/>
                </a:solidFill>
                <a:latin typeface="Calibri"/>
                <a:cs typeface="Calibri"/>
              </a:rPr>
              <a:t>resource</a:t>
            </a:r>
            <a:endParaRPr sz="2800">
              <a:latin typeface="Calibri"/>
              <a:cs typeface="Calibri"/>
            </a:endParaRPr>
          </a:p>
          <a:p>
            <a:pPr marL="616585">
              <a:lnSpc>
                <a:spcPts val="3329"/>
              </a:lnSpc>
            </a:pPr>
            <a:r>
              <a:rPr sz="2800" b="1" spc="140" dirty="0">
                <a:solidFill>
                  <a:srgbClr val="424E1A"/>
                </a:solidFill>
                <a:latin typeface="Calibri"/>
                <a:cs typeface="Calibri"/>
              </a:rPr>
              <a:t>allocation.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644184" y="1114373"/>
            <a:ext cx="1219835" cy="288925"/>
          </a:xfrm>
          <a:custGeom>
            <a:avLst/>
            <a:gdLst/>
            <a:ahLst/>
            <a:cxnLst/>
            <a:rect l="l" t="t" r="r" b="b"/>
            <a:pathLst>
              <a:path w="1219834" h="288925">
                <a:moveTo>
                  <a:pt x="654688" y="288411"/>
                </a:moveTo>
                <a:lnTo>
                  <a:pt x="649651" y="288262"/>
                </a:lnTo>
                <a:lnTo>
                  <a:pt x="644638" y="287310"/>
                </a:lnTo>
                <a:lnTo>
                  <a:pt x="637887" y="287961"/>
                </a:lnTo>
                <a:lnTo>
                  <a:pt x="602122" y="272545"/>
                </a:lnTo>
                <a:lnTo>
                  <a:pt x="566174" y="229383"/>
                </a:lnTo>
                <a:lnTo>
                  <a:pt x="532340" y="196427"/>
                </a:lnTo>
                <a:lnTo>
                  <a:pt x="496679" y="168302"/>
                </a:lnTo>
                <a:lnTo>
                  <a:pt x="459411" y="144987"/>
                </a:lnTo>
                <a:lnTo>
                  <a:pt x="420757" y="126461"/>
                </a:lnTo>
                <a:lnTo>
                  <a:pt x="380937" y="112705"/>
                </a:lnTo>
                <a:lnTo>
                  <a:pt x="340171" y="103697"/>
                </a:lnTo>
                <a:lnTo>
                  <a:pt x="298679" y="99417"/>
                </a:lnTo>
                <a:lnTo>
                  <a:pt x="256683" y="99845"/>
                </a:lnTo>
                <a:lnTo>
                  <a:pt x="214402" y="104960"/>
                </a:lnTo>
                <a:lnTo>
                  <a:pt x="172057" y="114742"/>
                </a:lnTo>
                <a:lnTo>
                  <a:pt x="129867" y="129170"/>
                </a:lnTo>
                <a:lnTo>
                  <a:pt x="88054" y="148223"/>
                </a:lnTo>
                <a:lnTo>
                  <a:pt x="46837" y="171882"/>
                </a:lnTo>
                <a:lnTo>
                  <a:pt x="6438" y="200125"/>
                </a:lnTo>
                <a:lnTo>
                  <a:pt x="4023" y="201734"/>
                </a:lnTo>
                <a:lnTo>
                  <a:pt x="33282" y="157881"/>
                </a:lnTo>
                <a:lnTo>
                  <a:pt x="66498" y="123842"/>
                </a:lnTo>
                <a:lnTo>
                  <a:pt x="101545" y="94253"/>
                </a:lnTo>
                <a:lnTo>
                  <a:pt x="138174" y="69113"/>
                </a:lnTo>
                <a:lnTo>
                  <a:pt x="176136" y="48422"/>
                </a:lnTo>
                <a:lnTo>
                  <a:pt x="215183" y="32179"/>
                </a:lnTo>
                <a:lnTo>
                  <a:pt x="255066" y="20385"/>
                </a:lnTo>
                <a:lnTo>
                  <a:pt x="295536" y="13038"/>
                </a:lnTo>
                <a:lnTo>
                  <a:pt x="336345" y="10138"/>
                </a:lnTo>
                <a:lnTo>
                  <a:pt x="377245" y="11685"/>
                </a:lnTo>
                <a:lnTo>
                  <a:pt x="417985" y="17680"/>
                </a:lnTo>
                <a:lnTo>
                  <a:pt x="458319" y="28120"/>
                </a:lnTo>
                <a:lnTo>
                  <a:pt x="497996" y="43007"/>
                </a:lnTo>
                <a:lnTo>
                  <a:pt x="536769" y="62339"/>
                </a:lnTo>
                <a:lnTo>
                  <a:pt x="574389" y="86117"/>
                </a:lnTo>
                <a:lnTo>
                  <a:pt x="610607" y="114340"/>
                </a:lnTo>
                <a:lnTo>
                  <a:pt x="645175" y="147008"/>
                </a:lnTo>
                <a:lnTo>
                  <a:pt x="681157" y="107560"/>
                </a:lnTo>
                <a:lnTo>
                  <a:pt x="721103" y="72590"/>
                </a:lnTo>
                <a:lnTo>
                  <a:pt x="764820" y="43224"/>
                </a:lnTo>
                <a:lnTo>
                  <a:pt x="812114" y="20586"/>
                </a:lnTo>
                <a:lnTo>
                  <a:pt x="862791" y="5803"/>
                </a:lnTo>
                <a:lnTo>
                  <a:pt x="916658" y="0"/>
                </a:lnTo>
                <a:lnTo>
                  <a:pt x="953922" y="1964"/>
                </a:lnTo>
                <a:lnTo>
                  <a:pt x="997778" y="8018"/>
                </a:lnTo>
                <a:lnTo>
                  <a:pt x="1045011" y="18404"/>
                </a:lnTo>
                <a:lnTo>
                  <a:pt x="1092404" y="33365"/>
                </a:lnTo>
                <a:lnTo>
                  <a:pt x="1136742" y="53141"/>
                </a:lnTo>
                <a:lnTo>
                  <a:pt x="1174808" y="77976"/>
                </a:lnTo>
                <a:lnTo>
                  <a:pt x="1203386" y="108112"/>
                </a:lnTo>
                <a:lnTo>
                  <a:pt x="1219602" y="145194"/>
                </a:lnTo>
                <a:lnTo>
                  <a:pt x="1218957" y="149419"/>
                </a:lnTo>
                <a:lnTo>
                  <a:pt x="1216480" y="152901"/>
                </a:lnTo>
                <a:lnTo>
                  <a:pt x="1212699" y="154894"/>
                </a:lnTo>
                <a:lnTo>
                  <a:pt x="1209871" y="155056"/>
                </a:lnTo>
                <a:lnTo>
                  <a:pt x="1174275" y="144824"/>
                </a:lnTo>
                <a:lnTo>
                  <a:pt x="1141799" y="125715"/>
                </a:lnTo>
                <a:lnTo>
                  <a:pt x="1109825" y="104241"/>
                </a:lnTo>
                <a:lnTo>
                  <a:pt x="1075739" y="86917"/>
                </a:lnTo>
                <a:lnTo>
                  <a:pt x="1039143" y="75096"/>
                </a:lnTo>
                <a:lnTo>
                  <a:pt x="1001150" y="69140"/>
                </a:lnTo>
                <a:lnTo>
                  <a:pt x="981863" y="68380"/>
                </a:lnTo>
                <a:lnTo>
                  <a:pt x="962693" y="69122"/>
                </a:lnTo>
                <a:lnTo>
                  <a:pt x="924706" y="75113"/>
                </a:lnTo>
                <a:lnTo>
                  <a:pt x="875806" y="92190"/>
                </a:lnTo>
                <a:lnTo>
                  <a:pt x="831638" y="116049"/>
                </a:lnTo>
                <a:lnTo>
                  <a:pt x="791882" y="145868"/>
                </a:lnTo>
                <a:lnTo>
                  <a:pt x="756216" y="180829"/>
                </a:lnTo>
                <a:lnTo>
                  <a:pt x="724321" y="220113"/>
                </a:lnTo>
                <a:lnTo>
                  <a:pt x="695877" y="262898"/>
                </a:lnTo>
                <a:lnTo>
                  <a:pt x="693458" y="267391"/>
                </a:lnTo>
                <a:lnTo>
                  <a:pt x="690400" y="271397"/>
                </a:lnTo>
                <a:lnTo>
                  <a:pt x="683008" y="278433"/>
                </a:lnTo>
                <a:lnTo>
                  <a:pt x="678857" y="281290"/>
                </a:lnTo>
                <a:lnTo>
                  <a:pt x="669644" y="285679"/>
                </a:lnTo>
                <a:lnTo>
                  <a:pt x="664810" y="287104"/>
                </a:lnTo>
                <a:lnTo>
                  <a:pt x="654688" y="28841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601975" y="1377272"/>
            <a:ext cx="445770" cy="104775"/>
          </a:xfrm>
          <a:custGeom>
            <a:avLst/>
            <a:gdLst/>
            <a:ahLst/>
            <a:cxnLst/>
            <a:rect l="l" t="t" r="r" b="b"/>
            <a:pathLst>
              <a:path w="445769" h="104775">
                <a:moveTo>
                  <a:pt x="286978" y="53608"/>
                </a:moveTo>
                <a:lnTo>
                  <a:pt x="235572" y="53608"/>
                </a:lnTo>
                <a:lnTo>
                  <a:pt x="244926" y="42379"/>
                </a:lnTo>
                <a:lnTo>
                  <a:pt x="279369" y="15827"/>
                </a:lnTo>
                <a:lnTo>
                  <a:pt x="320482" y="1648"/>
                </a:lnTo>
                <a:lnTo>
                  <a:pt x="335061" y="0"/>
                </a:lnTo>
                <a:lnTo>
                  <a:pt x="364658" y="2686"/>
                </a:lnTo>
                <a:lnTo>
                  <a:pt x="399210" y="11837"/>
                </a:lnTo>
                <a:lnTo>
                  <a:pt x="421244" y="23628"/>
                </a:lnTo>
                <a:lnTo>
                  <a:pt x="351928" y="23628"/>
                </a:lnTo>
                <a:lnTo>
                  <a:pt x="337476" y="26021"/>
                </a:lnTo>
                <a:lnTo>
                  <a:pt x="324286" y="30720"/>
                </a:lnTo>
                <a:lnTo>
                  <a:pt x="311746" y="36637"/>
                </a:lnTo>
                <a:lnTo>
                  <a:pt x="299858" y="43771"/>
                </a:lnTo>
                <a:lnTo>
                  <a:pt x="288619" y="52122"/>
                </a:lnTo>
                <a:lnTo>
                  <a:pt x="286978" y="53608"/>
                </a:lnTo>
                <a:close/>
              </a:path>
              <a:path w="445769" h="104775">
                <a:moveTo>
                  <a:pt x="0" y="73772"/>
                </a:moveTo>
                <a:lnTo>
                  <a:pt x="25646" y="41443"/>
                </a:lnTo>
                <a:lnTo>
                  <a:pt x="58599" y="19003"/>
                </a:lnTo>
                <a:lnTo>
                  <a:pt x="101877" y="5206"/>
                </a:lnTo>
                <a:lnTo>
                  <a:pt x="120336" y="3446"/>
                </a:lnTo>
                <a:lnTo>
                  <a:pt x="124604" y="3446"/>
                </a:lnTo>
                <a:lnTo>
                  <a:pt x="169542" y="10429"/>
                </a:lnTo>
                <a:lnTo>
                  <a:pt x="205506" y="27513"/>
                </a:lnTo>
                <a:lnTo>
                  <a:pt x="215845" y="34943"/>
                </a:lnTo>
                <a:lnTo>
                  <a:pt x="93476" y="34943"/>
                </a:lnTo>
                <a:lnTo>
                  <a:pt x="46918" y="45795"/>
                </a:lnTo>
                <a:lnTo>
                  <a:pt x="1784" y="71794"/>
                </a:lnTo>
                <a:lnTo>
                  <a:pt x="0" y="73772"/>
                </a:lnTo>
                <a:close/>
              </a:path>
              <a:path w="445769" h="104775">
                <a:moveTo>
                  <a:pt x="442978" y="55262"/>
                </a:moveTo>
                <a:lnTo>
                  <a:pt x="441830" y="55262"/>
                </a:lnTo>
                <a:lnTo>
                  <a:pt x="428840" y="51477"/>
                </a:lnTo>
                <a:lnTo>
                  <a:pt x="416982" y="44498"/>
                </a:lnTo>
                <a:lnTo>
                  <a:pt x="405222" y="36637"/>
                </a:lnTo>
                <a:lnTo>
                  <a:pt x="392738" y="30313"/>
                </a:lnTo>
                <a:lnTo>
                  <a:pt x="379187" y="25836"/>
                </a:lnTo>
                <a:lnTo>
                  <a:pt x="365459" y="23628"/>
                </a:lnTo>
                <a:lnTo>
                  <a:pt x="421244" y="23628"/>
                </a:lnTo>
                <a:lnTo>
                  <a:pt x="429184" y="27878"/>
                </a:lnTo>
                <a:lnTo>
                  <a:pt x="445050" y="51238"/>
                </a:lnTo>
                <a:lnTo>
                  <a:pt x="445278" y="52122"/>
                </a:lnTo>
                <a:lnTo>
                  <a:pt x="445319" y="52278"/>
                </a:lnTo>
                <a:lnTo>
                  <a:pt x="445118" y="53217"/>
                </a:lnTo>
                <a:lnTo>
                  <a:pt x="443776" y="54894"/>
                </a:lnTo>
                <a:lnTo>
                  <a:pt x="442978" y="55262"/>
                </a:lnTo>
                <a:close/>
              </a:path>
              <a:path w="445769" h="104775">
                <a:moveTo>
                  <a:pt x="231964" y="104286"/>
                </a:moveTo>
                <a:lnTo>
                  <a:pt x="228732" y="103818"/>
                </a:lnTo>
                <a:lnTo>
                  <a:pt x="222690" y="101132"/>
                </a:lnTo>
                <a:lnTo>
                  <a:pt x="220232" y="99072"/>
                </a:lnTo>
                <a:lnTo>
                  <a:pt x="218366" y="96306"/>
                </a:lnTo>
                <a:lnTo>
                  <a:pt x="181428" y="59953"/>
                </a:lnTo>
                <a:lnTo>
                  <a:pt x="139055" y="39580"/>
                </a:lnTo>
                <a:lnTo>
                  <a:pt x="93476" y="34943"/>
                </a:lnTo>
                <a:lnTo>
                  <a:pt x="215845" y="34943"/>
                </a:lnTo>
                <a:lnTo>
                  <a:pt x="219267" y="37681"/>
                </a:lnTo>
                <a:lnTo>
                  <a:pt x="227753" y="45318"/>
                </a:lnTo>
                <a:lnTo>
                  <a:pt x="231761" y="49369"/>
                </a:lnTo>
                <a:lnTo>
                  <a:pt x="235497" y="53608"/>
                </a:lnTo>
                <a:lnTo>
                  <a:pt x="286978" y="53608"/>
                </a:lnTo>
                <a:lnTo>
                  <a:pt x="260685" y="82942"/>
                </a:lnTo>
                <a:lnTo>
                  <a:pt x="251698" y="98208"/>
                </a:lnTo>
                <a:lnTo>
                  <a:pt x="249122" y="100640"/>
                </a:lnTo>
                <a:lnTo>
                  <a:pt x="242574" y="103818"/>
                </a:lnTo>
                <a:lnTo>
                  <a:pt x="235267" y="103818"/>
                </a:lnTo>
                <a:lnTo>
                  <a:pt x="231964" y="104286"/>
                </a:lnTo>
                <a:close/>
              </a:path>
              <a:path w="445769" h="104775">
                <a:moveTo>
                  <a:pt x="239717" y="104286"/>
                </a:moveTo>
                <a:lnTo>
                  <a:pt x="238207" y="104286"/>
                </a:lnTo>
                <a:lnTo>
                  <a:pt x="235267" y="103818"/>
                </a:lnTo>
                <a:lnTo>
                  <a:pt x="242879" y="103818"/>
                </a:lnTo>
                <a:lnTo>
                  <a:pt x="239717" y="104286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8874901" y="1354031"/>
            <a:ext cx="3338829" cy="1028065"/>
            <a:chOff x="8874901" y="1354031"/>
            <a:chExt cx="3338829" cy="1028065"/>
          </a:xfrm>
        </p:grpSpPr>
        <p:sp>
          <p:nvSpPr>
            <p:cNvPr id="30" name="object 30"/>
            <p:cNvSpPr/>
            <p:nvPr/>
          </p:nvSpPr>
          <p:spPr>
            <a:xfrm>
              <a:off x="10159962" y="1652790"/>
              <a:ext cx="2053589" cy="728980"/>
            </a:xfrm>
            <a:custGeom>
              <a:avLst/>
              <a:gdLst/>
              <a:ahLst/>
              <a:cxnLst/>
              <a:rect l="l" t="t" r="r" b="b"/>
              <a:pathLst>
                <a:path w="2053590" h="728980">
                  <a:moveTo>
                    <a:pt x="852170" y="292900"/>
                  </a:moveTo>
                  <a:lnTo>
                    <a:pt x="829779" y="252615"/>
                  </a:lnTo>
                  <a:lnTo>
                    <a:pt x="788416" y="224015"/>
                  </a:lnTo>
                  <a:lnTo>
                    <a:pt x="736892" y="204431"/>
                  </a:lnTo>
                  <a:lnTo>
                    <a:pt x="684453" y="193344"/>
                  </a:lnTo>
                  <a:lnTo>
                    <a:pt x="640346" y="190195"/>
                  </a:lnTo>
                  <a:lnTo>
                    <a:pt x="626440" y="191414"/>
                  </a:lnTo>
                  <a:lnTo>
                    <a:pt x="585482" y="199580"/>
                  </a:lnTo>
                  <a:lnTo>
                    <a:pt x="546404" y="214299"/>
                  </a:lnTo>
                  <a:lnTo>
                    <a:pt x="510209" y="235229"/>
                  </a:lnTo>
                  <a:lnTo>
                    <a:pt x="477913" y="261785"/>
                  </a:lnTo>
                  <a:lnTo>
                    <a:pt x="450418" y="293204"/>
                  </a:lnTo>
                  <a:lnTo>
                    <a:pt x="415658" y="261721"/>
                  </a:lnTo>
                  <a:lnTo>
                    <a:pt x="378764" y="236486"/>
                  </a:lnTo>
                  <a:lnTo>
                    <a:pt x="340233" y="217512"/>
                  </a:lnTo>
                  <a:lnTo>
                    <a:pt x="300558" y="204774"/>
                  </a:lnTo>
                  <a:lnTo>
                    <a:pt x="260210" y="198285"/>
                  </a:lnTo>
                  <a:lnTo>
                    <a:pt x="219671" y="198043"/>
                  </a:lnTo>
                  <a:lnTo>
                    <a:pt x="179451" y="204050"/>
                  </a:lnTo>
                  <a:lnTo>
                    <a:pt x="140017" y="216306"/>
                  </a:lnTo>
                  <a:lnTo>
                    <a:pt x="101879" y="234810"/>
                  </a:lnTo>
                  <a:lnTo>
                    <a:pt x="65493" y="259562"/>
                  </a:lnTo>
                  <a:lnTo>
                    <a:pt x="31381" y="290563"/>
                  </a:lnTo>
                  <a:lnTo>
                    <a:pt x="0" y="327812"/>
                  </a:lnTo>
                  <a:lnTo>
                    <a:pt x="0" y="331571"/>
                  </a:lnTo>
                  <a:lnTo>
                    <a:pt x="2946" y="330492"/>
                  </a:lnTo>
                  <a:lnTo>
                    <a:pt x="45681" y="301917"/>
                  </a:lnTo>
                  <a:lnTo>
                    <a:pt x="89496" y="280581"/>
                  </a:lnTo>
                  <a:lnTo>
                    <a:pt x="133896" y="266547"/>
                  </a:lnTo>
                  <a:lnTo>
                    <a:pt x="178333" y="259867"/>
                  </a:lnTo>
                  <a:lnTo>
                    <a:pt x="222326" y="260616"/>
                  </a:lnTo>
                  <a:lnTo>
                    <a:pt x="265328" y="268820"/>
                  </a:lnTo>
                  <a:lnTo>
                    <a:pt x="306832" y="284556"/>
                  </a:lnTo>
                  <a:lnTo>
                    <a:pt x="346316" y="307873"/>
                  </a:lnTo>
                  <a:lnTo>
                    <a:pt x="383260" y="338810"/>
                  </a:lnTo>
                  <a:lnTo>
                    <a:pt x="417144" y="377444"/>
                  </a:lnTo>
                  <a:lnTo>
                    <a:pt x="420776" y="382765"/>
                  </a:lnTo>
                  <a:lnTo>
                    <a:pt x="425551" y="386676"/>
                  </a:lnTo>
                  <a:lnTo>
                    <a:pt x="437400" y="391731"/>
                  </a:lnTo>
                  <a:lnTo>
                    <a:pt x="443534" y="392455"/>
                  </a:lnTo>
                  <a:lnTo>
                    <a:pt x="449872" y="391388"/>
                  </a:lnTo>
                  <a:lnTo>
                    <a:pt x="456895" y="392607"/>
                  </a:lnTo>
                  <a:lnTo>
                    <a:pt x="463613" y="391655"/>
                  </a:lnTo>
                  <a:lnTo>
                    <a:pt x="476440" y="385432"/>
                  </a:lnTo>
                  <a:lnTo>
                    <a:pt x="481355" y="380758"/>
                  </a:lnTo>
                  <a:lnTo>
                    <a:pt x="491324" y="362864"/>
                  </a:lnTo>
                  <a:lnTo>
                    <a:pt x="498449" y="351599"/>
                  </a:lnTo>
                  <a:lnTo>
                    <a:pt x="523062" y="320065"/>
                  </a:lnTo>
                  <a:lnTo>
                    <a:pt x="552043" y="292519"/>
                  </a:lnTo>
                  <a:lnTo>
                    <a:pt x="584771" y="269557"/>
                  </a:lnTo>
                  <a:lnTo>
                    <a:pt x="620560" y="251663"/>
                  </a:lnTo>
                  <a:lnTo>
                    <a:pt x="658990" y="240144"/>
                  </a:lnTo>
                  <a:lnTo>
                    <a:pt x="685812" y="238048"/>
                  </a:lnTo>
                  <a:lnTo>
                    <a:pt x="699350" y="238582"/>
                  </a:lnTo>
                  <a:lnTo>
                    <a:pt x="738962" y="246418"/>
                  </a:lnTo>
                  <a:lnTo>
                    <a:pt x="775462" y="263156"/>
                  </a:lnTo>
                  <a:lnTo>
                    <a:pt x="797750" y="278180"/>
                  </a:lnTo>
                  <a:lnTo>
                    <a:pt x="820331" y="291604"/>
                  </a:lnTo>
                  <a:lnTo>
                    <a:pt x="845032" y="298843"/>
                  </a:lnTo>
                  <a:lnTo>
                    <a:pt x="847178" y="298881"/>
                  </a:lnTo>
                  <a:lnTo>
                    <a:pt x="848944" y="298081"/>
                  </a:lnTo>
                  <a:lnTo>
                    <a:pt x="851700" y="294779"/>
                  </a:lnTo>
                  <a:lnTo>
                    <a:pt x="852170" y="292900"/>
                  </a:lnTo>
                  <a:close/>
                </a:path>
                <a:path w="2053590" h="728980">
                  <a:moveTo>
                    <a:pt x="1571840" y="660311"/>
                  </a:moveTo>
                  <a:lnTo>
                    <a:pt x="1550771" y="626783"/>
                  </a:lnTo>
                  <a:lnTo>
                    <a:pt x="1511134" y="604862"/>
                  </a:lnTo>
                  <a:lnTo>
                    <a:pt x="1465262" y="592302"/>
                  </a:lnTo>
                  <a:lnTo>
                    <a:pt x="1425829" y="588302"/>
                  </a:lnTo>
                  <a:lnTo>
                    <a:pt x="1416164" y="589127"/>
                  </a:lnTo>
                  <a:lnTo>
                    <a:pt x="1378458" y="597674"/>
                  </a:lnTo>
                  <a:lnTo>
                    <a:pt x="1343507" y="614172"/>
                  </a:lnTo>
                  <a:lnTo>
                    <a:pt x="1312964" y="637857"/>
                  </a:lnTo>
                  <a:lnTo>
                    <a:pt x="1293837" y="659650"/>
                  </a:lnTo>
                  <a:lnTo>
                    <a:pt x="1266151" y="636257"/>
                  </a:lnTo>
                  <a:lnTo>
                    <a:pt x="1256995" y="628523"/>
                  </a:lnTo>
                  <a:lnTo>
                    <a:pt x="1217231" y="607148"/>
                  </a:lnTo>
                  <a:lnTo>
                    <a:pt x="1175702" y="595528"/>
                  </a:lnTo>
                  <a:lnTo>
                    <a:pt x="1133513" y="593661"/>
                  </a:lnTo>
                  <a:lnTo>
                    <a:pt x="1091819" y="601560"/>
                  </a:lnTo>
                  <a:lnTo>
                    <a:pt x="1051763" y="619213"/>
                  </a:lnTo>
                  <a:lnTo>
                    <a:pt x="1014450" y="646633"/>
                  </a:lnTo>
                  <a:lnTo>
                    <a:pt x="981036" y="683806"/>
                  </a:lnTo>
                  <a:lnTo>
                    <a:pt x="981036" y="686485"/>
                  </a:lnTo>
                  <a:lnTo>
                    <a:pt x="983183" y="685673"/>
                  </a:lnTo>
                  <a:lnTo>
                    <a:pt x="1024978" y="659422"/>
                  </a:lnTo>
                  <a:lnTo>
                    <a:pt x="1025944" y="658850"/>
                  </a:lnTo>
                  <a:lnTo>
                    <a:pt x="1069619" y="642391"/>
                  </a:lnTo>
                  <a:lnTo>
                    <a:pt x="1113663" y="636257"/>
                  </a:lnTo>
                  <a:lnTo>
                    <a:pt x="1156843" y="640626"/>
                  </a:lnTo>
                  <a:lnTo>
                    <a:pt x="1198130" y="655650"/>
                  </a:lnTo>
                  <a:lnTo>
                    <a:pt x="1236446" y="681443"/>
                  </a:lnTo>
                  <a:lnTo>
                    <a:pt x="1270762" y="718134"/>
                  </a:lnTo>
                  <a:lnTo>
                    <a:pt x="1273302" y="721842"/>
                  </a:lnTo>
                  <a:lnTo>
                    <a:pt x="1276616" y="724598"/>
                  </a:lnTo>
                  <a:lnTo>
                    <a:pt x="1284579" y="728065"/>
                  </a:lnTo>
                  <a:lnTo>
                    <a:pt x="1283931" y="728065"/>
                  </a:lnTo>
                  <a:lnTo>
                    <a:pt x="1289126" y="728738"/>
                  </a:lnTo>
                  <a:lnTo>
                    <a:pt x="1293571" y="728065"/>
                  </a:lnTo>
                  <a:lnTo>
                    <a:pt x="1298016" y="728738"/>
                  </a:lnTo>
                  <a:lnTo>
                    <a:pt x="1298829" y="728738"/>
                  </a:lnTo>
                  <a:lnTo>
                    <a:pt x="1303248" y="728065"/>
                  </a:lnTo>
                  <a:lnTo>
                    <a:pt x="1303121" y="728065"/>
                  </a:lnTo>
                  <a:lnTo>
                    <a:pt x="1311897" y="723773"/>
                  </a:lnTo>
                  <a:lnTo>
                    <a:pt x="1315313" y="720547"/>
                  </a:lnTo>
                  <a:lnTo>
                    <a:pt x="1317713" y="716254"/>
                  </a:lnTo>
                  <a:lnTo>
                    <a:pt x="1327226" y="700303"/>
                  </a:lnTo>
                  <a:lnTo>
                    <a:pt x="1363992" y="659650"/>
                  </a:lnTo>
                  <a:lnTo>
                    <a:pt x="1411554" y="631024"/>
                  </a:lnTo>
                  <a:lnTo>
                    <a:pt x="1447673" y="621957"/>
                  </a:lnTo>
                  <a:lnTo>
                    <a:pt x="1466049" y="622096"/>
                  </a:lnTo>
                  <a:lnTo>
                    <a:pt x="1484058" y="625157"/>
                  </a:lnTo>
                  <a:lnTo>
                    <a:pt x="1502016" y="631215"/>
                  </a:lnTo>
                  <a:lnTo>
                    <a:pt x="1518564" y="639584"/>
                  </a:lnTo>
                  <a:lnTo>
                    <a:pt x="1534071" y="650062"/>
                  </a:lnTo>
                  <a:lnTo>
                    <a:pt x="1549730" y="659422"/>
                  </a:lnTo>
                  <a:lnTo>
                    <a:pt x="1566926" y="664489"/>
                  </a:lnTo>
                  <a:lnTo>
                    <a:pt x="1568526" y="664489"/>
                  </a:lnTo>
                  <a:lnTo>
                    <a:pt x="1569656" y="663968"/>
                  </a:lnTo>
                  <a:lnTo>
                    <a:pt x="1571548" y="661631"/>
                  </a:lnTo>
                  <a:lnTo>
                    <a:pt x="1571840" y="660311"/>
                  </a:lnTo>
                  <a:close/>
                </a:path>
                <a:path w="2053590" h="728980">
                  <a:moveTo>
                    <a:pt x="2053272" y="113487"/>
                  </a:moveTo>
                  <a:lnTo>
                    <a:pt x="2035403" y="75996"/>
                  </a:lnTo>
                  <a:lnTo>
                    <a:pt x="2001075" y="47066"/>
                  </a:lnTo>
                  <a:lnTo>
                    <a:pt x="1956142" y="25311"/>
                  </a:lnTo>
                  <a:lnTo>
                    <a:pt x="1906727" y="10414"/>
                  </a:lnTo>
                  <a:lnTo>
                    <a:pt x="1858924" y="2082"/>
                  </a:lnTo>
                  <a:lnTo>
                    <a:pt x="1818830" y="0"/>
                  </a:lnTo>
                  <a:lnTo>
                    <a:pt x="1803349" y="1346"/>
                  </a:lnTo>
                  <a:lnTo>
                    <a:pt x="1757768" y="10401"/>
                  </a:lnTo>
                  <a:lnTo>
                    <a:pt x="1714271" y="26771"/>
                  </a:lnTo>
                  <a:lnTo>
                    <a:pt x="1673987" y="50038"/>
                  </a:lnTo>
                  <a:lnTo>
                    <a:pt x="1638046" y="79578"/>
                  </a:lnTo>
                  <a:lnTo>
                    <a:pt x="1607439" y="114541"/>
                  </a:lnTo>
                  <a:lnTo>
                    <a:pt x="1571790" y="81965"/>
                  </a:lnTo>
                  <a:lnTo>
                    <a:pt x="1534109" y="55321"/>
                  </a:lnTo>
                  <a:lnTo>
                    <a:pt x="1494802" y="34594"/>
                  </a:lnTo>
                  <a:lnTo>
                    <a:pt x="1454315" y="19786"/>
                  </a:lnTo>
                  <a:lnTo>
                    <a:pt x="1413065" y="10909"/>
                  </a:lnTo>
                  <a:lnTo>
                    <a:pt x="1371460" y="7937"/>
                  </a:lnTo>
                  <a:lnTo>
                    <a:pt x="1329956" y="10896"/>
                  </a:lnTo>
                  <a:lnTo>
                    <a:pt x="1288961" y="19773"/>
                  </a:lnTo>
                  <a:lnTo>
                    <a:pt x="1248905" y="34569"/>
                  </a:lnTo>
                  <a:lnTo>
                    <a:pt x="1210221" y="55283"/>
                  </a:lnTo>
                  <a:lnTo>
                    <a:pt x="1173314" y="81902"/>
                  </a:lnTo>
                  <a:lnTo>
                    <a:pt x="1138631" y="114452"/>
                  </a:lnTo>
                  <a:lnTo>
                    <a:pt x="1104976" y="155054"/>
                  </a:lnTo>
                  <a:lnTo>
                    <a:pt x="1107935" y="157200"/>
                  </a:lnTo>
                  <a:lnTo>
                    <a:pt x="1152918" y="126733"/>
                  </a:lnTo>
                  <a:lnTo>
                    <a:pt x="1197102" y="104216"/>
                  </a:lnTo>
                  <a:lnTo>
                    <a:pt x="1241907" y="88379"/>
                  </a:lnTo>
                  <a:lnTo>
                    <a:pt x="1286916" y="79248"/>
                  </a:lnTo>
                  <a:lnTo>
                    <a:pt x="1331671" y="76885"/>
                  </a:lnTo>
                  <a:lnTo>
                    <a:pt x="1375752" y="81356"/>
                  </a:lnTo>
                  <a:lnTo>
                    <a:pt x="1418717" y="92697"/>
                  </a:lnTo>
                  <a:lnTo>
                    <a:pt x="1460131" y="110959"/>
                  </a:lnTo>
                  <a:lnTo>
                    <a:pt x="1499552" y="136220"/>
                  </a:lnTo>
                  <a:lnTo>
                    <a:pt x="1536547" y="168516"/>
                  </a:lnTo>
                  <a:lnTo>
                    <a:pt x="1570685" y="207899"/>
                  </a:lnTo>
                  <a:lnTo>
                    <a:pt x="1574673" y="213906"/>
                  </a:lnTo>
                  <a:lnTo>
                    <a:pt x="1579968" y="218351"/>
                  </a:lnTo>
                  <a:lnTo>
                    <a:pt x="1593202" y="224091"/>
                  </a:lnTo>
                  <a:lnTo>
                    <a:pt x="1600060" y="224929"/>
                  </a:lnTo>
                  <a:lnTo>
                    <a:pt x="1607172" y="223723"/>
                  </a:lnTo>
                  <a:lnTo>
                    <a:pt x="1614970" y="224929"/>
                  </a:lnTo>
                  <a:lnTo>
                    <a:pt x="1622412" y="223786"/>
                  </a:lnTo>
                  <a:lnTo>
                    <a:pt x="1636560" y="216801"/>
                  </a:lnTo>
                  <a:lnTo>
                    <a:pt x="1641995" y="211594"/>
                  </a:lnTo>
                  <a:lnTo>
                    <a:pt x="1653070" y="191782"/>
                  </a:lnTo>
                  <a:lnTo>
                    <a:pt x="1660956" y="179285"/>
                  </a:lnTo>
                  <a:lnTo>
                    <a:pt x="1688198" y="144284"/>
                  </a:lnTo>
                  <a:lnTo>
                    <a:pt x="1720265" y="113690"/>
                  </a:lnTo>
                  <a:lnTo>
                    <a:pt x="1756473" y="88138"/>
                  </a:lnTo>
                  <a:lnTo>
                    <a:pt x="1796084" y="68173"/>
                  </a:lnTo>
                  <a:lnTo>
                    <a:pt x="1838693" y="55270"/>
                  </a:lnTo>
                  <a:lnTo>
                    <a:pt x="1868512" y="52933"/>
                  </a:lnTo>
                  <a:lnTo>
                    <a:pt x="1883562" y="53543"/>
                  </a:lnTo>
                  <a:lnTo>
                    <a:pt x="1927580" y="62357"/>
                  </a:lnTo>
                  <a:lnTo>
                    <a:pt x="1968296" y="81000"/>
                  </a:lnTo>
                  <a:lnTo>
                    <a:pt x="1993138" y="97739"/>
                  </a:lnTo>
                  <a:lnTo>
                    <a:pt x="2018271" y="112826"/>
                  </a:lnTo>
                  <a:lnTo>
                    <a:pt x="2045779" y="121246"/>
                  </a:lnTo>
                  <a:lnTo>
                    <a:pt x="2049995" y="120129"/>
                  </a:lnTo>
                  <a:lnTo>
                    <a:pt x="2052764" y="116751"/>
                  </a:lnTo>
                  <a:lnTo>
                    <a:pt x="2053272" y="113487"/>
                  </a:lnTo>
                  <a:close/>
                </a:path>
              </a:pathLst>
            </a:custGeom>
            <a:solidFill>
              <a:srgbClr val="A56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74901" y="1354031"/>
              <a:ext cx="538480" cy="538480"/>
            </a:xfrm>
            <a:custGeom>
              <a:avLst/>
              <a:gdLst/>
              <a:ahLst/>
              <a:cxnLst/>
              <a:rect l="l" t="t" r="r" b="b"/>
              <a:pathLst>
                <a:path w="538479" h="538480">
                  <a:moveTo>
                    <a:pt x="269081" y="538162"/>
                  </a:moveTo>
                  <a:lnTo>
                    <a:pt x="260260" y="471560"/>
                  </a:lnTo>
                  <a:lnTo>
                    <a:pt x="250127" y="418057"/>
                  </a:lnTo>
                  <a:lnTo>
                    <a:pt x="237001" y="375973"/>
                  </a:lnTo>
                  <a:lnTo>
                    <a:pt x="195056" y="319347"/>
                  </a:lnTo>
                  <a:lnTo>
                    <a:pt x="120993" y="288249"/>
                  </a:lnTo>
                  <a:lnTo>
                    <a:pt x="67721" y="278075"/>
                  </a:lnTo>
                  <a:lnTo>
                    <a:pt x="1373" y="269244"/>
                  </a:lnTo>
                  <a:lnTo>
                    <a:pt x="0" y="269081"/>
                  </a:lnTo>
                  <a:lnTo>
                    <a:pt x="66727" y="260241"/>
                  </a:lnTo>
                  <a:lnTo>
                    <a:pt x="120304" y="250080"/>
                  </a:lnTo>
                  <a:lnTo>
                    <a:pt x="162421" y="236907"/>
                  </a:lnTo>
                  <a:lnTo>
                    <a:pt x="219033" y="194767"/>
                  </a:lnTo>
                  <a:lnTo>
                    <a:pt x="250080" y="120304"/>
                  </a:lnTo>
                  <a:lnTo>
                    <a:pt x="260241" y="66727"/>
                  </a:lnTo>
                  <a:lnTo>
                    <a:pt x="269081" y="0"/>
                  </a:lnTo>
                  <a:lnTo>
                    <a:pt x="277920" y="66727"/>
                  </a:lnTo>
                  <a:lnTo>
                    <a:pt x="288081" y="120304"/>
                  </a:lnTo>
                  <a:lnTo>
                    <a:pt x="301254" y="162420"/>
                  </a:lnTo>
                  <a:lnTo>
                    <a:pt x="343394" y="219032"/>
                  </a:lnTo>
                  <a:lnTo>
                    <a:pt x="417858" y="250080"/>
                  </a:lnTo>
                  <a:lnTo>
                    <a:pt x="471435" y="260241"/>
                  </a:lnTo>
                  <a:lnTo>
                    <a:pt x="538162" y="269081"/>
                  </a:lnTo>
                  <a:lnTo>
                    <a:pt x="471435" y="277920"/>
                  </a:lnTo>
                  <a:lnTo>
                    <a:pt x="417858" y="288081"/>
                  </a:lnTo>
                  <a:lnTo>
                    <a:pt x="375741" y="301254"/>
                  </a:lnTo>
                  <a:lnTo>
                    <a:pt x="319129" y="343394"/>
                  </a:lnTo>
                  <a:lnTo>
                    <a:pt x="288081" y="417858"/>
                  </a:lnTo>
                  <a:lnTo>
                    <a:pt x="277920" y="471435"/>
                  </a:lnTo>
                  <a:lnTo>
                    <a:pt x="269081" y="538162"/>
                  </a:lnTo>
                  <a:close/>
                </a:path>
              </a:pathLst>
            </a:custGeom>
            <a:solidFill>
              <a:srgbClr val="424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6305" y="4266400"/>
            <a:ext cx="6355715" cy="323469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just">
              <a:lnSpc>
                <a:spcPts val="3150"/>
              </a:lnSpc>
              <a:spcBef>
                <a:spcPts val="259"/>
              </a:spcBef>
            </a:pPr>
            <a:r>
              <a:rPr sz="2650" b="1" spc="200" dirty="0">
                <a:solidFill>
                  <a:srgbClr val="424E1A"/>
                </a:solidFill>
                <a:latin typeface="Calibri"/>
                <a:cs typeface="Calibri"/>
              </a:rPr>
              <a:t>Temperature</a:t>
            </a:r>
            <a:r>
              <a:rPr sz="2650" b="1" spc="59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2650" b="1" spc="240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2650" b="1" spc="59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2650" b="1" spc="330" dirty="0">
                <a:solidFill>
                  <a:srgbClr val="424E1A"/>
                </a:solidFill>
                <a:latin typeface="Calibri"/>
                <a:cs typeface="Calibri"/>
              </a:rPr>
              <a:t>CO₂</a:t>
            </a:r>
            <a:r>
              <a:rPr sz="2650" b="1" spc="60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2650" b="1" spc="165" dirty="0">
                <a:solidFill>
                  <a:srgbClr val="424E1A"/>
                </a:solidFill>
                <a:latin typeface="Calibri"/>
                <a:cs typeface="Calibri"/>
              </a:rPr>
              <a:t>levels</a:t>
            </a:r>
            <a:r>
              <a:rPr sz="2650" b="1" spc="60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2650" b="1" spc="175" dirty="0">
                <a:solidFill>
                  <a:srgbClr val="424E1A"/>
                </a:solidFill>
                <a:latin typeface="Calibri"/>
                <a:cs typeface="Calibri"/>
              </a:rPr>
              <a:t>have </a:t>
            </a:r>
            <a:r>
              <a:rPr sz="2650" b="1" spc="200" dirty="0">
                <a:solidFill>
                  <a:srgbClr val="424E1A"/>
                </a:solidFill>
                <a:latin typeface="Calibri"/>
                <a:cs typeface="Calibri"/>
              </a:rPr>
              <a:t>shown</a:t>
            </a:r>
            <a:r>
              <a:rPr sz="2650" b="1" spc="12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20" dirty="0">
                <a:solidFill>
                  <a:srgbClr val="424E1A"/>
                </a:solidFill>
                <a:latin typeface="Calibri"/>
                <a:cs typeface="Calibri"/>
              </a:rPr>
              <a:t>a</a:t>
            </a:r>
            <a:r>
              <a:rPr sz="2650" b="1" spc="12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35" dirty="0">
                <a:solidFill>
                  <a:srgbClr val="424E1A"/>
                </a:solidFill>
                <a:latin typeface="Calibri"/>
                <a:cs typeface="Calibri"/>
              </a:rPr>
              <a:t>consistent</a:t>
            </a:r>
            <a:r>
              <a:rPr sz="2650" b="1" spc="12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95" dirty="0">
                <a:solidFill>
                  <a:srgbClr val="424E1A"/>
                </a:solidFill>
                <a:latin typeface="Calibri"/>
                <a:cs typeface="Calibri"/>
              </a:rPr>
              <a:t>upward</a:t>
            </a:r>
            <a:r>
              <a:rPr sz="2650" b="1" spc="13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10" dirty="0">
                <a:solidFill>
                  <a:srgbClr val="424E1A"/>
                </a:solidFill>
                <a:latin typeface="Calibri"/>
                <a:cs typeface="Calibri"/>
              </a:rPr>
              <a:t>trend</a:t>
            </a:r>
            <a:r>
              <a:rPr sz="2650" b="1" spc="12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40" dirty="0">
                <a:solidFill>
                  <a:srgbClr val="424E1A"/>
                </a:solidFill>
                <a:latin typeface="Calibri"/>
                <a:cs typeface="Calibri"/>
              </a:rPr>
              <a:t>over </a:t>
            </a:r>
            <a:r>
              <a:rPr sz="2650" b="1" spc="250" dirty="0">
                <a:solidFill>
                  <a:srgbClr val="424E1A"/>
                </a:solidFill>
                <a:latin typeface="Calibri"/>
                <a:cs typeface="Calibri"/>
              </a:rPr>
              <a:t>decades.</a:t>
            </a:r>
            <a:endParaRPr sz="2650">
              <a:latin typeface="Calibri"/>
              <a:cs typeface="Calibri"/>
            </a:endParaRPr>
          </a:p>
          <a:p>
            <a:pPr marL="12700" marR="5080" algn="just">
              <a:lnSpc>
                <a:spcPts val="3150"/>
              </a:lnSpc>
            </a:pPr>
            <a:r>
              <a:rPr sz="2650" b="1" spc="114" dirty="0">
                <a:solidFill>
                  <a:srgbClr val="424E1A"/>
                </a:solidFill>
                <a:latin typeface="Calibri"/>
                <a:cs typeface="Calibri"/>
              </a:rPr>
              <a:t>Rainfall</a:t>
            </a:r>
            <a:r>
              <a:rPr sz="2650" b="1" spc="9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20" dirty="0">
                <a:solidFill>
                  <a:srgbClr val="424E1A"/>
                </a:solidFill>
                <a:latin typeface="Calibri"/>
                <a:cs typeface="Calibri"/>
              </a:rPr>
              <a:t>patterns</a:t>
            </a:r>
            <a:r>
              <a:rPr sz="2650" b="1" spc="9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85" dirty="0">
                <a:solidFill>
                  <a:srgbClr val="424E1A"/>
                </a:solidFill>
                <a:latin typeface="Calibri"/>
                <a:cs typeface="Calibri"/>
              </a:rPr>
              <a:t>are</a:t>
            </a:r>
            <a:r>
              <a:rPr sz="2650" b="1" spc="10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15" dirty="0">
                <a:solidFill>
                  <a:srgbClr val="424E1A"/>
                </a:solidFill>
                <a:latin typeface="Calibri"/>
                <a:cs typeface="Calibri"/>
              </a:rPr>
              <a:t>more</a:t>
            </a:r>
            <a:r>
              <a:rPr sz="2650" b="1" spc="9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70" dirty="0">
                <a:solidFill>
                  <a:srgbClr val="424E1A"/>
                </a:solidFill>
                <a:latin typeface="Calibri"/>
                <a:cs typeface="Calibri"/>
              </a:rPr>
              <a:t>erratic,</a:t>
            </a:r>
            <a:r>
              <a:rPr sz="2650" b="1" spc="10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30" dirty="0">
                <a:solidFill>
                  <a:srgbClr val="424E1A"/>
                </a:solidFill>
                <a:latin typeface="Calibri"/>
                <a:cs typeface="Calibri"/>
              </a:rPr>
              <a:t>with </a:t>
            </a:r>
            <a:r>
              <a:rPr sz="2650" b="1" spc="210" dirty="0">
                <a:solidFill>
                  <a:srgbClr val="424E1A"/>
                </a:solidFill>
                <a:latin typeface="Calibri"/>
                <a:cs typeface="Calibri"/>
              </a:rPr>
              <a:t>increasing</a:t>
            </a:r>
            <a:r>
              <a:rPr sz="2650" b="1" spc="6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55" dirty="0">
                <a:solidFill>
                  <a:srgbClr val="424E1A"/>
                </a:solidFill>
                <a:latin typeface="Calibri"/>
                <a:cs typeface="Calibri"/>
              </a:rPr>
              <a:t>variability</a:t>
            </a:r>
            <a:r>
              <a:rPr sz="2650" b="1" spc="7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75" dirty="0">
                <a:solidFill>
                  <a:srgbClr val="424E1A"/>
                </a:solidFill>
                <a:latin typeface="Calibri"/>
                <a:cs typeface="Calibri"/>
              </a:rPr>
              <a:t>across</a:t>
            </a:r>
            <a:r>
              <a:rPr sz="2650" b="1" spc="7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45" dirty="0">
                <a:solidFill>
                  <a:srgbClr val="424E1A"/>
                </a:solidFill>
                <a:latin typeface="Calibri"/>
                <a:cs typeface="Calibri"/>
              </a:rPr>
              <a:t>regions.</a:t>
            </a:r>
            <a:endParaRPr sz="2650">
              <a:latin typeface="Calibri"/>
              <a:cs typeface="Calibri"/>
            </a:endParaRPr>
          </a:p>
          <a:p>
            <a:pPr marL="12700" marR="5080" algn="just">
              <a:lnSpc>
                <a:spcPts val="3150"/>
              </a:lnSpc>
            </a:pPr>
            <a:r>
              <a:rPr sz="2650" b="1" spc="285" dirty="0">
                <a:solidFill>
                  <a:srgbClr val="424E1A"/>
                </a:solidFill>
                <a:latin typeface="Calibri"/>
                <a:cs typeface="Calibri"/>
              </a:rPr>
              <a:t>Crop</a:t>
            </a:r>
            <a:r>
              <a:rPr sz="2650" b="1" spc="53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2650" b="1" spc="220" dirty="0">
                <a:solidFill>
                  <a:srgbClr val="424E1A"/>
                </a:solidFill>
                <a:latin typeface="Calibri"/>
                <a:cs typeface="Calibri"/>
              </a:rPr>
              <a:t>yields</a:t>
            </a:r>
            <a:r>
              <a:rPr sz="2650" b="1" spc="54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2650" b="1" spc="220" dirty="0">
                <a:solidFill>
                  <a:srgbClr val="424E1A"/>
                </a:solidFill>
                <a:latin typeface="Calibri"/>
                <a:cs typeface="Calibri"/>
              </a:rPr>
              <a:t>display</a:t>
            </a:r>
            <a:r>
              <a:rPr sz="2650" b="1" spc="540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2650" b="1" spc="229" dirty="0">
                <a:solidFill>
                  <a:srgbClr val="424E1A"/>
                </a:solidFill>
                <a:latin typeface="Calibri"/>
                <a:cs typeface="Calibri"/>
              </a:rPr>
              <a:t>mixed</a:t>
            </a:r>
            <a:r>
              <a:rPr sz="2650" b="1" spc="545" dirty="0">
                <a:solidFill>
                  <a:srgbClr val="424E1A"/>
                </a:solidFill>
                <a:latin typeface="Calibri"/>
                <a:cs typeface="Calibri"/>
              </a:rPr>
              <a:t>  </a:t>
            </a:r>
            <a:r>
              <a:rPr sz="2650" b="1" spc="175" dirty="0">
                <a:solidFill>
                  <a:srgbClr val="424E1A"/>
                </a:solidFill>
                <a:latin typeface="Calibri"/>
                <a:cs typeface="Calibri"/>
              </a:rPr>
              <a:t>trends: </a:t>
            </a:r>
            <a:r>
              <a:rPr sz="2650" b="1" spc="275" dirty="0">
                <a:solidFill>
                  <a:srgbClr val="424E1A"/>
                </a:solidFill>
                <a:latin typeface="Calibri"/>
                <a:cs typeface="Calibri"/>
              </a:rPr>
              <a:t>some</a:t>
            </a:r>
            <a:r>
              <a:rPr sz="2650" b="1" spc="20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80" dirty="0">
                <a:solidFill>
                  <a:srgbClr val="424E1A"/>
                </a:solidFill>
                <a:latin typeface="Calibri"/>
                <a:cs typeface="Calibri"/>
              </a:rPr>
              <a:t>crops</a:t>
            </a:r>
            <a:r>
              <a:rPr sz="2650" b="1" spc="21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95" dirty="0">
                <a:solidFill>
                  <a:srgbClr val="424E1A"/>
                </a:solidFill>
                <a:latin typeface="Calibri"/>
                <a:cs typeface="Calibri"/>
              </a:rPr>
              <a:t>have</a:t>
            </a:r>
            <a:r>
              <a:rPr sz="2650" b="1" spc="21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45" dirty="0">
                <a:solidFill>
                  <a:srgbClr val="424E1A"/>
                </a:solidFill>
                <a:latin typeface="Calibri"/>
                <a:cs typeface="Calibri"/>
              </a:rPr>
              <a:t>adapted</a:t>
            </a:r>
            <a:r>
              <a:rPr sz="2650" b="1" spc="21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210" dirty="0">
                <a:solidFill>
                  <a:srgbClr val="424E1A"/>
                </a:solidFill>
                <a:latin typeface="Calibri"/>
                <a:cs typeface="Calibri"/>
              </a:rPr>
              <a:t>better</a:t>
            </a:r>
            <a:r>
              <a:rPr sz="2650" b="1" spc="21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650" b="1" spc="180" dirty="0">
                <a:solidFill>
                  <a:srgbClr val="424E1A"/>
                </a:solidFill>
                <a:latin typeface="Calibri"/>
                <a:cs typeface="Calibri"/>
              </a:rPr>
              <a:t>than </a:t>
            </a:r>
            <a:r>
              <a:rPr sz="2650" b="1" spc="155" dirty="0">
                <a:solidFill>
                  <a:srgbClr val="424E1A"/>
                </a:solidFill>
                <a:latin typeface="Calibri"/>
                <a:cs typeface="Calibri"/>
              </a:rPr>
              <a:t>others.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609453"/>
            <a:ext cx="18288000" cy="2677795"/>
            <a:chOff x="0" y="7609453"/>
            <a:chExt cx="18288000" cy="2677795"/>
          </a:xfrm>
        </p:grpSpPr>
        <p:sp>
          <p:nvSpPr>
            <p:cNvPr id="4" name="object 4"/>
            <p:cNvSpPr/>
            <p:nvPr/>
          </p:nvSpPr>
          <p:spPr>
            <a:xfrm>
              <a:off x="8438324" y="7609453"/>
              <a:ext cx="1411605" cy="1411605"/>
            </a:xfrm>
            <a:custGeom>
              <a:avLst/>
              <a:gdLst/>
              <a:ahLst/>
              <a:cxnLst/>
              <a:rect l="l" t="t" r="r" b="b"/>
              <a:pathLst>
                <a:path w="1411604" h="1411604">
                  <a:moveTo>
                    <a:pt x="705668" y="1411337"/>
                  </a:moveTo>
                  <a:lnTo>
                    <a:pt x="697460" y="1344223"/>
                  </a:lnTo>
                  <a:lnTo>
                    <a:pt x="689171" y="1281927"/>
                  </a:lnTo>
                  <a:lnTo>
                    <a:pt x="680596" y="1224242"/>
                  </a:lnTo>
                  <a:lnTo>
                    <a:pt x="671528" y="1170964"/>
                  </a:lnTo>
                  <a:lnTo>
                    <a:pt x="661763" y="1121886"/>
                  </a:lnTo>
                  <a:lnTo>
                    <a:pt x="651095" y="1076804"/>
                  </a:lnTo>
                  <a:lnTo>
                    <a:pt x="639319" y="1035511"/>
                  </a:lnTo>
                  <a:lnTo>
                    <a:pt x="626229" y="997803"/>
                  </a:lnTo>
                  <a:lnTo>
                    <a:pt x="595286" y="932318"/>
                  </a:lnTo>
                  <a:lnTo>
                    <a:pt x="556622" y="878706"/>
                  </a:lnTo>
                  <a:lnTo>
                    <a:pt x="508595" y="835322"/>
                  </a:lnTo>
                  <a:lnTo>
                    <a:pt x="449560" y="800523"/>
                  </a:lnTo>
                  <a:lnTo>
                    <a:pt x="377875" y="772666"/>
                  </a:lnTo>
                  <a:lnTo>
                    <a:pt x="336775" y="760827"/>
                  </a:lnTo>
                  <a:lnTo>
                    <a:pt x="291895" y="750107"/>
                  </a:lnTo>
                  <a:lnTo>
                    <a:pt x="243032" y="740300"/>
                  </a:lnTo>
                  <a:lnTo>
                    <a:pt x="189978" y="731201"/>
                  </a:lnTo>
                  <a:lnTo>
                    <a:pt x="132529" y="722606"/>
                  </a:lnTo>
                  <a:lnTo>
                    <a:pt x="70480" y="714307"/>
                  </a:lnTo>
                  <a:lnTo>
                    <a:pt x="0" y="705668"/>
                  </a:lnTo>
                  <a:lnTo>
                    <a:pt x="67249" y="697443"/>
                  </a:lnTo>
                  <a:lnTo>
                    <a:pt x="129661" y="689136"/>
                  </a:lnTo>
                  <a:lnTo>
                    <a:pt x="187443" y="680540"/>
                  </a:lnTo>
                  <a:lnTo>
                    <a:pt x="240802" y="671450"/>
                  </a:lnTo>
                  <a:lnTo>
                    <a:pt x="289944" y="661657"/>
                  </a:lnTo>
                  <a:lnTo>
                    <a:pt x="335076" y="650956"/>
                  </a:lnTo>
                  <a:lnTo>
                    <a:pt x="376404" y="639139"/>
                  </a:lnTo>
                  <a:lnTo>
                    <a:pt x="414137" y="626000"/>
                  </a:lnTo>
                  <a:lnTo>
                    <a:pt x="479639" y="594929"/>
                  </a:lnTo>
                  <a:lnTo>
                    <a:pt x="533237" y="556087"/>
                  </a:lnTo>
                  <a:lnTo>
                    <a:pt x="576584" y="507822"/>
                  </a:lnTo>
                  <a:lnTo>
                    <a:pt x="611334" y="448479"/>
                  </a:lnTo>
                  <a:lnTo>
                    <a:pt x="639140" y="376404"/>
                  </a:lnTo>
                  <a:lnTo>
                    <a:pt x="650957" y="335075"/>
                  </a:lnTo>
                  <a:lnTo>
                    <a:pt x="661658" y="289943"/>
                  </a:lnTo>
                  <a:lnTo>
                    <a:pt x="671451" y="240801"/>
                  </a:lnTo>
                  <a:lnTo>
                    <a:pt x="680541" y="187443"/>
                  </a:lnTo>
                  <a:lnTo>
                    <a:pt x="689136" y="129661"/>
                  </a:lnTo>
                  <a:lnTo>
                    <a:pt x="697443" y="67249"/>
                  </a:lnTo>
                  <a:lnTo>
                    <a:pt x="705668" y="0"/>
                  </a:lnTo>
                  <a:lnTo>
                    <a:pt x="713893" y="67249"/>
                  </a:lnTo>
                  <a:lnTo>
                    <a:pt x="722200" y="129661"/>
                  </a:lnTo>
                  <a:lnTo>
                    <a:pt x="730795" y="187443"/>
                  </a:lnTo>
                  <a:lnTo>
                    <a:pt x="739885" y="240801"/>
                  </a:lnTo>
                  <a:lnTo>
                    <a:pt x="749678" y="289943"/>
                  </a:lnTo>
                  <a:lnTo>
                    <a:pt x="760379" y="335075"/>
                  </a:lnTo>
                  <a:lnTo>
                    <a:pt x="772196" y="376404"/>
                  </a:lnTo>
                  <a:lnTo>
                    <a:pt x="785335" y="414136"/>
                  </a:lnTo>
                  <a:lnTo>
                    <a:pt x="816406" y="479639"/>
                  </a:lnTo>
                  <a:lnTo>
                    <a:pt x="855248" y="533236"/>
                  </a:lnTo>
                  <a:lnTo>
                    <a:pt x="903513" y="576583"/>
                  </a:lnTo>
                  <a:lnTo>
                    <a:pt x="962857" y="611332"/>
                  </a:lnTo>
                  <a:lnTo>
                    <a:pt x="1034932" y="639139"/>
                  </a:lnTo>
                  <a:lnTo>
                    <a:pt x="1076260" y="650956"/>
                  </a:lnTo>
                  <a:lnTo>
                    <a:pt x="1121392" y="661657"/>
                  </a:lnTo>
                  <a:lnTo>
                    <a:pt x="1170534" y="671450"/>
                  </a:lnTo>
                  <a:lnTo>
                    <a:pt x="1223893" y="680540"/>
                  </a:lnTo>
                  <a:lnTo>
                    <a:pt x="1281675" y="689136"/>
                  </a:lnTo>
                  <a:lnTo>
                    <a:pt x="1344087" y="697443"/>
                  </a:lnTo>
                  <a:lnTo>
                    <a:pt x="1411337" y="705668"/>
                  </a:lnTo>
                  <a:lnTo>
                    <a:pt x="1344087" y="713893"/>
                  </a:lnTo>
                  <a:lnTo>
                    <a:pt x="1281675" y="722200"/>
                  </a:lnTo>
                  <a:lnTo>
                    <a:pt x="1223893" y="730795"/>
                  </a:lnTo>
                  <a:lnTo>
                    <a:pt x="1170534" y="739885"/>
                  </a:lnTo>
                  <a:lnTo>
                    <a:pt x="1121392" y="749678"/>
                  </a:lnTo>
                  <a:lnTo>
                    <a:pt x="1076260" y="760379"/>
                  </a:lnTo>
                  <a:lnTo>
                    <a:pt x="1034932" y="772196"/>
                  </a:lnTo>
                  <a:lnTo>
                    <a:pt x="997199" y="785335"/>
                  </a:lnTo>
                  <a:lnTo>
                    <a:pt x="931697" y="816406"/>
                  </a:lnTo>
                  <a:lnTo>
                    <a:pt x="878099" y="855248"/>
                  </a:lnTo>
                  <a:lnTo>
                    <a:pt x="834752" y="903513"/>
                  </a:lnTo>
                  <a:lnTo>
                    <a:pt x="800003" y="962856"/>
                  </a:lnTo>
                  <a:lnTo>
                    <a:pt x="772196" y="1034932"/>
                  </a:lnTo>
                  <a:lnTo>
                    <a:pt x="760379" y="1076260"/>
                  </a:lnTo>
                  <a:lnTo>
                    <a:pt x="749678" y="1121392"/>
                  </a:lnTo>
                  <a:lnTo>
                    <a:pt x="739885" y="1170534"/>
                  </a:lnTo>
                  <a:lnTo>
                    <a:pt x="730795" y="1223893"/>
                  </a:lnTo>
                  <a:lnTo>
                    <a:pt x="722200" y="1281675"/>
                  </a:lnTo>
                  <a:lnTo>
                    <a:pt x="713893" y="1344087"/>
                  </a:lnTo>
                  <a:lnTo>
                    <a:pt x="705668" y="1411337"/>
                  </a:lnTo>
                  <a:close/>
                </a:path>
              </a:pathLst>
            </a:custGeom>
            <a:solidFill>
              <a:srgbClr val="424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419335"/>
              <a:ext cx="18288000" cy="867410"/>
            </a:xfrm>
            <a:custGeom>
              <a:avLst/>
              <a:gdLst/>
              <a:ahLst/>
              <a:cxnLst/>
              <a:rect l="l" t="t" r="r" b="b"/>
              <a:pathLst>
                <a:path w="18288000" h="867409">
                  <a:moveTo>
                    <a:pt x="12673085" y="1270"/>
                  </a:moveTo>
                  <a:lnTo>
                    <a:pt x="12168855" y="1270"/>
                  </a:lnTo>
                  <a:lnTo>
                    <a:pt x="12219240" y="0"/>
                  </a:lnTo>
                  <a:lnTo>
                    <a:pt x="12622627" y="0"/>
                  </a:lnTo>
                  <a:lnTo>
                    <a:pt x="12673085" y="1270"/>
                  </a:lnTo>
                  <a:close/>
                </a:path>
                <a:path w="18288000" h="867409">
                  <a:moveTo>
                    <a:pt x="18288000" y="535940"/>
                  </a:moveTo>
                  <a:lnTo>
                    <a:pt x="7857638" y="535940"/>
                  </a:lnTo>
                  <a:lnTo>
                    <a:pt x="7958908" y="533400"/>
                  </a:lnTo>
                  <a:lnTo>
                    <a:pt x="8060047" y="528320"/>
                  </a:lnTo>
                  <a:lnTo>
                    <a:pt x="8211528" y="516890"/>
                  </a:lnTo>
                  <a:lnTo>
                    <a:pt x="8261964" y="511810"/>
                  </a:lnTo>
                  <a:lnTo>
                    <a:pt x="8463450" y="486410"/>
                  </a:lnTo>
                  <a:lnTo>
                    <a:pt x="8564050" y="471170"/>
                  </a:lnTo>
                  <a:lnTo>
                    <a:pt x="8614317" y="462280"/>
                  </a:lnTo>
                  <a:lnTo>
                    <a:pt x="8664564" y="454660"/>
                  </a:lnTo>
                  <a:lnTo>
                    <a:pt x="8765001" y="436880"/>
                  </a:lnTo>
                  <a:lnTo>
                    <a:pt x="8815193" y="426720"/>
                  </a:lnTo>
                  <a:lnTo>
                    <a:pt x="8865368" y="417830"/>
                  </a:lnTo>
                  <a:lnTo>
                    <a:pt x="9166124" y="356870"/>
                  </a:lnTo>
                  <a:lnTo>
                    <a:pt x="9216209" y="345440"/>
                  </a:lnTo>
                  <a:lnTo>
                    <a:pt x="9466522" y="293370"/>
                  </a:lnTo>
                  <a:lnTo>
                    <a:pt x="9516568" y="281940"/>
                  </a:lnTo>
                  <a:lnTo>
                    <a:pt x="9766767" y="231140"/>
                  </a:lnTo>
                  <a:lnTo>
                    <a:pt x="9816808" y="222250"/>
                  </a:lnTo>
                  <a:lnTo>
                    <a:pt x="9866417" y="212090"/>
                  </a:lnTo>
                  <a:lnTo>
                    <a:pt x="10015385" y="185420"/>
                  </a:lnTo>
                  <a:lnTo>
                    <a:pt x="10065087" y="177800"/>
                  </a:lnTo>
                  <a:lnTo>
                    <a:pt x="10114810" y="168910"/>
                  </a:lnTo>
                  <a:lnTo>
                    <a:pt x="10313919" y="138430"/>
                  </a:lnTo>
                  <a:lnTo>
                    <a:pt x="10363748" y="132080"/>
                  </a:lnTo>
                  <a:lnTo>
                    <a:pt x="10413598" y="124460"/>
                  </a:lnTo>
                  <a:lnTo>
                    <a:pt x="10613195" y="99060"/>
                  </a:lnTo>
                  <a:lnTo>
                    <a:pt x="10663143" y="93980"/>
                  </a:lnTo>
                  <a:lnTo>
                    <a:pt x="10713108" y="87630"/>
                  </a:lnTo>
                  <a:lnTo>
                    <a:pt x="11013276" y="57150"/>
                  </a:lnTo>
                  <a:lnTo>
                    <a:pt x="11364218" y="30480"/>
                  </a:lnTo>
                  <a:lnTo>
                    <a:pt x="11715865" y="12700"/>
                  </a:lnTo>
                  <a:lnTo>
                    <a:pt x="11766152" y="11430"/>
                  </a:lnTo>
                  <a:lnTo>
                    <a:pt x="11816451" y="8890"/>
                  </a:lnTo>
                  <a:lnTo>
                    <a:pt x="12118481" y="1270"/>
                  </a:lnTo>
                  <a:lnTo>
                    <a:pt x="12723550" y="1270"/>
                  </a:lnTo>
                  <a:lnTo>
                    <a:pt x="13127471" y="11430"/>
                  </a:lnTo>
                  <a:lnTo>
                    <a:pt x="13177982" y="13970"/>
                  </a:lnTo>
                  <a:lnTo>
                    <a:pt x="13228497" y="15240"/>
                  </a:lnTo>
                  <a:lnTo>
                    <a:pt x="13279015" y="17780"/>
                  </a:lnTo>
                  <a:lnTo>
                    <a:pt x="13329537" y="19050"/>
                  </a:lnTo>
                  <a:lnTo>
                    <a:pt x="13784321" y="41910"/>
                  </a:lnTo>
                  <a:lnTo>
                    <a:pt x="13834857" y="45720"/>
                  </a:lnTo>
                  <a:lnTo>
                    <a:pt x="13935928" y="50800"/>
                  </a:lnTo>
                  <a:lnTo>
                    <a:pt x="14036997" y="58420"/>
                  </a:lnTo>
                  <a:lnTo>
                    <a:pt x="14087529" y="60960"/>
                  </a:lnTo>
                  <a:lnTo>
                    <a:pt x="14188588" y="68580"/>
                  </a:lnTo>
                  <a:lnTo>
                    <a:pt x="14239115" y="71120"/>
                  </a:lnTo>
                  <a:lnTo>
                    <a:pt x="14592712" y="97790"/>
                  </a:lnTo>
                  <a:lnTo>
                    <a:pt x="14643210" y="102870"/>
                  </a:lnTo>
                  <a:lnTo>
                    <a:pt x="14794672" y="114300"/>
                  </a:lnTo>
                  <a:lnTo>
                    <a:pt x="14845149" y="119380"/>
                  </a:lnTo>
                  <a:lnTo>
                    <a:pt x="14895619" y="123190"/>
                  </a:lnTo>
                  <a:lnTo>
                    <a:pt x="14946083" y="128270"/>
                  </a:lnTo>
                  <a:lnTo>
                    <a:pt x="15046990" y="135890"/>
                  </a:lnTo>
                  <a:lnTo>
                    <a:pt x="15097432" y="140970"/>
                  </a:lnTo>
                  <a:lnTo>
                    <a:pt x="15147868" y="144780"/>
                  </a:lnTo>
                  <a:lnTo>
                    <a:pt x="15198295" y="149860"/>
                  </a:lnTo>
                  <a:lnTo>
                    <a:pt x="15248714" y="153670"/>
                  </a:lnTo>
                  <a:lnTo>
                    <a:pt x="15299124" y="158750"/>
                  </a:lnTo>
                  <a:lnTo>
                    <a:pt x="15399919" y="167640"/>
                  </a:lnTo>
                  <a:lnTo>
                    <a:pt x="15500676" y="177800"/>
                  </a:lnTo>
                  <a:lnTo>
                    <a:pt x="16003814" y="224790"/>
                  </a:lnTo>
                  <a:lnTo>
                    <a:pt x="18288000" y="224790"/>
                  </a:lnTo>
                  <a:lnTo>
                    <a:pt x="18288000" y="535940"/>
                  </a:lnTo>
                  <a:close/>
                </a:path>
                <a:path w="18288000" h="867409">
                  <a:moveTo>
                    <a:pt x="18288000" y="867410"/>
                  </a:moveTo>
                  <a:lnTo>
                    <a:pt x="0" y="867410"/>
                  </a:lnTo>
                  <a:lnTo>
                    <a:pt x="0" y="721360"/>
                  </a:lnTo>
                  <a:lnTo>
                    <a:pt x="20426" y="158750"/>
                  </a:lnTo>
                  <a:lnTo>
                    <a:pt x="68746" y="147320"/>
                  </a:lnTo>
                  <a:lnTo>
                    <a:pt x="117119" y="137160"/>
                  </a:lnTo>
                  <a:lnTo>
                    <a:pt x="165543" y="128270"/>
                  </a:lnTo>
                  <a:lnTo>
                    <a:pt x="262542" y="113030"/>
                  </a:lnTo>
                  <a:lnTo>
                    <a:pt x="359735" y="102870"/>
                  </a:lnTo>
                  <a:lnTo>
                    <a:pt x="457113" y="95250"/>
                  </a:lnTo>
                  <a:lnTo>
                    <a:pt x="505869" y="92710"/>
                  </a:lnTo>
                  <a:lnTo>
                    <a:pt x="554669" y="91440"/>
                  </a:lnTo>
                  <a:lnTo>
                    <a:pt x="652392" y="91440"/>
                  </a:lnTo>
                  <a:lnTo>
                    <a:pt x="750276" y="93980"/>
                  </a:lnTo>
                  <a:lnTo>
                    <a:pt x="799275" y="96520"/>
                  </a:lnTo>
                  <a:lnTo>
                    <a:pt x="946489" y="107950"/>
                  </a:lnTo>
                  <a:lnTo>
                    <a:pt x="1044803" y="118110"/>
                  </a:lnTo>
                  <a:lnTo>
                    <a:pt x="1192507" y="137160"/>
                  </a:lnTo>
                  <a:lnTo>
                    <a:pt x="1389840" y="167640"/>
                  </a:lnTo>
                  <a:lnTo>
                    <a:pt x="1686547" y="220980"/>
                  </a:lnTo>
                  <a:lnTo>
                    <a:pt x="1736067" y="231140"/>
                  </a:lnTo>
                  <a:lnTo>
                    <a:pt x="1835156" y="248920"/>
                  </a:lnTo>
                  <a:lnTo>
                    <a:pt x="1884724" y="259080"/>
                  </a:lnTo>
                  <a:lnTo>
                    <a:pt x="2182382" y="312420"/>
                  </a:lnTo>
                  <a:lnTo>
                    <a:pt x="2430645" y="350520"/>
                  </a:lnTo>
                  <a:lnTo>
                    <a:pt x="2480308" y="356870"/>
                  </a:lnTo>
                  <a:lnTo>
                    <a:pt x="2529973" y="361950"/>
                  </a:lnTo>
                  <a:lnTo>
                    <a:pt x="2579637" y="368300"/>
                  </a:lnTo>
                  <a:lnTo>
                    <a:pt x="2629301" y="372110"/>
                  </a:lnTo>
                  <a:lnTo>
                    <a:pt x="2678963" y="377190"/>
                  </a:lnTo>
                  <a:lnTo>
                    <a:pt x="2728621" y="381000"/>
                  </a:lnTo>
                  <a:lnTo>
                    <a:pt x="2877517" y="388620"/>
                  </a:lnTo>
                  <a:lnTo>
                    <a:pt x="2927126" y="389890"/>
                  </a:lnTo>
                  <a:lnTo>
                    <a:pt x="6734200" y="389890"/>
                  </a:lnTo>
                  <a:lnTo>
                    <a:pt x="6750799" y="393700"/>
                  </a:lnTo>
                  <a:lnTo>
                    <a:pt x="6800612" y="403860"/>
                  </a:lnTo>
                  <a:lnTo>
                    <a:pt x="6850443" y="415290"/>
                  </a:lnTo>
                  <a:lnTo>
                    <a:pt x="7050064" y="455930"/>
                  </a:lnTo>
                  <a:lnTo>
                    <a:pt x="7200242" y="482600"/>
                  </a:lnTo>
                  <a:lnTo>
                    <a:pt x="7350977" y="505460"/>
                  </a:lnTo>
                  <a:lnTo>
                    <a:pt x="7401372" y="511810"/>
                  </a:lnTo>
                  <a:lnTo>
                    <a:pt x="7502417" y="521970"/>
                  </a:lnTo>
                  <a:lnTo>
                    <a:pt x="7603841" y="529590"/>
                  </a:lnTo>
                  <a:lnTo>
                    <a:pt x="7705471" y="534670"/>
                  </a:lnTo>
                  <a:lnTo>
                    <a:pt x="7756229" y="535940"/>
                  </a:lnTo>
                  <a:lnTo>
                    <a:pt x="18288000" y="535940"/>
                  </a:lnTo>
                  <a:lnTo>
                    <a:pt x="18288000" y="867410"/>
                  </a:lnTo>
                  <a:close/>
                </a:path>
                <a:path w="18288000" h="867409">
                  <a:moveTo>
                    <a:pt x="6734200" y="389890"/>
                  </a:moveTo>
                  <a:lnTo>
                    <a:pt x="3075911" y="389890"/>
                  </a:lnTo>
                  <a:lnTo>
                    <a:pt x="3224635" y="386080"/>
                  </a:lnTo>
                  <a:lnTo>
                    <a:pt x="3323753" y="381000"/>
                  </a:lnTo>
                  <a:lnTo>
                    <a:pt x="3521922" y="365760"/>
                  </a:lnTo>
                  <a:lnTo>
                    <a:pt x="3769525" y="340360"/>
                  </a:lnTo>
                  <a:lnTo>
                    <a:pt x="3868537" y="327660"/>
                  </a:lnTo>
                  <a:lnTo>
                    <a:pt x="3918038" y="322580"/>
                  </a:lnTo>
                  <a:lnTo>
                    <a:pt x="4462373" y="251460"/>
                  </a:lnTo>
                  <a:lnTo>
                    <a:pt x="4511847" y="246380"/>
                  </a:lnTo>
                  <a:lnTo>
                    <a:pt x="4610794" y="233680"/>
                  </a:lnTo>
                  <a:lnTo>
                    <a:pt x="4808683" y="213360"/>
                  </a:lnTo>
                  <a:lnTo>
                    <a:pt x="4858156" y="209550"/>
                  </a:lnTo>
                  <a:lnTo>
                    <a:pt x="4907629" y="204470"/>
                  </a:lnTo>
                  <a:lnTo>
                    <a:pt x="5006578" y="196850"/>
                  </a:lnTo>
                  <a:lnTo>
                    <a:pt x="5155010" y="189230"/>
                  </a:lnTo>
                  <a:lnTo>
                    <a:pt x="5303458" y="185420"/>
                  </a:lnTo>
                  <a:lnTo>
                    <a:pt x="5402434" y="185420"/>
                  </a:lnTo>
                  <a:lnTo>
                    <a:pt x="5550921" y="189230"/>
                  </a:lnTo>
                  <a:lnTo>
                    <a:pt x="5600423" y="191770"/>
                  </a:lnTo>
                  <a:lnTo>
                    <a:pt x="5699437" y="199390"/>
                  </a:lnTo>
                  <a:lnTo>
                    <a:pt x="5800689" y="209550"/>
                  </a:lnTo>
                  <a:lnTo>
                    <a:pt x="5901581" y="222250"/>
                  </a:lnTo>
                  <a:lnTo>
                    <a:pt x="6002158" y="237490"/>
                  </a:lnTo>
                  <a:lnTo>
                    <a:pt x="6152526" y="264160"/>
                  </a:lnTo>
                  <a:lnTo>
                    <a:pt x="6352316" y="304800"/>
                  </a:lnTo>
                  <a:lnTo>
                    <a:pt x="6402175" y="316230"/>
                  </a:lnTo>
                  <a:lnTo>
                    <a:pt x="6452009" y="326390"/>
                  </a:lnTo>
                  <a:lnTo>
                    <a:pt x="6551625" y="349250"/>
                  </a:lnTo>
                  <a:lnTo>
                    <a:pt x="6651207" y="370840"/>
                  </a:lnTo>
                  <a:lnTo>
                    <a:pt x="6734200" y="389890"/>
                  </a:lnTo>
                  <a:close/>
                </a:path>
              </a:pathLst>
            </a:custGeom>
            <a:solidFill>
              <a:srgbClr val="A56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39138" y="10267606"/>
              <a:ext cx="2237740" cy="19685"/>
            </a:xfrm>
            <a:custGeom>
              <a:avLst/>
              <a:gdLst/>
              <a:ahLst/>
              <a:cxnLst/>
              <a:rect l="l" t="t" r="r" b="b"/>
              <a:pathLst>
                <a:path w="2237740" h="19684">
                  <a:moveTo>
                    <a:pt x="2237478" y="19393"/>
                  </a:moveTo>
                  <a:lnTo>
                    <a:pt x="0" y="19393"/>
                  </a:lnTo>
                  <a:lnTo>
                    <a:pt x="335341" y="9822"/>
                  </a:lnTo>
                  <a:lnTo>
                    <a:pt x="897372" y="388"/>
                  </a:lnTo>
                  <a:lnTo>
                    <a:pt x="1383130" y="0"/>
                  </a:lnTo>
                  <a:lnTo>
                    <a:pt x="1838364" y="6742"/>
                  </a:lnTo>
                  <a:lnTo>
                    <a:pt x="2237478" y="19393"/>
                  </a:lnTo>
                  <a:close/>
                </a:path>
              </a:pathLst>
            </a:custGeom>
            <a:solidFill>
              <a:srgbClr val="6F8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992951"/>
              <a:ext cx="18288000" cy="22940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3741" y="1725058"/>
            <a:ext cx="6538595" cy="1261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100" spc="-830" dirty="0"/>
              <a:t>OVERVIEW</a:t>
            </a:r>
            <a:r>
              <a:rPr sz="8100" spc="75" dirty="0"/>
              <a:t> </a:t>
            </a:r>
            <a:r>
              <a:rPr sz="8100" spc="-990" dirty="0"/>
              <a:t>OF</a:t>
            </a:r>
            <a:r>
              <a:rPr sz="8100" spc="80" dirty="0"/>
              <a:t> </a:t>
            </a:r>
            <a:r>
              <a:rPr sz="8100" spc="-830" dirty="0"/>
              <a:t>THE</a:t>
            </a:r>
            <a:endParaRPr sz="8100"/>
          </a:p>
        </p:txBody>
      </p:sp>
      <p:sp>
        <p:nvSpPr>
          <p:cNvPr id="9" name="object 9"/>
          <p:cNvSpPr txBox="1"/>
          <p:nvPr/>
        </p:nvSpPr>
        <p:spPr>
          <a:xfrm>
            <a:off x="954776" y="2942352"/>
            <a:ext cx="7740650" cy="505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0" algn="ctr">
              <a:lnSpc>
                <a:spcPct val="100000"/>
              </a:lnSpc>
              <a:spcBef>
                <a:spcPts val="100"/>
              </a:spcBef>
            </a:pPr>
            <a:r>
              <a:rPr sz="5950" spc="-509" dirty="0">
                <a:solidFill>
                  <a:srgbClr val="6F832B"/>
                </a:solidFill>
                <a:latin typeface="Calibri"/>
                <a:cs typeface="Calibri"/>
              </a:rPr>
              <a:t>DATASET</a:t>
            </a:r>
            <a:endParaRPr sz="5950">
              <a:latin typeface="Calibri"/>
              <a:cs typeface="Calibri"/>
            </a:endParaRPr>
          </a:p>
          <a:p>
            <a:pPr marL="12700">
              <a:lnSpc>
                <a:spcPts val="3235"/>
              </a:lnSpc>
              <a:spcBef>
                <a:spcPts val="3375"/>
              </a:spcBef>
            </a:pPr>
            <a:r>
              <a:rPr sz="2700" b="1" spc="110" dirty="0">
                <a:solidFill>
                  <a:srgbClr val="424E1A"/>
                </a:solidFill>
                <a:latin typeface="Calibri"/>
                <a:cs typeface="Calibri"/>
              </a:rPr>
              <a:t>Year:</a:t>
            </a:r>
            <a:r>
              <a:rPr sz="2700" b="1" spc="3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235" dirty="0">
                <a:solidFill>
                  <a:srgbClr val="424E1A"/>
                </a:solidFill>
                <a:latin typeface="Calibri"/>
                <a:cs typeface="Calibri"/>
              </a:rPr>
              <a:t>The</a:t>
            </a:r>
            <a:r>
              <a:rPr sz="2700" b="1" spc="4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200" dirty="0">
                <a:solidFill>
                  <a:srgbClr val="424E1A"/>
                </a:solidFill>
                <a:latin typeface="Calibri"/>
                <a:cs typeface="Calibri"/>
              </a:rPr>
              <a:t>year</a:t>
            </a:r>
            <a:r>
              <a:rPr sz="2700" b="1" spc="3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150" dirty="0">
                <a:solidFill>
                  <a:srgbClr val="424E1A"/>
                </a:solidFill>
                <a:latin typeface="Calibri"/>
                <a:cs typeface="Calibri"/>
              </a:rPr>
              <a:t>of</a:t>
            </a:r>
            <a:r>
              <a:rPr sz="2700" b="1" spc="4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160" dirty="0">
                <a:solidFill>
                  <a:srgbClr val="424E1A"/>
                </a:solidFill>
                <a:latin typeface="Calibri"/>
                <a:cs typeface="Calibri"/>
              </a:rPr>
              <a:t>observation.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ts val="3229"/>
              </a:lnSpc>
              <a:spcBef>
                <a:spcPts val="105"/>
              </a:spcBef>
              <a:tabLst>
                <a:tab pos="3081020" algn="l"/>
                <a:tab pos="5671185" algn="l"/>
                <a:tab pos="7393940" algn="l"/>
              </a:tabLst>
            </a:pPr>
            <a:r>
              <a:rPr sz="2700" b="1" spc="155" dirty="0">
                <a:solidFill>
                  <a:srgbClr val="424E1A"/>
                </a:solidFill>
                <a:latin typeface="Calibri"/>
                <a:cs typeface="Calibri"/>
              </a:rPr>
              <a:t>Region/Country: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204" dirty="0">
                <a:solidFill>
                  <a:srgbClr val="424E1A"/>
                </a:solidFill>
                <a:latin typeface="Calibri"/>
                <a:cs typeface="Calibri"/>
              </a:rPr>
              <a:t>Geographical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180" dirty="0">
                <a:solidFill>
                  <a:srgbClr val="424E1A"/>
                </a:solidFill>
                <a:latin typeface="Calibri"/>
                <a:cs typeface="Calibri"/>
              </a:rPr>
              <a:t>location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125" dirty="0">
                <a:solidFill>
                  <a:srgbClr val="424E1A"/>
                </a:solidFill>
                <a:latin typeface="Calibri"/>
                <a:cs typeface="Calibri"/>
              </a:rPr>
              <a:t>of </a:t>
            </a:r>
            <a:r>
              <a:rPr sz="2700" b="1" spc="160" dirty="0">
                <a:solidFill>
                  <a:srgbClr val="424E1A"/>
                </a:solidFill>
                <a:latin typeface="Calibri"/>
                <a:cs typeface="Calibri"/>
              </a:rPr>
              <a:t>data.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</a:pPr>
            <a:r>
              <a:rPr sz="2700" b="1" spc="175" dirty="0">
                <a:solidFill>
                  <a:srgbClr val="424E1A"/>
                </a:solidFill>
                <a:latin typeface="Calibri"/>
                <a:cs typeface="Calibri"/>
              </a:rPr>
              <a:t>Temperature:</a:t>
            </a:r>
            <a:r>
              <a:rPr sz="27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175" dirty="0">
                <a:solidFill>
                  <a:srgbClr val="424E1A"/>
                </a:solidFill>
                <a:latin typeface="Calibri"/>
                <a:cs typeface="Calibri"/>
              </a:rPr>
              <a:t>Annual</a:t>
            </a:r>
            <a:r>
              <a:rPr sz="27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195" dirty="0">
                <a:solidFill>
                  <a:srgbClr val="424E1A"/>
                </a:solidFill>
                <a:latin typeface="Calibri"/>
                <a:cs typeface="Calibri"/>
              </a:rPr>
              <a:t>average</a:t>
            </a:r>
            <a:r>
              <a:rPr sz="27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175" dirty="0">
                <a:solidFill>
                  <a:srgbClr val="424E1A"/>
                </a:solidFill>
                <a:latin typeface="Calibri"/>
                <a:cs typeface="Calibri"/>
              </a:rPr>
              <a:t>temperature.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25"/>
              </a:lnSpc>
            </a:pPr>
            <a:r>
              <a:rPr sz="2700" b="1" spc="90" dirty="0">
                <a:solidFill>
                  <a:srgbClr val="424E1A"/>
                </a:solidFill>
                <a:latin typeface="Calibri"/>
                <a:cs typeface="Calibri"/>
              </a:rPr>
              <a:t>Rainfall:</a:t>
            </a:r>
            <a:r>
              <a:rPr sz="2700" b="1" spc="5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120" dirty="0">
                <a:solidFill>
                  <a:srgbClr val="424E1A"/>
                </a:solidFill>
                <a:latin typeface="Calibri"/>
                <a:cs typeface="Calibri"/>
              </a:rPr>
              <a:t>Total</a:t>
            </a:r>
            <a:r>
              <a:rPr sz="2700" b="1" spc="5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170" dirty="0">
                <a:solidFill>
                  <a:srgbClr val="424E1A"/>
                </a:solidFill>
                <a:latin typeface="Calibri"/>
                <a:cs typeface="Calibri"/>
              </a:rPr>
              <a:t>annual</a:t>
            </a:r>
            <a:r>
              <a:rPr sz="2700" b="1" spc="5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165" dirty="0">
                <a:solidFill>
                  <a:srgbClr val="424E1A"/>
                </a:solidFill>
                <a:latin typeface="Calibri"/>
                <a:cs typeface="Calibri"/>
              </a:rPr>
              <a:t>precipitation.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ts val="3229"/>
              </a:lnSpc>
              <a:spcBef>
                <a:spcPts val="110"/>
              </a:spcBef>
              <a:tabLst>
                <a:tab pos="1049020" algn="l"/>
                <a:tab pos="2176145" algn="l"/>
                <a:tab pos="3219450" algn="l"/>
                <a:tab pos="4203700" algn="l"/>
                <a:tab pos="4720590" algn="l"/>
                <a:tab pos="7264400" algn="l"/>
              </a:tabLst>
            </a:pPr>
            <a:r>
              <a:rPr sz="2700" b="1" spc="265" dirty="0">
                <a:solidFill>
                  <a:srgbClr val="424E1A"/>
                </a:solidFill>
                <a:latin typeface="Calibri"/>
                <a:cs typeface="Calibri"/>
              </a:rPr>
              <a:t>Crop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130" dirty="0">
                <a:solidFill>
                  <a:srgbClr val="424E1A"/>
                </a:solidFill>
                <a:latin typeface="Calibri"/>
                <a:cs typeface="Calibri"/>
              </a:rPr>
              <a:t>Yield: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170" dirty="0">
                <a:solidFill>
                  <a:srgbClr val="424E1A"/>
                </a:solidFill>
                <a:latin typeface="Calibri"/>
                <a:cs typeface="Calibri"/>
              </a:rPr>
              <a:t>Yield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50" dirty="0">
                <a:solidFill>
                  <a:srgbClr val="424E1A"/>
                </a:solidFill>
                <a:latin typeface="Calibri"/>
                <a:cs typeface="Calibri"/>
              </a:rPr>
              <a:t>(e.g.,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95" dirty="0">
                <a:solidFill>
                  <a:srgbClr val="424E1A"/>
                </a:solidFill>
                <a:latin typeface="Calibri"/>
                <a:cs typeface="Calibri"/>
              </a:rPr>
              <a:t>in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200" dirty="0">
                <a:solidFill>
                  <a:srgbClr val="424E1A"/>
                </a:solidFill>
                <a:latin typeface="Calibri"/>
                <a:cs typeface="Calibri"/>
              </a:rPr>
              <a:t>tons/hectare)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90" dirty="0">
                <a:solidFill>
                  <a:srgbClr val="424E1A"/>
                </a:solidFill>
                <a:latin typeface="Calibri"/>
                <a:cs typeface="Calibri"/>
              </a:rPr>
              <a:t>for </a:t>
            </a:r>
            <a:r>
              <a:rPr sz="2700" b="1" spc="170" dirty="0">
                <a:solidFill>
                  <a:srgbClr val="424E1A"/>
                </a:solidFill>
                <a:latin typeface="Calibri"/>
                <a:cs typeface="Calibri"/>
              </a:rPr>
              <a:t>major</a:t>
            </a:r>
            <a:r>
              <a:rPr sz="2700" b="1" spc="5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2700" b="1" spc="210" dirty="0">
                <a:solidFill>
                  <a:srgbClr val="424E1A"/>
                </a:solidFill>
                <a:latin typeface="Calibri"/>
                <a:cs typeface="Calibri"/>
              </a:rPr>
              <a:t>crops.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  <a:tabLst>
                <a:tab pos="1498600" algn="l"/>
                <a:tab pos="4079875" algn="l"/>
                <a:tab pos="7068820" algn="l"/>
              </a:tabLst>
            </a:pPr>
            <a:r>
              <a:rPr sz="2700" b="1" spc="300" dirty="0">
                <a:solidFill>
                  <a:srgbClr val="424E1A"/>
                </a:solidFill>
                <a:latin typeface="Calibri"/>
                <a:cs typeface="Calibri"/>
              </a:rPr>
              <a:t>CO₂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185" dirty="0">
                <a:solidFill>
                  <a:srgbClr val="424E1A"/>
                </a:solidFill>
                <a:latin typeface="Calibri"/>
                <a:cs typeface="Calibri"/>
              </a:rPr>
              <a:t>Emissions: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220" dirty="0">
                <a:solidFill>
                  <a:srgbClr val="424E1A"/>
                </a:solidFill>
                <a:latin typeface="Calibri"/>
                <a:cs typeface="Calibri"/>
              </a:rPr>
              <a:t>Atmospheric</a:t>
            </a:r>
            <a:r>
              <a:rPr sz="2700" b="1" dirty="0">
                <a:solidFill>
                  <a:srgbClr val="424E1A"/>
                </a:solidFill>
                <a:latin typeface="Calibri"/>
                <a:cs typeface="Calibri"/>
              </a:rPr>
              <a:t>	</a:t>
            </a:r>
            <a:r>
              <a:rPr sz="2700" b="1" spc="300" dirty="0">
                <a:solidFill>
                  <a:srgbClr val="424E1A"/>
                </a:solidFill>
                <a:latin typeface="Calibri"/>
                <a:cs typeface="Calibri"/>
              </a:rPr>
              <a:t>CO₂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35"/>
              </a:lnSpc>
            </a:pPr>
            <a:r>
              <a:rPr sz="2700" b="1" spc="190" dirty="0">
                <a:solidFill>
                  <a:srgbClr val="424E1A"/>
                </a:solidFill>
                <a:latin typeface="Calibri"/>
                <a:cs typeface="Calibri"/>
              </a:rPr>
              <a:t>concentration.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45005" y="1720104"/>
            <a:ext cx="4584065" cy="2154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700"/>
              </a:lnSpc>
              <a:spcBef>
                <a:spcPts val="95"/>
              </a:spcBef>
            </a:pPr>
            <a:r>
              <a:rPr sz="8150" spc="-470" dirty="0">
                <a:solidFill>
                  <a:srgbClr val="A56B53"/>
                </a:solidFill>
                <a:latin typeface="Calibri"/>
                <a:cs typeface="Calibri"/>
              </a:rPr>
              <a:t>STATISTICAL</a:t>
            </a:r>
            <a:endParaRPr sz="8150">
              <a:latin typeface="Calibri"/>
              <a:cs typeface="Calibri"/>
            </a:endParaRPr>
          </a:p>
          <a:p>
            <a:pPr marL="241935" algn="ctr">
              <a:lnSpc>
                <a:spcPts val="7065"/>
              </a:lnSpc>
            </a:pPr>
            <a:r>
              <a:rPr sz="5950" spc="-535" dirty="0">
                <a:solidFill>
                  <a:srgbClr val="6F832B"/>
                </a:solidFill>
                <a:latin typeface="Calibri"/>
                <a:cs typeface="Calibri"/>
              </a:rPr>
              <a:t>SUMMARY</a:t>
            </a:r>
            <a:endParaRPr sz="59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440467" y="0"/>
            <a:ext cx="3848100" cy="1553210"/>
            <a:chOff x="14440467" y="0"/>
            <a:chExt cx="3848100" cy="1553210"/>
          </a:xfrm>
        </p:grpSpPr>
        <p:sp>
          <p:nvSpPr>
            <p:cNvPr id="12" name="object 12"/>
            <p:cNvSpPr/>
            <p:nvPr/>
          </p:nvSpPr>
          <p:spPr>
            <a:xfrm>
              <a:off x="14440741" y="0"/>
              <a:ext cx="3847465" cy="1553210"/>
            </a:xfrm>
            <a:custGeom>
              <a:avLst/>
              <a:gdLst/>
              <a:ahLst/>
              <a:cxnLst/>
              <a:rect l="l" t="t" r="r" b="b"/>
              <a:pathLst>
                <a:path w="3847465" h="1553210">
                  <a:moveTo>
                    <a:pt x="1429721" y="1016410"/>
                  </a:moveTo>
                  <a:lnTo>
                    <a:pt x="1375253" y="1015841"/>
                  </a:lnTo>
                  <a:lnTo>
                    <a:pt x="1376898" y="1015841"/>
                  </a:lnTo>
                  <a:lnTo>
                    <a:pt x="1323292" y="1014143"/>
                  </a:lnTo>
                  <a:lnTo>
                    <a:pt x="1324357" y="1014143"/>
                  </a:lnTo>
                  <a:lnTo>
                    <a:pt x="1274495" y="1011508"/>
                  </a:lnTo>
                  <a:lnTo>
                    <a:pt x="1223390" y="1007725"/>
                  </a:lnTo>
                  <a:lnTo>
                    <a:pt x="1172681" y="1002895"/>
                  </a:lnTo>
                  <a:lnTo>
                    <a:pt x="1122414" y="997035"/>
                  </a:lnTo>
                  <a:lnTo>
                    <a:pt x="1072637" y="990161"/>
                  </a:lnTo>
                  <a:lnTo>
                    <a:pt x="1023396" y="982289"/>
                  </a:lnTo>
                  <a:lnTo>
                    <a:pt x="974737" y="973436"/>
                  </a:lnTo>
                  <a:lnTo>
                    <a:pt x="926708" y="963619"/>
                  </a:lnTo>
                  <a:lnTo>
                    <a:pt x="879354" y="952854"/>
                  </a:lnTo>
                  <a:lnTo>
                    <a:pt x="832723" y="941157"/>
                  </a:lnTo>
                  <a:lnTo>
                    <a:pt x="786862" y="928545"/>
                  </a:lnTo>
                  <a:lnTo>
                    <a:pt x="741816" y="915034"/>
                  </a:lnTo>
                  <a:lnTo>
                    <a:pt x="697632" y="900641"/>
                  </a:lnTo>
                  <a:lnTo>
                    <a:pt x="654358" y="885382"/>
                  </a:lnTo>
                  <a:lnTo>
                    <a:pt x="612039" y="869274"/>
                  </a:lnTo>
                  <a:lnTo>
                    <a:pt x="570722" y="852333"/>
                  </a:lnTo>
                  <a:lnTo>
                    <a:pt x="530455" y="834575"/>
                  </a:lnTo>
                  <a:lnTo>
                    <a:pt x="491283" y="816018"/>
                  </a:lnTo>
                  <a:lnTo>
                    <a:pt x="453254" y="796676"/>
                  </a:lnTo>
                  <a:lnTo>
                    <a:pt x="416413" y="776568"/>
                  </a:lnTo>
                  <a:lnTo>
                    <a:pt x="380808" y="755710"/>
                  </a:lnTo>
                  <a:lnTo>
                    <a:pt x="346486" y="734117"/>
                  </a:lnTo>
                  <a:lnTo>
                    <a:pt x="313492" y="711806"/>
                  </a:lnTo>
                  <a:lnTo>
                    <a:pt x="281873" y="688795"/>
                  </a:lnTo>
                  <a:lnTo>
                    <a:pt x="251677" y="665098"/>
                  </a:lnTo>
                  <a:lnTo>
                    <a:pt x="195737" y="615717"/>
                  </a:lnTo>
                  <a:lnTo>
                    <a:pt x="146045" y="563795"/>
                  </a:lnTo>
                  <a:lnTo>
                    <a:pt x="102975" y="509462"/>
                  </a:lnTo>
                  <a:lnTo>
                    <a:pt x="66899" y="452852"/>
                  </a:lnTo>
                  <a:lnTo>
                    <a:pt x="38190" y="394095"/>
                  </a:lnTo>
                  <a:lnTo>
                    <a:pt x="17222" y="333323"/>
                  </a:lnTo>
                  <a:lnTo>
                    <a:pt x="4367" y="270668"/>
                  </a:lnTo>
                  <a:lnTo>
                    <a:pt x="0" y="206262"/>
                  </a:lnTo>
                  <a:lnTo>
                    <a:pt x="1057" y="174038"/>
                  </a:lnTo>
                  <a:lnTo>
                    <a:pt x="9380" y="111029"/>
                  </a:lnTo>
                  <a:lnTo>
                    <a:pt x="25677" y="50019"/>
                  </a:lnTo>
                  <a:lnTo>
                    <a:pt x="45656" y="0"/>
                  </a:lnTo>
                  <a:lnTo>
                    <a:pt x="3847256" y="0"/>
                  </a:lnTo>
                  <a:lnTo>
                    <a:pt x="3847256" y="899696"/>
                  </a:lnTo>
                  <a:lnTo>
                    <a:pt x="2158690" y="899696"/>
                  </a:lnTo>
                  <a:lnTo>
                    <a:pt x="2107988" y="916228"/>
                  </a:lnTo>
                  <a:lnTo>
                    <a:pt x="2056888" y="931434"/>
                  </a:lnTo>
                  <a:lnTo>
                    <a:pt x="2005439" y="945329"/>
                  </a:lnTo>
                  <a:lnTo>
                    <a:pt x="1953686" y="957931"/>
                  </a:lnTo>
                  <a:lnTo>
                    <a:pt x="1901676" y="969255"/>
                  </a:lnTo>
                  <a:lnTo>
                    <a:pt x="1849455" y="979319"/>
                  </a:lnTo>
                  <a:lnTo>
                    <a:pt x="1797072" y="988138"/>
                  </a:lnTo>
                  <a:lnTo>
                    <a:pt x="1744571" y="995729"/>
                  </a:lnTo>
                  <a:lnTo>
                    <a:pt x="1692000" y="1002108"/>
                  </a:lnTo>
                  <a:lnTo>
                    <a:pt x="1639405" y="1007293"/>
                  </a:lnTo>
                  <a:lnTo>
                    <a:pt x="1586833" y="1011299"/>
                  </a:lnTo>
                  <a:lnTo>
                    <a:pt x="1534331" y="1014143"/>
                  </a:lnTo>
                  <a:lnTo>
                    <a:pt x="1481945" y="1015841"/>
                  </a:lnTo>
                  <a:lnTo>
                    <a:pt x="1429721" y="1016410"/>
                  </a:lnTo>
                  <a:close/>
                </a:path>
                <a:path w="3847465" h="1553210">
                  <a:moveTo>
                    <a:pt x="3083973" y="1552594"/>
                  </a:moveTo>
                  <a:lnTo>
                    <a:pt x="3010011" y="1549650"/>
                  </a:lnTo>
                  <a:lnTo>
                    <a:pt x="2934968" y="1539113"/>
                  </a:lnTo>
                  <a:lnTo>
                    <a:pt x="2897201" y="1531024"/>
                  </a:lnTo>
                  <a:lnTo>
                    <a:pt x="2859354" y="1521068"/>
                  </a:lnTo>
                  <a:lnTo>
                    <a:pt x="2821491" y="1509257"/>
                  </a:lnTo>
                  <a:lnTo>
                    <a:pt x="2783675" y="1495600"/>
                  </a:lnTo>
                  <a:lnTo>
                    <a:pt x="2745971" y="1480109"/>
                  </a:lnTo>
                  <a:lnTo>
                    <a:pt x="2708441" y="1462795"/>
                  </a:lnTo>
                  <a:lnTo>
                    <a:pt x="2671150" y="1443667"/>
                  </a:lnTo>
                  <a:lnTo>
                    <a:pt x="2634160" y="1422736"/>
                  </a:lnTo>
                  <a:lnTo>
                    <a:pt x="2597535" y="1400014"/>
                  </a:lnTo>
                  <a:lnTo>
                    <a:pt x="2561339" y="1375510"/>
                  </a:lnTo>
                  <a:lnTo>
                    <a:pt x="2525635" y="1349235"/>
                  </a:lnTo>
                  <a:lnTo>
                    <a:pt x="2490486" y="1321201"/>
                  </a:lnTo>
                  <a:lnTo>
                    <a:pt x="2455957" y="1291417"/>
                  </a:lnTo>
                  <a:lnTo>
                    <a:pt x="2422110" y="1259894"/>
                  </a:lnTo>
                  <a:lnTo>
                    <a:pt x="2389010" y="1226643"/>
                  </a:lnTo>
                  <a:lnTo>
                    <a:pt x="2356719" y="1191674"/>
                  </a:lnTo>
                  <a:lnTo>
                    <a:pt x="2325302" y="1154999"/>
                  </a:lnTo>
                  <a:lnTo>
                    <a:pt x="2294821" y="1116627"/>
                  </a:lnTo>
                  <a:lnTo>
                    <a:pt x="2265340" y="1076570"/>
                  </a:lnTo>
                  <a:lnTo>
                    <a:pt x="2236923" y="1034837"/>
                  </a:lnTo>
                  <a:lnTo>
                    <a:pt x="2209634" y="991441"/>
                  </a:lnTo>
                  <a:lnTo>
                    <a:pt x="2183535" y="946390"/>
                  </a:lnTo>
                  <a:lnTo>
                    <a:pt x="2158690" y="899696"/>
                  </a:lnTo>
                  <a:lnTo>
                    <a:pt x="3847256" y="899696"/>
                  </a:lnTo>
                  <a:lnTo>
                    <a:pt x="3847256" y="1185604"/>
                  </a:lnTo>
                  <a:lnTo>
                    <a:pt x="3635614" y="1185604"/>
                  </a:lnTo>
                  <a:lnTo>
                    <a:pt x="3617203" y="1223375"/>
                  </a:lnTo>
                  <a:lnTo>
                    <a:pt x="3597252" y="1259035"/>
                  </a:lnTo>
                  <a:lnTo>
                    <a:pt x="3575824" y="1292594"/>
                  </a:lnTo>
                  <a:lnTo>
                    <a:pt x="3552983" y="1324064"/>
                  </a:lnTo>
                  <a:lnTo>
                    <a:pt x="3503316" y="1380778"/>
                  </a:lnTo>
                  <a:lnTo>
                    <a:pt x="3448758" y="1429261"/>
                  </a:lnTo>
                  <a:lnTo>
                    <a:pt x="3389817" y="1469599"/>
                  </a:lnTo>
                  <a:lnTo>
                    <a:pt x="3327002" y="1501876"/>
                  </a:lnTo>
                  <a:lnTo>
                    <a:pt x="3260821" y="1526177"/>
                  </a:lnTo>
                  <a:lnTo>
                    <a:pt x="3191781" y="1542587"/>
                  </a:lnTo>
                  <a:lnTo>
                    <a:pt x="3120391" y="1551192"/>
                  </a:lnTo>
                  <a:lnTo>
                    <a:pt x="3083973" y="1552594"/>
                  </a:lnTo>
                  <a:close/>
                </a:path>
                <a:path w="3847465" h="1553210">
                  <a:moveTo>
                    <a:pt x="3847256" y="1386473"/>
                  </a:moveTo>
                  <a:lnTo>
                    <a:pt x="3815349" y="1361760"/>
                  </a:lnTo>
                  <a:lnTo>
                    <a:pt x="3777611" y="1330114"/>
                  </a:lnTo>
                  <a:lnTo>
                    <a:pt x="3740723" y="1296674"/>
                  </a:lnTo>
                  <a:lnTo>
                    <a:pt x="3704729" y="1261441"/>
                  </a:lnTo>
                  <a:lnTo>
                    <a:pt x="3669677" y="1224417"/>
                  </a:lnTo>
                  <a:lnTo>
                    <a:pt x="3635614" y="1185604"/>
                  </a:lnTo>
                  <a:lnTo>
                    <a:pt x="3847256" y="1185604"/>
                  </a:lnTo>
                  <a:lnTo>
                    <a:pt x="3847256" y="1386473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4017" y="0"/>
              <a:ext cx="184251" cy="1524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40459" y="123405"/>
              <a:ext cx="3848100" cy="1429385"/>
            </a:xfrm>
            <a:custGeom>
              <a:avLst/>
              <a:gdLst/>
              <a:ahLst/>
              <a:cxnLst/>
              <a:rect l="l" t="t" r="r" b="b"/>
              <a:pathLst>
                <a:path w="3848100" h="1429385">
                  <a:moveTo>
                    <a:pt x="3847528" y="602538"/>
                  </a:moveTo>
                  <a:lnTo>
                    <a:pt x="3802088" y="582790"/>
                  </a:lnTo>
                  <a:lnTo>
                    <a:pt x="3758831" y="562140"/>
                  </a:lnTo>
                  <a:lnTo>
                    <a:pt x="3716642" y="540131"/>
                  </a:lnTo>
                  <a:lnTo>
                    <a:pt x="3675621" y="516750"/>
                  </a:lnTo>
                  <a:lnTo>
                    <a:pt x="3635806" y="491985"/>
                  </a:lnTo>
                  <a:lnTo>
                    <a:pt x="3612108" y="518248"/>
                  </a:lnTo>
                  <a:lnTo>
                    <a:pt x="3557359" y="565137"/>
                  </a:lnTo>
                  <a:lnTo>
                    <a:pt x="3493693" y="604583"/>
                  </a:lnTo>
                  <a:lnTo>
                    <a:pt x="3458857" y="621538"/>
                  </a:lnTo>
                  <a:lnTo>
                    <a:pt x="3422180" y="636676"/>
                  </a:lnTo>
                  <a:lnTo>
                    <a:pt x="3383800" y="649998"/>
                  </a:lnTo>
                  <a:lnTo>
                    <a:pt x="3343872" y="661530"/>
                  </a:lnTo>
                  <a:lnTo>
                    <a:pt x="3302495" y="671258"/>
                  </a:lnTo>
                  <a:lnTo>
                    <a:pt x="3259823" y="679221"/>
                  </a:lnTo>
                  <a:lnTo>
                    <a:pt x="3215995" y="685406"/>
                  </a:lnTo>
                  <a:lnTo>
                    <a:pt x="3171113" y="689838"/>
                  </a:lnTo>
                  <a:lnTo>
                    <a:pt x="3125343" y="692543"/>
                  </a:lnTo>
                  <a:lnTo>
                    <a:pt x="3078797" y="693508"/>
                  </a:lnTo>
                  <a:lnTo>
                    <a:pt x="3031629" y="692746"/>
                  </a:lnTo>
                  <a:lnTo>
                    <a:pt x="2983941" y="690283"/>
                  </a:lnTo>
                  <a:lnTo>
                    <a:pt x="2935897" y="686130"/>
                  </a:lnTo>
                  <a:lnTo>
                    <a:pt x="2887599" y="680288"/>
                  </a:lnTo>
                  <a:lnTo>
                    <a:pt x="2839212" y="672782"/>
                  </a:lnTo>
                  <a:lnTo>
                    <a:pt x="2790850" y="663613"/>
                  </a:lnTo>
                  <a:lnTo>
                    <a:pt x="2742641" y="652792"/>
                  </a:lnTo>
                  <a:lnTo>
                    <a:pt x="2694724" y="640346"/>
                  </a:lnTo>
                  <a:lnTo>
                    <a:pt x="2647238" y="626262"/>
                  </a:lnTo>
                  <a:lnTo>
                    <a:pt x="2600312" y="610577"/>
                  </a:lnTo>
                  <a:lnTo>
                    <a:pt x="2554071" y="593293"/>
                  </a:lnTo>
                  <a:lnTo>
                    <a:pt x="2508669" y="574408"/>
                  </a:lnTo>
                  <a:lnTo>
                    <a:pt x="2464206" y="553961"/>
                  </a:lnTo>
                  <a:lnTo>
                    <a:pt x="2420848" y="531939"/>
                  </a:lnTo>
                  <a:lnTo>
                    <a:pt x="2378710" y="508368"/>
                  </a:lnTo>
                  <a:lnTo>
                    <a:pt x="2337917" y="483247"/>
                  </a:lnTo>
                  <a:lnTo>
                    <a:pt x="2298623" y="456603"/>
                  </a:lnTo>
                  <a:lnTo>
                    <a:pt x="2262721" y="429780"/>
                  </a:lnTo>
                  <a:lnTo>
                    <a:pt x="2294204" y="416623"/>
                  </a:lnTo>
                  <a:lnTo>
                    <a:pt x="2337295" y="396303"/>
                  </a:lnTo>
                  <a:lnTo>
                    <a:pt x="2379307" y="374091"/>
                  </a:lnTo>
                  <a:lnTo>
                    <a:pt x="2420124" y="350024"/>
                  </a:lnTo>
                  <a:lnTo>
                    <a:pt x="2459634" y="324129"/>
                  </a:lnTo>
                  <a:lnTo>
                    <a:pt x="2497709" y="296468"/>
                  </a:lnTo>
                  <a:lnTo>
                    <a:pt x="2534234" y="267055"/>
                  </a:lnTo>
                  <a:lnTo>
                    <a:pt x="2569083" y="235915"/>
                  </a:lnTo>
                  <a:lnTo>
                    <a:pt x="2602141" y="203111"/>
                  </a:lnTo>
                  <a:lnTo>
                    <a:pt x="2633281" y="168656"/>
                  </a:lnTo>
                  <a:lnTo>
                    <a:pt x="2662390" y="132588"/>
                  </a:lnTo>
                  <a:lnTo>
                    <a:pt x="2689326" y="94957"/>
                  </a:lnTo>
                  <a:lnTo>
                    <a:pt x="2714002" y="55778"/>
                  </a:lnTo>
                  <a:lnTo>
                    <a:pt x="2675801" y="84188"/>
                  </a:lnTo>
                  <a:lnTo>
                    <a:pt x="2636520" y="111594"/>
                  </a:lnTo>
                  <a:lnTo>
                    <a:pt x="2596223" y="137972"/>
                  </a:lnTo>
                  <a:lnTo>
                    <a:pt x="2554960" y="163309"/>
                  </a:lnTo>
                  <a:lnTo>
                    <a:pt x="2512796" y="187591"/>
                  </a:lnTo>
                  <a:lnTo>
                    <a:pt x="2469781" y="210794"/>
                  </a:lnTo>
                  <a:lnTo>
                    <a:pt x="2425979" y="232905"/>
                  </a:lnTo>
                  <a:lnTo>
                    <a:pt x="2381453" y="253911"/>
                  </a:lnTo>
                  <a:lnTo>
                    <a:pt x="2336241" y="273799"/>
                  </a:lnTo>
                  <a:lnTo>
                    <a:pt x="2290419" y="292531"/>
                  </a:lnTo>
                  <a:lnTo>
                    <a:pt x="2244039" y="310108"/>
                  </a:lnTo>
                  <a:lnTo>
                    <a:pt x="2197150" y="326517"/>
                  </a:lnTo>
                  <a:lnTo>
                    <a:pt x="2161806" y="337883"/>
                  </a:lnTo>
                  <a:lnTo>
                    <a:pt x="2158962" y="334975"/>
                  </a:lnTo>
                  <a:lnTo>
                    <a:pt x="2103755" y="344817"/>
                  </a:lnTo>
                  <a:lnTo>
                    <a:pt x="2047862" y="353809"/>
                  </a:lnTo>
                  <a:lnTo>
                    <a:pt x="1991360" y="361937"/>
                  </a:lnTo>
                  <a:lnTo>
                    <a:pt x="1934324" y="369214"/>
                  </a:lnTo>
                  <a:lnTo>
                    <a:pt x="1876831" y="375653"/>
                  </a:lnTo>
                  <a:lnTo>
                    <a:pt x="1818957" y="381266"/>
                  </a:lnTo>
                  <a:lnTo>
                    <a:pt x="1760766" y="386067"/>
                  </a:lnTo>
                  <a:lnTo>
                    <a:pt x="1702333" y="390055"/>
                  </a:lnTo>
                  <a:lnTo>
                    <a:pt x="1643735" y="393242"/>
                  </a:lnTo>
                  <a:lnTo>
                    <a:pt x="1585036" y="395643"/>
                  </a:lnTo>
                  <a:lnTo>
                    <a:pt x="1526324" y="397268"/>
                  </a:lnTo>
                  <a:lnTo>
                    <a:pt x="1467662" y="398119"/>
                  </a:lnTo>
                  <a:lnTo>
                    <a:pt x="1409128" y="398221"/>
                  </a:lnTo>
                  <a:lnTo>
                    <a:pt x="1350784" y="397573"/>
                  </a:lnTo>
                  <a:lnTo>
                    <a:pt x="1292720" y="396176"/>
                  </a:lnTo>
                  <a:lnTo>
                    <a:pt x="1234998" y="394055"/>
                  </a:lnTo>
                  <a:lnTo>
                    <a:pt x="1177696" y="391210"/>
                  </a:lnTo>
                  <a:lnTo>
                    <a:pt x="1120889" y="387667"/>
                  </a:lnTo>
                  <a:lnTo>
                    <a:pt x="1064641" y="383413"/>
                  </a:lnTo>
                  <a:lnTo>
                    <a:pt x="1009027" y="378472"/>
                  </a:lnTo>
                  <a:lnTo>
                    <a:pt x="954125" y="372859"/>
                  </a:lnTo>
                  <a:lnTo>
                    <a:pt x="900010" y="366560"/>
                  </a:lnTo>
                  <a:lnTo>
                    <a:pt x="846747" y="359613"/>
                  </a:lnTo>
                  <a:lnTo>
                    <a:pt x="794423" y="352005"/>
                  </a:lnTo>
                  <a:lnTo>
                    <a:pt x="743089" y="343763"/>
                  </a:lnTo>
                  <a:lnTo>
                    <a:pt x="692848" y="334899"/>
                  </a:lnTo>
                  <a:lnTo>
                    <a:pt x="643737" y="325399"/>
                  </a:lnTo>
                  <a:lnTo>
                    <a:pt x="595858" y="315302"/>
                  </a:lnTo>
                  <a:lnTo>
                    <a:pt x="549275" y="304584"/>
                  </a:lnTo>
                  <a:lnTo>
                    <a:pt x="504063" y="293293"/>
                  </a:lnTo>
                  <a:lnTo>
                    <a:pt x="460286" y="281406"/>
                  </a:lnTo>
                  <a:lnTo>
                    <a:pt x="418033" y="268960"/>
                  </a:lnTo>
                  <a:lnTo>
                    <a:pt x="377355" y="255943"/>
                  </a:lnTo>
                  <a:lnTo>
                    <a:pt x="338340" y="242379"/>
                  </a:lnTo>
                  <a:lnTo>
                    <a:pt x="301066" y="228269"/>
                  </a:lnTo>
                  <a:lnTo>
                    <a:pt x="265595" y="213639"/>
                  </a:lnTo>
                  <a:lnTo>
                    <a:pt x="200380" y="182791"/>
                  </a:lnTo>
                  <a:lnTo>
                    <a:pt x="143256" y="149948"/>
                  </a:lnTo>
                  <a:lnTo>
                    <a:pt x="94830" y="115163"/>
                  </a:lnTo>
                  <a:lnTo>
                    <a:pt x="55676" y="78524"/>
                  </a:lnTo>
                  <a:lnTo>
                    <a:pt x="26390" y="40106"/>
                  </a:lnTo>
                  <a:lnTo>
                    <a:pt x="7543" y="0"/>
                  </a:lnTo>
                  <a:lnTo>
                    <a:pt x="2870" y="32296"/>
                  </a:lnTo>
                  <a:lnTo>
                    <a:pt x="368" y="64262"/>
                  </a:lnTo>
                  <a:lnTo>
                    <a:pt x="0" y="95859"/>
                  </a:lnTo>
                  <a:lnTo>
                    <a:pt x="1739" y="127101"/>
                  </a:lnTo>
                  <a:lnTo>
                    <a:pt x="11315" y="188379"/>
                  </a:lnTo>
                  <a:lnTo>
                    <a:pt x="28765" y="247992"/>
                  </a:lnTo>
                  <a:lnTo>
                    <a:pt x="53733" y="305803"/>
                  </a:lnTo>
                  <a:lnTo>
                    <a:pt x="85864" y="361670"/>
                  </a:lnTo>
                  <a:lnTo>
                    <a:pt x="124828" y="415493"/>
                  </a:lnTo>
                  <a:lnTo>
                    <a:pt x="170281" y="467118"/>
                  </a:lnTo>
                  <a:lnTo>
                    <a:pt x="221856" y="516432"/>
                  </a:lnTo>
                  <a:lnTo>
                    <a:pt x="279222" y="563308"/>
                  </a:lnTo>
                  <a:lnTo>
                    <a:pt x="342036" y="607618"/>
                  </a:lnTo>
                  <a:lnTo>
                    <a:pt x="375373" y="628764"/>
                  </a:lnTo>
                  <a:lnTo>
                    <a:pt x="409943" y="649224"/>
                  </a:lnTo>
                  <a:lnTo>
                    <a:pt x="445693" y="668985"/>
                  </a:lnTo>
                  <a:lnTo>
                    <a:pt x="482600" y="688022"/>
                  </a:lnTo>
                  <a:lnTo>
                    <a:pt x="520598" y="706310"/>
                  </a:lnTo>
                  <a:lnTo>
                    <a:pt x="559650" y="723861"/>
                  </a:lnTo>
                  <a:lnTo>
                    <a:pt x="599732" y="740638"/>
                  </a:lnTo>
                  <a:lnTo>
                    <a:pt x="640778" y="756627"/>
                  </a:lnTo>
                  <a:lnTo>
                    <a:pt x="682752" y="771817"/>
                  </a:lnTo>
                  <a:lnTo>
                    <a:pt x="725601" y="786193"/>
                  </a:lnTo>
                  <a:lnTo>
                    <a:pt x="769302" y="799731"/>
                  </a:lnTo>
                  <a:lnTo>
                    <a:pt x="813803" y="812419"/>
                  </a:lnTo>
                  <a:lnTo>
                    <a:pt x="859053" y="824242"/>
                  </a:lnTo>
                  <a:lnTo>
                    <a:pt x="905014" y="835190"/>
                  </a:lnTo>
                  <a:lnTo>
                    <a:pt x="951649" y="845235"/>
                  </a:lnTo>
                  <a:lnTo>
                    <a:pt x="998905" y="854379"/>
                  </a:lnTo>
                  <a:lnTo>
                    <a:pt x="1046746" y="862584"/>
                  </a:lnTo>
                  <a:lnTo>
                    <a:pt x="1095133" y="869848"/>
                  </a:lnTo>
                  <a:lnTo>
                    <a:pt x="1144003" y="876160"/>
                  </a:lnTo>
                  <a:lnTo>
                    <a:pt x="1193330" y="881494"/>
                  </a:lnTo>
                  <a:lnTo>
                    <a:pt x="1243063" y="885825"/>
                  </a:lnTo>
                  <a:lnTo>
                    <a:pt x="1293177" y="889165"/>
                  </a:lnTo>
                  <a:lnTo>
                    <a:pt x="1343596" y="891463"/>
                  </a:lnTo>
                  <a:lnTo>
                    <a:pt x="1394294" y="892733"/>
                  </a:lnTo>
                  <a:lnTo>
                    <a:pt x="1445234" y="892949"/>
                  </a:lnTo>
                  <a:lnTo>
                    <a:pt x="1496377" y="892086"/>
                  </a:lnTo>
                  <a:lnTo>
                    <a:pt x="1547660" y="890143"/>
                  </a:lnTo>
                  <a:lnTo>
                    <a:pt x="1599044" y="887095"/>
                  </a:lnTo>
                  <a:lnTo>
                    <a:pt x="1650492" y="882929"/>
                  </a:lnTo>
                  <a:lnTo>
                    <a:pt x="1701965" y="877620"/>
                  </a:lnTo>
                  <a:lnTo>
                    <a:pt x="1753412" y="871169"/>
                  </a:lnTo>
                  <a:lnTo>
                    <a:pt x="1804797" y="863549"/>
                  </a:lnTo>
                  <a:lnTo>
                    <a:pt x="1856066" y="854748"/>
                  </a:lnTo>
                  <a:lnTo>
                    <a:pt x="1907184" y="844753"/>
                  </a:lnTo>
                  <a:lnTo>
                    <a:pt x="1958111" y="833539"/>
                  </a:lnTo>
                  <a:lnTo>
                    <a:pt x="2008797" y="821093"/>
                  </a:lnTo>
                  <a:lnTo>
                    <a:pt x="2059190" y="807402"/>
                  </a:lnTo>
                  <a:lnTo>
                    <a:pt x="2109266" y="792454"/>
                  </a:lnTo>
                  <a:lnTo>
                    <a:pt x="2158962" y="776224"/>
                  </a:lnTo>
                  <a:lnTo>
                    <a:pt x="2184196" y="823417"/>
                  </a:lnTo>
                  <a:lnTo>
                    <a:pt x="2210663" y="868908"/>
                  </a:lnTo>
                  <a:lnTo>
                    <a:pt x="2238286" y="912685"/>
                  </a:lnTo>
                  <a:lnTo>
                    <a:pt x="2267013" y="954747"/>
                  </a:lnTo>
                  <a:lnTo>
                    <a:pt x="2296782" y="995095"/>
                  </a:lnTo>
                  <a:lnTo>
                    <a:pt x="2327529" y="1033691"/>
                  </a:lnTo>
                  <a:lnTo>
                    <a:pt x="2359190" y="1070559"/>
                  </a:lnTo>
                  <a:lnTo>
                    <a:pt x="2391702" y="1105662"/>
                  </a:lnTo>
                  <a:lnTo>
                    <a:pt x="2425001" y="1139012"/>
                  </a:lnTo>
                  <a:lnTo>
                    <a:pt x="2459012" y="1170597"/>
                  </a:lnTo>
                  <a:lnTo>
                    <a:pt x="2493708" y="1200404"/>
                  </a:lnTo>
                  <a:lnTo>
                    <a:pt x="2528989" y="1228432"/>
                  </a:lnTo>
                  <a:lnTo>
                    <a:pt x="2564803" y="1254671"/>
                  </a:lnTo>
                  <a:lnTo>
                    <a:pt x="2601099" y="1279105"/>
                  </a:lnTo>
                  <a:lnTo>
                    <a:pt x="2637802" y="1301724"/>
                  </a:lnTo>
                  <a:lnTo>
                    <a:pt x="2674848" y="1322539"/>
                  </a:lnTo>
                  <a:lnTo>
                    <a:pt x="2712186" y="1341526"/>
                  </a:lnTo>
                  <a:lnTo>
                    <a:pt x="2749740" y="1358684"/>
                  </a:lnTo>
                  <a:lnTo>
                    <a:pt x="2787459" y="1374000"/>
                  </a:lnTo>
                  <a:lnTo>
                    <a:pt x="2825267" y="1387462"/>
                  </a:lnTo>
                  <a:lnTo>
                    <a:pt x="2863113" y="1399070"/>
                  </a:lnTo>
                  <a:lnTo>
                    <a:pt x="2900934" y="1408823"/>
                  </a:lnTo>
                  <a:lnTo>
                    <a:pt x="2938653" y="1416697"/>
                  </a:lnTo>
                  <a:lnTo>
                    <a:pt x="3013557" y="1426794"/>
                  </a:lnTo>
                  <a:lnTo>
                    <a:pt x="3087344" y="1429296"/>
                  </a:lnTo>
                  <a:lnTo>
                    <a:pt x="3123654" y="1427683"/>
                  </a:lnTo>
                  <a:lnTo>
                    <a:pt x="3194799" y="1418678"/>
                  </a:lnTo>
                  <a:lnTo>
                    <a:pt x="3263569" y="1401940"/>
                  </a:lnTo>
                  <a:lnTo>
                    <a:pt x="3329444" y="1377365"/>
                  </a:lnTo>
                  <a:lnTo>
                    <a:pt x="3391916" y="1344930"/>
                  </a:lnTo>
                  <a:lnTo>
                    <a:pt x="3450501" y="1304531"/>
                  </a:lnTo>
                  <a:lnTo>
                    <a:pt x="3504692" y="1256131"/>
                  </a:lnTo>
                  <a:lnTo>
                    <a:pt x="3553968" y="1199654"/>
                  </a:lnTo>
                  <a:lnTo>
                    <a:pt x="3576612" y="1168361"/>
                  </a:lnTo>
                  <a:lnTo>
                    <a:pt x="3597846" y="1135037"/>
                  </a:lnTo>
                  <a:lnTo>
                    <a:pt x="3617595" y="1099642"/>
                  </a:lnTo>
                  <a:lnTo>
                    <a:pt x="3635806" y="1062202"/>
                  </a:lnTo>
                  <a:lnTo>
                    <a:pt x="3669868" y="1101001"/>
                  </a:lnTo>
                  <a:lnTo>
                    <a:pt x="3704907" y="1138021"/>
                  </a:lnTo>
                  <a:lnTo>
                    <a:pt x="3740899" y="1173238"/>
                  </a:lnTo>
                  <a:lnTo>
                    <a:pt x="3777792" y="1206677"/>
                  </a:lnTo>
                  <a:lnTo>
                    <a:pt x="3815524" y="1238313"/>
                  </a:lnTo>
                  <a:lnTo>
                    <a:pt x="3847528" y="1263103"/>
                  </a:lnTo>
                  <a:lnTo>
                    <a:pt x="3847528" y="602538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0"/>
            <a:ext cx="3848100" cy="1553210"/>
            <a:chOff x="0" y="0"/>
            <a:chExt cx="3848100" cy="155321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3847465" cy="1553210"/>
            </a:xfrm>
            <a:custGeom>
              <a:avLst/>
              <a:gdLst/>
              <a:ahLst/>
              <a:cxnLst/>
              <a:rect l="l" t="t" r="r" b="b"/>
              <a:pathLst>
                <a:path w="3847465" h="1553210">
                  <a:moveTo>
                    <a:pt x="2417513" y="1016410"/>
                  </a:moveTo>
                  <a:lnTo>
                    <a:pt x="2471982" y="1015841"/>
                  </a:lnTo>
                  <a:lnTo>
                    <a:pt x="2470337" y="1015841"/>
                  </a:lnTo>
                  <a:lnTo>
                    <a:pt x="2523943" y="1014143"/>
                  </a:lnTo>
                  <a:lnTo>
                    <a:pt x="2522878" y="1014143"/>
                  </a:lnTo>
                  <a:lnTo>
                    <a:pt x="2572739" y="1011508"/>
                  </a:lnTo>
                  <a:lnTo>
                    <a:pt x="2623845" y="1007725"/>
                  </a:lnTo>
                  <a:lnTo>
                    <a:pt x="2674554" y="1002895"/>
                  </a:lnTo>
                  <a:lnTo>
                    <a:pt x="2724820" y="997035"/>
                  </a:lnTo>
                  <a:lnTo>
                    <a:pt x="2774598" y="990161"/>
                  </a:lnTo>
                  <a:lnTo>
                    <a:pt x="2823839" y="982289"/>
                  </a:lnTo>
                  <a:lnTo>
                    <a:pt x="2872498" y="973436"/>
                  </a:lnTo>
                  <a:lnTo>
                    <a:pt x="2920527" y="963619"/>
                  </a:lnTo>
                  <a:lnTo>
                    <a:pt x="2967881" y="952854"/>
                  </a:lnTo>
                  <a:lnTo>
                    <a:pt x="3014511" y="941157"/>
                  </a:lnTo>
                  <a:lnTo>
                    <a:pt x="3060373" y="928545"/>
                  </a:lnTo>
                  <a:lnTo>
                    <a:pt x="3105419" y="915034"/>
                  </a:lnTo>
                  <a:lnTo>
                    <a:pt x="3149603" y="900641"/>
                  </a:lnTo>
                  <a:lnTo>
                    <a:pt x="3192877" y="885382"/>
                  </a:lnTo>
                  <a:lnTo>
                    <a:pt x="3235196" y="869274"/>
                  </a:lnTo>
                  <a:lnTo>
                    <a:pt x="3276512" y="852333"/>
                  </a:lnTo>
                  <a:lnTo>
                    <a:pt x="3316780" y="834575"/>
                  </a:lnTo>
                  <a:lnTo>
                    <a:pt x="3355951" y="816018"/>
                  </a:lnTo>
                  <a:lnTo>
                    <a:pt x="3393981" y="796676"/>
                  </a:lnTo>
                  <a:lnTo>
                    <a:pt x="3430821" y="776568"/>
                  </a:lnTo>
                  <a:lnTo>
                    <a:pt x="3466426" y="755710"/>
                  </a:lnTo>
                  <a:lnTo>
                    <a:pt x="3500749" y="734117"/>
                  </a:lnTo>
                  <a:lnTo>
                    <a:pt x="3533743" y="711806"/>
                  </a:lnTo>
                  <a:lnTo>
                    <a:pt x="3565362" y="688795"/>
                  </a:lnTo>
                  <a:lnTo>
                    <a:pt x="3595558" y="665098"/>
                  </a:lnTo>
                  <a:lnTo>
                    <a:pt x="3651498" y="615717"/>
                  </a:lnTo>
                  <a:lnTo>
                    <a:pt x="3701189" y="563795"/>
                  </a:lnTo>
                  <a:lnTo>
                    <a:pt x="3744260" y="509462"/>
                  </a:lnTo>
                  <a:lnTo>
                    <a:pt x="3780336" y="452852"/>
                  </a:lnTo>
                  <a:lnTo>
                    <a:pt x="3809045" y="394095"/>
                  </a:lnTo>
                  <a:lnTo>
                    <a:pt x="3830013" y="333323"/>
                  </a:lnTo>
                  <a:lnTo>
                    <a:pt x="3842868" y="270668"/>
                  </a:lnTo>
                  <a:lnTo>
                    <a:pt x="3847235" y="206262"/>
                  </a:lnTo>
                  <a:lnTo>
                    <a:pt x="3846178" y="174038"/>
                  </a:lnTo>
                  <a:lnTo>
                    <a:pt x="3837855" y="111029"/>
                  </a:lnTo>
                  <a:lnTo>
                    <a:pt x="3821558" y="50019"/>
                  </a:lnTo>
                  <a:lnTo>
                    <a:pt x="3801579" y="0"/>
                  </a:lnTo>
                  <a:lnTo>
                    <a:pt x="0" y="0"/>
                  </a:lnTo>
                  <a:lnTo>
                    <a:pt x="0" y="899696"/>
                  </a:lnTo>
                  <a:lnTo>
                    <a:pt x="1688544" y="899696"/>
                  </a:lnTo>
                  <a:lnTo>
                    <a:pt x="1739247" y="916228"/>
                  </a:lnTo>
                  <a:lnTo>
                    <a:pt x="1790346" y="931434"/>
                  </a:lnTo>
                  <a:lnTo>
                    <a:pt x="1841796" y="945329"/>
                  </a:lnTo>
                  <a:lnTo>
                    <a:pt x="1893549" y="957931"/>
                  </a:lnTo>
                  <a:lnTo>
                    <a:pt x="1945559" y="969255"/>
                  </a:lnTo>
                  <a:lnTo>
                    <a:pt x="1997779" y="979319"/>
                  </a:lnTo>
                  <a:lnTo>
                    <a:pt x="2050163" y="988138"/>
                  </a:lnTo>
                  <a:lnTo>
                    <a:pt x="2102664" y="995729"/>
                  </a:lnTo>
                  <a:lnTo>
                    <a:pt x="2155235" y="1002108"/>
                  </a:lnTo>
                  <a:lnTo>
                    <a:pt x="2207830" y="1007293"/>
                  </a:lnTo>
                  <a:lnTo>
                    <a:pt x="2260402" y="1011299"/>
                  </a:lnTo>
                  <a:lnTo>
                    <a:pt x="2312904" y="1014143"/>
                  </a:lnTo>
                  <a:lnTo>
                    <a:pt x="2365290" y="1015841"/>
                  </a:lnTo>
                  <a:lnTo>
                    <a:pt x="2417513" y="1016410"/>
                  </a:lnTo>
                  <a:close/>
                </a:path>
                <a:path w="3847465" h="1553210">
                  <a:moveTo>
                    <a:pt x="763262" y="1552594"/>
                  </a:moveTo>
                  <a:lnTo>
                    <a:pt x="837224" y="1549650"/>
                  </a:lnTo>
                  <a:lnTo>
                    <a:pt x="912267" y="1539113"/>
                  </a:lnTo>
                  <a:lnTo>
                    <a:pt x="950034" y="1531024"/>
                  </a:lnTo>
                  <a:lnTo>
                    <a:pt x="987881" y="1521068"/>
                  </a:lnTo>
                  <a:lnTo>
                    <a:pt x="1025744" y="1509257"/>
                  </a:lnTo>
                  <a:lnTo>
                    <a:pt x="1063559" y="1495600"/>
                  </a:lnTo>
                  <a:lnTo>
                    <a:pt x="1101264" y="1480109"/>
                  </a:lnTo>
                  <a:lnTo>
                    <a:pt x="1138793" y="1462795"/>
                  </a:lnTo>
                  <a:lnTo>
                    <a:pt x="1176085" y="1443667"/>
                  </a:lnTo>
                  <a:lnTo>
                    <a:pt x="1213075" y="1422736"/>
                  </a:lnTo>
                  <a:lnTo>
                    <a:pt x="1249700" y="1400014"/>
                  </a:lnTo>
                  <a:lnTo>
                    <a:pt x="1285896" y="1375510"/>
                  </a:lnTo>
                  <a:lnTo>
                    <a:pt x="1321600" y="1349235"/>
                  </a:lnTo>
                  <a:lnTo>
                    <a:pt x="1356749" y="1321201"/>
                  </a:lnTo>
                  <a:lnTo>
                    <a:pt x="1391278" y="1291417"/>
                  </a:lnTo>
                  <a:lnTo>
                    <a:pt x="1425125" y="1259894"/>
                  </a:lnTo>
                  <a:lnTo>
                    <a:pt x="1458225" y="1226643"/>
                  </a:lnTo>
                  <a:lnTo>
                    <a:pt x="1490516" y="1191674"/>
                  </a:lnTo>
                  <a:lnTo>
                    <a:pt x="1521933" y="1154999"/>
                  </a:lnTo>
                  <a:lnTo>
                    <a:pt x="1552414" y="1116627"/>
                  </a:lnTo>
                  <a:lnTo>
                    <a:pt x="1581895" y="1076570"/>
                  </a:lnTo>
                  <a:lnTo>
                    <a:pt x="1610312" y="1034837"/>
                  </a:lnTo>
                  <a:lnTo>
                    <a:pt x="1637601" y="991441"/>
                  </a:lnTo>
                  <a:lnTo>
                    <a:pt x="1663700" y="946390"/>
                  </a:lnTo>
                  <a:lnTo>
                    <a:pt x="1688544" y="899696"/>
                  </a:lnTo>
                  <a:lnTo>
                    <a:pt x="0" y="899696"/>
                  </a:lnTo>
                  <a:lnTo>
                    <a:pt x="0" y="1185604"/>
                  </a:lnTo>
                  <a:lnTo>
                    <a:pt x="211621" y="1185604"/>
                  </a:lnTo>
                  <a:lnTo>
                    <a:pt x="230032" y="1223375"/>
                  </a:lnTo>
                  <a:lnTo>
                    <a:pt x="249983" y="1259035"/>
                  </a:lnTo>
                  <a:lnTo>
                    <a:pt x="271411" y="1292594"/>
                  </a:lnTo>
                  <a:lnTo>
                    <a:pt x="294252" y="1324064"/>
                  </a:lnTo>
                  <a:lnTo>
                    <a:pt x="343919" y="1380778"/>
                  </a:lnTo>
                  <a:lnTo>
                    <a:pt x="398477" y="1429261"/>
                  </a:lnTo>
                  <a:lnTo>
                    <a:pt x="457418" y="1469599"/>
                  </a:lnTo>
                  <a:lnTo>
                    <a:pt x="520233" y="1501876"/>
                  </a:lnTo>
                  <a:lnTo>
                    <a:pt x="586414" y="1526177"/>
                  </a:lnTo>
                  <a:lnTo>
                    <a:pt x="655454" y="1542587"/>
                  </a:lnTo>
                  <a:lnTo>
                    <a:pt x="726844" y="1551192"/>
                  </a:lnTo>
                  <a:lnTo>
                    <a:pt x="763262" y="1552594"/>
                  </a:lnTo>
                  <a:close/>
                </a:path>
                <a:path w="3847465" h="1553210">
                  <a:moveTo>
                    <a:pt x="0" y="1386456"/>
                  </a:moveTo>
                  <a:lnTo>
                    <a:pt x="31886" y="1361760"/>
                  </a:lnTo>
                  <a:lnTo>
                    <a:pt x="69623" y="1330114"/>
                  </a:lnTo>
                  <a:lnTo>
                    <a:pt x="106512" y="1296674"/>
                  </a:lnTo>
                  <a:lnTo>
                    <a:pt x="142506" y="1261441"/>
                  </a:lnTo>
                  <a:lnTo>
                    <a:pt x="177558" y="1224417"/>
                  </a:lnTo>
                  <a:lnTo>
                    <a:pt x="211621" y="1185604"/>
                  </a:lnTo>
                  <a:lnTo>
                    <a:pt x="0" y="1185604"/>
                  </a:lnTo>
                  <a:lnTo>
                    <a:pt x="0" y="1386456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9707" y="0"/>
              <a:ext cx="184251" cy="15240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123405"/>
              <a:ext cx="3848100" cy="1429385"/>
            </a:xfrm>
            <a:custGeom>
              <a:avLst/>
              <a:gdLst/>
              <a:ahLst/>
              <a:cxnLst/>
              <a:rect l="l" t="t" r="r" b="b"/>
              <a:pathLst>
                <a:path w="3848100" h="1429385">
                  <a:moveTo>
                    <a:pt x="3847503" y="95859"/>
                  </a:moveTo>
                  <a:lnTo>
                    <a:pt x="3847147" y="64262"/>
                  </a:lnTo>
                  <a:lnTo>
                    <a:pt x="3844645" y="32296"/>
                  </a:lnTo>
                  <a:lnTo>
                    <a:pt x="3839959" y="0"/>
                  </a:lnTo>
                  <a:lnTo>
                    <a:pt x="3831882" y="20256"/>
                  </a:lnTo>
                  <a:lnTo>
                    <a:pt x="3821112" y="40106"/>
                  </a:lnTo>
                  <a:lnTo>
                    <a:pt x="3791826" y="78524"/>
                  </a:lnTo>
                  <a:lnTo>
                    <a:pt x="3752672" y="115163"/>
                  </a:lnTo>
                  <a:lnTo>
                    <a:pt x="3704247" y="149948"/>
                  </a:lnTo>
                  <a:lnTo>
                    <a:pt x="3647135" y="182791"/>
                  </a:lnTo>
                  <a:lnTo>
                    <a:pt x="3581908" y="213639"/>
                  </a:lnTo>
                  <a:lnTo>
                    <a:pt x="3546437" y="228269"/>
                  </a:lnTo>
                  <a:lnTo>
                    <a:pt x="3509162" y="242379"/>
                  </a:lnTo>
                  <a:lnTo>
                    <a:pt x="3470148" y="255943"/>
                  </a:lnTo>
                  <a:lnTo>
                    <a:pt x="3429482" y="268960"/>
                  </a:lnTo>
                  <a:lnTo>
                    <a:pt x="3387217" y="281406"/>
                  </a:lnTo>
                  <a:lnTo>
                    <a:pt x="3343440" y="293293"/>
                  </a:lnTo>
                  <a:lnTo>
                    <a:pt x="3298228" y="304584"/>
                  </a:lnTo>
                  <a:lnTo>
                    <a:pt x="3251644" y="315302"/>
                  </a:lnTo>
                  <a:lnTo>
                    <a:pt x="3203765" y="325399"/>
                  </a:lnTo>
                  <a:lnTo>
                    <a:pt x="3154667" y="334899"/>
                  </a:lnTo>
                  <a:lnTo>
                    <a:pt x="3104413" y="343763"/>
                  </a:lnTo>
                  <a:lnTo>
                    <a:pt x="3053080" y="352005"/>
                  </a:lnTo>
                  <a:lnTo>
                    <a:pt x="3000756" y="359613"/>
                  </a:lnTo>
                  <a:lnTo>
                    <a:pt x="2947492" y="366560"/>
                  </a:lnTo>
                  <a:lnTo>
                    <a:pt x="2893377" y="372859"/>
                  </a:lnTo>
                  <a:lnTo>
                    <a:pt x="2838475" y="378472"/>
                  </a:lnTo>
                  <a:lnTo>
                    <a:pt x="2782862" y="383413"/>
                  </a:lnTo>
                  <a:lnTo>
                    <a:pt x="2726613" y="387667"/>
                  </a:lnTo>
                  <a:lnTo>
                    <a:pt x="2669806" y="391210"/>
                  </a:lnTo>
                  <a:lnTo>
                    <a:pt x="2612504" y="394055"/>
                  </a:lnTo>
                  <a:lnTo>
                    <a:pt x="2554782" y="396176"/>
                  </a:lnTo>
                  <a:lnTo>
                    <a:pt x="2496718" y="397573"/>
                  </a:lnTo>
                  <a:lnTo>
                    <a:pt x="2438374" y="398221"/>
                  </a:lnTo>
                  <a:lnTo>
                    <a:pt x="2379840" y="398119"/>
                  </a:lnTo>
                  <a:lnTo>
                    <a:pt x="2321179" y="397268"/>
                  </a:lnTo>
                  <a:lnTo>
                    <a:pt x="2262467" y="395643"/>
                  </a:lnTo>
                  <a:lnTo>
                    <a:pt x="2203767" y="393242"/>
                  </a:lnTo>
                  <a:lnTo>
                    <a:pt x="2145169" y="390055"/>
                  </a:lnTo>
                  <a:lnTo>
                    <a:pt x="2086737" y="386067"/>
                  </a:lnTo>
                  <a:lnTo>
                    <a:pt x="2028545" y="381266"/>
                  </a:lnTo>
                  <a:lnTo>
                    <a:pt x="1970671" y="375653"/>
                  </a:lnTo>
                  <a:lnTo>
                    <a:pt x="1913178" y="369214"/>
                  </a:lnTo>
                  <a:lnTo>
                    <a:pt x="1856143" y="361937"/>
                  </a:lnTo>
                  <a:lnTo>
                    <a:pt x="1799653" y="353809"/>
                  </a:lnTo>
                  <a:lnTo>
                    <a:pt x="1743748" y="344817"/>
                  </a:lnTo>
                  <a:lnTo>
                    <a:pt x="1688541" y="334975"/>
                  </a:lnTo>
                  <a:lnTo>
                    <a:pt x="1685683" y="337883"/>
                  </a:lnTo>
                  <a:lnTo>
                    <a:pt x="1603463" y="310108"/>
                  </a:lnTo>
                  <a:lnTo>
                    <a:pt x="1557083" y="292531"/>
                  </a:lnTo>
                  <a:lnTo>
                    <a:pt x="1511261" y="273799"/>
                  </a:lnTo>
                  <a:lnTo>
                    <a:pt x="1466062" y="253911"/>
                  </a:lnTo>
                  <a:lnTo>
                    <a:pt x="1421523" y="232905"/>
                  </a:lnTo>
                  <a:lnTo>
                    <a:pt x="1377721" y="210794"/>
                  </a:lnTo>
                  <a:lnTo>
                    <a:pt x="1334706" y="187591"/>
                  </a:lnTo>
                  <a:lnTo>
                    <a:pt x="1292542" y="163309"/>
                  </a:lnTo>
                  <a:lnTo>
                    <a:pt x="1251280" y="137972"/>
                  </a:lnTo>
                  <a:lnTo>
                    <a:pt x="1210983" y="111594"/>
                  </a:lnTo>
                  <a:lnTo>
                    <a:pt x="1171702" y="84188"/>
                  </a:lnTo>
                  <a:lnTo>
                    <a:pt x="1133500" y="55778"/>
                  </a:lnTo>
                  <a:lnTo>
                    <a:pt x="1158176" y="94957"/>
                  </a:lnTo>
                  <a:lnTo>
                    <a:pt x="1185125" y="132588"/>
                  </a:lnTo>
                  <a:lnTo>
                    <a:pt x="1214221" y="168656"/>
                  </a:lnTo>
                  <a:lnTo>
                    <a:pt x="1245362" y="203111"/>
                  </a:lnTo>
                  <a:lnTo>
                    <a:pt x="1278420" y="235915"/>
                  </a:lnTo>
                  <a:lnTo>
                    <a:pt x="1313268" y="267055"/>
                  </a:lnTo>
                  <a:lnTo>
                    <a:pt x="1349794" y="296468"/>
                  </a:lnTo>
                  <a:lnTo>
                    <a:pt x="1387868" y="324129"/>
                  </a:lnTo>
                  <a:lnTo>
                    <a:pt x="1427378" y="350024"/>
                  </a:lnTo>
                  <a:lnTo>
                    <a:pt x="1468196" y="374091"/>
                  </a:lnTo>
                  <a:lnTo>
                    <a:pt x="1510220" y="396303"/>
                  </a:lnTo>
                  <a:lnTo>
                    <a:pt x="1553298" y="416623"/>
                  </a:lnTo>
                  <a:lnTo>
                    <a:pt x="1584769" y="429780"/>
                  </a:lnTo>
                  <a:lnTo>
                    <a:pt x="1548879" y="456603"/>
                  </a:lnTo>
                  <a:lnTo>
                    <a:pt x="1509585" y="483247"/>
                  </a:lnTo>
                  <a:lnTo>
                    <a:pt x="1468793" y="508368"/>
                  </a:lnTo>
                  <a:lnTo>
                    <a:pt x="1426654" y="531939"/>
                  </a:lnTo>
                  <a:lnTo>
                    <a:pt x="1383296" y="553961"/>
                  </a:lnTo>
                  <a:lnTo>
                    <a:pt x="1338834" y="574408"/>
                  </a:lnTo>
                  <a:lnTo>
                    <a:pt x="1293431" y="593293"/>
                  </a:lnTo>
                  <a:lnTo>
                    <a:pt x="1247190" y="610577"/>
                  </a:lnTo>
                  <a:lnTo>
                    <a:pt x="1200264" y="626262"/>
                  </a:lnTo>
                  <a:lnTo>
                    <a:pt x="1152779" y="640346"/>
                  </a:lnTo>
                  <a:lnTo>
                    <a:pt x="1104861" y="652792"/>
                  </a:lnTo>
                  <a:lnTo>
                    <a:pt x="1056665" y="663613"/>
                  </a:lnTo>
                  <a:lnTo>
                    <a:pt x="1008291" y="672782"/>
                  </a:lnTo>
                  <a:lnTo>
                    <a:pt x="959904" y="680288"/>
                  </a:lnTo>
                  <a:lnTo>
                    <a:pt x="911606" y="686130"/>
                  </a:lnTo>
                  <a:lnTo>
                    <a:pt x="863561" y="690283"/>
                  </a:lnTo>
                  <a:lnTo>
                    <a:pt x="815873" y="692746"/>
                  </a:lnTo>
                  <a:lnTo>
                    <a:pt x="768705" y="693508"/>
                  </a:lnTo>
                  <a:lnTo>
                    <a:pt x="722160" y="692543"/>
                  </a:lnTo>
                  <a:lnTo>
                    <a:pt x="676389" y="689838"/>
                  </a:lnTo>
                  <a:lnTo>
                    <a:pt x="631520" y="685406"/>
                  </a:lnTo>
                  <a:lnTo>
                    <a:pt x="587679" y="679221"/>
                  </a:lnTo>
                  <a:lnTo>
                    <a:pt x="545007" y="671258"/>
                  </a:lnTo>
                  <a:lnTo>
                    <a:pt x="503631" y="661530"/>
                  </a:lnTo>
                  <a:lnTo>
                    <a:pt x="463702" y="649998"/>
                  </a:lnTo>
                  <a:lnTo>
                    <a:pt x="425323" y="636676"/>
                  </a:lnTo>
                  <a:lnTo>
                    <a:pt x="388645" y="621538"/>
                  </a:lnTo>
                  <a:lnTo>
                    <a:pt x="353809" y="604583"/>
                  </a:lnTo>
                  <a:lnTo>
                    <a:pt x="290144" y="565137"/>
                  </a:lnTo>
                  <a:lnTo>
                    <a:pt x="235394" y="518248"/>
                  </a:lnTo>
                  <a:lnTo>
                    <a:pt x="211696" y="491985"/>
                  </a:lnTo>
                  <a:lnTo>
                    <a:pt x="171881" y="516750"/>
                  </a:lnTo>
                  <a:lnTo>
                    <a:pt x="130860" y="540131"/>
                  </a:lnTo>
                  <a:lnTo>
                    <a:pt x="88684" y="562140"/>
                  </a:lnTo>
                  <a:lnTo>
                    <a:pt x="45415" y="582790"/>
                  </a:lnTo>
                  <a:lnTo>
                    <a:pt x="0" y="602538"/>
                  </a:lnTo>
                  <a:lnTo>
                    <a:pt x="0" y="1263091"/>
                  </a:lnTo>
                  <a:lnTo>
                    <a:pt x="31978" y="1238313"/>
                  </a:lnTo>
                  <a:lnTo>
                    <a:pt x="69723" y="1206677"/>
                  </a:lnTo>
                  <a:lnTo>
                    <a:pt x="106603" y="1173238"/>
                  </a:lnTo>
                  <a:lnTo>
                    <a:pt x="142595" y="1138021"/>
                  </a:lnTo>
                  <a:lnTo>
                    <a:pt x="177634" y="1101001"/>
                  </a:lnTo>
                  <a:lnTo>
                    <a:pt x="211696" y="1062202"/>
                  </a:lnTo>
                  <a:lnTo>
                    <a:pt x="229908" y="1099642"/>
                  </a:lnTo>
                  <a:lnTo>
                    <a:pt x="249656" y="1135037"/>
                  </a:lnTo>
                  <a:lnTo>
                    <a:pt x="270891" y="1168361"/>
                  </a:lnTo>
                  <a:lnTo>
                    <a:pt x="293535" y="1199654"/>
                  </a:lnTo>
                  <a:lnTo>
                    <a:pt x="342823" y="1256131"/>
                  </a:lnTo>
                  <a:lnTo>
                    <a:pt x="397002" y="1304531"/>
                  </a:lnTo>
                  <a:lnTo>
                    <a:pt x="455587" y="1344930"/>
                  </a:lnTo>
                  <a:lnTo>
                    <a:pt x="518071" y="1377365"/>
                  </a:lnTo>
                  <a:lnTo>
                    <a:pt x="583933" y="1401940"/>
                  </a:lnTo>
                  <a:lnTo>
                    <a:pt x="652703" y="1418678"/>
                  </a:lnTo>
                  <a:lnTo>
                    <a:pt x="723849" y="1427683"/>
                  </a:lnTo>
                  <a:lnTo>
                    <a:pt x="760158" y="1429296"/>
                  </a:lnTo>
                  <a:lnTo>
                    <a:pt x="796874" y="1428991"/>
                  </a:lnTo>
                  <a:lnTo>
                    <a:pt x="871296" y="1422679"/>
                  </a:lnTo>
                  <a:lnTo>
                    <a:pt x="946581" y="1408823"/>
                  </a:lnTo>
                  <a:lnTo>
                    <a:pt x="984389" y="1399070"/>
                  </a:lnTo>
                  <a:lnTo>
                    <a:pt x="1022235" y="1387462"/>
                  </a:lnTo>
                  <a:lnTo>
                    <a:pt x="1060043" y="1374000"/>
                  </a:lnTo>
                  <a:lnTo>
                    <a:pt x="1097762" y="1358684"/>
                  </a:lnTo>
                  <a:lnTo>
                    <a:pt x="1135316" y="1341526"/>
                  </a:lnTo>
                  <a:lnTo>
                    <a:pt x="1172654" y="1322539"/>
                  </a:lnTo>
                  <a:lnTo>
                    <a:pt x="1209700" y="1301724"/>
                  </a:lnTo>
                  <a:lnTo>
                    <a:pt x="1246403" y="1279105"/>
                  </a:lnTo>
                  <a:lnTo>
                    <a:pt x="1282700" y="1254671"/>
                  </a:lnTo>
                  <a:lnTo>
                    <a:pt x="1318514" y="1228432"/>
                  </a:lnTo>
                  <a:lnTo>
                    <a:pt x="1353807" y="1200404"/>
                  </a:lnTo>
                  <a:lnTo>
                    <a:pt x="1388491" y="1170597"/>
                  </a:lnTo>
                  <a:lnTo>
                    <a:pt x="1422514" y="1139012"/>
                  </a:lnTo>
                  <a:lnTo>
                    <a:pt x="1455813" y="1105662"/>
                  </a:lnTo>
                  <a:lnTo>
                    <a:pt x="1488313" y="1070559"/>
                  </a:lnTo>
                  <a:lnTo>
                    <a:pt x="1519974" y="1033691"/>
                  </a:lnTo>
                  <a:lnTo>
                    <a:pt x="1550720" y="995095"/>
                  </a:lnTo>
                  <a:lnTo>
                    <a:pt x="1580489" y="954747"/>
                  </a:lnTo>
                  <a:lnTo>
                    <a:pt x="1609217" y="912685"/>
                  </a:lnTo>
                  <a:lnTo>
                    <a:pt x="1636839" y="868908"/>
                  </a:lnTo>
                  <a:lnTo>
                    <a:pt x="1663306" y="823417"/>
                  </a:lnTo>
                  <a:lnTo>
                    <a:pt x="1688541" y="776224"/>
                  </a:lnTo>
                  <a:lnTo>
                    <a:pt x="1738236" y="792454"/>
                  </a:lnTo>
                  <a:lnTo>
                    <a:pt x="1788312" y="807402"/>
                  </a:lnTo>
                  <a:lnTo>
                    <a:pt x="1838718" y="821093"/>
                  </a:lnTo>
                  <a:lnTo>
                    <a:pt x="1889391" y="833539"/>
                  </a:lnTo>
                  <a:lnTo>
                    <a:pt x="1940318" y="844753"/>
                  </a:lnTo>
                  <a:lnTo>
                    <a:pt x="1991436" y="854748"/>
                  </a:lnTo>
                  <a:lnTo>
                    <a:pt x="2042706" y="863549"/>
                  </a:lnTo>
                  <a:lnTo>
                    <a:pt x="2094090" y="871169"/>
                  </a:lnTo>
                  <a:lnTo>
                    <a:pt x="2145538" y="877620"/>
                  </a:lnTo>
                  <a:lnTo>
                    <a:pt x="2197011" y="882929"/>
                  </a:lnTo>
                  <a:lnTo>
                    <a:pt x="2248458" y="887095"/>
                  </a:lnTo>
                  <a:lnTo>
                    <a:pt x="2299855" y="890143"/>
                  </a:lnTo>
                  <a:lnTo>
                    <a:pt x="2351138" y="892086"/>
                  </a:lnTo>
                  <a:lnTo>
                    <a:pt x="2402268" y="892949"/>
                  </a:lnTo>
                  <a:lnTo>
                    <a:pt x="2453208" y="892733"/>
                  </a:lnTo>
                  <a:lnTo>
                    <a:pt x="2503906" y="891463"/>
                  </a:lnTo>
                  <a:lnTo>
                    <a:pt x="2554338" y="889165"/>
                  </a:lnTo>
                  <a:lnTo>
                    <a:pt x="2604439" y="885825"/>
                  </a:lnTo>
                  <a:lnTo>
                    <a:pt x="2654173" y="881494"/>
                  </a:lnTo>
                  <a:lnTo>
                    <a:pt x="2703499" y="876160"/>
                  </a:lnTo>
                  <a:lnTo>
                    <a:pt x="2752369" y="869848"/>
                  </a:lnTo>
                  <a:lnTo>
                    <a:pt x="2800756" y="862584"/>
                  </a:lnTo>
                  <a:lnTo>
                    <a:pt x="2848597" y="854379"/>
                  </a:lnTo>
                  <a:lnTo>
                    <a:pt x="2895854" y="845235"/>
                  </a:lnTo>
                  <a:lnTo>
                    <a:pt x="2942488" y="835190"/>
                  </a:lnTo>
                  <a:lnTo>
                    <a:pt x="2988449" y="824242"/>
                  </a:lnTo>
                  <a:lnTo>
                    <a:pt x="3033699" y="812419"/>
                  </a:lnTo>
                  <a:lnTo>
                    <a:pt x="3078200" y="799731"/>
                  </a:lnTo>
                  <a:lnTo>
                    <a:pt x="3121901" y="786193"/>
                  </a:lnTo>
                  <a:lnTo>
                    <a:pt x="3164763" y="771817"/>
                  </a:lnTo>
                  <a:lnTo>
                    <a:pt x="3206737" y="756627"/>
                  </a:lnTo>
                  <a:lnTo>
                    <a:pt x="3247771" y="740638"/>
                  </a:lnTo>
                  <a:lnTo>
                    <a:pt x="3287852" y="723861"/>
                  </a:lnTo>
                  <a:lnTo>
                    <a:pt x="3326904" y="706310"/>
                  </a:lnTo>
                  <a:lnTo>
                    <a:pt x="3364915" y="688022"/>
                  </a:lnTo>
                  <a:lnTo>
                    <a:pt x="3401809" y="668985"/>
                  </a:lnTo>
                  <a:lnTo>
                    <a:pt x="3437572" y="649224"/>
                  </a:lnTo>
                  <a:lnTo>
                    <a:pt x="3472129" y="628764"/>
                  </a:lnTo>
                  <a:lnTo>
                    <a:pt x="3505466" y="607618"/>
                  </a:lnTo>
                  <a:lnTo>
                    <a:pt x="3537534" y="585787"/>
                  </a:lnTo>
                  <a:lnTo>
                    <a:pt x="3597668" y="540181"/>
                  </a:lnTo>
                  <a:lnTo>
                    <a:pt x="3652177" y="492074"/>
                  </a:lnTo>
                  <a:lnTo>
                    <a:pt x="3700742" y="441579"/>
                  </a:lnTo>
                  <a:lnTo>
                    <a:pt x="3742982" y="388848"/>
                  </a:lnTo>
                  <a:lnTo>
                    <a:pt x="3778580" y="333984"/>
                  </a:lnTo>
                  <a:lnTo>
                    <a:pt x="3807180" y="277126"/>
                  </a:lnTo>
                  <a:lnTo>
                    <a:pt x="3828427" y="218401"/>
                  </a:lnTo>
                  <a:lnTo>
                    <a:pt x="3841978" y="157937"/>
                  </a:lnTo>
                  <a:lnTo>
                    <a:pt x="3845763" y="127101"/>
                  </a:lnTo>
                  <a:lnTo>
                    <a:pt x="3847503" y="95859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6472737" y="1791279"/>
            <a:ext cx="1219835" cy="288925"/>
          </a:xfrm>
          <a:custGeom>
            <a:avLst/>
            <a:gdLst/>
            <a:ahLst/>
            <a:cxnLst/>
            <a:rect l="l" t="t" r="r" b="b"/>
            <a:pathLst>
              <a:path w="1219834" h="288925">
                <a:moveTo>
                  <a:pt x="654688" y="288411"/>
                </a:moveTo>
                <a:lnTo>
                  <a:pt x="649651" y="288262"/>
                </a:lnTo>
                <a:lnTo>
                  <a:pt x="644638" y="287310"/>
                </a:lnTo>
                <a:lnTo>
                  <a:pt x="637887" y="287961"/>
                </a:lnTo>
                <a:lnTo>
                  <a:pt x="602122" y="272545"/>
                </a:lnTo>
                <a:lnTo>
                  <a:pt x="566174" y="229383"/>
                </a:lnTo>
                <a:lnTo>
                  <a:pt x="532340" y="196427"/>
                </a:lnTo>
                <a:lnTo>
                  <a:pt x="496679" y="168302"/>
                </a:lnTo>
                <a:lnTo>
                  <a:pt x="459411" y="144987"/>
                </a:lnTo>
                <a:lnTo>
                  <a:pt x="420757" y="126461"/>
                </a:lnTo>
                <a:lnTo>
                  <a:pt x="380937" y="112705"/>
                </a:lnTo>
                <a:lnTo>
                  <a:pt x="340171" y="103697"/>
                </a:lnTo>
                <a:lnTo>
                  <a:pt x="298679" y="99417"/>
                </a:lnTo>
                <a:lnTo>
                  <a:pt x="256683" y="99845"/>
                </a:lnTo>
                <a:lnTo>
                  <a:pt x="214402" y="104960"/>
                </a:lnTo>
                <a:lnTo>
                  <a:pt x="172057" y="114742"/>
                </a:lnTo>
                <a:lnTo>
                  <a:pt x="129867" y="129170"/>
                </a:lnTo>
                <a:lnTo>
                  <a:pt x="88054" y="148223"/>
                </a:lnTo>
                <a:lnTo>
                  <a:pt x="46837" y="171882"/>
                </a:lnTo>
                <a:lnTo>
                  <a:pt x="6438" y="200125"/>
                </a:lnTo>
                <a:lnTo>
                  <a:pt x="4023" y="201734"/>
                </a:lnTo>
                <a:lnTo>
                  <a:pt x="33282" y="157881"/>
                </a:lnTo>
                <a:lnTo>
                  <a:pt x="66498" y="123842"/>
                </a:lnTo>
                <a:lnTo>
                  <a:pt x="101545" y="94253"/>
                </a:lnTo>
                <a:lnTo>
                  <a:pt x="138174" y="69113"/>
                </a:lnTo>
                <a:lnTo>
                  <a:pt x="176136" y="48422"/>
                </a:lnTo>
                <a:lnTo>
                  <a:pt x="215183" y="32179"/>
                </a:lnTo>
                <a:lnTo>
                  <a:pt x="255066" y="20385"/>
                </a:lnTo>
                <a:lnTo>
                  <a:pt x="295536" y="13038"/>
                </a:lnTo>
                <a:lnTo>
                  <a:pt x="336345" y="10138"/>
                </a:lnTo>
                <a:lnTo>
                  <a:pt x="377245" y="11685"/>
                </a:lnTo>
                <a:lnTo>
                  <a:pt x="417985" y="17680"/>
                </a:lnTo>
                <a:lnTo>
                  <a:pt x="458319" y="28120"/>
                </a:lnTo>
                <a:lnTo>
                  <a:pt x="497996" y="43007"/>
                </a:lnTo>
                <a:lnTo>
                  <a:pt x="536769" y="62339"/>
                </a:lnTo>
                <a:lnTo>
                  <a:pt x="574389" y="86117"/>
                </a:lnTo>
                <a:lnTo>
                  <a:pt x="610607" y="114340"/>
                </a:lnTo>
                <a:lnTo>
                  <a:pt x="645175" y="147008"/>
                </a:lnTo>
                <a:lnTo>
                  <a:pt x="681157" y="107560"/>
                </a:lnTo>
                <a:lnTo>
                  <a:pt x="721103" y="72590"/>
                </a:lnTo>
                <a:lnTo>
                  <a:pt x="764820" y="43224"/>
                </a:lnTo>
                <a:lnTo>
                  <a:pt x="812114" y="20586"/>
                </a:lnTo>
                <a:lnTo>
                  <a:pt x="862791" y="5803"/>
                </a:lnTo>
                <a:lnTo>
                  <a:pt x="916658" y="0"/>
                </a:lnTo>
                <a:lnTo>
                  <a:pt x="953922" y="1964"/>
                </a:lnTo>
                <a:lnTo>
                  <a:pt x="997778" y="8018"/>
                </a:lnTo>
                <a:lnTo>
                  <a:pt x="1045011" y="18404"/>
                </a:lnTo>
                <a:lnTo>
                  <a:pt x="1092404" y="33365"/>
                </a:lnTo>
                <a:lnTo>
                  <a:pt x="1136742" y="53141"/>
                </a:lnTo>
                <a:lnTo>
                  <a:pt x="1174808" y="77976"/>
                </a:lnTo>
                <a:lnTo>
                  <a:pt x="1203386" y="108112"/>
                </a:lnTo>
                <a:lnTo>
                  <a:pt x="1219602" y="145194"/>
                </a:lnTo>
                <a:lnTo>
                  <a:pt x="1218957" y="149419"/>
                </a:lnTo>
                <a:lnTo>
                  <a:pt x="1216480" y="152901"/>
                </a:lnTo>
                <a:lnTo>
                  <a:pt x="1212699" y="154894"/>
                </a:lnTo>
                <a:lnTo>
                  <a:pt x="1209871" y="155056"/>
                </a:lnTo>
                <a:lnTo>
                  <a:pt x="1174275" y="144824"/>
                </a:lnTo>
                <a:lnTo>
                  <a:pt x="1141799" y="125715"/>
                </a:lnTo>
                <a:lnTo>
                  <a:pt x="1109825" y="104241"/>
                </a:lnTo>
                <a:lnTo>
                  <a:pt x="1075739" y="86917"/>
                </a:lnTo>
                <a:lnTo>
                  <a:pt x="1039143" y="75096"/>
                </a:lnTo>
                <a:lnTo>
                  <a:pt x="1001150" y="69140"/>
                </a:lnTo>
                <a:lnTo>
                  <a:pt x="981863" y="68380"/>
                </a:lnTo>
                <a:lnTo>
                  <a:pt x="962693" y="69122"/>
                </a:lnTo>
                <a:lnTo>
                  <a:pt x="924706" y="75113"/>
                </a:lnTo>
                <a:lnTo>
                  <a:pt x="875806" y="92190"/>
                </a:lnTo>
                <a:lnTo>
                  <a:pt x="831638" y="116049"/>
                </a:lnTo>
                <a:lnTo>
                  <a:pt x="791882" y="145868"/>
                </a:lnTo>
                <a:lnTo>
                  <a:pt x="756216" y="180829"/>
                </a:lnTo>
                <a:lnTo>
                  <a:pt x="724321" y="220113"/>
                </a:lnTo>
                <a:lnTo>
                  <a:pt x="695877" y="262898"/>
                </a:lnTo>
                <a:lnTo>
                  <a:pt x="693458" y="267391"/>
                </a:lnTo>
                <a:lnTo>
                  <a:pt x="690400" y="271397"/>
                </a:lnTo>
                <a:lnTo>
                  <a:pt x="683008" y="278433"/>
                </a:lnTo>
                <a:lnTo>
                  <a:pt x="678857" y="281290"/>
                </a:lnTo>
                <a:lnTo>
                  <a:pt x="669644" y="285679"/>
                </a:lnTo>
                <a:lnTo>
                  <a:pt x="664810" y="287104"/>
                </a:lnTo>
                <a:lnTo>
                  <a:pt x="654688" y="28841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93499" y="2329685"/>
            <a:ext cx="948690" cy="225425"/>
          </a:xfrm>
          <a:custGeom>
            <a:avLst/>
            <a:gdLst/>
            <a:ahLst/>
            <a:cxnLst/>
            <a:rect l="l" t="t" r="r" b="b"/>
            <a:pathLst>
              <a:path w="948690" h="225425">
                <a:moveTo>
                  <a:pt x="509990" y="224931"/>
                </a:moveTo>
                <a:lnTo>
                  <a:pt x="502190" y="223732"/>
                </a:lnTo>
                <a:lnTo>
                  <a:pt x="495080" y="224931"/>
                </a:lnTo>
                <a:lnTo>
                  <a:pt x="488217" y="224096"/>
                </a:lnTo>
                <a:lnTo>
                  <a:pt x="474987" y="218356"/>
                </a:lnTo>
                <a:lnTo>
                  <a:pt x="469688" y="213916"/>
                </a:lnTo>
                <a:lnTo>
                  <a:pt x="465706" y="207904"/>
                </a:lnTo>
                <a:lnTo>
                  <a:pt x="431572" y="168520"/>
                </a:lnTo>
                <a:lnTo>
                  <a:pt x="394575" y="136227"/>
                </a:lnTo>
                <a:lnTo>
                  <a:pt x="355153" y="110970"/>
                </a:lnTo>
                <a:lnTo>
                  <a:pt x="313741" y="92697"/>
                </a:lnTo>
                <a:lnTo>
                  <a:pt x="270776" y="81354"/>
                </a:lnTo>
                <a:lnTo>
                  <a:pt x="226695" y="76889"/>
                </a:lnTo>
                <a:lnTo>
                  <a:pt x="181935" y="79248"/>
                </a:lnTo>
                <a:lnTo>
                  <a:pt x="136931" y="88378"/>
                </a:lnTo>
                <a:lnTo>
                  <a:pt x="92122" y="104226"/>
                </a:lnTo>
                <a:lnTo>
                  <a:pt x="47942" y="126738"/>
                </a:lnTo>
                <a:lnTo>
                  <a:pt x="2950" y="157202"/>
                </a:lnTo>
                <a:lnTo>
                  <a:pt x="0" y="155056"/>
                </a:lnTo>
                <a:lnTo>
                  <a:pt x="33654" y="114452"/>
                </a:lnTo>
                <a:lnTo>
                  <a:pt x="68339" y="81908"/>
                </a:lnTo>
                <a:lnTo>
                  <a:pt x="105241" y="55281"/>
                </a:lnTo>
                <a:lnTo>
                  <a:pt x="143932" y="34571"/>
                </a:lnTo>
                <a:lnTo>
                  <a:pt x="183987" y="19777"/>
                </a:lnTo>
                <a:lnTo>
                  <a:pt x="224980" y="10902"/>
                </a:lnTo>
                <a:lnTo>
                  <a:pt x="266487" y="7946"/>
                </a:lnTo>
                <a:lnTo>
                  <a:pt x="308080" y="10910"/>
                </a:lnTo>
                <a:lnTo>
                  <a:pt x="349335" y="19794"/>
                </a:lnTo>
                <a:lnTo>
                  <a:pt x="389827" y="34599"/>
                </a:lnTo>
                <a:lnTo>
                  <a:pt x="429128" y="55326"/>
                </a:lnTo>
                <a:lnTo>
                  <a:pt x="466814" y="81975"/>
                </a:lnTo>
                <a:lnTo>
                  <a:pt x="502458" y="114548"/>
                </a:lnTo>
                <a:lnTo>
                  <a:pt x="512039" y="102316"/>
                </a:lnTo>
                <a:lnTo>
                  <a:pt x="544521" y="69080"/>
                </a:lnTo>
                <a:lnTo>
                  <a:pt x="581984" y="41579"/>
                </a:lnTo>
                <a:lnTo>
                  <a:pt x="623473" y="20537"/>
                </a:lnTo>
                <a:lnTo>
                  <a:pt x="667841" y="6552"/>
                </a:lnTo>
                <a:lnTo>
                  <a:pt x="713850" y="0"/>
                </a:lnTo>
                <a:lnTo>
                  <a:pt x="753945" y="2085"/>
                </a:lnTo>
                <a:lnTo>
                  <a:pt x="801752" y="10422"/>
                </a:lnTo>
                <a:lnTo>
                  <a:pt x="851168" y="25317"/>
                </a:lnTo>
                <a:lnTo>
                  <a:pt x="896091" y="47075"/>
                </a:lnTo>
                <a:lnTo>
                  <a:pt x="930418" y="76001"/>
                </a:lnTo>
                <a:lnTo>
                  <a:pt x="948293" y="113492"/>
                </a:lnTo>
                <a:lnTo>
                  <a:pt x="947779" y="116758"/>
                </a:lnTo>
                <a:lnTo>
                  <a:pt x="945019" y="120132"/>
                </a:lnTo>
                <a:lnTo>
                  <a:pt x="940802" y="121255"/>
                </a:lnTo>
                <a:lnTo>
                  <a:pt x="913296" y="112834"/>
                </a:lnTo>
                <a:lnTo>
                  <a:pt x="888155" y="97748"/>
                </a:lnTo>
                <a:lnTo>
                  <a:pt x="863315" y="81003"/>
                </a:lnTo>
                <a:lnTo>
                  <a:pt x="836715" y="67602"/>
                </a:lnTo>
                <a:lnTo>
                  <a:pt x="793531" y="55327"/>
                </a:lnTo>
                <a:lnTo>
                  <a:pt x="763531" y="52935"/>
                </a:lnTo>
                <a:lnTo>
                  <a:pt x="748577" y="53509"/>
                </a:lnTo>
                <a:lnTo>
                  <a:pt x="704886" y="62859"/>
                </a:lnTo>
                <a:lnTo>
                  <a:pt x="664378" y="80838"/>
                </a:lnTo>
                <a:lnTo>
                  <a:pt x="626950" y="104573"/>
                </a:lnTo>
                <a:lnTo>
                  <a:pt x="593392" y="133576"/>
                </a:lnTo>
                <a:lnTo>
                  <a:pt x="564467" y="167202"/>
                </a:lnTo>
                <a:lnTo>
                  <a:pt x="537022" y="211603"/>
                </a:lnTo>
                <a:lnTo>
                  <a:pt x="531585" y="216806"/>
                </a:lnTo>
                <a:lnTo>
                  <a:pt x="517429" y="223786"/>
                </a:lnTo>
                <a:lnTo>
                  <a:pt x="509990" y="22493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8520" y="2519885"/>
            <a:ext cx="852169" cy="202565"/>
          </a:xfrm>
          <a:custGeom>
            <a:avLst/>
            <a:gdLst/>
            <a:ahLst/>
            <a:cxnLst/>
            <a:rect l="l" t="t" r="r" b="b"/>
            <a:pathLst>
              <a:path w="852169" h="202564">
                <a:moveTo>
                  <a:pt x="456901" y="202407"/>
                </a:moveTo>
                <a:lnTo>
                  <a:pt x="449878" y="201198"/>
                </a:lnTo>
                <a:lnTo>
                  <a:pt x="443530" y="202264"/>
                </a:lnTo>
                <a:lnTo>
                  <a:pt x="437395" y="201535"/>
                </a:lnTo>
                <a:lnTo>
                  <a:pt x="425551" y="196487"/>
                </a:lnTo>
                <a:lnTo>
                  <a:pt x="420777" y="192566"/>
                </a:lnTo>
                <a:lnTo>
                  <a:pt x="417150" y="187248"/>
                </a:lnTo>
                <a:lnTo>
                  <a:pt x="383258" y="148617"/>
                </a:lnTo>
                <a:lnTo>
                  <a:pt x="346311" y="117673"/>
                </a:lnTo>
                <a:lnTo>
                  <a:pt x="306828" y="94362"/>
                </a:lnTo>
                <a:lnTo>
                  <a:pt x="265326" y="78629"/>
                </a:lnTo>
                <a:lnTo>
                  <a:pt x="222323" y="70419"/>
                </a:lnTo>
                <a:lnTo>
                  <a:pt x="178339" y="69677"/>
                </a:lnTo>
                <a:lnTo>
                  <a:pt x="133892" y="76350"/>
                </a:lnTo>
                <a:lnTo>
                  <a:pt x="89499" y="90381"/>
                </a:lnTo>
                <a:lnTo>
                  <a:pt x="45679" y="111716"/>
                </a:lnTo>
                <a:lnTo>
                  <a:pt x="2950" y="140302"/>
                </a:lnTo>
                <a:lnTo>
                  <a:pt x="0" y="141375"/>
                </a:lnTo>
                <a:lnTo>
                  <a:pt x="0" y="137619"/>
                </a:lnTo>
                <a:lnTo>
                  <a:pt x="31378" y="100369"/>
                </a:lnTo>
                <a:lnTo>
                  <a:pt x="65499" y="69368"/>
                </a:lnTo>
                <a:lnTo>
                  <a:pt x="101877" y="44615"/>
                </a:lnTo>
                <a:lnTo>
                  <a:pt x="140023" y="26111"/>
                </a:lnTo>
                <a:lnTo>
                  <a:pt x="179452" y="13854"/>
                </a:lnTo>
                <a:lnTo>
                  <a:pt x="219674" y="7846"/>
                </a:lnTo>
                <a:lnTo>
                  <a:pt x="260204" y="8087"/>
                </a:lnTo>
                <a:lnTo>
                  <a:pt x="300555" y="14575"/>
                </a:lnTo>
                <a:lnTo>
                  <a:pt x="340238" y="27312"/>
                </a:lnTo>
                <a:lnTo>
                  <a:pt x="378767" y="46297"/>
                </a:lnTo>
                <a:lnTo>
                  <a:pt x="415655" y="71531"/>
                </a:lnTo>
                <a:lnTo>
                  <a:pt x="450415" y="103013"/>
                </a:lnTo>
                <a:lnTo>
                  <a:pt x="459022" y="92019"/>
                </a:lnTo>
                <a:lnTo>
                  <a:pt x="488204" y="62143"/>
                </a:lnTo>
                <a:lnTo>
                  <a:pt x="521861" y="37418"/>
                </a:lnTo>
                <a:lnTo>
                  <a:pt x="559138" y="18495"/>
                </a:lnTo>
                <a:lnTo>
                  <a:pt x="599003" y="5909"/>
                </a:lnTo>
                <a:lnTo>
                  <a:pt x="640346" y="0"/>
                </a:lnTo>
                <a:lnTo>
                  <a:pt x="684453" y="3148"/>
                </a:lnTo>
                <a:lnTo>
                  <a:pt x="736891" y="14241"/>
                </a:lnTo>
                <a:lnTo>
                  <a:pt x="788415" y="33820"/>
                </a:lnTo>
                <a:lnTo>
                  <a:pt x="829779" y="62426"/>
                </a:lnTo>
                <a:lnTo>
                  <a:pt x="851738" y="100599"/>
                </a:lnTo>
                <a:lnTo>
                  <a:pt x="852168" y="102705"/>
                </a:lnTo>
                <a:lnTo>
                  <a:pt x="851695" y="104583"/>
                </a:lnTo>
                <a:lnTo>
                  <a:pt x="848943" y="107886"/>
                </a:lnTo>
                <a:lnTo>
                  <a:pt x="847180" y="108690"/>
                </a:lnTo>
                <a:lnTo>
                  <a:pt x="845031" y="108646"/>
                </a:lnTo>
                <a:lnTo>
                  <a:pt x="820334" y="101412"/>
                </a:lnTo>
                <a:lnTo>
                  <a:pt x="797750" y="87990"/>
                </a:lnTo>
                <a:lnTo>
                  <a:pt x="775467" y="72959"/>
                </a:lnTo>
                <a:lnTo>
                  <a:pt x="751675" y="60895"/>
                </a:lnTo>
                <a:lnTo>
                  <a:pt x="712800" y="49967"/>
                </a:lnTo>
                <a:lnTo>
                  <a:pt x="685815" y="47849"/>
                </a:lnTo>
                <a:lnTo>
                  <a:pt x="672365" y="48369"/>
                </a:lnTo>
                <a:lnTo>
                  <a:pt x="633011" y="56721"/>
                </a:lnTo>
                <a:lnTo>
                  <a:pt x="596414" y="72812"/>
                </a:lnTo>
                <a:lnTo>
                  <a:pt x="562591" y="94124"/>
                </a:lnTo>
                <a:lnTo>
                  <a:pt x="532260" y="120218"/>
                </a:lnTo>
                <a:lnTo>
                  <a:pt x="506118" y="150507"/>
                </a:lnTo>
                <a:lnTo>
                  <a:pt x="481351" y="190558"/>
                </a:lnTo>
                <a:lnTo>
                  <a:pt x="476443" y="195243"/>
                </a:lnTo>
                <a:lnTo>
                  <a:pt x="463618" y="201458"/>
                </a:lnTo>
                <a:lnTo>
                  <a:pt x="456901" y="20240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69562" y="2917988"/>
            <a:ext cx="591185" cy="140970"/>
          </a:xfrm>
          <a:custGeom>
            <a:avLst/>
            <a:gdLst/>
            <a:ahLst/>
            <a:cxnLst/>
            <a:rect l="l" t="t" r="r" b="b"/>
            <a:pathLst>
              <a:path w="591184" h="140969">
                <a:moveTo>
                  <a:pt x="382950" y="71358"/>
                </a:moveTo>
                <a:lnTo>
                  <a:pt x="312795" y="71358"/>
                </a:lnTo>
                <a:lnTo>
                  <a:pt x="318782" y="63731"/>
                </a:lnTo>
                <a:lnTo>
                  <a:pt x="346570" y="36862"/>
                </a:lnTo>
                <a:lnTo>
                  <a:pt x="379721" y="16565"/>
                </a:lnTo>
                <a:lnTo>
                  <a:pt x="416355" y="4007"/>
                </a:lnTo>
                <a:lnTo>
                  <a:pt x="444781" y="0"/>
                </a:lnTo>
                <a:lnTo>
                  <a:pt x="484216" y="4007"/>
                </a:lnTo>
                <a:lnTo>
                  <a:pt x="530089" y="16565"/>
                </a:lnTo>
                <a:lnTo>
                  <a:pt x="561011" y="33661"/>
                </a:lnTo>
                <a:lnTo>
                  <a:pt x="466634" y="33661"/>
                </a:lnTo>
                <a:lnTo>
                  <a:pt x="448001" y="36483"/>
                </a:lnTo>
                <a:lnTo>
                  <a:pt x="430508" y="42719"/>
                </a:lnTo>
                <a:lnTo>
                  <a:pt x="413880" y="50571"/>
                </a:lnTo>
                <a:lnTo>
                  <a:pt x="398114" y="60037"/>
                </a:lnTo>
                <a:lnTo>
                  <a:pt x="383213" y="71120"/>
                </a:lnTo>
                <a:lnTo>
                  <a:pt x="382950" y="71358"/>
                </a:lnTo>
                <a:close/>
              </a:path>
              <a:path w="591184" h="140969">
                <a:moveTo>
                  <a:pt x="0" y="98184"/>
                </a:moveTo>
                <a:lnTo>
                  <a:pt x="0" y="95502"/>
                </a:lnTo>
                <a:lnTo>
                  <a:pt x="33410" y="58330"/>
                </a:lnTo>
                <a:lnTo>
                  <a:pt x="70716" y="30917"/>
                </a:lnTo>
                <a:lnTo>
                  <a:pt x="110783" y="13262"/>
                </a:lnTo>
                <a:lnTo>
                  <a:pt x="152474" y="5365"/>
                </a:lnTo>
                <a:lnTo>
                  <a:pt x="194656" y="7226"/>
                </a:lnTo>
                <a:lnTo>
                  <a:pt x="236193" y="18845"/>
                </a:lnTo>
                <a:lnTo>
                  <a:pt x="275952" y="40222"/>
                </a:lnTo>
                <a:lnTo>
                  <a:pt x="285106" y="47959"/>
                </a:lnTo>
                <a:lnTo>
                  <a:pt x="132621" y="47959"/>
                </a:lnTo>
                <a:lnTo>
                  <a:pt x="88581" y="54096"/>
                </a:lnTo>
                <a:lnTo>
                  <a:pt x="44899" y="70553"/>
                </a:lnTo>
                <a:lnTo>
                  <a:pt x="43934" y="71120"/>
                </a:lnTo>
                <a:lnTo>
                  <a:pt x="2146" y="97379"/>
                </a:lnTo>
                <a:lnTo>
                  <a:pt x="0" y="98184"/>
                </a:lnTo>
                <a:close/>
              </a:path>
              <a:path w="591184" h="140969">
                <a:moveTo>
                  <a:pt x="587483" y="76187"/>
                </a:moveTo>
                <a:lnTo>
                  <a:pt x="585888" y="76187"/>
                </a:lnTo>
                <a:lnTo>
                  <a:pt x="568694" y="71120"/>
                </a:lnTo>
                <a:lnTo>
                  <a:pt x="553026" y="61767"/>
                </a:lnTo>
                <a:lnTo>
                  <a:pt x="537525" y="51288"/>
                </a:lnTo>
                <a:lnTo>
                  <a:pt x="520968" y="42922"/>
                </a:lnTo>
                <a:lnTo>
                  <a:pt x="503012" y="36862"/>
                </a:lnTo>
                <a:lnTo>
                  <a:pt x="485006" y="33793"/>
                </a:lnTo>
                <a:lnTo>
                  <a:pt x="466634" y="33661"/>
                </a:lnTo>
                <a:lnTo>
                  <a:pt x="561011" y="33661"/>
                </a:lnTo>
                <a:lnTo>
                  <a:pt x="569725" y="38479"/>
                </a:lnTo>
                <a:lnTo>
                  <a:pt x="590449" y="70553"/>
                </a:lnTo>
                <a:lnTo>
                  <a:pt x="590803" y="72014"/>
                </a:lnTo>
                <a:lnTo>
                  <a:pt x="590507" y="73329"/>
                </a:lnTo>
                <a:lnTo>
                  <a:pt x="588616" y="75666"/>
                </a:lnTo>
                <a:lnTo>
                  <a:pt x="587483" y="76187"/>
                </a:lnTo>
                <a:close/>
              </a:path>
              <a:path w="591184" h="140969">
                <a:moveTo>
                  <a:pt x="322084" y="139765"/>
                </a:moveTo>
                <a:lnTo>
                  <a:pt x="303537" y="139765"/>
                </a:lnTo>
                <a:lnTo>
                  <a:pt x="295577" y="136300"/>
                </a:lnTo>
                <a:lnTo>
                  <a:pt x="292254" y="133549"/>
                </a:lnTo>
                <a:lnTo>
                  <a:pt x="289725" y="129839"/>
                </a:lnTo>
                <a:lnTo>
                  <a:pt x="255409" y="93142"/>
                </a:lnTo>
                <a:lnTo>
                  <a:pt x="217085" y="67350"/>
                </a:lnTo>
                <a:lnTo>
                  <a:pt x="175806" y="52333"/>
                </a:lnTo>
                <a:lnTo>
                  <a:pt x="132621" y="47959"/>
                </a:lnTo>
                <a:lnTo>
                  <a:pt x="285106" y="47959"/>
                </a:lnTo>
                <a:lnTo>
                  <a:pt x="312795" y="71358"/>
                </a:lnTo>
                <a:lnTo>
                  <a:pt x="382950" y="71358"/>
                </a:lnTo>
                <a:lnTo>
                  <a:pt x="369451" y="83589"/>
                </a:lnTo>
                <a:lnTo>
                  <a:pt x="357107" y="97220"/>
                </a:lnTo>
                <a:lnTo>
                  <a:pt x="346181" y="112010"/>
                </a:lnTo>
                <a:lnTo>
                  <a:pt x="336671" y="127961"/>
                </a:lnTo>
                <a:lnTo>
                  <a:pt x="334269" y="132251"/>
                </a:lnTo>
                <a:lnTo>
                  <a:pt x="330859" y="135475"/>
                </a:lnTo>
                <a:lnTo>
                  <a:pt x="322084" y="139765"/>
                </a:lnTo>
                <a:close/>
              </a:path>
              <a:path w="591184" h="140969">
                <a:moveTo>
                  <a:pt x="308088" y="140442"/>
                </a:moveTo>
                <a:lnTo>
                  <a:pt x="302896" y="139765"/>
                </a:lnTo>
                <a:lnTo>
                  <a:pt x="312527" y="139765"/>
                </a:lnTo>
                <a:lnTo>
                  <a:pt x="308088" y="140442"/>
                </a:lnTo>
                <a:close/>
              </a:path>
              <a:path w="591184" h="140969">
                <a:moveTo>
                  <a:pt x="317791" y="140442"/>
                </a:moveTo>
                <a:lnTo>
                  <a:pt x="316981" y="140442"/>
                </a:lnTo>
                <a:lnTo>
                  <a:pt x="312527" y="139765"/>
                </a:lnTo>
                <a:lnTo>
                  <a:pt x="322211" y="139765"/>
                </a:lnTo>
                <a:lnTo>
                  <a:pt x="317791" y="140442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36" y="1791279"/>
            <a:ext cx="1219835" cy="288925"/>
          </a:xfrm>
          <a:custGeom>
            <a:avLst/>
            <a:gdLst/>
            <a:ahLst/>
            <a:cxnLst/>
            <a:rect l="l" t="t" r="r" b="b"/>
            <a:pathLst>
              <a:path w="1219835" h="288925">
                <a:moveTo>
                  <a:pt x="564914" y="288411"/>
                </a:moveTo>
                <a:lnTo>
                  <a:pt x="569950" y="288262"/>
                </a:lnTo>
                <a:lnTo>
                  <a:pt x="574964" y="287310"/>
                </a:lnTo>
                <a:lnTo>
                  <a:pt x="581714" y="287961"/>
                </a:lnTo>
                <a:lnTo>
                  <a:pt x="617480" y="272545"/>
                </a:lnTo>
                <a:lnTo>
                  <a:pt x="653428" y="229383"/>
                </a:lnTo>
                <a:lnTo>
                  <a:pt x="687262" y="196427"/>
                </a:lnTo>
                <a:lnTo>
                  <a:pt x="722923" y="168302"/>
                </a:lnTo>
                <a:lnTo>
                  <a:pt x="760191" y="144987"/>
                </a:lnTo>
                <a:lnTo>
                  <a:pt x="798845" y="126461"/>
                </a:lnTo>
                <a:lnTo>
                  <a:pt x="838665" y="112705"/>
                </a:lnTo>
                <a:lnTo>
                  <a:pt x="879431" y="103697"/>
                </a:lnTo>
                <a:lnTo>
                  <a:pt x="920922" y="99417"/>
                </a:lnTo>
                <a:lnTo>
                  <a:pt x="962919" y="99845"/>
                </a:lnTo>
                <a:lnTo>
                  <a:pt x="1005200" y="104960"/>
                </a:lnTo>
                <a:lnTo>
                  <a:pt x="1047545" y="114742"/>
                </a:lnTo>
                <a:lnTo>
                  <a:pt x="1089735" y="129170"/>
                </a:lnTo>
                <a:lnTo>
                  <a:pt x="1131548" y="148223"/>
                </a:lnTo>
                <a:lnTo>
                  <a:pt x="1172764" y="171882"/>
                </a:lnTo>
                <a:lnTo>
                  <a:pt x="1213164" y="200125"/>
                </a:lnTo>
                <a:lnTo>
                  <a:pt x="1215578" y="201734"/>
                </a:lnTo>
                <a:lnTo>
                  <a:pt x="1186320" y="157881"/>
                </a:lnTo>
                <a:lnTo>
                  <a:pt x="1153104" y="123842"/>
                </a:lnTo>
                <a:lnTo>
                  <a:pt x="1118057" y="94253"/>
                </a:lnTo>
                <a:lnTo>
                  <a:pt x="1081428" y="69113"/>
                </a:lnTo>
                <a:lnTo>
                  <a:pt x="1043466" y="48422"/>
                </a:lnTo>
                <a:lnTo>
                  <a:pt x="1004419" y="32179"/>
                </a:lnTo>
                <a:lnTo>
                  <a:pt x="964536" y="20385"/>
                </a:lnTo>
                <a:lnTo>
                  <a:pt x="924066" y="13038"/>
                </a:lnTo>
                <a:lnTo>
                  <a:pt x="883256" y="10138"/>
                </a:lnTo>
                <a:lnTo>
                  <a:pt x="842357" y="11685"/>
                </a:lnTo>
                <a:lnTo>
                  <a:pt x="801616" y="17680"/>
                </a:lnTo>
                <a:lnTo>
                  <a:pt x="761283" y="28120"/>
                </a:lnTo>
                <a:lnTo>
                  <a:pt x="721605" y="43007"/>
                </a:lnTo>
                <a:lnTo>
                  <a:pt x="682832" y="62339"/>
                </a:lnTo>
                <a:lnTo>
                  <a:pt x="645213" y="86117"/>
                </a:lnTo>
                <a:lnTo>
                  <a:pt x="608995" y="114340"/>
                </a:lnTo>
                <a:lnTo>
                  <a:pt x="574427" y="147008"/>
                </a:lnTo>
                <a:lnTo>
                  <a:pt x="538445" y="107560"/>
                </a:lnTo>
                <a:lnTo>
                  <a:pt x="498499" y="72590"/>
                </a:lnTo>
                <a:lnTo>
                  <a:pt x="454781" y="43224"/>
                </a:lnTo>
                <a:lnTo>
                  <a:pt x="407488" y="20586"/>
                </a:lnTo>
                <a:lnTo>
                  <a:pt x="356810" y="5803"/>
                </a:lnTo>
                <a:lnTo>
                  <a:pt x="302944" y="0"/>
                </a:lnTo>
                <a:lnTo>
                  <a:pt x="265680" y="1964"/>
                </a:lnTo>
                <a:lnTo>
                  <a:pt x="221823" y="8018"/>
                </a:lnTo>
                <a:lnTo>
                  <a:pt x="174591" y="18404"/>
                </a:lnTo>
                <a:lnTo>
                  <a:pt x="127197" y="33365"/>
                </a:lnTo>
                <a:lnTo>
                  <a:pt x="82860" y="53141"/>
                </a:lnTo>
                <a:lnTo>
                  <a:pt x="44794" y="77976"/>
                </a:lnTo>
                <a:lnTo>
                  <a:pt x="16216" y="108112"/>
                </a:lnTo>
                <a:lnTo>
                  <a:pt x="0" y="145194"/>
                </a:lnTo>
                <a:lnTo>
                  <a:pt x="645" y="149419"/>
                </a:lnTo>
                <a:lnTo>
                  <a:pt x="3122" y="152901"/>
                </a:lnTo>
                <a:lnTo>
                  <a:pt x="6902" y="154894"/>
                </a:lnTo>
                <a:lnTo>
                  <a:pt x="9731" y="155056"/>
                </a:lnTo>
                <a:lnTo>
                  <a:pt x="45327" y="144824"/>
                </a:lnTo>
                <a:lnTo>
                  <a:pt x="77803" y="125715"/>
                </a:lnTo>
                <a:lnTo>
                  <a:pt x="109777" y="104241"/>
                </a:lnTo>
                <a:lnTo>
                  <a:pt x="143863" y="86917"/>
                </a:lnTo>
                <a:lnTo>
                  <a:pt x="180459" y="75096"/>
                </a:lnTo>
                <a:lnTo>
                  <a:pt x="218452" y="69140"/>
                </a:lnTo>
                <a:lnTo>
                  <a:pt x="237739" y="68380"/>
                </a:lnTo>
                <a:lnTo>
                  <a:pt x="256909" y="69122"/>
                </a:lnTo>
                <a:lnTo>
                  <a:pt x="294896" y="75113"/>
                </a:lnTo>
                <a:lnTo>
                  <a:pt x="343796" y="92190"/>
                </a:lnTo>
                <a:lnTo>
                  <a:pt x="387964" y="116049"/>
                </a:lnTo>
                <a:lnTo>
                  <a:pt x="427720" y="145868"/>
                </a:lnTo>
                <a:lnTo>
                  <a:pt x="463386" y="180829"/>
                </a:lnTo>
                <a:lnTo>
                  <a:pt x="495281" y="220113"/>
                </a:lnTo>
                <a:lnTo>
                  <a:pt x="523725" y="262898"/>
                </a:lnTo>
                <a:lnTo>
                  <a:pt x="526144" y="267391"/>
                </a:lnTo>
                <a:lnTo>
                  <a:pt x="529202" y="271397"/>
                </a:lnTo>
                <a:lnTo>
                  <a:pt x="536594" y="278433"/>
                </a:lnTo>
                <a:lnTo>
                  <a:pt x="540745" y="281290"/>
                </a:lnTo>
                <a:lnTo>
                  <a:pt x="549958" y="285679"/>
                </a:lnTo>
                <a:lnTo>
                  <a:pt x="554792" y="287104"/>
                </a:lnTo>
                <a:lnTo>
                  <a:pt x="564914" y="28841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082" y="2329685"/>
            <a:ext cx="948690" cy="225425"/>
          </a:xfrm>
          <a:custGeom>
            <a:avLst/>
            <a:gdLst/>
            <a:ahLst/>
            <a:cxnLst/>
            <a:rect l="l" t="t" r="r" b="b"/>
            <a:pathLst>
              <a:path w="948690" h="225425">
                <a:moveTo>
                  <a:pt x="438303" y="224931"/>
                </a:moveTo>
                <a:lnTo>
                  <a:pt x="446103" y="223732"/>
                </a:lnTo>
                <a:lnTo>
                  <a:pt x="453213" y="224931"/>
                </a:lnTo>
                <a:lnTo>
                  <a:pt x="460076" y="224096"/>
                </a:lnTo>
                <a:lnTo>
                  <a:pt x="473306" y="218356"/>
                </a:lnTo>
                <a:lnTo>
                  <a:pt x="478605" y="213916"/>
                </a:lnTo>
                <a:lnTo>
                  <a:pt x="482587" y="207904"/>
                </a:lnTo>
                <a:lnTo>
                  <a:pt x="516721" y="168520"/>
                </a:lnTo>
                <a:lnTo>
                  <a:pt x="553718" y="136227"/>
                </a:lnTo>
                <a:lnTo>
                  <a:pt x="593140" y="110970"/>
                </a:lnTo>
                <a:lnTo>
                  <a:pt x="634552" y="92697"/>
                </a:lnTo>
                <a:lnTo>
                  <a:pt x="677517" y="81354"/>
                </a:lnTo>
                <a:lnTo>
                  <a:pt x="721598" y="76889"/>
                </a:lnTo>
                <a:lnTo>
                  <a:pt x="766358" y="79248"/>
                </a:lnTo>
                <a:lnTo>
                  <a:pt x="811361" y="88378"/>
                </a:lnTo>
                <a:lnTo>
                  <a:pt x="856171" y="104226"/>
                </a:lnTo>
                <a:lnTo>
                  <a:pt x="900351" y="126738"/>
                </a:lnTo>
                <a:lnTo>
                  <a:pt x="945343" y="157202"/>
                </a:lnTo>
                <a:lnTo>
                  <a:pt x="948293" y="155056"/>
                </a:lnTo>
                <a:lnTo>
                  <a:pt x="914639" y="114452"/>
                </a:lnTo>
                <a:lnTo>
                  <a:pt x="879954" y="81908"/>
                </a:lnTo>
                <a:lnTo>
                  <a:pt x="843052" y="55281"/>
                </a:lnTo>
                <a:lnTo>
                  <a:pt x="804361" y="34571"/>
                </a:lnTo>
                <a:lnTo>
                  <a:pt x="764306" y="19777"/>
                </a:lnTo>
                <a:lnTo>
                  <a:pt x="723313" y="10902"/>
                </a:lnTo>
                <a:lnTo>
                  <a:pt x="681806" y="7946"/>
                </a:lnTo>
                <a:lnTo>
                  <a:pt x="640213" y="10910"/>
                </a:lnTo>
                <a:lnTo>
                  <a:pt x="598957" y="19794"/>
                </a:lnTo>
                <a:lnTo>
                  <a:pt x="558466" y="34599"/>
                </a:lnTo>
                <a:lnTo>
                  <a:pt x="519165" y="55326"/>
                </a:lnTo>
                <a:lnTo>
                  <a:pt x="481479" y="81975"/>
                </a:lnTo>
                <a:lnTo>
                  <a:pt x="445835" y="114548"/>
                </a:lnTo>
                <a:lnTo>
                  <a:pt x="436254" y="102316"/>
                </a:lnTo>
                <a:lnTo>
                  <a:pt x="403772" y="69080"/>
                </a:lnTo>
                <a:lnTo>
                  <a:pt x="366309" y="41579"/>
                </a:lnTo>
                <a:lnTo>
                  <a:pt x="324820" y="20537"/>
                </a:lnTo>
                <a:lnTo>
                  <a:pt x="280452" y="6552"/>
                </a:lnTo>
                <a:lnTo>
                  <a:pt x="234443" y="0"/>
                </a:lnTo>
                <a:lnTo>
                  <a:pt x="194348" y="2085"/>
                </a:lnTo>
                <a:lnTo>
                  <a:pt x="146541" y="10422"/>
                </a:lnTo>
                <a:lnTo>
                  <a:pt x="97125" y="25317"/>
                </a:lnTo>
                <a:lnTo>
                  <a:pt x="52202" y="47075"/>
                </a:lnTo>
                <a:lnTo>
                  <a:pt x="17875" y="76001"/>
                </a:lnTo>
                <a:lnTo>
                  <a:pt x="0" y="113492"/>
                </a:lnTo>
                <a:lnTo>
                  <a:pt x="514" y="116758"/>
                </a:lnTo>
                <a:lnTo>
                  <a:pt x="3274" y="120132"/>
                </a:lnTo>
                <a:lnTo>
                  <a:pt x="7491" y="121255"/>
                </a:lnTo>
                <a:lnTo>
                  <a:pt x="34997" y="112834"/>
                </a:lnTo>
                <a:lnTo>
                  <a:pt x="60138" y="97748"/>
                </a:lnTo>
                <a:lnTo>
                  <a:pt x="84978" y="81003"/>
                </a:lnTo>
                <a:lnTo>
                  <a:pt x="111578" y="67602"/>
                </a:lnTo>
                <a:lnTo>
                  <a:pt x="154762" y="55327"/>
                </a:lnTo>
                <a:lnTo>
                  <a:pt x="184762" y="52935"/>
                </a:lnTo>
                <a:lnTo>
                  <a:pt x="199716" y="53509"/>
                </a:lnTo>
                <a:lnTo>
                  <a:pt x="243407" y="62859"/>
                </a:lnTo>
                <a:lnTo>
                  <a:pt x="283915" y="80838"/>
                </a:lnTo>
                <a:lnTo>
                  <a:pt x="321343" y="104573"/>
                </a:lnTo>
                <a:lnTo>
                  <a:pt x="354901" y="133576"/>
                </a:lnTo>
                <a:lnTo>
                  <a:pt x="383826" y="167202"/>
                </a:lnTo>
                <a:lnTo>
                  <a:pt x="411271" y="211603"/>
                </a:lnTo>
                <a:lnTo>
                  <a:pt x="416708" y="216806"/>
                </a:lnTo>
                <a:lnTo>
                  <a:pt x="430864" y="223786"/>
                </a:lnTo>
                <a:lnTo>
                  <a:pt x="438303" y="22493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7187" y="2519885"/>
            <a:ext cx="852169" cy="202565"/>
          </a:xfrm>
          <a:custGeom>
            <a:avLst/>
            <a:gdLst/>
            <a:ahLst/>
            <a:cxnLst/>
            <a:rect l="l" t="t" r="r" b="b"/>
            <a:pathLst>
              <a:path w="852169" h="202564">
                <a:moveTo>
                  <a:pt x="395267" y="202407"/>
                </a:moveTo>
                <a:lnTo>
                  <a:pt x="402289" y="201198"/>
                </a:lnTo>
                <a:lnTo>
                  <a:pt x="408638" y="202264"/>
                </a:lnTo>
                <a:lnTo>
                  <a:pt x="414773" y="201535"/>
                </a:lnTo>
                <a:lnTo>
                  <a:pt x="426616" y="196487"/>
                </a:lnTo>
                <a:lnTo>
                  <a:pt x="431391" y="192566"/>
                </a:lnTo>
                <a:lnTo>
                  <a:pt x="435018" y="187248"/>
                </a:lnTo>
                <a:lnTo>
                  <a:pt x="468910" y="148617"/>
                </a:lnTo>
                <a:lnTo>
                  <a:pt x="505857" y="117673"/>
                </a:lnTo>
                <a:lnTo>
                  <a:pt x="545340" y="94362"/>
                </a:lnTo>
                <a:lnTo>
                  <a:pt x="586842" y="78629"/>
                </a:lnTo>
                <a:lnTo>
                  <a:pt x="629844" y="70419"/>
                </a:lnTo>
                <a:lnTo>
                  <a:pt x="673828" y="69677"/>
                </a:lnTo>
                <a:lnTo>
                  <a:pt x="718276" y="76350"/>
                </a:lnTo>
                <a:lnTo>
                  <a:pt x="762669" y="90381"/>
                </a:lnTo>
                <a:lnTo>
                  <a:pt x="806489" y="111716"/>
                </a:lnTo>
                <a:lnTo>
                  <a:pt x="849217" y="140302"/>
                </a:lnTo>
                <a:lnTo>
                  <a:pt x="852168" y="141375"/>
                </a:lnTo>
                <a:lnTo>
                  <a:pt x="852168" y="137619"/>
                </a:lnTo>
                <a:lnTo>
                  <a:pt x="820790" y="100369"/>
                </a:lnTo>
                <a:lnTo>
                  <a:pt x="786668" y="69368"/>
                </a:lnTo>
                <a:lnTo>
                  <a:pt x="750291" y="44615"/>
                </a:lnTo>
                <a:lnTo>
                  <a:pt x="712144" y="26111"/>
                </a:lnTo>
                <a:lnTo>
                  <a:pt x="672716" y="13854"/>
                </a:lnTo>
                <a:lnTo>
                  <a:pt x="632494" y="7846"/>
                </a:lnTo>
                <a:lnTo>
                  <a:pt x="591963" y="8087"/>
                </a:lnTo>
                <a:lnTo>
                  <a:pt x="551613" y="14575"/>
                </a:lnTo>
                <a:lnTo>
                  <a:pt x="511930" y="27312"/>
                </a:lnTo>
                <a:lnTo>
                  <a:pt x="473400" y="46297"/>
                </a:lnTo>
                <a:lnTo>
                  <a:pt x="436512" y="71531"/>
                </a:lnTo>
                <a:lnTo>
                  <a:pt x="401753" y="103013"/>
                </a:lnTo>
                <a:lnTo>
                  <a:pt x="393146" y="92019"/>
                </a:lnTo>
                <a:lnTo>
                  <a:pt x="363964" y="62143"/>
                </a:lnTo>
                <a:lnTo>
                  <a:pt x="330307" y="37418"/>
                </a:lnTo>
                <a:lnTo>
                  <a:pt x="293030" y="18495"/>
                </a:lnTo>
                <a:lnTo>
                  <a:pt x="253164" y="5909"/>
                </a:lnTo>
                <a:lnTo>
                  <a:pt x="211822" y="0"/>
                </a:lnTo>
                <a:lnTo>
                  <a:pt x="167715" y="3148"/>
                </a:lnTo>
                <a:lnTo>
                  <a:pt x="115277" y="14241"/>
                </a:lnTo>
                <a:lnTo>
                  <a:pt x="63753" y="33820"/>
                </a:lnTo>
                <a:lnTo>
                  <a:pt x="22389" y="62426"/>
                </a:lnTo>
                <a:lnTo>
                  <a:pt x="430" y="100599"/>
                </a:lnTo>
                <a:lnTo>
                  <a:pt x="0" y="102705"/>
                </a:lnTo>
                <a:lnTo>
                  <a:pt x="472" y="104583"/>
                </a:lnTo>
                <a:lnTo>
                  <a:pt x="3225" y="107886"/>
                </a:lnTo>
                <a:lnTo>
                  <a:pt x="4987" y="108690"/>
                </a:lnTo>
                <a:lnTo>
                  <a:pt x="7136" y="108646"/>
                </a:lnTo>
                <a:lnTo>
                  <a:pt x="31834" y="101412"/>
                </a:lnTo>
                <a:lnTo>
                  <a:pt x="54418" y="87990"/>
                </a:lnTo>
                <a:lnTo>
                  <a:pt x="76701" y="72959"/>
                </a:lnTo>
                <a:lnTo>
                  <a:pt x="100492" y="60895"/>
                </a:lnTo>
                <a:lnTo>
                  <a:pt x="139368" y="49967"/>
                </a:lnTo>
                <a:lnTo>
                  <a:pt x="166352" y="47849"/>
                </a:lnTo>
                <a:lnTo>
                  <a:pt x="179803" y="48369"/>
                </a:lnTo>
                <a:lnTo>
                  <a:pt x="219157" y="56721"/>
                </a:lnTo>
                <a:lnTo>
                  <a:pt x="255754" y="72812"/>
                </a:lnTo>
                <a:lnTo>
                  <a:pt x="289577" y="94124"/>
                </a:lnTo>
                <a:lnTo>
                  <a:pt x="319908" y="120218"/>
                </a:lnTo>
                <a:lnTo>
                  <a:pt x="346050" y="150507"/>
                </a:lnTo>
                <a:lnTo>
                  <a:pt x="370817" y="190558"/>
                </a:lnTo>
                <a:lnTo>
                  <a:pt x="375725" y="195243"/>
                </a:lnTo>
                <a:lnTo>
                  <a:pt x="388550" y="201458"/>
                </a:lnTo>
                <a:lnTo>
                  <a:pt x="395267" y="20240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511" y="2917988"/>
            <a:ext cx="591185" cy="140970"/>
          </a:xfrm>
          <a:custGeom>
            <a:avLst/>
            <a:gdLst/>
            <a:ahLst/>
            <a:cxnLst/>
            <a:rect l="l" t="t" r="r" b="b"/>
            <a:pathLst>
              <a:path w="591185" h="140969">
                <a:moveTo>
                  <a:pt x="207853" y="71358"/>
                </a:moveTo>
                <a:lnTo>
                  <a:pt x="278007" y="71358"/>
                </a:lnTo>
                <a:lnTo>
                  <a:pt x="272020" y="63731"/>
                </a:lnTo>
                <a:lnTo>
                  <a:pt x="244232" y="36862"/>
                </a:lnTo>
                <a:lnTo>
                  <a:pt x="211082" y="16565"/>
                </a:lnTo>
                <a:lnTo>
                  <a:pt x="174447" y="4007"/>
                </a:lnTo>
                <a:lnTo>
                  <a:pt x="146021" y="0"/>
                </a:lnTo>
                <a:lnTo>
                  <a:pt x="106586" y="4007"/>
                </a:lnTo>
                <a:lnTo>
                  <a:pt x="60713" y="16565"/>
                </a:lnTo>
                <a:lnTo>
                  <a:pt x="29791" y="33661"/>
                </a:lnTo>
                <a:lnTo>
                  <a:pt x="124169" y="33661"/>
                </a:lnTo>
                <a:lnTo>
                  <a:pt x="142802" y="36483"/>
                </a:lnTo>
                <a:lnTo>
                  <a:pt x="160294" y="42719"/>
                </a:lnTo>
                <a:lnTo>
                  <a:pt x="176923" y="50571"/>
                </a:lnTo>
                <a:lnTo>
                  <a:pt x="192688" y="60037"/>
                </a:lnTo>
                <a:lnTo>
                  <a:pt x="207590" y="71120"/>
                </a:lnTo>
                <a:lnTo>
                  <a:pt x="207853" y="71358"/>
                </a:lnTo>
                <a:close/>
              </a:path>
              <a:path w="591185" h="140969">
                <a:moveTo>
                  <a:pt x="590803" y="98184"/>
                </a:moveTo>
                <a:lnTo>
                  <a:pt x="590803" y="95502"/>
                </a:lnTo>
                <a:lnTo>
                  <a:pt x="557392" y="58330"/>
                </a:lnTo>
                <a:lnTo>
                  <a:pt x="520086" y="30917"/>
                </a:lnTo>
                <a:lnTo>
                  <a:pt x="480020" y="13262"/>
                </a:lnTo>
                <a:lnTo>
                  <a:pt x="438329" y="5365"/>
                </a:lnTo>
                <a:lnTo>
                  <a:pt x="396147" y="7226"/>
                </a:lnTo>
                <a:lnTo>
                  <a:pt x="354609" y="18845"/>
                </a:lnTo>
                <a:lnTo>
                  <a:pt x="314851" y="40222"/>
                </a:lnTo>
                <a:lnTo>
                  <a:pt x="305696" y="47959"/>
                </a:lnTo>
                <a:lnTo>
                  <a:pt x="458182" y="47959"/>
                </a:lnTo>
                <a:lnTo>
                  <a:pt x="502221" y="54096"/>
                </a:lnTo>
                <a:lnTo>
                  <a:pt x="545903" y="70553"/>
                </a:lnTo>
                <a:lnTo>
                  <a:pt x="546869" y="71120"/>
                </a:lnTo>
                <a:lnTo>
                  <a:pt x="588657" y="97379"/>
                </a:lnTo>
                <a:lnTo>
                  <a:pt x="590803" y="98184"/>
                </a:lnTo>
                <a:close/>
              </a:path>
              <a:path w="591185" h="140969">
                <a:moveTo>
                  <a:pt x="3319" y="76187"/>
                </a:moveTo>
                <a:lnTo>
                  <a:pt x="4914" y="76187"/>
                </a:lnTo>
                <a:lnTo>
                  <a:pt x="22109" y="71120"/>
                </a:lnTo>
                <a:lnTo>
                  <a:pt x="37777" y="61767"/>
                </a:lnTo>
                <a:lnTo>
                  <a:pt x="53277" y="51288"/>
                </a:lnTo>
                <a:lnTo>
                  <a:pt x="69834" y="42922"/>
                </a:lnTo>
                <a:lnTo>
                  <a:pt x="87790" y="36862"/>
                </a:lnTo>
                <a:lnTo>
                  <a:pt x="105797" y="33793"/>
                </a:lnTo>
                <a:lnTo>
                  <a:pt x="124169" y="33661"/>
                </a:lnTo>
                <a:lnTo>
                  <a:pt x="29791" y="33661"/>
                </a:lnTo>
                <a:lnTo>
                  <a:pt x="21077" y="38479"/>
                </a:lnTo>
                <a:lnTo>
                  <a:pt x="354" y="70553"/>
                </a:lnTo>
                <a:lnTo>
                  <a:pt x="0" y="72014"/>
                </a:lnTo>
                <a:lnTo>
                  <a:pt x="295" y="73329"/>
                </a:lnTo>
                <a:lnTo>
                  <a:pt x="2187" y="75666"/>
                </a:lnTo>
                <a:lnTo>
                  <a:pt x="3319" y="76187"/>
                </a:lnTo>
                <a:close/>
              </a:path>
              <a:path w="591185" h="140969">
                <a:moveTo>
                  <a:pt x="268719" y="139765"/>
                </a:moveTo>
                <a:lnTo>
                  <a:pt x="287266" y="139765"/>
                </a:lnTo>
                <a:lnTo>
                  <a:pt x="295226" y="136300"/>
                </a:lnTo>
                <a:lnTo>
                  <a:pt x="298549" y="133549"/>
                </a:lnTo>
                <a:lnTo>
                  <a:pt x="301078" y="129839"/>
                </a:lnTo>
                <a:lnTo>
                  <a:pt x="335394" y="93142"/>
                </a:lnTo>
                <a:lnTo>
                  <a:pt x="373717" y="67350"/>
                </a:lnTo>
                <a:lnTo>
                  <a:pt x="414997" y="52333"/>
                </a:lnTo>
                <a:lnTo>
                  <a:pt x="458182" y="47959"/>
                </a:lnTo>
                <a:lnTo>
                  <a:pt x="305696" y="47959"/>
                </a:lnTo>
                <a:lnTo>
                  <a:pt x="278007" y="71358"/>
                </a:lnTo>
                <a:lnTo>
                  <a:pt x="207853" y="71358"/>
                </a:lnTo>
                <a:lnTo>
                  <a:pt x="221351" y="83589"/>
                </a:lnTo>
                <a:lnTo>
                  <a:pt x="233695" y="97220"/>
                </a:lnTo>
                <a:lnTo>
                  <a:pt x="244622" y="112010"/>
                </a:lnTo>
                <a:lnTo>
                  <a:pt x="254132" y="127961"/>
                </a:lnTo>
                <a:lnTo>
                  <a:pt x="256534" y="132251"/>
                </a:lnTo>
                <a:lnTo>
                  <a:pt x="259943" y="135475"/>
                </a:lnTo>
                <a:lnTo>
                  <a:pt x="268719" y="139765"/>
                </a:lnTo>
                <a:close/>
              </a:path>
              <a:path w="591185" h="140969">
                <a:moveTo>
                  <a:pt x="282714" y="140442"/>
                </a:moveTo>
                <a:lnTo>
                  <a:pt x="287907" y="139765"/>
                </a:lnTo>
                <a:lnTo>
                  <a:pt x="278275" y="139765"/>
                </a:lnTo>
                <a:lnTo>
                  <a:pt x="282714" y="140442"/>
                </a:lnTo>
                <a:close/>
              </a:path>
              <a:path w="591185" h="140969">
                <a:moveTo>
                  <a:pt x="273011" y="140442"/>
                </a:moveTo>
                <a:lnTo>
                  <a:pt x="273822" y="140442"/>
                </a:lnTo>
                <a:lnTo>
                  <a:pt x="278275" y="139765"/>
                </a:lnTo>
                <a:lnTo>
                  <a:pt x="268591" y="139765"/>
                </a:lnTo>
                <a:lnTo>
                  <a:pt x="273011" y="140442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86516"/>
            <a:ext cx="18288000" cy="7100570"/>
            <a:chOff x="0" y="3186516"/>
            <a:chExt cx="18288000" cy="7100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3839987"/>
              <a:ext cx="16226798" cy="62058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7131" y="3186518"/>
              <a:ext cx="4802505" cy="5942330"/>
            </a:xfrm>
            <a:custGeom>
              <a:avLst/>
              <a:gdLst/>
              <a:ahLst/>
              <a:cxnLst/>
              <a:rect l="l" t="t" r="r" b="b"/>
              <a:pathLst>
                <a:path w="4802505" h="5942330">
                  <a:moveTo>
                    <a:pt x="2114181" y="1798180"/>
                  </a:moveTo>
                  <a:lnTo>
                    <a:pt x="103212" y="15633"/>
                  </a:lnTo>
                  <a:lnTo>
                    <a:pt x="93903" y="8788"/>
                  </a:lnTo>
                  <a:lnTo>
                    <a:pt x="83731" y="3911"/>
                  </a:lnTo>
                  <a:lnTo>
                    <a:pt x="72758" y="914"/>
                  </a:lnTo>
                  <a:lnTo>
                    <a:pt x="72275" y="914"/>
                  </a:lnTo>
                  <a:lnTo>
                    <a:pt x="61950" y="0"/>
                  </a:lnTo>
                  <a:lnTo>
                    <a:pt x="21856" y="14668"/>
                  </a:lnTo>
                  <a:lnTo>
                    <a:pt x="0" y="57759"/>
                  </a:lnTo>
                  <a:lnTo>
                    <a:pt x="2984" y="81749"/>
                  </a:lnTo>
                  <a:lnTo>
                    <a:pt x="1369225" y="1624799"/>
                  </a:lnTo>
                  <a:lnTo>
                    <a:pt x="1396542" y="1652549"/>
                  </a:lnTo>
                  <a:lnTo>
                    <a:pt x="1426324" y="1677250"/>
                  </a:lnTo>
                  <a:lnTo>
                    <a:pt x="1458264" y="1698739"/>
                  </a:lnTo>
                  <a:lnTo>
                    <a:pt x="1492110" y="1716900"/>
                  </a:lnTo>
                  <a:lnTo>
                    <a:pt x="1527581" y="1731594"/>
                  </a:lnTo>
                  <a:lnTo>
                    <a:pt x="1564462" y="1742706"/>
                  </a:lnTo>
                  <a:lnTo>
                    <a:pt x="1602435" y="1750110"/>
                  </a:lnTo>
                  <a:lnTo>
                    <a:pt x="1686356" y="1757743"/>
                  </a:lnTo>
                  <a:lnTo>
                    <a:pt x="1730629" y="1766011"/>
                  </a:lnTo>
                  <a:lnTo>
                    <a:pt x="1773783" y="1778381"/>
                  </a:lnTo>
                  <a:lnTo>
                    <a:pt x="1815515" y="1794751"/>
                  </a:lnTo>
                  <a:lnTo>
                    <a:pt x="1878164" y="1828571"/>
                  </a:lnTo>
                  <a:lnTo>
                    <a:pt x="1935378" y="1871789"/>
                  </a:lnTo>
                  <a:lnTo>
                    <a:pt x="1981771" y="1912569"/>
                  </a:lnTo>
                  <a:lnTo>
                    <a:pt x="2114181" y="1798180"/>
                  </a:lnTo>
                  <a:close/>
                </a:path>
                <a:path w="4802505" h="5942330">
                  <a:moveTo>
                    <a:pt x="2563012" y="4677207"/>
                  </a:moveTo>
                  <a:lnTo>
                    <a:pt x="2479459" y="2639911"/>
                  </a:lnTo>
                  <a:lnTo>
                    <a:pt x="2473845" y="2588336"/>
                  </a:lnTo>
                  <a:lnTo>
                    <a:pt x="2461488" y="2538425"/>
                  </a:lnTo>
                  <a:lnTo>
                    <a:pt x="2442692" y="2490787"/>
                  </a:lnTo>
                  <a:lnTo>
                    <a:pt x="2417762" y="2446058"/>
                  </a:lnTo>
                  <a:lnTo>
                    <a:pt x="2386965" y="2404872"/>
                  </a:lnTo>
                  <a:lnTo>
                    <a:pt x="2350617" y="2367838"/>
                  </a:lnTo>
                  <a:lnTo>
                    <a:pt x="2321483" y="2339530"/>
                  </a:lnTo>
                  <a:lnTo>
                    <a:pt x="2295004" y="2309012"/>
                  </a:lnTo>
                  <a:lnTo>
                    <a:pt x="2271280" y="2276475"/>
                  </a:lnTo>
                  <a:lnTo>
                    <a:pt x="2250427" y="2242070"/>
                  </a:lnTo>
                  <a:lnTo>
                    <a:pt x="2232558" y="2206079"/>
                  </a:lnTo>
                  <a:lnTo>
                    <a:pt x="2217775" y="2168626"/>
                  </a:lnTo>
                  <a:lnTo>
                    <a:pt x="2206167" y="2129917"/>
                  </a:lnTo>
                  <a:lnTo>
                    <a:pt x="2197862" y="2090140"/>
                  </a:lnTo>
                  <a:lnTo>
                    <a:pt x="2187854" y="2029206"/>
                  </a:lnTo>
                  <a:lnTo>
                    <a:pt x="2012962" y="2033803"/>
                  </a:lnTo>
                  <a:lnTo>
                    <a:pt x="2016252" y="2054364"/>
                  </a:lnTo>
                  <a:lnTo>
                    <a:pt x="2050884" y="2269871"/>
                  </a:lnTo>
                  <a:lnTo>
                    <a:pt x="2026539" y="2249957"/>
                  </a:lnTo>
                  <a:lnTo>
                    <a:pt x="1986305" y="2237549"/>
                  </a:lnTo>
                  <a:lnTo>
                    <a:pt x="1947151" y="2240623"/>
                  </a:lnTo>
                  <a:lnTo>
                    <a:pt x="1912670" y="2256802"/>
                  </a:lnTo>
                  <a:lnTo>
                    <a:pt x="1885899" y="2283917"/>
                  </a:lnTo>
                  <a:lnTo>
                    <a:pt x="1869935" y="2319794"/>
                  </a:lnTo>
                  <a:lnTo>
                    <a:pt x="994346" y="5942330"/>
                  </a:lnTo>
                  <a:lnTo>
                    <a:pt x="1816747" y="5942330"/>
                  </a:lnTo>
                  <a:lnTo>
                    <a:pt x="2077135" y="2433142"/>
                  </a:lnTo>
                  <a:lnTo>
                    <a:pt x="2439441" y="4686998"/>
                  </a:lnTo>
                  <a:lnTo>
                    <a:pt x="2446921" y="4708106"/>
                  </a:lnTo>
                  <a:lnTo>
                    <a:pt x="2460879" y="4724768"/>
                  </a:lnTo>
                  <a:lnTo>
                    <a:pt x="2479713" y="4735614"/>
                  </a:lnTo>
                  <a:lnTo>
                    <a:pt x="2501811" y="4739297"/>
                  </a:lnTo>
                  <a:lnTo>
                    <a:pt x="2525738" y="4734103"/>
                  </a:lnTo>
                  <a:lnTo>
                    <a:pt x="2545181" y="4720691"/>
                  </a:lnTo>
                  <a:lnTo>
                    <a:pt x="2558237" y="4701057"/>
                  </a:lnTo>
                  <a:lnTo>
                    <a:pt x="2563012" y="4677207"/>
                  </a:lnTo>
                  <a:close/>
                </a:path>
                <a:path w="4802505" h="5942330">
                  <a:moveTo>
                    <a:pt x="4802403" y="1065733"/>
                  </a:moveTo>
                  <a:lnTo>
                    <a:pt x="4794174" y="1022997"/>
                  </a:lnTo>
                  <a:lnTo>
                    <a:pt x="4762093" y="996861"/>
                  </a:lnTo>
                  <a:lnTo>
                    <a:pt x="4741138" y="993190"/>
                  </a:lnTo>
                  <a:lnTo>
                    <a:pt x="4736681" y="993190"/>
                  </a:lnTo>
                  <a:lnTo>
                    <a:pt x="2740241" y="1439062"/>
                  </a:lnTo>
                  <a:lnTo>
                    <a:pt x="2690469" y="1453756"/>
                  </a:lnTo>
                  <a:lnTo>
                    <a:pt x="2643555" y="1474774"/>
                  </a:lnTo>
                  <a:lnTo>
                    <a:pt x="2600020" y="1501736"/>
                  </a:lnTo>
                  <a:lnTo>
                    <a:pt x="2560459" y="1534236"/>
                  </a:lnTo>
                  <a:lnTo>
                    <a:pt x="2525407" y="1571840"/>
                  </a:lnTo>
                  <a:lnTo>
                    <a:pt x="2495435" y="1614170"/>
                  </a:lnTo>
                  <a:lnTo>
                    <a:pt x="2468080" y="1654136"/>
                  </a:lnTo>
                  <a:lnTo>
                    <a:pt x="2437041" y="1690903"/>
                  </a:lnTo>
                  <a:lnTo>
                    <a:pt x="2402560" y="1724215"/>
                  </a:lnTo>
                  <a:lnTo>
                    <a:pt x="2364917" y="1753870"/>
                  </a:lnTo>
                  <a:lnTo>
                    <a:pt x="2324417" y="1779625"/>
                  </a:lnTo>
                  <a:lnTo>
                    <a:pt x="2281339" y="1801266"/>
                  </a:lnTo>
                  <a:lnTo>
                    <a:pt x="2191143" y="1834705"/>
                  </a:lnTo>
                  <a:lnTo>
                    <a:pt x="2195322" y="1854657"/>
                  </a:lnTo>
                  <a:lnTo>
                    <a:pt x="2226780" y="2005977"/>
                  </a:lnTo>
                  <a:lnTo>
                    <a:pt x="4761763" y="1114018"/>
                  </a:lnTo>
                  <a:lnTo>
                    <a:pt x="4781194" y="1102893"/>
                  </a:lnTo>
                  <a:lnTo>
                    <a:pt x="4795101" y="1086192"/>
                  </a:lnTo>
                  <a:lnTo>
                    <a:pt x="4802403" y="1065733"/>
                  </a:lnTo>
                  <a:close/>
                </a:path>
              </a:pathLst>
            </a:custGeom>
            <a:solidFill>
              <a:srgbClr val="424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32650" y="4927264"/>
              <a:ext cx="639445" cy="265430"/>
            </a:xfrm>
            <a:custGeom>
              <a:avLst/>
              <a:gdLst/>
              <a:ahLst/>
              <a:cxnLst/>
              <a:rect l="l" t="t" r="r" b="b"/>
              <a:pathLst>
                <a:path w="639445" h="265429">
                  <a:moveTo>
                    <a:pt x="411268" y="265224"/>
                  </a:moveTo>
                  <a:lnTo>
                    <a:pt x="379811" y="113902"/>
                  </a:lnTo>
                  <a:lnTo>
                    <a:pt x="390091" y="88819"/>
                  </a:lnTo>
                  <a:lnTo>
                    <a:pt x="441910" y="70306"/>
                  </a:lnTo>
                  <a:lnTo>
                    <a:pt x="449947" y="67197"/>
                  </a:lnTo>
                  <a:lnTo>
                    <a:pt x="457919" y="63933"/>
                  </a:lnTo>
                  <a:lnTo>
                    <a:pt x="465821" y="60515"/>
                  </a:lnTo>
                  <a:lnTo>
                    <a:pt x="639416" y="184971"/>
                  </a:lnTo>
                  <a:lnTo>
                    <a:pt x="411268" y="265224"/>
                  </a:lnTo>
                  <a:close/>
                </a:path>
                <a:path w="639445" h="265429">
                  <a:moveTo>
                    <a:pt x="166262" y="171813"/>
                  </a:moveTo>
                  <a:lnTo>
                    <a:pt x="119864" y="131035"/>
                  </a:lnTo>
                  <a:lnTo>
                    <a:pt x="62656" y="87816"/>
                  </a:lnTo>
                  <a:lnTo>
                    <a:pt x="0" y="54004"/>
                  </a:lnTo>
                  <a:lnTo>
                    <a:pt x="233904" y="0"/>
                  </a:lnTo>
                  <a:lnTo>
                    <a:pt x="256589" y="20149"/>
                  </a:lnTo>
                  <a:lnTo>
                    <a:pt x="239868" y="108273"/>
                  </a:lnTo>
                  <a:lnTo>
                    <a:pt x="166262" y="171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09271" y="490718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06" y="438613"/>
                  </a:moveTo>
                  <a:lnTo>
                    <a:pt x="175115" y="434157"/>
                  </a:lnTo>
                  <a:lnTo>
                    <a:pt x="133951" y="421376"/>
                  </a:lnTo>
                  <a:lnTo>
                    <a:pt x="96699" y="401153"/>
                  </a:lnTo>
                  <a:lnTo>
                    <a:pt x="64241" y="374372"/>
                  </a:lnTo>
                  <a:lnTo>
                    <a:pt x="37459" y="341914"/>
                  </a:lnTo>
                  <a:lnTo>
                    <a:pt x="17237" y="304661"/>
                  </a:lnTo>
                  <a:lnTo>
                    <a:pt x="4456" y="263498"/>
                  </a:lnTo>
                  <a:lnTo>
                    <a:pt x="0" y="219306"/>
                  </a:lnTo>
                  <a:lnTo>
                    <a:pt x="4456" y="175114"/>
                  </a:lnTo>
                  <a:lnTo>
                    <a:pt x="17237" y="133951"/>
                  </a:lnTo>
                  <a:lnTo>
                    <a:pt x="37459" y="96699"/>
                  </a:lnTo>
                  <a:lnTo>
                    <a:pt x="64241" y="64241"/>
                  </a:lnTo>
                  <a:lnTo>
                    <a:pt x="96699" y="37459"/>
                  </a:lnTo>
                  <a:lnTo>
                    <a:pt x="133951" y="17237"/>
                  </a:lnTo>
                  <a:lnTo>
                    <a:pt x="175115" y="4456"/>
                  </a:lnTo>
                  <a:lnTo>
                    <a:pt x="219306" y="0"/>
                  </a:lnTo>
                  <a:lnTo>
                    <a:pt x="263498" y="4456"/>
                  </a:lnTo>
                  <a:lnTo>
                    <a:pt x="304661" y="17237"/>
                  </a:lnTo>
                  <a:lnTo>
                    <a:pt x="341913" y="37459"/>
                  </a:lnTo>
                  <a:lnTo>
                    <a:pt x="374372" y="64241"/>
                  </a:lnTo>
                  <a:lnTo>
                    <a:pt x="401153" y="96699"/>
                  </a:lnTo>
                  <a:lnTo>
                    <a:pt x="421376" y="133951"/>
                  </a:lnTo>
                  <a:lnTo>
                    <a:pt x="434157" y="175114"/>
                  </a:lnTo>
                  <a:lnTo>
                    <a:pt x="438613" y="219306"/>
                  </a:lnTo>
                  <a:lnTo>
                    <a:pt x="434157" y="263498"/>
                  </a:lnTo>
                  <a:lnTo>
                    <a:pt x="421376" y="304661"/>
                  </a:lnTo>
                  <a:lnTo>
                    <a:pt x="401153" y="341914"/>
                  </a:lnTo>
                  <a:lnTo>
                    <a:pt x="374372" y="374372"/>
                  </a:lnTo>
                  <a:lnTo>
                    <a:pt x="341913" y="401153"/>
                  </a:lnTo>
                  <a:lnTo>
                    <a:pt x="304661" y="421376"/>
                  </a:lnTo>
                  <a:lnTo>
                    <a:pt x="263498" y="434157"/>
                  </a:lnTo>
                  <a:lnTo>
                    <a:pt x="219306" y="438613"/>
                  </a:lnTo>
                  <a:close/>
                </a:path>
              </a:pathLst>
            </a:custGeom>
            <a:solidFill>
              <a:srgbClr val="424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15870" y="5429408"/>
              <a:ext cx="1065530" cy="3698875"/>
            </a:xfrm>
            <a:custGeom>
              <a:avLst/>
              <a:gdLst/>
              <a:ahLst/>
              <a:cxnLst/>
              <a:rect l="l" t="t" r="r" b="b"/>
              <a:pathLst>
                <a:path w="1065529" h="3698875">
                  <a:moveTo>
                    <a:pt x="125827" y="3681887"/>
                  </a:moveTo>
                  <a:lnTo>
                    <a:pt x="121578" y="3678255"/>
                  </a:lnTo>
                  <a:lnTo>
                    <a:pt x="118768" y="3676336"/>
                  </a:lnTo>
                  <a:lnTo>
                    <a:pt x="120892" y="3671950"/>
                  </a:lnTo>
                  <a:lnTo>
                    <a:pt x="129596" y="3673321"/>
                  </a:lnTo>
                  <a:lnTo>
                    <a:pt x="125827" y="3681887"/>
                  </a:lnTo>
                  <a:close/>
                </a:path>
                <a:path w="1065529" h="3698875">
                  <a:moveTo>
                    <a:pt x="114862" y="3689152"/>
                  </a:moveTo>
                  <a:lnTo>
                    <a:pt x="115273" y="3684286"/>
                  </a:lnTo>
                  <a:lnTo>
                    <a:pt x="115821" y="3680037"/>
                  </a:lnTo>
                  <a:lnTo>
                    <a:pt x="122469" y="3679488"/>
                  </a:lnTo>
                  <a:lnTo>
                    <a:pt x="123771" y="3683463"/>
                  </a:lnTo>
                  <a:lnTo>
                    <a:pt x="125210" y="3688124"/>
                  </a:lnTo>
                  <a:lnTo>
                    <a:pt x="114862" y="3689152"/>
                  </a:lnTo>
                  <a:close/>
                </a:path>
                <a:path w="1065529" h="3698875">
                  <a:moveTo>
                    <a:pt x="25631" y="3698609"/>
                  </a:moveTo>
                  <a:lnTo>
                    <a:pt x="20148" y="3694429"/>
                  </a:lnTo>
                  <a:lnTo>
                    <a:pt x="18229" y="3693126"/>
                  </a:lnTo>
                  <a:lnTo>
                    <a:pt x="18778" y="3690179"/>
                  </a:lnTo>
                  <a:lnTo>
                    <a:pt x="20628" y="3688946"/>
                  </a:lnTo>
                  <a:lnTo>
                    <a:pt x="26796" y="3687027"/>
                  </a:lnTo>
                  <a:lnTo>
                    <a:pt x="25631" y="3698609"/>
                  </a:lnTo>
                  <a:close/>
                </a:path>
                <a:path w="1065529" h="3698875">
                  <a:moveTo>
                    <a:pt x="823826" y="323457"/>
                  </a:moveTo>
                  <a:lnTo>
                    <a:pt x="818301" y="323457"/>
                  </a:lnTo>
                  <a:lnTo>
                    <a:pt x="822271" y="310798"/>
                  </a:lnTo>
                  <a:lnTo>
                    <a:pt x="823826" y="323457"/>
                  </a:lnTo>
                  <a:close/>
                </a:path>
                <a:path w="1065529" h="3698875">
                  <a:moveTo>
                    <a:pt x="859864" y="323457"/>
                  </a:moveTo>
                  <a:lnTo>
                    <a:pt x="844482" y="323457"/>
                  </a:lnTo>
                  <a:lnTo>
                    <a:pt x="848785" y="310798"/>
                  </a:lnTo>
                  <a:lnTo>
                    <a:pt x="852418" y="310798"/>
                  </a:lnTo>
                  <a:lnTo>
                    <a:pt x="859864" y="323457"/>
                  </a:lnTo>
                  <a:close/>
                </a:path>
                <a:path w="1065529" h="3698875">
                  <a:moveTo>
                    <a:pt x="872890" y="323457"/>
                  </a:moveTo>
                  <a:lnTo>
                    <a:pt x="866597" y="323457"/>
                  </a:lnTo>
                  <a:lnTo>
                    <a:pt x="864660" y="310798"/>
                  </a:lnTo>
                  <a:lnTo>
                    <a:pt x="870442" y="310798"/>
                  </a:lnTo>
                  <a:lnTo>
                    <a:pt x="872890" y="323457"/>
                  </a:lnTo>
                  <a:close/>
                </a:path>
                <a:path w="1065529" h="3698875">
                  <a:moveTo>
                    <a:pt x="880369" y="323457"/>
                  </a:moveTo>
                  <a:lnTo>
                    <a:pt x="872861" y="323457"/>
                  </a:lnTo>
                  <a:lnTo>
                    <a:pt x="877159" y="310798"/>
                  </a:lnTo>
                  <a:lnTo>
                    <a:pt x="880369" y="323457"/>
                  </a:lnTo>
                  <a:close/>
                </a:path>
                <a:path w="1065529" h="3698875">
                  <a:moveTo>
                    <a:pt x="914592" y="323457"/>
                  </a:moveTo>
                  <a:lnTo>
                    <a:pt x="911562" y="310798"/>
                  </a:lnTo>
                  <a:lnTo>
                    <a:pt x="918964" y="310798"/>
                  </a:lnTo>
                  <a:lnTo>
                    <a:pt x="914592" y="323457"/>
                  </a:lnTo>
                  <a:close/>
                </a:path>
                <a:path w="1065529" h="3698875">
                  <a:moveTo>
                    <a:pt x="957209" y="323457"/>
                  </a:moveTo>
                  <a:lnTo>
                    <a:pt x="954116" y="323457"/>
                  </a:lnTo>
                  <a:lnTo>
                    <a:pt x="952476" y="310798"/>
                  </a:lnTo>
                  <a:lnTo>
                    <a:pt x="958233" y="310798"/>
                  </a:lnTo>
                  <a:lnTo>
                    <a:pt x="957209" y="323457"/>
                  </a:lnTo>
                  <a:close/>
                </a:path>
                <a:path w="1065529" h="3698875">
                  <a:moveTo>
                    <a:pt x="849298" y="336198"/>
                  </a:moveTo>
                  <a:lnTo>
                    <a:pt x="844750" y="336198"/>
                  </a:lnTo>
                  <a:lnTo>
                    <a:pt x="840252" y="323457"/>
                  </a:lnTo>
                  <a:lnTo>
                    <a:pt x="846996" y="323457"/>
                  </a:lnTo>
                  <a:lnTo>
                    <a:pt x="849298" y="336198"/>
                  </a:lnTo>
                  <a:close/>
                </a:path>
                <a:path w="1065529" h="3698875">
                  <a:moveTo>
                    <a:pt x="804856" y="361598"/>
                  </a:moveTo>
                  <a:lnTo>
                    <a:pt x="801018" y="361598"/>
                  </a:lnTo>
                  <a:lnTo>
                    <a:pt x="805747" y="336198"/>
                  </a:lnTo>
                  <a:lnTo>
                    <a:pt x="804170" y="348898"/>
                  </a:lnTo>
                  <a:lnTo>
                    <a:pt x="805610" y="348898"/>
                  </a:lnTo>
                  <a:lnTo>
                    <a:pt x="804856" y="361598"/>
                  </a:lnTo>
                  <a:close/>
                </a:path>
                <a:path w="1065529" h="3698875">
                  <a:moveTo>
                    <a:pt x="819316" y="348898"/>
                  </a:moveTo>
                  <a:lnTo>
                    <a:pt x="809241" y="348898"/>
                  </a:lnTo>
                  <a:lnTo>
                    <a:pt x="808488" y="336198"/>
                  </a:lnTo>
                  <a:lnTo>
                    <a:pt x="814519" y="336198"/>
                  </a:lnTo>
                  <a:lnTo>
                    <a:pt x="819316" y="348898"/>
                  </a:lnTo>
                  <a:close/>
                </a:path>
                <a:path w="1065529" h="3698875">
                  <a:moveTo>
                    <a:pt x="827060" y="348898"/>
                  </a:moveTo>
                  <a:lnTo>
                    <a:pt x="822126" y="348898"/>
                  </a:lnTo>
                  <a:lnTo>
                    <a:pt x="818768" y="336198"/>
                  </a:lnTo>
                  <a:lnTo>
                    <a:pt x="824731" y="336198"/>
                  </a:lnTo>
                  <a:lnTo>
                    <a:pt x="827060" y="348898"/>
                  </a:lnTo>
                  <a:close/>
                </a:path>
                <a:path w="1065529" h="3698875">
                  <a:moveTo>
                    <a:pt x="835559" y="348898"/>
                  </a:moveTo>
                  <a:lnTo>
                    <a:pt x="833640" y="336198"/>
                  </a:lnTo>
                  <a:lnTo>
                    <a:pt x="841521" y="336198"/>
                  </a:lnTo>
                  <a:lnTo>
                    <a:pt x="835559" y="348898"/>
                  </a:lnTo>
                  <a:close/>
                </a:path>
                <a:path w="1065529" h="3698875">
                  <a:moveTo>
                    <a:pt x="852212" y="348898"/>
                  </a:moveTo>
                  <a:lnTo>
                    <a:pt x="849402" y="348898"/>
                  </a:lnTo>
                  <a:lnTo>
                    <a:pt x="847415" y="336198"/>
                  </a:lnTo>
                  <a:lnTo>
                    <a:pt x="858449" y="336198"/>
                  </a:lnTo>
                  <a:lnTo>
                    <a:pt x="852212" y="348898"/>
                  </a:lnTo>
                  <a:close/>
                </a:path>
                <a:path w="1065529" h="3698875">
                  <a:moveTo>
                    <a:pt x="821509" y="361598"/>
                  </a:moveTo>
                  <a:lnTo>
                    <a:pt x="813422" y="361598"/>
                  </a:lnTo>
                  <a:lnTo>
                    <a:pt x="816575" y="348898"/>
                  </a:lnTo>
                  <a:lnTo>
                    <a:pt x="821509" y="361598"/>
                  </a:lnTo>
                  <a:close/>
                </a:path>
                <a:path w="1065529" h="3698875">
                  <a:moveTo>
                    <a:pt x="838574" y="361598"/>
                  </a:moveTo>
                  <a:lnTo>
                    <a:pt x="832886" y="361598"/>
                  </a:lnTo>
                  <a:lnTo>
                    <a:pt x="832404" y="350424"/>
                  </a:lnTo>
                  <a:lnTo>
                    <a:pt x="832338" y="348898"/>
                  </a:lnTo>
                  <a:lnTo>
                    <a:pt x="842138" y="348898"/>
                  </a:lnTo>
                  <a:lnTo>
                    <a:pt x="842072" y="350424"/>
                  </a:lnTo>
                  <a:lnTo>
                    <a:pt x="838574" y="361598"/>
                  </a:lnTo>
                  <a:close/>
                </a:path>
                <a:path w="1065529" h="3698875">
                  <a:moveTo>
                    <a:pt x="842072" y="350424"/>
                  </a:moveTo>
                  <a:lnTo>
                    <a:pt x="842138" y="348898"/>
                  </a:lnTo>
                  <a:lnTo>
                    <a:pt x="842549" y="348898"/>
                  </a:lnTo>
                  <a:lnTo>
                    <a:pt x="842072" y="350424"/>
                  </a:lnTo>
                  <a:close/>
                </a:path>
                <a:path w="1065529" h="3698875">
                  <a:moveTo>
                    <a:pt x="850225" y="361598"/>
                  </a:moveTo>
                  <a:lnTo>
                    <a:pt x="841589" y="361598"/>
                  </a:lnTo>
                  <a:lnTo>
                    <a:pt x="842072" y="350424"/>
                  </a:lnTo>
                  <a:lnTo>
                    <a:pt x="842549" y="348898"/>
                  </a:lnTo>
                  <a:lnTo>
                    <a:pt x="850773" y="348898"/>
                  </a:lnTo>
                  <a:lnTo>
                    <a:pt x="850225" y="361598"/>
                  </a:lnTo>
                  <a:close/>
                </a:path>
                <a:path w="1065529" h="3698875">
                  <a:moveTo>
                    <a:pt x="892030" y="361598"/>
                  </a:moveTo>
                  <a:lnTo>
                    <a:pt x="883874" y="361598"/>
                  </a:lnTo>
                  <a:lnTo>
                    <a:pt x="881133" y="348898"/>
                  </a:lnTo>
                  <a:lnTo>
                    <a:pt x="889220" y="348898"/>
                  </a:lnTo>
                  <a:lnTo>
                    <a:pt x="892030" y="361598"/>
                  </a:lnTo>
                  <a:close/>
                </a:path>
                <a:path w="1065529" h="3698875">
                  <a:moveTo>
                    <a:pt x="825827" y="374298"/>
                  </a:moveTo>
                  <a:lnTo>
                    <a:pt x="812874" y="374298"/>
                  </a:lnTo>
                  <a:lnTo>
                    <a:pt x="813285" y="361598"/>
                  </a:lnTo>
                  <a:lnTo>
                    <a:pt x="826238" y="361598"/>
                  </a:lnTo>
                  <a:lnTo>
                    <a:pt x="825827" y="374298"/>
                  </a:lnTo>
                  <a:close/>
                </a:path>
                <a:path w="1065529" h="3698875">
                  <a:moveTo>
                    <a:pt x="867084" y="374298"/>
                  </a:moveTo>
                  <a:lnTo>
                    <a:pt x="857900" y="374298"/>
                  </a:lnTo>
                  <a:lnTo>
                    <a:pt x="858106" y="361598"/>
                  </a:lnTo>
                  <a:lnTo>
                    <a:pt x="867221" y="361598"/>
                  </a:lnTo>
                  <a:lnTo>
                    <a:pt x="867084" y="374298"/>
                  </a:lnTo>
                  <a:close/>
                </a:path>
                <a:path w="1065529" h="3698875">
                  <a:moveTo>
                    <a:pt x="913824" y="374298"/>
                  </a:moveTo>
                  <a:lnTo>
                    <a:pt x="909917" y="374298"/>
                  </a:lnTo>
                  <a:lnTo>
                    <a:pt x="910441" y="361598"/>
                  </a:lnTo>
                  <a:lnTo>
                    <a:pt x="916037" y="361598"/>
                  </a:lnTo>
                  <a:lnTo>
                    <a:pt x="913824" y="374298"/>
                  </a:lnTo>
                  <a:close/>
                </a:path>
                <a:path w="1065529" h="3698875">
                  <a:moveTo>
                    <a:pt x="803828" y="386998"/>
                  </a:moveTo>
                  <a:lnTo>
                    <a:pt x="796769" y="386998"/>
                  </a:lnTo>
                  <a:lnTo>
                    <a:pt x="794644" y="374298"/>
                  </a:lnTo>
                  <a:lnTo>
                    <a:pt x="802457" y="374298"/>
                  </a:lnTo>
                  <a:lnTo>
                    <a:pt x="803828" y="386998"/>
                  </a:lnTo>
                  <a:close/>
                </a:path>
                <a:path w="1065529" h="3698875">
                  <a:moveTo>
                    <a:pt x="817877" y="386998"/>
                  </a:moveTo>
                  <a:lnTo>
                    <a:pt x="809584" y="386998"/>
                  </a:lnTo>
                  <a:lnTo>
                    <a:pt x="806295" y="374298"/>
                  </a:lnTo>
                  <a:lnTo>
                    <a:pt x="820207" y="374298"/>
                  </a:lnTo>
                  <a:lnTo>
                    <a:pt x="820207" y="383038"/>
                  </a:lnTo>
                  <a:lnTo>
                    <a:pt x="817877" y="386998"/>
                  </a:lnTo>
                  <a:close/>
                </a:path>
                <a:path w="1065529" h="3698875">
                  <a:moveTo>
                    <a:pt x="824319" y="386998"/>
                  </a:moveTo>
                  <a:lnTo>
                    <a:pt x="820207" y="386998"/>
                  </a:lnTo>
                  <a:lnTo>
                    <a:pt x="820207" y="383038"/>
                  </a:lnTo>
                  <a:lnTo>
                    <a:pt x="825347" y="374298"/>
                  </a:lnTo>
                  <a:lnTo>
                    <a:pt x="824319" y="386998"/>
                  </a:lnTo>
                  <a:close/>
                </a:path>
                <a:path w="1065529" h="3698875">
                  <a:moveTo>
                    <a:pt x="844536" y="386998"/>
                  </a:moveTo>
                  <a:lnTo>
                    <a:pt x="830418" y="386998"/>
                  </a:lnTo>
                  <a:lnTo>
                    <a:pt x="837272" y="374298"/>
                  </a:lnTo>
                  <a:lnTo>
                    <a:pt x="840219" y="374298"/>
                  </a:lnTo>
                  <a:lnTo>
                    <a:pt x="844536" y="386998"/>
                  </a:lnTo>
                  <a:close/>
                </a:path>
                <a:path w="1065529" h="3698875">
                  <a:moveTo>
                    <a:pt x="866467" y="386998"/>
                  </a:moveTo>
                  <a:lnTo>
                    <a:pt x="860642" y="374298"/>
                  </a:lnTo>
                  <a:lnTo>
                    <a:pt x="866330" y="374298"/>
                  </a:lnTo>
                  <a:lnTo>
                    <a:pt x="866424" y="383038"/>
                  </a:lnTo>
                  <a:lnTo>
                    <a:pt x="866467" y="386998"/>
                  </a:lnTo>
                  <a:close/>
                </a:path>
                <a:path w="1065529" h="3698875">
                  <a:moveTo>
                    <a:pt x="888535" y="386998"/>
                  </a:moveTo>
                  <a:lnTo>
                    <a:pt x="882367" y="374298"/>
                  </a:lnTo>
                  <a:lnTo>
                    <a:pt x="890385" y="374298"/>
                  </a:lnTo>
                  <a:lnTo>
                    <a:pt x="888535" y="386998"/>
                  </a:lnTo>
                  <a:close/>
                </a:path>
                <a:path w="1065529" h="3698875">
                  <a:moveTo>
                    <a:pt x="985441" y="386998"/>
                  </a:moveTo>
                  <a:lnTo>
                    <a:pt x="977697" y="386998"/>
                  </a:lnTo>
                  <a:lnTo>
                    <a:pt x="982288" y="374298"/>
                  </a:lnTo>
                  <a:lnTo>
                    <a:pt x="985441" y="386998"/>
                  </a:lnTo>
                  <a:close/>
                </a:path>
                <a:path w="1065529" h="3698875">
                  <a:moveTo>
                    <a:pt x="820207" y="386998"/>
                  </a:moveTo>
                  <a:lnTo>
                    <a:pt x="817877" y="386998"/>
                  </a:lnTo>
                  <a:lnTo>
                    <a:pt x="820207" y="383038"/>
                  </a:lnTo>
                  <a:lnTo>
                    <a:pt x="820207" y="386998"/>
                  </a:lnTo>
                  <a:close/>
                </a:path>
                <a:path w="1065529" h="3698875">
                  <a:moveTo>
                    <a:pt x="813315" y="399698"/>
                  </a:moveTo>
                  <a:lnTo>
                    <a:pt x="800607" y="399698"/>
                  </a:lnTo>
                  <a:lnTo>
                    <a:pt x="803074" y="386998"/>
                  </a:lnTo>
                  <a:lnTo>
                    <a:pt x="811401" y="386998"/>
                  </a:lnTo>
                  <a:lnTo>
                    <a:pt x="813315" y="399698"/>
                  </a:lnTo>
                  <a:close/>
                </a:path>
                <a:path w="1065529" h="3698875">
                  <a:moveTo>
                    <a:pt x="867769" y="399698"/>
                  </a:moveTo>
                  <a:lnTo>
                    <a:pt x="860710" y="399698"/>
                  </a:lnTo>
                  <a:lnTo>
                    <a:pt x="862286" y="386998"/>
                  </a:lnTo>
                  <a:lnTo>
                    <a:pt x="870716" y="386998"/>
                  </a:lnTo>
                  <a:lnTo>
                    <a:pt x="867769" y="399698"/>
                  </a:lnTo>
                  <a:close/>
                </a:path>
                <a:path w="1065529" h="3698875">
                  <a:moveTo>
                    <a:pt x="794120" y="412339"/>
                  </a:moveTo>
                  <a:lnTo>
                    <a:pt x="792697" y="406763"/>
                  </a:lnTo>
                  <a:lnTo>
                    <a:pt x="790943" y="399698"/>
                  </a:lnTo>
                  <a:lnTo>
                    <a:pt x="799167" y="399698"/>
                  </a:lnTo>
                  <a:lnTo>
                    <a:pt x="794120" y="412339"/>
                  </a:lnTo>
                  <a:close/>
                </a:path>
                <a:path w="1065529" h="3698875">
                  <a:moveTo>
                    <a:pt x="818554" y="412339"/>
                  </a:moveTo>
                  <a:lnTo>
                    <a:pt x="810743" y="412339"/>
                  </a:lnTo>
                  <a:lnTo>
                    <a:pt x="809310" y="399698"/>
                  </a:lnTo>
                  <a:lnTo>
                    <a:pt x="816780" y="399698"/>
                  </a:lnTo>
                  <a:lnTo>
                    <a:pt x="818554" y="412339"/>
                  </a:lnTo>
                  <a:close/>
                </a:path>
                <a:path w="1065529" h="3698875">
                  <a:moveTo>
                    <a:pt x="833909" y="401092"/>
                  </a:moveTo>
                  <a:lnTo>
                    <a:pt x="833571" y="399698"/>
                  </a:lnTo>
                  <a:lnTo>
                    <a:pt x="834188" y="399698"/>
                  </a:lnTo>
                  <a:lnTo>
                    <a:pt x="833909" y="401092"/>
                  </a:lnTo>
                  <a:close/>
                </a:path>
                <a:path w="1065529" h="3698875">
                  <a:moveTo>
                    <a:pt x="836672" y="412339"/>
                  </a:moveTo>
                  <a:lnTo>
                    <a:pt x="835286" y="406763"/>
                  </a:lnTo>
                  <a:lnTo>
                    <a:pt x="833909" y="401092"/>
                  </a:lnTo>
                  <a:lnTo>
                    <a:pt x="834188" y="399698"/>
                  </a:lnTo>
                  <a:lnTo>
                    <a:pt x="838267" y="406763"/>
                  </a:lnTo>
                  <a:lnTo>
                    <a:pt x="836672" y="412339"/>
                  </a:lnTo>
                  <a:close/>
                </a:path>
                <a:path w="1065529" h="3698875">
                  <a:moveTo>
                    <a:pt x="838267" y="406763"/>
                  </a:moveTo>
                  <a:lnTo>
                    <a:pt x="834188" y="399698"/>
                  </a:lnTo>
                  <a:lnTo>
                    <a:pt x="840287" y="399698"/>
                  </a:lnTo>
                  <a:lnTo>
                    <a:pt x="838267" y="406763"/>
                  </a:lnTo>
                  <a:close/>
                </a:path>
                <a:path w="1065529" h="3698875">
                  <a:moveTo>
                    <a:pt x="864157" y="412339"/>
                  </a:moveTo>
                  <a:lnTo>
                    <a:pt x="853448" y="412339"/>
                  </a:lnTo>
                  <a:lnTo>
                    <a:pt x="853751" y="401092"/>
                  </a:lnTo>
                  <a:lnTo>
                    <a:pt x="853789" y="399698"/>
                  </a:lnTo>
                  <a:lnTo>
                    <a:pt x="864157" y="412339"/>
                  </a:lnTo>
                  <a:close/>
                </a:path>
                <a:path w="1065529" h="3698875">
                  <a:moveTo>
                    <a:pt x="895515" y="412339"/>
                  </a:moveTo>
                  <a:lnTo>
                    <a:pt x="885965" y="412339"/>
                  </a:lnTo>
                  <a:lnTo>
                    <a:pt x="893401" y="399698"/>
                  </a:lnTo>
                  <a:lnTo>
                    <a:pt x="895515" y="412339"/>
                  </a:lnTo>
                  <a:close/>
                </a:path>
                <a:path w="1065529" h="3698875">
                  <a:moveTo>
                    <a:pt x="950339" y="412339"/>
                  </a:moveTo>
                  <a:lnTo>
                    <a:pt x="941021" y="412339"/>
                  </a:lnTo>
                  <a:lnTo>
                    <a:pt x="938838" y="399698"/>
                  </a:lnTo>
                  <a:lnTo>
                    <a:pt x="947542" y="399698"/>
                  </a:lnTo>
                  <a:lnTo>
                    <a:pt x="950339" y="412339"/>
                  </a:lnTo>
                  <a:close/>
                </a:path>
                <a:path w="1065529" h="3698875">
                  <a:moveTo>
                    <a:pt x="1033808" y="412339"/>
                  </a:moveTo>
                  <a:lnTo>
                    <a:pt x="1024667" y="412339"/>
                  </a:lnTo>
                  <a:lnTo>
                    <a:pt x="1029919" y="399698"/>
                  </a:lnTo>
                  <a:lnTo>
                    <a:pt x="1033808" y="412339"/>
                  </a:lnTo>
                  <a:close/>
                </a:path>
                <a:path w="1065529" h="3698875">
                  <a:moveTo>
                    <a:pt x="836640" y="412339"/>
                  </a:moveTo>
                  <a:lnTo>
                    <a:pt x="831664" y="412339"/>
                  </a:lnTo>
                  <a:lnTo>
                    <a:pt x="833909" y="401092"/>
                  </a:lnTo>
                  <a:lnTo>
                    <a:pt x="836640" y="412339"/>
                  </a:lnTo>
                  <a:close/>
                </a:path>
                <a:path w="1065529" h="3698875">
                  <a:moveTo>
                    <a:pt x="837683" y="425098"/>
                  </a:moveTo>
                  <a:lnTo>
                    <a:pt x="829939" y="425098"/>
                  </a:lnTo>
                  <a:lnTo>
                    <a:pt x="832280" y="412339"/>
                  </a:lnTo>
                  <a:lnTo>
                    <a:pt x="836672" y="412339"/>
                  </a:lnTo>
                  <a:lnTo>
                    <a:pt x="838267" y="406763"/>
                  </a:lnTo>
                  <a:lnTo>
                    <a:pt x="841382" y="412339"/>
                  </a:lnTo>
                  <a:lnTo>
                    <a:pt x="837683" y="425098"/>
                  </a:lnTo>
                  <a:close/>
                </a:path>
                <a:path w="1065529" h="3698875">
                  <a:moveTo>
                    <a:pt x="793342" y="425098"/>
                  </a:moveTo>
                  <a:lnTo>
                    <a:pt x="784844" y="425098"/>
                  </a:lnTo>
                  <a:lnTo>
                    <a:pt x="790421" y="412339"/>
                  </a:lnTo>
                  <a:lnTo>
                    <a:pt x="793342" y="425098"/>
                  </a:lnTo>
                  <a:close/>
                </a:path>
                <a:path w="1065529" h="3698875">
                  <a:moveTo>
                    <a:pt x="815615" y="425098"/>
                  </a:moveTo>
                  <a:lnTo>
                    <a:pt x="815547" y="412339"/>
                  </a:lnTo>
                  <a:lnTo>
                    <a:pt x="824153" y="412339"/>
                  </a:lnTo>
                  <a:lnTo>
                    <a:pt x="815615" y="425098"/>
                  </a:lnTo>
                  <a:close/>
                </a:path>
                <a:path w="1065529" h="3698875">
                  <a:moveTo>
                    <a:pt x="876679" y="425098"/>
                  </a:moveTo>
                  <a:lnTo>
                    <a:pt x="869277" y="425098"/>
                  </a:lnTo>
                  <a:lnTo>
                    <a:pt x="866592" y="412339"/>
                  </a:lnTo>
                  <a:lnTo>
                    <a:pt x="875508" y="412339"/>
                  </a:lnTo>
                  <a:lnTo>
                    <a:pt x="876679" y="425098"/>
                  </a:lnTo>
                  <a:close/>
                </a:path>
                <a:path w="1065529" h="3698875">
                  <a:moveTo>
                    <a:pt x="974750" y="425098"/>
                  </a:moveTo>
                  <a:lnTo>
                    <a:pt x="966800" y="425098"/>
                  </a:lnTo>
                  <a:lnTo>
                    <a:pt x="972928" y="412339"/>
                  </a:lnTo>
                  <a:lnTo>
                    <a:pt x="974750" y="425098"/>
                  </a:lnTo>
                  <a:close/>
                </a:path>
                <a:path w="1065529" h="3698875">
                  <a:moveTo>
                    <a:pt x="795193" y="437798"/>
                  </a:moveTo>
                  <a:lnTo>
                    <a:pt x="789436" y="437798"/>
                  </a:lnTo>
                  <a:lnTo>
                    <a:pt x="785598" y="425098"/>
                  </a:lnTo>
                  <a:lnTo>
                    <a:pt x="794850" y="425098"/>
                  </a:lnTo>
                  <a:lnTo>
                    <a:pt x="795193" y="437798"/>
                  </a:lnTo>
                  <a:close/>
                </a:path>
                <a:path w="1065529" h="3698875">
                  <a:moveTo>
                    <a:pt x="801908" y="437798"/>
                  </a:moveTo>
                  <a:lnTo>
                    <a:pt x="801566" y="425098"/>
                  </a:lnTo>
                  <a:lnTo>
                    <a:pt x="811572" y="425098"/>
                  </a:lnTo>
                  <a:lnTo>
                    <a:pt x="801908" y="437798"/>
                  </a:lnTo>
                  <a:close/>
                </a:path>
                <a:path w="1065529" h="3698875">
                  <a:moveTo>
                    <a:pt x="819931" y="437798"/>
                  </a:moveTo>
                  <a:lnTo>
                    <a:pt x="814847" y="437798"/>
                  </a:lnTo>
                  <a:lnTo>
                    <a:pt x="814862" y="425098"/>
                  </a:lnTo>
                  <a:lnTo>
                    <a:pt x="818837" y="425098"/>
                  </a:lnTo>
                  <a:lnTo>
                    <a:pt x="819931" y="437798"/>
                  </a:lnTo>
                  <a:close/>
                </a:path>
                <a:path w="1065529" h="3698875">
                  <a:moveTo>
                    <a:pt x="821372" y="437798"/>
                  </a:moveTo>
                  <a:lnTo>
                    <a:pt x="819864" y="425098"/>
                  </a:lnTo>
                  <a:lnTo>
                    <a:pt x="828774" y="425098"/>
                  </a:lnTo>
                  <a:lnTo>
                    <a:pt x="821372" y="437798"/>
                  </a:lnTo>
                  <a:close/>
                </a:path>
                <a:path w="1065529" h="3698875">
                  <a:moveTo>
                    <a:pt x="842892" y="437798"/>
                  </a:moveTo>
                  <a:lnTo>
                    <a:pt x="841178" y="425098"/>
                  </a:lnTo>
                  <a:lnTo>
                    <a:pt x="848923" y="425098"/>
                  </a:lnTo>
                  <a:lnTo>
                    <a:pt x="842892" y="437798"/>
                  </a:lnTo>
                  <a:close/>
                </a:path>
                <a:path w="1065529" h="3698875">
                  <a:moveTo>
                    <a:pt x="850842" y="437798"/>
                  </a:moveTo>
                  <a:lnTo>
                    <a:pt x="843371" y="437798"/>
                  </a:lnTo>
                  <a:lnTo>
                    <a:pt x="848923" y="425098"/>
                  </a:lnTo>
                  <a:lnTo>
                    <a:pt x="850842" y="437798"/>
                  </a:lnTo>
                  <a:close/>
                </a:path>
                <a:path w="1065529" h="3698875">
                  <a:moveTo>
                    <a:pt x="1006755" y="437798"/>
                  </a:moveTo>
                  <a:lnTo>
                    <a:pt x="1001273" y="425098"/>
                  </a:lnTo>
                  <a:lnTo>
                    <a:pt x="1011073" y="425098"/>
                  </a:lnTo>
                  <a:lnTo>
                    <a:pt x="1006755" y="437798"/>
                  </a:lnTo>
                  <a:close/>
                </a:path>
                <a:path w="1065529" h="3698875">
                  <a:moveTo>
                    <a:pt x="1031838" y="437798"/>
                  </a:moveTo>
                  <a:lnTo>
                    <a:pt x="1024436" y="437798"/>
                  </a:lnTo>
                  <a:lnTo>
                    <a:pt x="1022792" y="425098"/>
                  </a:lnTo>
                  <a:lnTo>
                    <a:pt x="1030193" y="425098"/>
                  </a:lnTo>
                  <a:lnTo>
                    <a:pt x="1031838" y="437798"/>
                  </a:lnTo>
                  <a:close/>
                </a:path>
                <a:path w="1065529" h="3698875">
                  <a:moveTo>
                    <a:pt x="790172" y="450498"/>
                  </a:moveTo>
                  <a:lnTo>
                    <a:pt x="782788" y="450498"/>
                  </a:lnTo>
                  <a:lnTo>
                    <a:pt x="783267" y="437798"/>
                  </a:lnTo>
                  <a:lnTo>
                    <a:pt x="790116" y="437798"/>
                  </a:lnTo>
                  <a:lnTo>
                    <a:pt x="790172" y="450498"/>
                  </a:lnTo>
                  <a:close/>
                </a:path>
                <a:path w="1065529" h="3698875">
                  <a:moveTo>
                    <a:pt x="805267" y="450498"/>
                  </a:moveTo>
                  <a:lnTo>
                    <a:pt x="799373" y="450498"/>
                  </a:lnTo>
                  <a:lnTo>
                    <a:pt x="799373" y="437798"/>
                  </a:lnTo>
                  <a:lnTo>
                    <a:pt x="806912" y="437798"/>
                  </a:lnTo>
                  <a:lnTo>
                    <a:pt x="807153" y="441534"/>
                  </a:lnTo>
                  <a:lnTo>
                    <a:pt x="805267" y="450498"/>
                  </a:lnTo>
                  <a:close/>
                </a:path>
                <a:path w="1065529" h="3698875">
                  <a:moveTo>
                    <a:pt x="815889" y="450498"/>
                  </a:moveTo>
                  <a:lnTo>
                    <a:pt x="807734" y="450498"/>
                  </a:lnTo>
                  <a:lnTo>
                    <a:pt x="807153" y="441534"/>
                  </a:lnTo>
                  <a:lnTo>
                    <a:pt x="807940" y="437798"/>
                  </a:lnTo>
                  <a:lnTo>
                    <a:pt x="810201" y="437798"/>
                  </a:lnTo>
                  <a:lnTo>
                    <a:pt x="815889" y="450498"/>
                  </a:lnTo>
                  <a:close/>
                </a:path>
                <a:path w="1065529" h="3698875">
                  <a:moveTo>
                    <a:pt x="827279" y="450498"/>
                  </a:moveTo>
                  <a:lnTo>
                    <a:pt x="820344" y="450498"/>
                  </a:lnTo>
                  <a:lnTo>
                    <a:pt x="827403" y="437798"/>
                  </a:lnTo>
                  <a:lnTo>
                    <a:pt x="831395" y="437798"/>
                  </a:lnTo>
                  <a:lnTo>
                    <a:pt x="827279" y="450498"/>
                  </a:lnTo>
                  <a:close/>
                </a:path>
                <a:path w="1065529" h="3698875">
                  <a:moveTo>
                    <a:pt x="875514" y="450498"/>
                  </a:moveTo>
                  <a:lnTo>
                    <a:pt x="872057" y="450498"/>
                  </a:lnTo>
                  <a:lnTo>
                    <a:pt x="871885" y="441534"/>
                  </a:lnTo>
                  <a:lnTo>
                    <a:pt x="871813" y="437798"/>
                  </a:lnTo>
                  <a:lnTo>
                    <a:pt x="877942" y="437798"/>
                  </a:lnTo>
                  <a:lnTo>
                    <a:pt x="875514" y="450498"/>
                  </a:lnTo>
                  <a:close/>
                </a:path>
                <a:path w="1065529" h="3698875">
                  <a:moveTo>
                    <a:pt x="989211" y="450498"/>
                  </a:moveTo>
                  <a:lnTo>
                    <a:pt x="982083" y="437798"/>
                  </a:lnTo>
                  <a:lnTo>
                    <a:pt x="991061" y="437798"/>
                  </a:lnTo>
                  <a:lnTo>
                    <a:pt x="989211" y="450498"/>
                  </a:lnTo>
                  <a:close/>
                </a:path>
                <a:path w="1065529" h="3698875">
                  <a:moveTo>
                    <a:pt x="1028624" y="450498"/>
                  </a:moveTo>
                  <a:lnTo>
                    <a:pt x="1023272" y="450498"/>
                  </a:lnTo>
                  <a:lnTo>
                    <a:pt x="1024779" y="437798"/>
                  </a:lnTo>
                  <a:lnTo>
                    <a:pt x="1028624" y="450498"/>
                  </a:lnTo>
                  <a:close/>
                </a:path>
                <a:path w="1065529" h="3698875">
                  <a:moveTo>
                    <a:pt x="1055140" y="450498"/>
                  </a:moveTo>
                  <a:lnTo>
                    <a:pt x="1046642" y="450498"/>
                  </a:lnTo>
                  <a:lnTo>
                    <a:pt x="1053495" y="437798"/>
                  </a:lnTo>
                  <a:lnTo>
                    <a:pt x="1055140" y="450498"/>
                  </a:lnTo>
                  <a:close/>
                </a:path>
                <a:path w="1065529" h="3698875">
                  <a:moveTo>
                    <a:pt x="807734" y="450498"/>
                  </a:moveTo>
                  <a:lnTo>
                    <a:pt x="805267" y="450498"/>
                  </a:lnTo>
                  <a:lnTo>
                    <a:pt x="807153" y="441534"/>
                  </a:lnTo>
                  <a:lnTo>
                    <a:pt x="807734" y="450498"/>
                  </a:lnTo>
                  <a:close/>
                </a:path>
                <a:path w="1065529" h="3698875">
                  <a:moveTo>
                    <a:pt x="779567" y="463198"/>
                  </a:moveTo>
                  <a:lnTo>
                    <a:pt x="777305" y="463198"/>
                  </a:lnTo>
                  <a:lnTo>
                    <a:pt x="777305" y="450498"/>
                  </a:lnTo>
                  <a:lnTo>
                    <a:pt x="779567" y="463198"/>
                  </a:lnTo>
                  <a:close/>
                </a:path>
                <a:path w="1065529" h="3698875">
                  <a:moveTo>
                    <a:pt x="794987" y="463198"/>
                  </a:moveTo>
                  <a:lnTo>
                    <a:pt x="788271" y="463198"/>
                  </a:lnTo>
                  <a:lnTo>
                    <a:pt x="793479" y="450498"/>
                  </a:lnTo>
                  <a:lnTo>
                    <a:pt x="794987" y="463198"/>
                  </a:lnTo>
                  <a:close/>
                </a:path>
                <a:path w="1065529" h="3698875">
                  <a:moveTo>
                    <a:pt x="818151" y="463198"/>
                  </a:moveTo>
                  <a:lnTo>
                    <a:pt x="807871" y="463198"/>
                  </a:lnTo>
                  <a:lnTo>
                    <a:pt x="813011" y="450498"/>
                  </a:lnTo>
                  <a:lnTo>
                    <a:pt x="820138" y="450498"/>
                  </a:lnTo>
                  <a:lnTo>
                    <a:pt x="818151" y="463198"/>
                  </a:lnTo>
                  <a:close/>
                </a:path>
                <a:path w="1065529" h="3698875">
                  <a:moveTo>
                    <a:pt x="832749" y="463198"/>
                  </a:moveTo>
                  <a:lnTo>
                    <a:pt x="822743" y="463198"/>
                  </a:lnTo>
                  <a:lnTo>
                    <a:pt x="828568" y="450498"/>
                  </a:lnTo>
                  <a:lnTo>
                    <a:pt x="832749" y="463198"/>
                  </a:lnTo>
                  <a:close/>
                </a:path>
                <a:path w="1065529" h="3698875">
                  <a:moveTo>
                    <a:pt x="858997" y="463198"/>
                  </a:moveTo>
                  <a:lnTo>
                    <a:pt x="853103" y="463198"/>
                  </a:lnTo>
                  <a:lnTo>
                    <a:pt x="851390" y="450498"/>
                  </a:lnTo>
                  <a:lnTo>
                    <a:pt x="859614" y="450498"/>
                  </a:lnTo>
                  <a:lnTo>
                    <a:pt x="858997" y="463198"/>
                  </a:lnTo>
                  <a:close/>
                </a:path>
                <a:path w="1065529" h="3698875">
                  <a:moveTo>
                    <a:pt x="914440" y="463198"/>
                  </a:moveTo>
                  <a:lnTo>
                    <a:pt x="905189" y="463198"/>
                  </a:lnTo>
                  <a:lnTo>
                    <a:pt x="908204" y="450498"/>
                  </a:lnTo>
                  <a:lnTo>
                    <a:pt x="913070" y="450498"/>
                  </a:lnTo>
                  <a:lnTo>
                    <a:pt x="914440" y="463198"/>
                  </a:lnTo>
                  <a:close/>
                </a:path>
                <a:path w="1065529" h="3698875">
                  <a:moveTo>
                    <a:pt x="936029" y="463198"/>
                  </a:moveTo>
                  <a:lnTo>
                    <a:pt x="931711" y="450498"/>
                  </a:lnTo>
                  <a:lnTo>
                    <a:pt x="939181" y="450498"/>
                  </a:lnTo>
                  <a:lnTo>
                    <a:pt x="936029" y="463198"/>
                  </a:lnTo>
                  <a:close/>
                </a:path>
                <a:path w="1065529" h="3698875">
                  <a:moveTo>
                    <a:pt x="968308" y="463198"/>
                  </a:moveTo>
                  <a:lnTo>
                    <a:pt x="959124" y="463198"/>
                  </a:lnTo>
                  <a:lnTo>
                    <a:pt x="959604" y="450498"/>
                  </a:lnTo>
                  <a:lnTo>
                    <a:pt x="965635" y="450498"/>
                  </a:lnTo>
                  <a:lnTo>
                    <a:pt x="968308" y="463198"/>
                  </a:lnTo>
                  <a:close/>
                </a:path>
                <a:path w="1065529" h="3698875">
                  <a:moveTo>
                    <a:pt x="1058978" y="463198"/>
                  </a:moveTo>
                  <a:lnTo>
                    <a:pt x="1050205" y="463198"/>
                  </a:lnTo>
                  <a:lnTo>
                    <a:pt x="1051850" y="450498"/>
                  </a:lnTo>
                  <a:lnTo>
                    <a:pt x="1060211" y="450498"/>
                  </a:lnTo>
                  <a:lnTo>
                    <a:pt x="1058978" y="463198"/>
                  </a:lnTo>
                  <a:close/>
                </a:path>
                <a:path w="1065529" h="3698875">
                  <a:moveTo>
                    <a:pt x="776620" y="475898"/>
                  </a:moveTo>
                  <a:lnTo>
                    <a:pt x="773262" y="475898"/>
                  </a:lnTo>
                  <a:lnTo>
                    <a:pt x="774290" y="463198"/>
                  </a:lnTo>
                  <a:lnTo>
                    <a:pt x="776689" y="463198"/>
                  </a:lnTo>
                  <a:lnTo>
                    <a:pt x="776620" y="475898"/>
                  </a:lnTo>
                  <a:close/>
                </a:path>
                <a:path w="1065529" h="3698875">
                  <a:moveTo>
                    <a:pt x="793342" y="475898"/>
                  </a:moveTo>
                  <a:lnTo>
                    <a:pt x="790327" y="475898"/>
                  </a:lnTo>
                  <a:lnTo>
                    <a:pt x="787517" y="463198"/>
                  </a:lnTo>
                  <a:lnTo>
                    <a:pt x="802320" y="463198"/>
                  </a:lnTo>
                  <a:lnTo>
                    <a:pt x="793342" y="475898"/>
                  </a:lnTo>
                  <a:close/>
                </a:path>
                <a:path w="1065529" h="3698875">
                  <a:moveTo>
                    <a:pt x="849674" y="475898"/>
                  </a:moveTo>
                  <a:lnTo>
                    <a:pt x="834736" y="475898"/>
                  </a:lnTo>
                  <a:lnTo>
                    <a:pt x="839082" y="463198"/>
                  </a:lnTo>
                  <a:lnTo>
                    <a:pt x="846061" y="463198"/>
                  </a:lnTo>
                  <a:lnTo>
                    <a:pt x="849674" y="475898"/>
                  </a:lnTo>
                  <a:close/>
                </a:path>
                <a:path w="1065529" h="3698875">
                  <a:moveTo>
                    <a:pt x="997572" y="475898"/>
                  </a:moveTo>
                  <a:lnTo>
                    <a:pt x="990513" y="475898"/>
                  </a:lnTo>
                  <a:lnTo>
                    <a:pt x="991267" y="463198"/>
                  </a:lnTo>
                  <a:lnTo>
                    <a:pt x="996475" y="463198"/>
                  </a:lnTo>
                  <a:lnTo>
                    <a:pt x="997572" y="475898"/>
                  </a:lnTo>
                  <a:close/>
                </a:path>
                <a:path w="1065529" h="3698875">
                  <a:moveTo>
                    <a:pt x="1018200" y="475898"/>
                  </a:moveTo>
                  <a:lnTo>
                    <a:pt x="1008880" y="475898"/>
                  </a:lnTo>
                  <a:lnTo>
                    <a:pt x="1009702" y="463198"/>
                  </a:lnTo>
                  <a:lnTo>
                    <a:pt x="1019228" y="463198"/>
                  </a:lnTo>
                  <a:lnTo>
                    <a:pt x="1018200" y="475898"/>
                  </a:lnTo>
                  <a:close/>
                </a:path>
                <a:path w="1065529" h="3698875">
                  <a:moveTo>
                    <a:pt x="1036499" y="475898"/>
                  </a:moveTo>
                  <a:lnTo>
                    <a:pt x="1027041" y="475898"/>
                  </a:lnTo>
                  <a:lnTo>
                    <a:pt x="1028617" y="463198"/>
                  </a:lnTo>
                  <a:lnTo>
                    <a:pt x="1032866" y="463198"/>
                  </a:lnTo>
                  <a:lnTo>
                    <a:pt x="1036499" y="475898"/>
                  </a:lnTo>
                  <a:close/>
                </a:path>
                <a:path w="1065529" h="3698875">
                  <a:moveTo>
                    <a:pt x="1058635" y="475898"/>
                  </a:moveTo>
                  <a:lnTo>
                    <a:pt x="1048972" y="475898"/>
                  </a:lnTo>
                  <a:lnTo>
                    <a:pt x="1048492" y="463198"/>
                  </a:lnTo>
                  <a:lnTo>
                    <a:pt x="1055071" y="463198"/>
                  </a:lnTo>
                  <a:lnTo>
                    <a:pt x="1058635" y="475898"/>
                  </a:lnTo>
                  <a:close/>
                </a:path>
                <a:path w="1065529" h="3698875">
                  <a:moveTo>
                    <a:pt x="770863" y="488598"/>
                  </a:moveTo>
                  <a:lnTo>
                    <a:pt x="772028" y="475898"/>
                  </a:lnTo>
                  <a:lnTo>
                    <a:pt x="772577" y="475898"/>
                  </a:lnTo>
                  <a:lnTo>
                    <a:pt x="770863" y="488598"/>
                  </a:lnTo>
                  <a:close/>
                </a:path>
                <a:path w="1065529" h="3698875">
                  <a:moveTo>
                    <a:pt x="774769" y="488598"/>
                  </a:moveTo>
                  <a:lnTo>
                    <a:pt x="773673" y="475898"/>
                  </a:lnTo>
                  <a:lnTo>
                    <a:pt x="782856" y="475898"/>
                  </a:lnTo>
                  <a:lnTo>
                    <a:pt x="774769" y="488598"/>
                  </a:lnTo>
                  <a:close/>
                </a:path>
                <a:path w="1065529" h="3698875">
                  <a:moveTo>
                    <a:pt x="796495" y="488598"/>
                  </a:moveTo>
                  <a:lnTo>
                    <a:pt x="786900" y="488598"/>
                  </a:lnTo>
                  <a:lnTo>
                    <a:pt x="786078" y="475898"/>
                  </a:lnTo>
                  <a:lnTo>
                    <a:pt x="795330" y="475898"/>
                  </a:lnTo>
                  <a:lnTo>
                    <a:pt x="796495" y="488598"/>
                  </a:lnTo>
                  <a:close/>
                </a:path>
                <a:path w="1065529" h="3698875">
                  <a:moveTo>
                    <a:pt x="824319" y="488598"/>
                  </a:moveTo>
                  <a:lnTo>
                    <a:pt x="817535" y="488598"/>
                  </a:lnTo>
                  <a:lnTo>
                    <a:pt x="814862" y="475898"/>
                  </a:lnTo>
                  <a:lnTo>
                    <a:pt x="823702" y="475898"/>
                  </a:lnTo>
                  <a:lnTo>
                    <a:pt x="824319" y="488598"/>
                  </a:lnTo>
                  <a:close/>
                </a:path>
                <a:path w="1065529" h="3698875">
                  <a:moveTo>
                    <a:pt x="962551" y="488598"/>
                  </a:moveTo>
                  <a:lnTo>
                    <a:pt x="954327" y="488598"/>
                  </a:lnTo>
                  <a:lnTo>
                    <a:pt x="954464" y="475898"/>
                  </a:lnTo>
                  <a:lnTo>
                    <a:pt x="962414" y="475898"/>
                  </a:lnTo>
                  <a:lnTo>
                    <a:pt x="962551" y="488598"/>
                  </a:lnTo>
                  <a:close/>
                </a:path>
                <a:path w="1065529" h="3698875">
                  <a:moveTo>
                    <a:pt x="1027726" y="501298"/>
                  </a:moveTo>
                  <a:lnTo>
                    <a:pt x="1016897" y="488598"/>
                  </a:lnTo>
                  <a:lnTo>
                    <a:pt x="1018611" y="475898"/>
                  </a:lnTo>
                  <a:lnTo>
                    <a:pt x="1025053" y="488598"/>
                  </a:lnTo>
                  <a:lnTo>
                    <a:pt x="1026835" y="488598"/>
                  </a:lnTo>
                  <a:lnTo>
                    <a:pt x="1027632" y="499960"/>
                  </a:lnTo>
                  <a:lnTo>
                    <a:pt x="1027726" y="501298"/>
                  </a:lnTo>
                  <a:close/>
                </a:path>
                <a:path w="1065529" h="3698875">
                  <a:moveTo>
                    <a:pt x="1032935" y="488598"/>
                  </a:moveTo>
                  <a:lnTo>
                    <a:pt x="1025053" y="488598"/>
                  </a:lnTo>
                  <a:lnTo>
                    <a:pt x="1023820" y="475898"/>
                  </a:lnTo>
                  <a:lnTo>
                    <a:pt x="1031839" y="475898"/>
                  </a:lnTo>
                  <a:lnTo>
                    <a:pt x="1032935" y="488598"/>
                  </a:lnTo>
                  <a:close/>
                </a:path>
                <a:path w="1065529" h="3698875">
                  <a:moveTo>
                    <a:pt x="1053426" y="488598"/>
                  </a:moveTo>
                  <a:lnTo>
                    <a:pt x="1047601" y="488598"/>
                  </a:lnTo>
                  <a:lnTo>
                    <a:pt x="1043969" y="475898"/>
                  </a:lnTo>
                  <a:lnTo>
                    <a:pt x="1052330" y="475898"/>
                  </a:lnTo>
                  <a:lnTo>
                    <a:pt x="1053426" y="488598"/>
                  </a:lnTo>
                  <a:close/>
                </a:path>
                <a:path w="1065529" h="3698875">
                  <a:moveTo>
                    <a:pt x="1055688" y="488598"/>
                  </a:moveTo>
                  <a:lnTo>
                    <a:pt x="1055551" y="488598"/>
                  </a:lnTo>
                  <a:lnTo>
                    <a:pt x="1056921" y="475898"/>
                  </a:lnTo>
                  <a:lnTo>
                    <a:pt x="1055688" y="488598"/>
                  </a:lnTo>
                  <a:close/>
                </a:path>
                <a:path w="1065529" h="3698875">
                  <a:moveTo>
                    <a:pt x="769218" y="501298"/>
                  </a:moveTo>
                  <a:lnTo>
                    <a:pt x="767230" y="501298"/>
                  </a:lnTo>
                  <a:lnTo>
                    <a:pt x="769012" y="488598"/>
                  </a:lnTo>
                  <a:lnTo>
                    <a:pt x="769355" y="488598"/>
                  </a:lnTo>
                  <a:lnTo>
                    <a:pt x="769233" y="499960"/>
                  </a:lnTo>
                  <a:lnTo>
                    <a:pt x="769218" y="501298"/>
                  </a:lnTo>
                  <a:close/>
                </a:path>
                <a:path w="1065529" h="3698875">
                  <a:moveTo>
                    <a:pt x="791423" y="501298"/>
                  </a:moveTo>
                  <a:lnTo>
                    <a:pt x="783010" y="501298"/>
                  </a:lnTo>
                  <a:lnTo>
                    <a:pt x="789136" y="488598"/>
                  </a:lnTo>
                  <a:lnTo>
                    <a:pt x="794093" y="488598"/>
                  </a:lnTo>
                  <a:lnTo>
                    <a:pt x="791423" y="501298"/>
                  </a:lnTo>
                  <a:close/>
                </a:path>
                <a:path w="1065529" h="3698875">
                  <a:moveTo>
                    <a:pt x="803485" y="501298"/>
                  </a:moveTo>
                  <a:lnTo>
                    <a:pt x="797386" y="501298"/>
                  </a:lnTo>
                  <a:lnTo>
                    <a:pt x="795467" y="488598"/>
                  </a:lnTo>
                  <a:lnTo>
                    <a:pt x="801977" y="488598"/>
                  </a:lnTo>
                  <a:lnTo>
                    <a:pt x="803449" y="499960"/>
                  </a:lnTo>
                  <a:lnTo>
                    <a:pt x="803485" y="501298"/>
                  </a:lnTo>
                  <a:close/>
                </a:path>
                <a:path w="1065529" h="3698875">
                  <a:moveTo>
                    <a:pt x="808488" y="501298"/>
                  </a:moveTo>
                  <a:lnTo>
                    <a:pt x="803622" y="501298"/>
                  </a:lnTo>
                  <a:lnTo>
                    <a:pt x="803449" y="499960"/>
                  </a:lnTo>
                  <a:lnTo>
                    <a:pt x="803142" y="488598"/>
                  </a:lnTo>
                  <a:lnTo>
                    <a:pt x="814176" y="488598"/>
                  </a:lnTo>
                  <a:lnTo>
                    <a:pt x="808488" y="501298"/>
                  </a:lnTo>
                  <a:close/>
                </a:path>
                <a:path w="1065529" h="3698875">
                  <a:moveTo>
                    <a:pt x="826992" y="501298"/>
                  </a:moveTo>
                  <a:lnTo>
                    <a:pt x="817946" y="501298"/>
                  </a:lnTo>
                  <a:lnTo>
                    <a:pt x="819111" y="488598"/>
                  </a:lnTo>
                  <a:lnTo>
                    <a:pt x="825895" y="488598"/>
                  </a:lnTo>
                  <a:lnTo>
                    <a:pt x="826877" y="499960"/>
                  </a:lnTo>
                  <a:lnTo>
                    <a:pt x="826992" y="501298"/>
                  </a:lnTo>
                  <a:close/>
                </a:path>
                <a:path w="1065529" h="3698875">
                  <a:moveTo>
                    <a:pt x="832073" y="501298"/>
                  </a:moveTo>
                  <a:lnTo>
                    <a:pt x="828706" y="488598"/>
                  </a:lnTo>
                  <a:lnTo>
                    <a:pt x="836578" y="488598"/>
                  </a:lnTo>
                  <a:lnTo>
                    <a:pt x="832073" y="501298"/>
                  </a:lnTo>
                  <a:close/>
                </a:path>
                <a:path w="1065529" h="3698875">
                  <a:moveTo>
                    <a:pt x="849471" y="501298"/>
                  </a:moveTo>
                  <a:lnTo>
                    <a:pt x="838848" y="501298"/>
                  </a:lnTo>
                  <a:lnTo>
                    <a:pt x="842960" y="488598"/>
                  </a:lnTo>
                  <a:lnTo>
                    <a:pt x="846250" y="488598"/>
                  </a:lnTo>
                  <a:lnTo>
                    <a:pt x="849471" y="501298"/>
                  </a:lnTo>
                  <a:close/>
                </a:path>
                <a:path w="1065529" h="3698875">
                  <a:moveTo>
                    <a:pt x="861875" y="501298"/>
                  </a:moveTo>
                  <a:lnTo>
                    <a:pt x="859888" y="488598"/>
                  </a:lnTo>
                  <a:lnTo>
                    <a:pt x="865302" y="488598"/>
                  </a:lnTo>
                  <a:lnTo>
                    <a:pt x="861875" y="501298"/>
                  </a:lnTo>
                  <a:close/>
                </a:path>
                <a:path w="1065529" h="3698875">
                  <a:moveTo>
                    <a:pt x="974339" y="501298"/>
                  </a:moveTo>
                  <a:lnTo>
                    <a:pt x="970364" y="488598"/>
                  </a:lnTo>
                  <a:lnTo>
                    <a:pt x="978382" y="488598"/>
                  </a:lnTo>
                  <a:lnTo>
                    <a:pt x="974339" y="501298"/>
                  </a:lnTo>
                  <a:close/>
                </a:path>
                <a:path w="1065529" h="3698875">
                  <a:moveTo>
                    <a:pt x="1017446" y="501298"/>
                  </a:moveTo>
                  <a:lnTo>
                    <a:pt x="1009359" y="501298"/>
                  </a:lnTo>
                  <a:lnTo>
                    <a:pt x="1015596" y="488598"/>
                  </a:lnTo>
                  <a:lnTo>
                    <a:pt x="1017446" y="501298"/>
                  </a:lnTo>
                  <a:close/>
                </a:path>
                <a:path w="1065529" h="3698875">
                  <a:moveTo>
                    <a:pt x="1036772" y="501298"/>
                  </a:moveTo>
                  <a:lnTo>
                    <a:pt x="1031427" y="501298"/>
                  </a:lnTo>
                  <a:lnTo>
                    <a:pt x="1034648" y="488598"/>
                  </a:lnTo>
                  <a:lnTo>
                    <a:pt x="1036772" y="501298"/>
                  </a:lnTo>
                  <a:close/>
                </a:path>
                <a:path w="1065529" h="3698875">
                  <a:moveTo>
                    <a:pt x="803622" y="501298"/>
                  </a:moveTo>
                  <a:lnTo>
                    <a:pt x="803485" y="501298"/>
                  </a:lnTo>
                  <a:lnTo>
                    <a:pt x="803449" y="499960"/>
                  </a:lnTo>
                  <a:lnTo>
                    <a:pt x="803622" y="501298"/>
                  </a:lnTo>
                  <a:close/>
                </a:path>
                <a:path w="1065529" h="3698875">
                  <a:moveTo>
                    <a:pt x="779909" y="513998"/>
                  </a:moveTo>
                  <a:lnTo>
                    <a:pt x="768089" y="513998"/>
                  </a:lnTo>
                  <a:lnTo>
                    <a:pt x="771308" y="501298"/>
                  </a:lnTo>
                  <a:lnTo>
                    <a:pt x="779018" y="501298"/>
                  </a:lnTo>
                  <a:lnTo>
                    <a:pt x="779909" y="513998"/>
                  </a:lnTo>
                  <a:close/>
                </a:path>
                <a:path w="1065529" h="3698875">
                  <a:moveTo>
                    <a:pt x="787859" y="513998"/>
                  </a:moveTo>
                  <a:lnTo>
                    <a:pt x="785392" y="501298"/>
                  </a:lnTo>
                  <a:lnTo>
                    <a:pt x="794218" y="501298"/>
                  </a:lnTo>
                  <a:lnTo>
                    <a:pt x="787859" y="513998"/>
                  </a:lnTo>
                  <a:close/>
                </a:path>
                <a:path w="1065529" h="3698875">
                  <a:moveTo>
                    <a:pt x="808967" y="513998"/>
                  </a:moveTo>
                  <a:lnTo>
                    <a:pt x="803451" y="513998"/>
                  </a:lnTo>
                  <a:lnTo>
                    <a:pt x="806505" y="501298"/>
                  </a:lnTo>
                  <a:lnTo>
                    <a:pt x="808967" y="513998"/>
                  </a:lnTo>
                  <a:close/>
                </a:path>
                <a:path w="1065529" h="3698875">
                  <a:moveTo>
                    <a:pt x="877364" y="513998"/>
                  </a:moveTo>
                  <a:lnTo>
                    <a:pt x="869962" y="513998"/>
                  </a:lnTo>
                  <a:lnTo>
                    <a:pt x="869003" y="501298"/>
                  </a:lnTo>
                  <a:lnTo>
                    <a:pt x="875993" y="501298"/>
                  </a:lnTo>
                  <a:lnTo>
                    <a:pt x="877364" y="513998"/>
                  </a:lnTo>
                  <a:close/>
                </a:path>
                <a:path w="1065529" h="3698875">
                  <a:moveTo>
                    <a:pt x="906360" y="513998"/>
                  </a:moveTo>
                  <a:lnTo>
                    <a:pt x="900445" y="513998"/>
                  </a:lnTo>
                  <a:lnTo>
                    <a:pt x="900597" y="501298"/>
                  </a:lnTo>
                  <a:lnTo>
                    <a:pt x="905668" y="501298"/>
                  </a:lnTo>
                  <a:lnTo>
                    <a:pt x="906360" y="513998"/>
                  </a:lnTo>
                  <a:close/>
                </a:path>
                <a:path w="1065529" h="3698875">
                  <a:moveTo>
                    <a:pt x="965840" y="513998"/>
                  </a:moveTo>
                  <a:lnTo>
                    <a:pt x="962962" y="501298"/>
                  </a:lnTo>
                  <a:lnTo>
                    <a:pt x="970227" y="501298"/>
                  </a:lnTo>
                  <a:lnTo>
                    <a:pt x="965840" y="513998"/>
                  </a:lnTo>
                  <a:close/>
                </a:path>
                <a:path w="1065529" h="3698875">
                  <a:moveTo>
                    <a:pt x="997777" y="513998"/>
                  </a:moveTo>
                  <a:lnTo>
                    <a:pt x="991883" y="501298"/>
                  </a:lnTo>
                  <a:lnTo>
                    <a:pt x="999422" y="501298"/>
                  </a:lnTo>
                  <a:lnTo>
                    <a:pt x="997777" y="513998"/>
                  </a:lnTo>
                  <a:close/>
                </a:path>
                <a:path w="1065529" h="3698875">
                  <a:moveTo>
                    <a:pt x="770520" y="526698"/>
                  </a:moveTo>
                  <a:lnTo>
                    <a:pt x="759487" y="526698"/>
                  </a:lnTo>
                  <a:lnTo>
                    <a:pt x="762639" y="513998"/>
                  </a:lnTo>
                  <a:lnTo>
                    <a:pt x="766888" y="513998"/>
                  </a:lnTo>
                  <a:lnTo>
                    <a:pt x="770520" y="526698"/>
                  </a:lnTo>
                  <a:close/>
                </a:path>
                <a:path w="1065529" h="3698875">
                  <a:moveTo>
                    <a:pt x="789641" y="526698"/>
                  </a:moveTo>
                  <a:lnTo>
                    <a:pt x="782249" y="526698"/>
                  </a:lnTo>
                  <a:lnTo>
                    <a:pt x="781212" y="513998"/>
                  </a:lnTo>
                  <a:lnTo>
                    <a:pt x="786968" y="513998"/>
                  </a:lnTo>
                  <a:lnTo>
                    <a:pt x="789641" y="526698"/>
                  </a:lnTo>
                  <a:close/>
                </a:path>
                <a:path w="1065529" h="3698875">
                  <a:moveTo>
                    <a:pt x="811846" y="526698"/>
                  </a:moveTo>
                  <a:lnTo>
                    <a:pt x="802183" y="513998"/>
                  </a:lnTo>
                  <a:lnTo>
                    <a:pt x="812737" y="513998"/>
                  </a:lnTo>
                  <a:lnTo>
                    <a:pt x="811846" y="526698"/>
                  </a:lnTo>
                  <a:close/>
                </a:path>
                <a:path w="1065529" h="3698875">
                  <a:moveTo>
                    <a:pt x="856555" y="526698"/>
                  </a:moveTo>
                  <a:lnTo>
                    <a:pt x="853545" y="526698"/>
                  </a:lnTo>
                  <a:lnTo>
                    <a:pt x="850362" y="513998"/>
                  </a:lnTo>
                  <a:lnTo>
                    <a:pt x="855749" y="513998"/>
                  </a:lnTo>
                  <a:lnTo>
                    <a:pt x="856555" y="526698"/>
                  </a:lnTo>
                  <a:close/>
                </a:path>
                <a:path w="1065529" h="3698875">
                  <a:moveTo>
                    <a:pt x="1039240" y="526698"/>
                  </a:moveTo>
                  <a:lnTo>
                    <a:pt x="1028823" y="526698"/>
                  </a:lnTo>
                  <a:lnTo>
                    <a:pt x="1025807" y="513998"/>
                  </a:lnTo>
                  <a:lnTo>
                    <a:pt x="1035265" y="513998"/>
                  </a:lnTo>
                  <a:lnTo>
                    <a:pt x="1039240" y="526698"/>
                  </a:lnTo>
                  <a:close/>
                </a:path>
                <a:path w="1065529" h="3698875">
                  <a:moveTo>
                    <a:pt x="777406" y="539398"/>
                  </a:moveTo>
                  <a:lnTo>
                    <a:pt x="772542" y="539398"/>
                  </a:lnTo>
                  <a:lnTo>
                    <a:pt x="769837" y="526698"/>
                  </a:lnTo>
                  <a:lnTo>
                    <a:pt x="779224" y="526698"/>
                  </a:lnTo>
                  <a:lnTo>
                    <a:pt x="777406" y="539398"/>
                  </a:lnTo>
                  <a:close/>
                </a:path>
                <a:path w="1065529" h="3698875">
                  <a:moveTo>
                    <a:pt x="790806" y="539398"/>
                  </a:moveTo>
                  <a:lnTo>
                    <a:pt x="784433" y="539398"/>
                  </a:lnTo>
                  <a:lnTo>
                    <a:pt x="784568" y="531065"/>
                  </a:lnTo>
                  <a:lnTo>
                    <a:pt x="784638" y="526698"/>
                  </a:lnTo>
                  <a:lnTo>
                    <a:pt x="788545" y="526698"/>
                  </a:lnTo>
                  <a:lnTo>
                    <a:pt x="790806" y="539398"/>
                  </a:lnTo>
                  <a:close/>
                </a:path>
                <a:path w="1065529" h="3698875">
                  <a:moveTo>
                    <a:pt x="807868" y="539398"/>
                  </a:moveTo>
                  <a:lnTo>
                    <a:pt x="802526" y="539398"/>
                  </a:lnTo>
                  <a:lnTo>
                    <a:pt x="803279" y="526698"/>
                  </a:lnTo>
                  <a:lnTo>
                    <a:pt x="807948" y="526698"/>
                  </a:lnTo>
                  <a:lnTo>
                    <a:pt x="807868" y="539398"/>
                  </a:lnTo>
                  <a:close/>
                </a:path>
                <a:path w="1065529" h="3698875">
                  <a:moveTo>
                    <a:pt x="818151" y="539398"/>
                  </a:moveTo>
                  <a:lnTo>
                    <a:pt x="813354" y="526698"/>
                  </a:lnTo>
                  <a:lnTo>
                    <a:pt x="820344" y="526698"/>
                  </a:lnTo>
                  <a:lnTo>
                    <a:pt x="818151" y="539398"/>
                  </a:lnTo>
                  <a:close/>
                </a:path>
                <a:path w="1065529" h="3698875">
                  <a:moveTo>
                    <a:pt x="840759" y="539398"/>
                  </a:moveTo>
                  <a:lnTo>
                    <a:pt x="833571" y="539398"/>
                  </a:lnTo>
                  <a:lnTo>
                    <a:pt x="836603" y="526698"/>
                  </a:lnTo>
                  <a:lnTo>
                    <a:pt x="840759" y="539398"/>
                  </a:lnTo>
                  <a:close/>
                </a:path>
                <a:path w="1065529" h="3698875">
                  <a:moveTo>
                    <a:pt x="954464" y="539398"/>
                  </a:moveTo>
                  <a:lnTo>
                    <a:pt x="948913" y="539398"/>
                  </a:lnTo>
                  <a:lnTo>
                    <a:pt x="947405" y="526698"/>
                  </a:lnTo>
                  <a:lnTo>
                    <a:pt x="957617" y="526698"/>
                  </a:lnTo>
                  <a:lnTo>
                    <a:pt x="954464" y="539398"/>
                  </a:lnTo>
                  <a:close/>
                </a:path>
                <a:path w="1065529" h="3698875">
                  <a:moveTo>
                    <a:pt x="961797" y="539398"/>
                  </a:moveTo>
                  <a:lnTo>
                    <a:pt x="960632" y="526698"/>
                  </a:lnTo>
                  <a:lnTo>
                    <a:pt x="968377" y="526698"/>
                  </a:lnTo>
                  <a:lnTo>
                    <a:pt x="961797" y="539398"/>
                  </a:lnTo>
                  <a:close/>
                </a:path>
                <a:path w="1065529" h="3698875">
                  <a:moveTo>
                    <a:pt x="989005" y="539398"/>
                  </a:moveTo>
                  <a:lnTo>
                    <a:pt x="985921" y="539398"/>
                  </a:lnTo>
                  <a:lnTo>
                    <a:pt x="987223" y="526698"/>
                  </a:lnTo>
                  <a:lnTo>
                    <a:pt x="991129" y="526698"/>
                  </a:lnTo>
                  <a:lnTo>
                    <a:pt x="991388" y="531065"/>
                  </a:lnTo>
                  <a:lnTo>
                    <a:pt x="989005" y="539398"/>
                  </a:lnTo>
                  <a:close/>
                </a:path>
                <a:path w="1065529" h="3698875">
                  <a:moveTo>
                    <a:pt x="1001410" y="539398"/>
                  </a:moveTo>
                  <a:lnTo>
                    <a:pt x="991883" y="539398"/>
                  </a:lnTo>
                  <a:lnTo>
                    <a:pt x="991388" y="531065"/>
                  </a:lnTo>
                  <a:lnTo>
                    <a:pt x="992637" y="526698"/>
                  </a:lnTo>
                  <a:lnTo>
                    <a:pt x="996886" y="526698"/>
                  </a:lnTo>
                  <a:lnTo>
                    <a:pt x="1001410" y="539398"/>
                  </a:lnTo>
                  <a:close/>
                </a:path>
                <a:path w="1065529" h="3698875">
                  <a:moveTo>
                    <a:pt x="1006550" y="539398"/>
                  </a:moveTo>
                  <a:lnTo>
                    <a:pt x="1001684" y="526698"/>
                  </a:lnTo>
                  <a:lnTo>
                    <a:pt x="1008057" y="526698"/>
                  </a:lnTo>
                  <a:lnTo>
                    <a:pt x="1006550" y="539398"/>
                  </a:lnTo>
                  <a:close/>
                </a:path>
                <a:path w="1065529" h="3698875">
                  <a:moveTo>
                    <a:pt x="1025602" y="539398"/>
                  </a:moveTo>
                  <a:lnTo>
                    <a:pt x="1021627" y="526698"/>
                  </a:lnTo>
                  <a:lnTo>
                    <a:pt x="1029165" y="526698"/>
                  </a:lnTo>
                  <a:lnTo>
                    <a:pt x="1025602" y="539398"/>
                  </a:lnTo>
                  <a:close/>
                </a:path>
                <a:path w="1065529" h="3698875">
                  <a:moveTo>
                    <a:pt x="1037389" y="539398"/>
                  </a:moveTo>
                  <a:lnTo>
                    <a:pt x="1027110" y="539398"/>
                  </a:lnTo>
                  <a:lnTo>
                    <a:pt x="1029577" y="526698"/>
                  </a:lnTo>
                  <a:lnTo>
                    <a:pt x="1034648" y="526698"/>
                  </a:lnTo>
                  <a:lnTo>
                    <a:pt x="1037389" y="539398"/>
                  </a:lnTo>
                  <a:close/>
                </a:path>
                <a:path w="1065529" h="3698875">
                  <a:moveTo>
                    <a:pt x="1046299" y="539398"/>
                  </a:moveTo>
                  <a:lnTo>
                    <a:pt x="1042735" y="539398"/>
                  </a:lnTo>
                  <a:lnTo>
                    <a:pt x="1037253" y="526698"/>
                  </a:lnTo>
                  <a:lnTo>
                    <a:pt x="1051302" y="526698"/>
                  </a:lnTo>
                  <a:lnTo>
                    <a:pt x="1046299" y="539398"/>
                  </a:lnTo>
                  <a:close/>
                </a:path>
                <a:path w="1065529" h="3698875">
                  <a:moveTo>
                    <a:pt x="991883" y="539398"/>
                  </a:moveTo>
                  <a:lnTo>
                    <a:pt x="989005" y="539398"/>
                  </a:lnTo>
                  <a:lnTo>
                    <a:pt x="991388" y="531065"/>
                  </a:lnTo>
                  <a:lnTo>
                    <a:pt x="991883" y="539398"/>
                  </a:lnTo>
                  <a:close/>
                </a:path>
                <a:path w="1065529" h="3698875">
                  <a:moveTo>
                    <a:pt x="760378" y="552098"/>
                  </a:moveTo>
                  <a:lnTo>
                    <a:pt x="756608" y="552098"/>
                  </a:lnTo>
                  <a:lnTo>
                    <a:pt x="756334" y="539398"/>
                  </a:lnTo>
                  <a:lnTo>
                    <a:pt x="760720" y="539398"/>
                  </a:lnTo>
                  <a:lnTo>
                    <a:pt x="760378" y="552098"/>
                  </a:lnTo>
                  <a:close/>
                </a:path>
                <a:path w="1065529" h="3698875">
                  <a:moveTo>
                    <a:pt x="791355" y="552098"/>
                  </a:moveTo>
                  <a:lnTo>
                    <a:pt x="781897" y="552098"/>
                  </a:lnTo>
                  <a:lnTo>
                    <a:pt x="782719" y="539398"/>
                  </a:lnTo>
                  <a:lnTo>
                    <a:pt x="787243" y="539398"/>
                  </a:lnTo>
                  <a:lnTo>
                    <a:pt x="791355" y="552098"/>
                  </a:lnTo>
                  <a:close/>
                </a:path>
                <a:path w="1065529" h="3698875">
                  <a:moveTo>
                    <a:pt x="818768" y="552098"/>
                  </a:moveTo>
                  <a:lnTo>
                    <a:pt x="809105" y="552098"/>
                  </a:lnTo>
                  <a:lnTo>
                    <a:pt x="808488" y="539398"/>
                  </a:lnTo>
                  <a:lnTo>
                    <a:pt x="818356" y="539398"/>
                  </a:lnTo>
                  <a:lnTo>
                    <a:pt x="818768" y="552098"/>
                  </a:lnTo>
                  <a:close/>
                </a:path>
                <a:path w="1065529" h="3698875">
                  <a:moveTo>
                    <a:pt x="863931" y="552098"/>
                  </a:moveTo>
                  <a:lnTo>
                    <a:pt x="855502" y="552098"/>
                  </a:lnTo>
                  <a:lnTo>
                    <a:pt x="854063" y="539398"/>
                  </a:lnTo>
                  <a:lnTo>
                    <a:pt x="862766" y="539398"/>
                  </a:lnTo>
                  <a:lnTo>
                    <a:pt x="863931" y="552098"/>
                  </a:lnTo>
                  <a:close/>
                </a:path>
                <a:path w="1065529" h="3698875">
                  <a:moveTo>
                    <a:pt x="915783" y="552098"/>
                  </a:moveTo>
                  <a:lnTo>
                    <a:pt x="913618" y="539398"/>
                  </a:lnTo>
                  <a:lnTo>
                    <a:pt x="919323" y="539398"/>
                  </a:lnTo>
                  <a:lnTo>
                    <a:pt x="915783" y="552098"/>
                  </a:lnTo>
                  <a:close/>
                </a:path>
                <a:path w="1065529" h="3698875">
                  <a:moveTo>
                    <a:pt x="1021764" y="552098"/>
                  </a:moveTo>
                  <a:lnTo>
                    <a:pt x="1012306" y="552098"/>
                  </a:lnTo>
                  <a:lnTo>
                    <a:pt x="1022449" y="539398"/>
                  </a:lnTo>
                  <a:lnTo>
                    <a:pt x="1021764" y="552098"/>
                  </a:lnTo>
                  <a:close/>
                </a:path>
                <a:path w="1065529" h="3698875">
                  <a:moveTo>
                    <a:pt x="1038349" y="552098"/>
                  </a:moveTo>
                  <a:lnTo>
                    <a:pt x="1032935" y="552098"/>
                  </a:lnTo>
                  <a:lnTo>
                    <a:pt x="1034785" y="539398"/>
                  </a:lnTo>
                  <a:lnTo>
                    <a:pt x="1038349" y="552098"/>
                  </a:lnTo>
                  <a:close/>
                </a:path>
                <a:path w="1065529" h="3698875">
                  <a:moveTo>
                    <a:pt x="1051164" y="552098"/>
                  </a:moveTo>
                  <a:lnTo>
                    <a:pt x="1045819" y="552098"/>
                  </a:lnTo>
                  <a:lnTo>
                    <a:pt x="1045065" y="539398"/>
                  </a:lnTo>
                  <a:lnTo>
                    <a:pt x="1052535" y="539398"/>
                  </a:lnTo>
                  <a:lnTo>
                    <a:pt x="1051164" y="552098"/>
                  </a:lnTo>
                  <a:close/>
                </a:path>
                <a:path w="1065529" h="3698875">
                  <a:moveTo>
                    <a:pt x="756473" y="564771"/>
                  </a:moveTo>
                  <a:lnTo>
                    <a:pt x="750994" y="564771"/>
                  </a:lnTo>
                  <a:lnTo>
                    <a:pt x="753935" y="552098"/>
                  </a:lnTo>
                  <a:lnTo>
                    <a:pt x="757225" y="552098"/>
                  </a:lnTo>
                  <a:lnTo>
                    <a:pt x="756482" y="564621"/>
                  </a:lnTo>
                  <a:lnTo>
                    <a:pt x="756473" y="564771"/>
                  </a:lnTo>
                  <a:close/>
                </a:path>
                <a:path w="1065529" h="3698875">
                  <a:moveTo>
                    <a:pt x="761951" y="564621"/>
                  </a:moveTo>
                  <a:lnTo>
                    <a:pt x="759487" y="552098"/>
                  </a:lnTo>
                  <a:lnTo>
                    <a:pt x="766614" y="552098"/>
                  </a:lnTo>
                  <a:lnTo>
                    <a:pt x="761951" y="564621"/>
                  </a:lnTo>
                  <a:close/>
                </a:path>
                <a:path w="1065529" h="3698875">
                  <a:moveTo>
                    <a:pt x="781201" y="564771"/>
                  </a:moveTo>
                  <a:lnTo>
                    <a:pt x="772721" y="564771"/>
                  </a:lnTo>
                  <a:lnTo>
                    <a:pt x="776346" y="552098"/>
                  </a:lnTo>
                  <a:lnTo>
                    <a:pt x="781143" y="564621"/>
                  </a:lnTo>
                  <a:lnTo>
                    <a:pt x="781201" y="564771"/>
                  </a:lnTo>
                  <a:close/>
                </a:path>
                <a:path w="1065529" h="3698875">
                  <a:moveTo>
                    <a:pt x="781354" y="576511"/>
                  </a:moveTo>
                  <a:lnTo>
                    <a:pt x="779130" y="571942"/>
                  </a:lnTo>
                  <a:lnTo>
                    <a:pt x="776885" y="564771"/>
                  </a:lnTo>
                  <a:lnTo>
                    <a:pt x="782382" y="564771"/>
                  </a:lnTo>
                  <a:lnTo>
                    <a:pt x="784844" y="552098"/>
                  </a:lnTo>
                  <a:lnTo>
                    <a:pt x="797660" y="552098"/>
                  </a:lnTo>
                  <a:lnTo>
                    <a:pt x="795565" y="564621"/>
                  </a:lnTo>
                  <a:lnTo>
                    <a:pt x="787123" y="564621"/>
                  </a:lnTo>
                  <a:lnTo>
                    <a:pt x="781354" y="576511"/>
                  </a:lnTo>
                  <a:close/>
                </a:path>
                <a:path w="1065529" h="3698875">
                  <a:moveTo>
                    <a:pt x="817949" y="564771"/>
                  </a:moveTo>
                  <a:lnTo>
                    <a:pt x="812055" y="564771"/>
                  </a:lnTo>
                  <a:lnTo>
                    <a:pt x="813696" y="552098"/>
                  </a:lnTo>
                  <a:lnTo>
                    <a:pt x="819796" y="552098"/>
                  </a:lnTo>
                  <a:lnTo>
                    <a:pt x="817971" y="564621"/>
                  </a:lnTo>
                  <a:lnTo>
                    <a:pt x="817949" y="564771"/>
                  </a:lnTo>
                  <a:close/>
                </a:path>
                <a:path w="1065529" h="3698875">
                  <a:moveTo>
                    <a:pt x="846520" y="564771"/>
                  </a:moveTo>
                  <a:lnTo>
                    <a:pt x="839253" y="564771"/>
                  </a:lnTo>
                  <a:lnTo>
                    <a:pt x="836038" y="552098"/>
                  </a:lnTo>
                  <a:lnTo>
                    <a:pt x="844742" y="552098"/>
                  </a:lnTo>
                  <a:lnTo>
                    <a:pt x="846499" y="564621"/>
                  </a:lnTo>
                  <a:lnTo>
                    <a:pt x="846520" y="564771"/>
                  </a:lnTo>
                  <a:close/>
                </a:path>
                <a:path w="1065529" h="3698875">
                  <a:moveTo>
                    <a:pt x="900318" y="564771"/>
                  </a:moveTo>
                  <a:lnTo>
                    <a:pt x="891959" y="564771"/>
                  </a:lnTo>
                  <a:lnTo>
                    <a:pt x="890591" y="552098"/>
                  </a:lnTo>
                  <a:lnTo>
                    <a:pt x="898129" y="552098"/>
                  </a:lnTo>
                  <a:lnTo>
                    <a:pt x="900292" y="564621"/>
                  </a:lnTo>
                  <a:lnTo>
                    <a:pt x="900318" y="564771"/>
                  </a:lnTo>
                  <a:close/>
                </a:path>
                <a:path w="1065529" h="3698875">
                  <a:moveTo>
                    <a:pt x="925610" y="564771"/>
                  </a:moveTo>
                  <a:lnTo>
                    <a:pt x="917863" y="564771"/>
                  </a:lnTo>
                  <a:lnTo>
                    <a:pt x="915948" y="552098"/>
                  </a:lnTo>
                  <a:lnTo>
                    <a:pt x="924584" y="552098"/>
                  </a:lnTo>
                  <a:lnTo>
                    <a:pt x="925597" y="564621"/>
                  </a:lnTo>
                  <a:lnTo>
                    <a:pt x="925610" y="564771"/>
                  </a:lnTo>
                  <a:close/>
                </a:path>
                <a:path w="1065529" h="3698875">
                  <a:moveTo>
                    <a:pt x="968582" y="564771"/>
                  </a:moveTo>
                  <a:lnTo>
                    <a:pt x="963098" y="564771"/>
                  </a:lnTo>
                  <a:lnTo>
                    <a:pt x="962756" y="552098"/>
                  </a:lnTo>
                  <a:lnTo>
                    <a:pt x="968997" y="552098"/>
                  </a:lnTo>
                  <a:lnTo>
                    <a:pt x="968587" y="564621"/>
                  </a:lnTo>
                  <a:lnTo>
                    <a:pt x="968582" y="564771"/>
                  </a:lnTo>
                  <a:close/>
                </a:path>
                <a:path w="1065529" h="3698875">
                  <a:moveTo>
                    <a:pt x="993049" y="564771"/>
                  </a:moveTo>
                  <a:lnTo>
                    <a:pt x="985646" y="564771"/>
                  </a:lnTo>
                  <a:lnTo>
                    <a:pt x="985441" y="552098"/>
                  </a:lnTo>
                  <a:lnTo>
                    <a:pt x="993665" y="552098"/>
                  </a:lnTo>
                  <a:lnTo>
                    <a:pt x="993057" y="564621"/>
                  </a:lnTo>
                  <a:lnTo>
                    <a:pt x="993049" y="564771"/>
                  </a:lnTo>
                  <a:close/>
                </a:path>
                <a:path w="1065529" h="3698875">
                  <a:moveTo>
                    <a:pt x="1019759" y="564771"/>
                  </a:moveTo>
                  <a:lnTo>
                    <a:pt x="1008401" y="564771"/>
                  </a:lnTo>
                  <a:lnTo>
                    <a:pt x="1008880" y="552098"/>
                  </a:lnTo>
                  <a:lnTo>
                    <a:pt x="1011484" y="552098"/>
                  </a:lnTo>
                  <a:lnTo>
                    <a:pt x="1019661" y="564621"/>
                  </a:lnTo>
                  <a:lnTo>
                    <a:pt x="1019759" y="564771"/>
                  </a:lnTo>
                  <a:close/>
                </a:path>
                <a:path w="1065529" h="3698875">
                  <a:moveTo>
                    <a:pt x="1049444" y="564771"/>
                  </a:moveTo>
                  <a:lnTo>
                    <a:pt x="1043127" y="564771"/>
                  </a:lnTo>
                  <a:lnTo>
                    <a:pt x="1045981" y="552098"/>
                  </a:lnTo>
                  <a:lnTo>
                    <a:pt x="1049403" y="564621"/>
                  </a:lnTo>
                  <a:lnTo>
                    <a:pt x="1049444" y="564771"/>
                  </a:lnTo>
                  <a:close/>
                </a:path>
                <a:path w="1065529" h="3698875">
                  <a:moveTo>
                    <a:pt x="795540" y="564771"/>
                  </a:moveTo>
                  <a:lnTo>
                    <a:pt x="787108" y="564771"/>
                  </a:lnTo>
                  <a:lnTo>
                    <a:pt x="787123" y="564621"/>
                  </a:lnTo>
                  <a:lnTo>
                    <a:pt x="795565" y="564621"/>
                  </a:lnTo>
                  <a:lnTo>
                    <a:pt x="795540" y="564771"/>
                  </a:lnTo>
                  <a:close/>
                </a:path>
                <a:path w="1065529" h="3698875">
                  <a:moveTo>
                    <a:pt x="764010" y="577498"/>
                  </a:moveTo>
                  <a:lnTo>
                    <a:pt x="763324" y="577498"/>
                  </a:lnTo>
                  <a:lnTo>
                    <a:pt x="764149" y="564771"/>
                  </a:lnTo>
                  <a:lnTo>
                    <a:pt x="770534" y="564771"/>
                  </a:lnTo>
                  <a:lnTo>
                    <a:pt x="764010" y="577498"/>
                  </a:lnTo>
                  <a:close/>
                </a:path>
                <a:path w="1065529" h="3698875">
                  <a:moveTo>
                    <a:pt x="770726" y="577498"/>
                  </a:moveTo>
                  <a:lnTo>
                    <a:pt x="764010" y="577498"/>
                  </a:lnTo>
                  <a:lnTo>
                    <a:pt x="770534" y="564771"/>
                  </a:lnTo>
                  <a:lnTo>
                    <a:pt x="770636" y="571942"/>
                  </a:lnTo>
                  <a:lnTo>
                    <a:pt x="770726" y="577498"/>
                  </a:lnTo>
                  <a:close/>
                </a:path>
                <a:path w="1065529" h="3698875">
                  <a:moveTo>
                    <a:pt x="772028" y="577498"/>
                  </a:moveTo>
                  <a:lnTo>
                    <a:pt x="770726" y="577498"/>
                  </a:lnTo>
                  <a:lnTo>
                    <a:pt x="770636" y="571942"/>
                  </a:lnTo>
                  <a:lnTo>
                    <a:pt x="770520" y="564771"/>
                  </a:lnTo>
                  <a:lnTo>
                    <a:pt x="772921" y="564771"/>
                  </a:lnTo>
                  <a:lnTo>
                    <a:pt x="772143" y="575857"/>
                  </a:lnTo>
                  <a:lnTo>
                    <a:pt x="772028" y="577498"/>
                  </a:lnTo>
                  <a:close/>
                </a:path>
                <a:path w="1065529" h="3698875">
                  <a:moveTo>
                    <a:pt x="780869" y="577498"/>
                  </a:moveTo>
                  <a:lnTo>
                    <a:pt x="775044" y="577498"/>
                  </a:lnTo>
                  <a:lnTo>
                    <a:pt x="775662" y="564771"/>
                  </a:lnTo>
                  <a:lnTo>
                    <a:pt x="779130" y="571942"/>
                  </a:lnTo>
                  <a:lnTo>
                    <a:pt x="780869" y="577498"/>
                  </a:lnTo>
                  <a:close/>
                </a:path>
                <a:path w="1065529" h="3698875">
                  <a:moveTo>
                    <a:pt x="793342" y="577498"/>
                  </a:moveTo>
                  <a:lnTo>
                    <a:pt x="785872" y="577498"/>
                  </a:lnTo>
                  <a:lnTo>
                    <a:pt x="787108" y="564771"/>
                  </a:lnTo>
                  <a:lnTo>
                    <a:pt x="788966" y="568647"/>
                  </a:lnTo>
                  <a:lnTo>
                    <a:pt x="793342" y="577498"/>
                  </a:lnTo>
                  <a:close/>
                </a:path>
                <a:path w="1065529" h="3698875">
                  <a:moveTo>
                    <a:pt x="797660" y="577498"/>
                  </a:moveTo>
                  <a:lnTo>
                    <a:pt x="797633" y="576511"/>
                  </a:lnTo>
                  <a:lnTo>
                    <a:pt x="797510" y="571942"/>
                  </a:lnTo>
                  <a:lnTo>
                    <a:pt x="797421" y="568647"/>
                  </a:lnTo>
                  <a:lnTo>
                    <a:pt x="797316" y="564771"/>
                  </a:lnTo>
                  <a:lnTo>
                    <a:pt x="805146" y="564771"/>
                  </a:lnTo>
                  <a:lnTo>
                    <a:pt x="797660" y="577498"/>
                  </a:lnTo>
                  <a:close/>
                </a:path>
                <a:path w="1065529" h="3698875">
                  <a:moveTo>
                    <a:pt x="830805" y="568647"/>
                  </a:moveTo>
                  <a:lnTo>
                    <a:pt x="827794" y="564771"/>
                  </a:lnTo>
                  <a:lnTo>
                    <a:pt x="831244" y="564771"/>
                  </a:lnTo>
                  <a:lnTo>
                    <a:pt x="830805" y="568647"/>
                  </a:lnTo>
                  <a:close/>
                </a:path>
                <a:path w="1065529" h="3698875">
                  <a:moveTo>
                    <a:pt x="837683" y="577498"/>
                  </a:moveTo>
                  <a:lnTo>
                    <a:pt x="830805" y="568647"/>
                  </a:lnTo>
                  <a:lnTo>
                    <a:pt x="831244" y="564771"/>
                  </a:lnTo>
                  <a:lnTo>
                    <a:pt x="837745" y="575857"/>
                  </a:lnTo>
                  <a:lnTo>
                    <a:pt x="837683" y="577498"/>
                  </a:lnTo>
                  <a:close/>
                </a:path>
                <a:path w="1065529" h="3698875">
                  <a:moveTo>
                    <a:pt x="837745" y="575857"/>
                  </a:moveTo>
                  <a:lnTo>
                    <a:pt x="831225" y="564771"/>
                  </a:lnTo>
                  <a:lnTo>
                    <a:pt x="838164" y="564771"/>
                  </a:lnTo>
                  <a:lnTo>
                    <a:pt x="837745" y="575857"/>
                  </a:lnTo>
                  <a:close/>
                </a:path>
                <a:path w="1065529" h="3698875">
                  <a:moveTo>
                    <a:pt x="963236" y="577498"/>
                  </a:moveTo>
                  <a:lnTo>
                    <a:pt x="961660" y="577498"/>
                  </a:lnTo>
                  <a:lnTo>
                    <a:pt x="958569" y="564771"/>
                  </a:lnTo>
                  <a:lnTo>
                    <a:pt x="967069" y="564771"/>
                  </a:lnTo>
                  <a:lnTo>
                    <a:pt x="963236" y="577498"/>
                  </a:lnTo>
                  <a:close/>
                </a:path>
                <a:path w="1065529" h="3698875">
                  <a:moveTo>
                    <a:pt x="1006549" y="577498"/>
                  </a:moveTo>
                  <a:lnTo>
                    <a:pt x="993981" y="564771"/>
                  </a:lnTo>
                  <a:lnTo>
                    <a:pt x="1004146" y="564771"/>
                  </a:lnTo>
                  <a:lnTo>
                    <a:pt x="1006549" y="577498"/>
                  </a:lnTo>
                  <a:close/>
                </a:path>
                <a:path w="1065529" h="3698875">
                  <a:moveTo>
                    <a:pt x="1027315" y="577498"/>
                  </a:moveTo>
                  <a:lnTo>
                    <a:pt x="1022107" y="577498"/>
                  </a:lnTo>
                  <a:lnTo>
                    <a:pt x="1018810" y="564771"/>
                  </a:lnTo>
                  <a:lnTo>
                    <a:pt x="1031024" y="564771"/>
                  </a:lnTo>
                  <a:lnTo>
                    <a:pt x="1027315" y="577498"/>
                  </a:lnTo>
                  <a:close/>
                </a:path>
                <a:path w="1065529" h="3698875">
                  <a:moveTo>
                    <a:pt x="837683" y="577498"/>
                  </a:moveTo>
                  <a:lnTo>
                    <a:pt x="829802" y="577498"/>
                  </a:lnTo>
                  <a:lnTo>
                    <a:pt x="830805" y="568647"/>
                  </a:lnTo>
                  <a:lnTo>
                    <a:pt x="837683" y="577498"/>
                  </a:lnTo>
                  <a:close/>
                </a:path>
                <a:path w="1065529" h="3698875">
                  <a:moveTo>
                    <a:pt x="780869" y="577498"/>
                  </a:moveTo>
                  <a:lnTo>
                    <a:pt x="779130" y="571942"/>
                  </a:lnTo>
                  <a:lnTo>
                    <a:pt x="781349" y="576511"/>
                  </a:lnTo>
                  <a:lnTo>
                    <a:pt x="780869" y="577498"/>
                  </a:lnTo>
                  <a:close/>
                </a:path>
                <a:path w="1065529" h="3698875">
                  <a:moveTo>
                    <a:pt x="838711" y="577498"/>
                  </a:moveTo>
                  <a:lnTo>
                    <a:pt x="837683" y="577498"/>
                  </a:lnTo>
                  <a:lnTo>
                    <a:pt x="837745" y="575857"/>
                  </a:lnTo>
                  <a:lnTo>
                    <a:pt x="838711" y="577498"/>
                  </a:lnTo>
                  <a:close/>
                </a:path>
                <a:path w="1065529" h="3698875">
                  <a:moveTo>
                    <a:pt x="781829" y="577498"/>
                  </a:moveTo>
                  <a:lnTo>
                    <a:pt x="780869" y="577498"/>
                  </a:lnTo>
                  <a:lnTo>
                    <a:pt x="781354" y="576511"/>
                  </a:lnTo>
                  <a:lnTo>
                    <a:pt x="781829" y="577498"/>
                  </a:lnTo>
                  <a:close/>
                </a:path>
                <a:path w="1065529" h="3698875">
                  <a:moveTo>
                    <a:pt x="753250" y="590198"/>
                  </a:moveTo>
                  <a:lnTo>
                    <a:pt x="745575" y="590198"/>
                  </a:lnTo>
                  <a:lnTo>
                    <a:pt x="746671" y="577498"/>
                  </a:lnTo>
                  <a:lnTo>
                    <a:pt x="752428" y="577498"/>
                  </a:lnTo>
                  <a:lnTo>
                    <a:pt x="753250" y="590198"/>
                  </a:lnTo>
                  <a:close/>
                </a:path>
                <a:path w="1065529" h="3698875">
                  <a:moveTo>
                    <a:pt x="775112" y="590198"/>
                  </a:moveTo>
                  <a:lnTo>
                    <a:pt x="769698" y="590198"/>
                  </a:lnTo>
                  <a:lnTo>
                    <a:pt x="767711" y="577498"/>
                  </a:lnTo>
                  <a:lnTo>
                    <a:pt x="773193" y="577498"/>
                  </a:lnTo>
                  <a:lnTo>
                    <a:pt x="775112" y="590198"/>
                  </a:lnTo>
                  <a:close/>
                </a:path>
                <a:path w="1065529" h="3698875">
                  <a:moveTo>
                    <a:pt x="782925" y="590198"/>
                  </a:moveTo>
                  <a:lnTo>
                    <a:pt x="777717" y="577498"/>
                  </a:lnTo>
                  <a:lnTo>
                    <a:pt x="783748" y="577498"/>
                  </a:lnTo>
                  <a:lnTo>
                    <a:pt x="782925" y="590198"/>
                  </a:lnTo>
                  <a:close/>
                </a:path>
                <a:path w="1065529" h="3698875">
                  <a:moveTo>
                    <a:pt x="802525" y="590198"/>
                  </a:moveTo>
                  <a:lnTo>
                    <a:pt x="798825" y="590198"/>
                  </a:lnTo>
                  <a:lnTo>
                    <a:pt x="798362" y="577498"/>
                  </a:lnTo>
                  <a:lnTo>
                    <a:pt x="804453" y="577498"/>
                  </a:lnTo>
                  <a:lnTo>
                    <a:pt x="802525" y="590198"/>
                  </a:lnTo>
                  <a:close/>
                </a:path>
                <a:path w="1065529" h="3698875">
                  <a:moveTo>
                    <a:pt x="817946" y="590198"/>
                  </a:moveTo>
                  <a:lnTo>
                    <a:pt x="810544" y="590198"/>
                  </a:lnTo>
                  <a:lnTo>
                    <a:pt x="814930" y="577498"/>
                  </a:lnTo>
                  <a:lnTo>
                    <a:pt x="817946" y="590198"/>
                  </a:lnTo>
                  <a:close/>
                </a:path>
                <a:path w="1065529" h="3698875">
                  <a:moveTo>
                    <a:pt x="843029" y="590198"/>
                  </a:moveTo>
                  <a:lnTo>
                    <a:pt x="834736" y="590198"/>
                  </a:lnTo>
                  <a:lnTo>
                    <a:pt x="834394" y="577498"/>
                  </a:lnTo>
                  <a:lnTo>
                    <a:pt x="842892" y="577498"/>
                  </a:lnTo>
                  <a:lnTo>
                    <a:pt x="843029" y="590198"/>
                  </a:lnTo>
                  <a:close/>
                </a:path>
                <a:path w="1065529" h="3698875">
                  <a:moveTo>
                    <a:pt x="873869" y="590198"/>
                  </a:moveTo>
                  <a:lnTo>
                    <a:pt x="869483" y="590198"/>
                  </a:lnTo>
                  <a:lnTo>
                    <a:pt x="864274" y="577498"/>
                  </a:lnTo>
                  <a:lnTo>
                    <a:pt x="872293" y="577498"/>
                  </a:lnTo>
                  <a:lnTo>
                    <a:pt x="873869" y="590198"/>
                  </a:lnTo>
                  <a:close/>
                </a:path>
                <a:path w="1065529" h="3698875">
                  <a:moveTo>
                    <a:pt x="989279" y="590198"/>
                  </a:moveTo>
                  <a:lnTo>
                    <a:pt x="981603" y="577498"/>
                  </a:lnTo>
                  <a:lnTo>
                    <a:pt x="990444" y="577498"/>
                  </a:lnTo>
                  <a:lnTo>
                    <a:pt x="989279" y="590198"/>
                  </a:lnTo>
                  <a:close/>
                </a:path>
                <a:path w="1065529" h="3698875">
                  <a:moveTo>
                    <a:pt x="1000313" y="590198"/>
                  </a:moveTo>
                  <a:lnTo>
                    <a:pt x="997503" y="590198"/>
                  </a:lnTo>
                  <a:lnTo>
                    <a:pt x="992774" y="577498"/>
                  </a:lnTo>
                  <a:lnTo>
                    <a:pt x="1002986" y="577498"/>
                  </a:lnTo>
                  <a:lnTo>
                    <a:pt x="1000313" y="590198"/>
                  </a:lnTo>
                  <a:close/>
                </a:path>
                <a:path w="1065529" h="3698875">
                  <a:moveTo>
                    <a:pt x="1026287" y="590198"/>
                  </a:moveTo>
                  <a:lnTo>
                    <a:pt x="1024368" y="577498"/>
                  </a:lnTo>
                  <a:lnTo>
                    <a:pt x="1032523" y="577498"/>
                  </a:lnTo>
                  <a:lnTo>
                    <a:pt x="1026287" y="590198"/>
                  </a:lnTo>
                  <a:close/>
                </a:path>
                <a:path w="1065529" h="3698875">
                  <a:moveTo>
                    <a:pt x="758870" y="602898"/>
                  </a:moveTo>
                  <a:lnTo>
                    <a:pt x="754826" y="590198"/>
                  </a:lnTo>
                  <a:lnTo>
                    <a:pt x="761200" y="590198"/>
                  </a:lnTo>
                  <a:lnTo>
                    <a:pt x="758870" y="602898"/>
                  </a:lnTo>
                  <a:close/>
                </a:path>
                <a:path w="1065529" h="3698875">
                  <a:moveTo>
                    <a:pt x="777742" y="602898"/>
                  </a:moveTo>
                  <a:lnTo>
                    <a:pt x="773591" y="602898"/>
                  </a:lnTo>
                  <a:lnTo>
                    <a:pt x="772851" y="590198"/>
                  </a:lnTo>
                  <a:lnTo>
                    <a:pt x="781110" y="590198"/>
                  </a:lnTo>
                  <a:lnTo>
                    <a:pt x="777742" y="602898"/>
                  </a:lnTo>
                  <a:close/>
                </a:path>
                <a:path w="1065529" h="3698875">
                  <a:moveTo>
                    <a:pt x="793273" y="602898"/>
                  </a:moveTo>
                  <a:lnTo>
                    <a:pt x="787250" y="602898"/>
                  </a:lnTo>
                  <a:lnTo>
                    <a:pt x="791123" y="590198"/>
                  </a:lnTo>
                  <a:lnTo>
                    <a:pt x="794495" y="590198"/>
                  </a:lnTo>
                  <a:lnTo>
                    <a:pt x="793273" y="602898"/>
                  </a:lnTo>
                  <a:close/>
                </a:path>
                <a:path w="1065529" h="3698875">
                  <a:moveTo>
                    <a:pt x="816849" y="602898"/>
                  </a:moveTo>
                  <a:lnTo>
                    <a:pt x="806363" y="602898"/>
                  </a:lnTo>
                  <a:lnTo>
                    <a:pt x="808214" y="590198"/>
                  </a:lnTo>
                  <a:lnTo>
                    <a:pt x="811914" y="590198"/>
                  </a:lnTo>
                  <a:lnTo>
                    <a:pt x="816849" y="602898"/>
                  </a:lnTo>
                  <a:close/>
                </a:path>
                <a:path w="1065529" h="3698875">
                  <a:moveTo>
                    <a:pt x="825964" y="602898"/>
                  </a:moveTo>
                  <a:lnTo>
                    <a:pt x="817535" y="602898"/>
                  </a:lnTo>
                  <a:lnTo>
                    <a:pt x="816849" y="590198"/>
                  </a:lnTo>
                  <a:lnTo>
                    <a:pt x="824936" y="590198"/>
                  </a:lnTo>
                  <a:lnTo>
                    <a:pt x="825964" y="602898"/>
                  </a:lnTo>
                  <a:close/>
                </a:path>
                <a:path w="1065529" h="3698875">
                  <a:moveTo>
                    <a:pt x="852599" y="602898"/>
                  </a:moveTo>
                  <a:lnTo>
                    <a:pt x="848649" y="590198"/>
                  </a:lnTo>
                  <a:lnTo>
                    <a:pt x="855154" y="590198"/>
                  </a:lnTo>
                  <a:lnTo>
                    <a:pt x="852599" y="602898"/>
                  </a:lnTo>
                  <a:close/>
                </a:path>
                <a:path w="1065529" h="3698875">
                  <a:moveTo>
                    <a:pt x="1002643" y="615598"/>
                  </a:moveTo>
                  <a:lnTo>
                    <a:pt x="997709" y="602898"/>
                  </a:lnTo>
                  <a:lnTo>
                    <a:pt x="1000690" y="602898"/>
                  </a:lnTo>
                  <a:lnTo>
                    <a:pt x="1005573" y="590198"/>
                  </a:lnTo>
                  <a:lnTo>
                    <a:pt x="1006344" y="602898"/>
                  </a:lnTo>
                  <a:lnTo>
                    <a:pt x="1002643" y="615598"/>
                  </a:lnTo>
                  <a:close/>
                </a:path>
                <a:path w="1065529" h="3698875">
                  <a:moveTo>
                    <a:pt x="1022269" y="602898"/>
                  </a:moveTo>
                  <a:lnTo>
                    <a:pt x="1019835" y="602898"/>
                  </a:lnTo>
                  <a:lnTo>
                    <a:pt x="1017035" y="590198"/>
                  </a:lnTo>
                  <a:lnTo>
                    <a:pt x="1022172" y="590198"/>
                  </a:lnTo>
                  <a:lnTo>
                    <a:pt x="1022269" y="602898"/>
                  </a:lnTo>
                  <a:close/>
                </a:path>
                <a:path w="1065529" h="3698875">
                  <a:moveTo>
                    <a:pt x="1040991" y="615598"/>
                  </a:moveTo>
                  <a:lnTo>
                    <a:pt x="1037210" y="602898"/>
                  </a:lnTo>
                  <a:lnTo>
                    <a:pt x="1037425" y="590198"/>
                  </a:lnTo>
                  <a:lnTo>
                    <a:pt x="1047053" y="590198"/>
                  </a:lnTo>
                  <a:lnTo>
                    <a:pt x="1045751" y="602898"/>
                  </a:lnTo>
                  <a:lnTo>
                    <a:pt x="1043352" y="602898"/>
                  </a:lnTo>
                  <a:lnTo>
                    <a:pt x="1040991" y="615598"/>
                  </a:lnTo>
                  <a:close/>
                </a:path>
                <a:path w="1065529" h="3698875">
                  <a:moveTo>
                    <a:pt x="778127" y="615598"/>
                  </a:moveTo>
                  <a:lnTo>
                    <a:pt x="771343" y="615598"/>
                  </a:lnTo>
                  <a:lnTo>
                    <a:pt x="775181" y="602898"/>
                  </a:lnTo>
                  <a:lnTo>
                    <a:pt x="778127" y="615598"/>
                  </a:lnTo>
                  <a:close/>
                </a:path>
                <a:path w="1065529" h="3698875">
                  <a:moveTo>
                    <a:pt x="822332" y="628298"/>
                  </a:moveTo>
                  <a:lnTo>
                    <a:pt x="817946" y="628298"/>
                  </a:lnTo>
                  <a:lnTo>
                    <a:pt x="815204" y="615598"/>
                  </a:lnTo>
                  <a:lnTo>
                    <a:pt x="821509" y="602898"/>
                  </a:lnTo>
                  <a:lnTo>
                    <a:pt x="825142" y="615598"/>
                  </a:lnTo>
                  <a:lnTo>
                    <a:pt x="826170" y="615598"/>
                  </a:lnTo>
                  <a:lnTo>
                    <a:pt x="822332" y="628298"/>
                  </a:lnTo>
                  <a:close/>
                </a:path>
                <a:path w="1065529" h="3698875">
                  <a:moveTo>
                    <a:pt x="862012" y="615598"/>
                  </a:moveTo>
                  <a:lnTo>
                    <a:pt x="855502" y="615598"/>
                  </a:lnTo>
                  <a:lnTo>
                    <a:pt x="857316" y="602898"/>
                  </a:lnTo>
                  <a:lnTo>
                    <a:pt x="860916" y="602898"/>
                  </a:lnTo>
                  <a:lnTo>
                    <a:pt x="862012" y="615598"/>
                  </a:lnTo>
                  <a:close/>
                </a:path>
                <a:path w="1065529" h="3698875">
                  <a:moveTo>
                    <a:pt x="980681" y="615598"/>
                  </a:moveTo>
                  <a:lnTo>
                    <a:pt x="976326" y="602898"/>
                  </a:lnTo>
                  <a:lnTo>
                    <a:pt x="984336" y="602898"/>
                  </a:lnTo>
                  <a:lnTo>
                    <a:pt x="980681" y="615598"/>
                  </a:lnTo>
                  <a:close/>
                </a:path>
                <a:path w="1065529" h="3698875">
                  <a:moveTo>
                    <a:pt x="1026302" y="604699"/>
                  </a:moveTo>
                  <a:lnTo>
                    <a:pt x="1025739" y="602898"/>
                  </a:lnTo>
                  <a:lnTo>
                    <a:pt x="1027041" y="602898"/>
                  </a:lnTo>
                  <a:lnTo>
                    <a:pt x="1026302" y="604699"/>
                  </a:lnTo>
                  <a:close/>
                </a:path>
                <a:path w="1065529" h="3698875">
                  <a:moveTo>
                    <a:pt x="1029714" y="615598"/>
                  </a:moveTo>
                  <a:lnTo>
                    <a:pt x="1026302" y="604699"/>
                  </a:lnTo>
                  <a:lnTo>
                    <a:pt x="1027041" y="602898"/>
                  </a:lnTo>
                  <a:lnTo>
                    <a:pt x="1030149" y="611759"/>
                  </a:lnTo>
                  <a:lnTo>
                    <a:pt x="1029714" y="615598"/>
                  </a:lnTo>
                  <a:close/>
                </a:path>
                <a:path w="1065529" h="3698875">
                  <a:moveTo>
                    <a:pt x="1030149" y="611759"/>
                  </a:moveTo>
                  <a:lnTo>
                    <a:pt x="1027041" y="602898"/>
                  </a:lnTo>
                  <a:lnTo>
                    <a:pt x="1031153" y="602898"/>
                  </a:lnTo>
                  <a:lnTo>
                    <a:pt x="1030149" y="611759"/>
                  </a:lnTo>
                  <a:close/>
                </a:path>
                <a:path w="1065529" h="3698875">
                  <a:moveTo>
                    <a:pt x="1029714" y="615598"/>
                  </a:moveTo>
                  <a:lnTo>
                    <a:pt x="1021833" y="615598"/>
                  </a:lnTo>
                  <a:lnTo>
                    <a:pt x="1026302" y="604699"/>
                  </a:lnTo>
                  <a:lnTo>
                    <a:pt x="1029714" y="615598"/>
                  </a:lnTo>
                  <a:close/>
                </a:path>
                <a:path w="1065529" h="3698875">
                  <a:moveTo>
                    <a:pt x="1031496" y="615598"/>
                  </a:moveTo>
                  <a:lnTo>
                    <a:pt x="1029714" y="615598"/>
                  </a:lnTo>
                  <a:lnTo>
                    <a:pt x="1030149" y="611759"/>
                  </a:lnTo>
                  <a:lnTo>
                    <a:pt x="1031496" y="615598"/>
                  </a:lnTo>
                  <a:close/>
                </a:path>
                <a:path w="1065529" h="3698875">
                  <a:moveTo>
                    <a:pt x="742901" y="628298"/>
                  </a:moveTo>
                  <a:lnTo>
                    <a:pt x="738378" y="628298"/>
                  </a:lnTo>
                  <a:lnTo>
                    <a:pt x="738300" y="615598"/>
                  </a:lnTo>
                  <a:lnTo>
                    <a:pt x="742901" y="615598"/>
                  </a:lnTo>
                  <a:lnTo>
                    <a:pt x="742901" y="628298"/>
                  </a:lnTo>
                  <a:close/>
                </a:path>
                <a:path w="1065529" h="3698875">
                  <a:moveTo>
                    <a:pt x="758527" y="628298"/>
                  </a:moveTo>
                  <a:lnTo>
                    <a:pt x="748110" y="628298"/>
                  </a:lnTo>
                  <a:lnTo>
                    <a:pt x="750714" y="615598"/>
                  </a:lnTo>
                  <a:lnTo>
                    <a:pt x="754347" y="615598"/>
                  </a:lnTo>
                  <a:lnTo>
                    <a:pt x="758527" y="628298"/>
                  </a:lnTo>
                  <a:close/>
                </a:path>
                <a:path w="1065529" h="3698875">
                  <a:moveTo>
                    <a:pt x="769021" y="628298"/>
                  </a:moveTo>
                  <a:lnTo>
                    <a:pt x="765287" y="628298"/>
                  </a:lnTo>
                  <a:lnTo>
                    <a:pt x="763050" y="615598"/>
                  </a:lnTo>
                  <a:lnTo>
                    <a:pt x="771329" y="615598"/>
                  </a:lnTo>
                  <a:lnTo>
                    <a:pt x="769021" y="628298"/>
                  </a:lnTo>
                  <a:close/>
                </a:path>
                <a:path w="1065529" h="3698875">
                  <a:moveTo>
                    <a:pt x="794507" y="628298"/>
                  </a:moveTo>
                  <a:lnTo>
                    <a:pt x="785118" y="628298"/>
                  </a:lnTo>
                  <a:lnTo>
                    <a:pt x="788819" y="615598"/>
                  </a:lnTo>
                  <a:lnTo>
                    <a:pt x="794507" y="628298"/>
                  </a:lnTo>
                  <a:close/>
                </a:path>
                <a:path w="1065529" h="3698875">
                  <a:moveTo>
                    <a:pt x="807117" y="628298"/>
                  </a:moveTo>
                  <a:lnTo>
                    <a:pt x="798071" y="628298"/>
                  </a:lnTo>
                  <a:lnTo>
                    <a:pt x="796769" y="615598"/>
                  </a:lnTo>
                  <a:lnTo>
                    <a:pt x="803759" y="615598"/>
                  </a:lnTo>
                  <a:lnTo>
                    <a:pt x="807117" y="628298"/>
                  </a:lnTo>
                  <a:close/>
                </a:path>
                <a:path w="1065529" h="3698875">
                  <a:moveTo>
                    <a:pt x="834257" y="628298"/>
                  </a:moveTo>
                  <a:lnTo>
                    <a:pt x="831104" y="615598"/>
                  </a:lnTo>
                  <a:lnTo>
                    <a:pt x="840699" y="615598"/>
                  </a:lnTo>
                  <a:lnTo>
                    <a:pt x="834257" y="628298"/>
                  </a:lnTo>
                  <a:close/>
                </a:path>
                <a:path w="1065529" h="3698875">
                  <a:moveTo>
                    <a:pt x="940620" y="628298"/>
                  </a:moveTo>
                  <a:lnTo>
                    <a:pt x="932396" y="628298"/>
                  </a:lnTo>
                  <a:lnTo>
                    <a:pt x="929860" y="615598"/>
                  </a:lnTo>
                  <a:lnTo>
                    <a:pt x="938153" y="615598"/>
                  </a:lnTo>
                  <a:lnTo>
                    <a:pt x="940620" y="628298"/>
                  </a:lnTo>
                  <a:close/>
                </a:path>
                <a:path w="1065529" h="3698875">
                  <a:moveTo>
                    <a:pt x="974133" y="628298"/>
                  </a:moveTo>
                  <a:lnTo>
                    <a:pt x="970706" y="615598"/>
                  </a:lnTo>
                  <a:lnTo>
                    <a:pt x="980027" y="615598"/>
                  </a:lnTo>
                  <a:lnTo>
                    <a:pt x="974133" y="628298"/>
                  </a:lnTo>
                  <a:close/>
                </a:path>
                <a:path w="1065529" h="3698875">
                  <a:moveTo>
                    <a:pt x="982974" y="628298"/>
                  </a:moveTo>
                  <a:lnTo>
                    <a:pt x="981672" y="615598"/>
                  </a:lnTo>
                  <a:lnTo>
                    <a:pt x="993048" y="615598"/>
                  </a:lnTo>
                  <a:lnTo>
                    <a:pt x="982974" y="628298"/>
                  </a:lnTo>
                  <a:close/>
                </a:path>
                <a:path w="1065529" h="3698875">
                  <a:moveTo>
                    <a:pt x="1024368" y="628298"/>
                  </a:moveTo>
                  <a:lnTo>
                    <a:pt x="1016967" y="628298"/>
                  </a:lnTo>
                  <a:lnTo>
                    <a:pt x="1013882" y="615598"/>
                  </a:lnTo>
                  <a:lnTo>
                    <a:pt x="1022655" y="615598"/>
                  </a:lnTo>
                  <a:lnTo>
                    <a:pt x="1024368" y="628298"/>
                  </a:lnTo>
                  <a:close/>
                </a:path>
                <a:path w="1065529" h="3698875">
                  <a:moveTo>
                    <a:pt x="1033004" y="628298"/>
                  </a:moveTo>
                  <a:lnTo>
                    <a:pt x="1026424" y="615598"/>
                  </a:lnTo>
                  <a:lnTo>
                    <a:pt x="1036087" y="615598"/>
                  </a:lnTo>
                  <a:lnTo>
                    <a:pt x="1033004" y="628298"/>
                  </a:lnTo>
                  <a:close/>
                </a:path>
                <a:path w="1065529" h="3698875">
                  <a:moveTo>
                    <a:pt x="1042872" y="628298"/>
                  </a:moveTo>
                  <a:lnTo>
                    <a:pt x="1040473" y="615598"/>
                  </a:lnTo>
                  <a:lnTo>
                    <a:pt x="1047944" y="615598"/>
                  </a:lnTo>
                  <a:lnTo>
                    <a:pt x="1042872" y="628298"/>
                  </a:lnTo>
                  <a:close/>
                </a:path>
                <a:path w="1065529" h="3698875">
                  <a:moveTo>
                    <a:pt x="761474" y="640998"/>
                  </a:moveTo>
                  <a:lnTo>
                    <a:pt x="754525" y="640998"/>
                  </a:lnTo>
                  <a:lnTo>
                    <a:pt x="755263" y="628298"/>
                  </a:lnTo>
                  <a:lnTo>
                    <a:pt x="758147" y="628298"/>
                  </a:lnTo>
                  <a:lnTo>
                    <a:pt x="761474" y="640998"/>
                  </a:lnTo>
                  <a:close/>
                </a:path>
                <a:path w="1065529" h="3698875">
                  <a:moveTo>
                    <a:pt x="778808" y="640998"/>
                  </a:moveTo>
                  <a:lnTo>
                    <a:pt x="767985" y="640998"/>
                  </a:lnTo>
                  <a:lnTo>
                    <a:pt x="767779" y="628298"/>
                  </a:lnTo>
                  <a:lnTo>
                    <a:pt x="775455" y="628298"/>
                  </a:lnTo>
                  <a:lnTo>
                    <a:pt x="778808" y="640998"/>
                  </a:lnTo>
                  <a:close/>
                </a:path>
                <a:path w="1065529" h="3698875">
                  <a:moveTo>
                    <a:pt x="811923" y="640998"/>
                  </a:moveTo>
                  <a:lnTo>
                    <a:pt x="805952" y="640998"/>
                  </a:lnTo>
                  <a:lnTo>
                    <a:pt x="801703" y="628298"/>
                  </a:lnTo>
                  <a:lnTo>
                    <a:pt x="810733" y="628298"/>
                  </a:lnTo>
                  <a:lnTo>
                    <a:pt x="811923" y="640998"/>
                  </a:lnTo>
                  <a:close/>
                </a:path>
                <a:path w="1065529" h="3698875">
                  <a:moveTo>
                    <a:pt x="833571" y="640998"/>
                  </a:moveTo>
                  <a:lnTo>
                    <a:pt x="825964" y="640998"/>
                  </a:lnTo>
                  <a:lnTo>
                    <a:pt x="832612" y="628298"/>
                  </a:lnTo>
                  <a:lnTo>
                    <a:pt x="833571" y="640998"/>
                  </a:lnTo>
                  <a:close/>
                </a:path>
                <a:path w="1065529" h="3698875">
                  <a:moveTo>
                    <a:pt x="857147" y="640998"/>
                  </a:moveTo>
                  <a:lnTo>
                    <a:pt x="849128" y="640998"/>
                  </a:lnTo>
                  <a:lnTo>
                    <a:pt x="846524" y="628298"/>
                  </a:lnTo>
                  <a:lnTo>
                    <a:pt x="853583" y="628298"/>
                  </a:lnTo>
                  <a:lnTo>
                    <a:pt x="857147" y="640998"/>
                  </a:lnTo>
                  <a:close/>
                </a:path>
                <a:path w="1065529" h="3698875">
                  <a:moveTo>
                    <a:pt x="865508" y="640998"/>
                  </a:moveTo>
                  <a:lnTo>
                    <a:pt x="857969" y="640998"/>
                  </a:lnTo>
                  <a:lnTo>
                    <a:pt x="863314" y="628298"/>
                  </a:lnTo>
                  <a:lnTo>
                    <a:pt x="865508" y="640998"/>
                  </a:lnTo>
                  <a:close/>
                </a:path>
                <a:path w="1065529" h="3698875">
                  <a:moveTo>
                    <a:pt x="969747" y="640998"/>
                  </a:moveTo>
                  <a:lnTo>
                    <a:pt x="961797" y="640998"/>
                  </a:lnTo>
                  <a:lnTo>
                    <a:pt x="961934" y="628298"/>
                  </a:lnTo>
                  <a:lnTo>
                    <a:pt x="970158" y="628298"/>
                  </a:lnTo>
                  <a:lnTo>
                    <a:pt x="969747" y="640998"/>
                  </a:lnTo>
                  <a:close/>
                </a:path>
                <a:path w="1065529" h="3698875">
                  <a:moveTo>
                    <a:pt x="977902" y="640998"/>
                  </a:moveTo>
                  <a:lnTo>
                    <a:pt x="972103" y="640998"/>
                  </a:lnTo>
                  <a:lnTo>
                    <a:pt x="973605" y="628298"/>
                  </a:lnTo>
                  <a:lnTo>
                    <a:pt x="977902" y="640998"/>
                  </a:lnTo>
                  <a:close/>
                </a:path>
                <a:path w="1065529" h="3698875">
                  <a:moveTo>
                    <a:pt x="983334" y="640998"/>
                  </a:moveTo>
                  <a:lnTo>
                    <a:pt x="977902" y="640998"/>
                  </a:lnTo>
                  <a:lnTo>
                    <a:pt x="981517" y="628298"/>
                  </a:lnTo>
                  <a:lnTo>
                    <a:pt x="983334" y="640998"/>
                  </a:lnTo>
                  <a:close/>
                </a:path>
                <a:path w="1065529" h="3698875">
                  <a:moveTo>
                    <a:pt x="1042255" y="640998"/>
                  </a:moveTo>
                  <a:lnTo>
                    <a:pt x="1036019" y="640998"/>
                  </a:lnTo>
                  <a:lnTo>
                    <a:pt x="1037664" y="628298"/>
                  </a:lnTo>
                  <a:lnTo>
                    <a:pt x="1043352" y="628298"/>
                  </a:lnTo>
                  <a:lnTo>
                    <a:pt x="1042255" y="640998"/>
                  </a:lnTo>
                  <a:close/>
                </a:path>
                <a:path w="1065529" h="3698875">
                  <a:moveTo>
                    <a:pt x="740503" y="653698"/>
                  </a:moveTo>
                  <a:lnTo>
                    <a:pt x="730291" y="653698"/>
                  </a:lnTo>
                  <a:lnTo>
                    <a:pt x="735157" y="640998"/>
                  </a:lnTo>
                  <a:lnTo>
                    <a:pt x="738241" y="640998"/>
                  </a:lnTo>
                  <a:lnTo>
                    <a:pt x="740503" y="653698"/>
                  </a:lnTo>
                  <a:close/>
                </a:path>
                <a:path w="1065529" h="3698875">
                  <a:moveTo>
                    <a:pt x="760926" y="653698"/>
                  </a:moveTo>
                  <a:lnTo>
                    <a:pt x="757841" y="653698"/>
                  </a:lnTo>
                  <a:lnTo>
                    <a:pt x="754895" y="640998"/>
                  </a:lnTo>
                  <a:lnTo>
                    <a:pt x="765791" y="640998"/>
                  </a:lnTo>
                  <a:lnTo>
                    <a:pt x="760926" y="653698"/>
                  </a:lnTo>
                  <a:close/>
                </a:path>
                <a:path w="1065529" h="3698875">
                  <a:moveTo>
                    <a:pt x="787836" y="653698"/>
                  </a:moveTo>
                  <a:lnTo>
                    <a:pt x="785187" y="640998"/>
                  </a:lnTo>
                  <a:lnTo>
                    <a:pt x="791989" y="640998"/>
                  </a:lnTo>
                  <a:lnTo>
                    <a:pt x="787836" y="653698"/>
                  </a:lnTo>
                  <a:close/>
                </a:path>
                <a:path w="1065529" h="3698875">
                  <a:moveTo>
                    <a:pt x="817740" y="653698"/>
                  </a:moveTo>
                  <a:lnTo>
                    <a:pt x="815136" y="653698"/>
                  </a:lnTo>
                  <a:lnTo>
                    <a:pt x="811641" y="640998"/>
                  </a:lnTo>
                  <a:lnTo>
                    <a:pt x="821920" y="640998"/>
                  </a:lnTo>
                  <a:lnTo>
                    <a:pt x="817740" y="653698"/>
                  </a:lnTo>
                  <a:close/>
                </a:path>
                <a:path w="1065529" h="3698875">
                  <a:moveTo>
                    <a:pt x="831172" y="653698"/>
                  </a:moveTo>
                  <a:lnTo>
                    <a:pt x="825416" y="653698"/>
                  </a:lnTo>
                  <a:lnTo>
                    <a:pt x="825758" y="640998"/>
                  </a:lnTo>
                  <a:lnTo>
                    <a:pt x="834942" y="640998"/>
                  </a:lnTo>
                  <a:lnTo>
                    <a:pt x="831172" y="653698"/>
                  </a:lnTo>
                  <a:close/>
                </a:path>
                <a:path w="1065529" h="3698875">
                  <a:moveTo>
                    <a:pt x="930820" y="653698"/>
                  </a:moveTo>
                  <a:lnTo>
                    <a:pt x="922527" y="653698"/>
                  </a:lnTo>
                  <a:lnTo>
                    <a:pt x="924446" y="640998"/>
                  </a:lnTo>
                  <a:lnTo>
                    <a:pt x="932259" y="640998"/>
                  </a:lnTo>
                  <a:lnTo>
                    <a:pt x="930820" y="653698"/>
                  </a:lnTo>
                  <a:close/>
                </a:path>
                <a:path w="1065529" h="3698875">
                  <a:moveTo>
                    <a:pt x="958302" y="653698"/>
                  </a:moveTo>
                  <a:lnTo>
                    <a:pt x="952476" y="640998"/>
                  </a:lnTo>
                  <a:lnTo>
                    <a:pt x="959741" y="640998"/>
                  </a:lnTo>
                  <a:lnTo>
                    <a:pt x="958302" y="653698"/>
                  </a:lnTo>
                  <a:close/>
                </a:path>
                <a:path w="1065529" h="3698875">
                  <a:moveTo>
                    <a:pt x="997983" y="653698"/>
                  </a:moveTo>
                  <a:lnTo>
                    <a:pt x="992295" y="640998"/>
                  </a:lnTo>
                  <a:lnTo>
                    <a:pt x="996064" y="640998"/>
                  </a:lnTo>
                  <a:lnTo>
                    <a:pt x="998465" y="651347"/>
                  </a:lnTo>
                  <a:lnTo>
                    <a:pt x="997983" y="653698"/>
                  </a:lnTo>
                  <a:close/>
                </a:path>
                <a:path w="1065529" h="3698875">
                  <a:moveTo>
                    <a:pt x="998465" y="651347"/>
                  </a:moveTo>
                  <a:lnTo>
                    <a:pt x="996064" y="640998"/>
                  </a:lnTo>
                  <a:lnTo>
                    <a:pt x="1000587" y="640998"/>
                  </a:lnTo>
                  <a:lnTo>
                    <a:pt x="998465" y="651347"/>
                  </a:lnTo>
                  <a:close/>
                </a:path>
                <a:path w="1065529" h="3698875">
                  <a:moveTo>
                    <a:pt x="1005864" y="653698"/>
                  </a:moveTo>
                  <a:lnTo>
                    <a:pt x="999011" y="653698"/>
                  </a:lnTo>
                  <a:lnTo>
                    <a:pt x="998465" y="651347"/>
                  </a:lnTo>
                  <a:lnTo>
                    <a:pt x="1000587" y="640998"/>
                  </a:lnTo>
                  <a:lnTo>
                    <a:pt x="1004905" y="640998"/>
                  </a:lnTo>
                  <a:lnTo>
                    <a:pt x="1005864" y="653698"/>
                  </a:lnTo>
                  <a:close/>
                </a:path>
                <a:path w="1065529" h="3698875">
                  <a:moveTo>
                    <a:pt x="1021352" y="653698"/>
                  </a:moveTo>
                  <a:lnTo>
                    <a:pt x="1014606" y="653698"/>
                  </a:lnTo>
                  <a:lnTo>
                    <a:pt x="1016127" y="640998"/>
                  </a:lnTo>
                  <a:lnTo>
                    <a:pt x="1019421" y="640998"/>
                  </a:lnTo>
                  <a:lnTo>
                    <a:pt x="1021352" y="653698"/>
                  </a:lnTo>
                  <a:close/>
                </a:path>
                <a:path w="1065529" h="3698875">
                  <a:moveTo>
                    <a:pt x="1033757" y="653698"/>
                  </a:moveTo>
                  <a:lnTo>
                    <a:pt x="1028417" y="653698"/>
                  </a:lnTo>
                  <a:lnTo>
                    <a:pt x="1028677" y="640998"/>
                  </a:lnTo>
                  <a:lnTo>
                    <a:pt x="1035059" y="640998"/>
                  </a:lnTo>
                  <a:lnTo>
                    <a:pt x="1033757" y="653698"/>
                  </a:lnTo>
                  <a:close/>
                </a:path>
                <a:path w="1065529" h="3698875">
                  <a:moveTo>
                    <a:pt x="1044140" y="653698"/>
                  </a:moveTo>
                  <a:lnTo>
                    <a:pt x="1039856" y="653698"/>
                  </a:lnTo>
                  <a:lnTo>
                    <a:pt x="1041227" y="640998"/>
                  </a:lnTo>
                  <a:lnTo>
                    <a:pt x="1044363" y="640998"/>
                  </a:lnTo>
                  <a:lnTo>
                    <a:pt x="1044181" y="651347"/>
                  </a:lnTo>
                  <a:lnTo>
                    <a:pt x="1044140" y="653698"/>
                  </a:lnTo>
                  <a:close/>
                </a:path>
                <a:path w="1065529" h="3698875">
                  <a:moveTo>
                    <a:pt x="745983" y="666372"/>
                  </a:moveTo>
                  <a:lnTo>
                    <a:pt x="739679" y="666372"/>
                  </a:lnTo>
                  <a:lnTo>
                    <a:pt x="738858" y="653698"/>
                  </a:lnTo>
                  <a:lnTo>
                    <a:pt x="744958" y="653698"/>
                  </a:lnTo>
                  <a:lnTo>
                    <a:pt x="745838" y="664583"/>
                  </a:lnTo>
                  <a:lnTo>
                    <a:pt x="745963" y="666122"/>
                  </a:lnTo>
                  <a:lnTo>
                    <a:pt x="745983" y="666372"/>
                  </a:lnTo>
                  <a:close/>
                </a:path>
                <a:path w="1065529" h="3698875">
                  <a:moveTo>
                    <a:pt x="782561" y="662400"/>
                  </a:moveTo>
                  <a:lnTo>
                    <a:pt x="777442" y="653698"/>
                  </a:lnTo>
                  <a:lnTo>
                    <a:pt x="785050" y="653698"/>
                  </a:lnTo>
                  <a:lnTo>
                    <a:pt x="782561" y="662400"/>
                  </a:lnTo>
                  <a:close/>
                </a:path>
                <a:path w="1065529" h="3698875">
                  <a:moveTo>
                    <a:pt x="784921" y="666372"/>
                  </a:moveTo>
                  <a:lnTo>
                    <a:pt x="784750" y="666122"/>
                  </a:lnTo>
                  <a:lnTo>
                    <a:pt x="782561" y="662400"/>
                  </a:lnTo>
                  <a:lnTo>
                    <a:pt x="785050" y="653698"/>
                  </a:lnTo>
                  <a:lnTo>
                    <a:pt x="787084" y="659083"/>
                  </a:lnTo>
                  <a:lnTo>
                    <a:pt x="784995" y="666122"/>
                  </a:lnTo>
                  <a:lnTo>
                    <a:pt x="784921" y="666372"/>
                  </a:lnTo>
                  <a:close/>
                </a:path>
                <a:path w="1065529" h="3698875">
                  <a:moveTo>
                    <a:pt x="787084" y="659083"/>
                  </a:moveTo>
                  <a:lnTo>
                    <a:pt x="785050" y="653698"/>
                  </a:lnTo>
                  <a:lnTo>
                    <a:pt x="788682" y="653698"/>
                  </a:lnTo>
                  <a:lnTo>
                    <a:pt x="787084" y="659083"/>
                  </a:lnTo>
                  <a:close/>
                </a:path>
                <a:path w="1065529" h="3698875">
                  <a:moveTo>
                    <a:pt x="803676" y="666372"/>
                  </a:moveTo>
                  <a:lnTo>
                    <a:pt x="793068" y="666372"/>
                  </a:lnTo>
                  <a:lnTo>
                    <a:pt x="793048" y="664583"/>
                  </a:lnTo>
                  <a:lnTo>
                    <a:pt x="792931" y="653698"/>
                  </a:lnTo>
                  <a:lnTo>
                    <a:pt x="796837" y="653698"/>
                  </a:lnTo>
                  <a:lnTo>
                    <a:pt x="803676" y="666372"/>
                  </a:lnTo>
                  <a:close/>
                </a:path>
                <a:path w="1065529" h="3698875">
                  <a:moveTo>
                    <a:pt x="836264" y="666372"/>
                  </a:moveTo>
                  <a:lnTo>
                    <a:pt x="836175" y="664583"/>
                  </a:lnTo>
                  <a:lnTo>
                    <a:pt x="835764" y="653698"/>
                  </a:lnTo>
                  <a:lnTo>
                    <a:pt x="845564" y="653698"/>
                  </a:lnTo>
                  <a:lnTo>
                    <a:pt x="836264" y="666372"/>
                  </a:lnTo>
                  <a:close/>
                </a:path>
                <a:path w="1065529" h="3698875">
                  <a:moveTo>
                    <a:pt x="965086" y="666372"/>
                  </a:moveTo>
                  <a:lnTo>
                    <a:pt x="962130" y="666372"/>
                  </a:lnTo>
                  <a:lnTo>
                    <a:pt x="957411" y="653698"/>
                  </a:lnTo>
                  <a:lnTo>
                    <a:pt x="967759" y="653698"/>
                  </a:lnTo>
                  <a:lnTo>
                    <a:pt x="965139" y="666122"/>
                  </a:lnTo>
                  <a:lnTo>
                    <a:pt x="965086" y="666372"/>
                  </a:lnTo>
                  <a:close/>
                </a:path>
                <a:path w="1065529" h="3698875">
                  <a:moveTo>
                    <a:pt x="998680" y="666372"/>
                  </a:moveTo>
                  <a:lnTo>
                    <a:pt x="992501" y="666372"/>
                  </a:lnTo>
                  <a:lnTo>
                    <a:pt x="992583" y="661283"/>
                  </a:lnTo>
                  <a:lnTo>
                    <a:pt x="992705" y="653698"/>
                  </a:lnTo>
                  <a:lnTo>
                    <a:pt x="1001409" y="653698"/>
                  </a:lnTo>
                  <a:lnTo>
                    <a:pt x="1000959" y="661283"/>
                  </a:lnTo>
                  <a:lnTo>
                    <a:pt x="998792" y="666122"/>
                  </a:lnTo>
                  <a:lnTo>
                    <a:pt x="998680" y="666372"/>
                  </a:lnTo>
                  <a:close/>
                </a:path>
                <a:path w="1065529" h="3698875">
                  <a:moveTo>
                    <a:pt x="1007359" y="666372"/>
                  </a:moveTo>
                  <a:lnTo>
                    <a:pt x="1000657" y="666372"/>
                  </a:lnTo>
                  <a:lnTo>
                    <a:pt x="1000893" y="662400"/>
                  </a:lnTo>
                  <a:lnTo>
                    <a:pt x="1000959" y="661283"/>
                  </a:lnTo>
                  <a:lnTo>
                    <a:pt x="1004356" y="653698"/>
                  </a:lnTo>
                  <a:lnTo>
                    <a:pt x="1007239" y="666122"/>
                  </a:lnTo>
                  <a:lnTo>
                    <a:pt x="1007359" y="666372"/>
                  </a:lnTo>
                  <a:close/>
                </a:path>
                <a:path w="1065529" h="3698875">
                  <a:moveTo>
                    <a:pt x="1028553" y="666372"/>
                  </a:moveTo>
                  <a:lnTo>
                    <a:pt x="1021835" y="666372"/>
                  </a:lnTo>
                  <a:lnTo>
                    <a:pt x="1022929" y="653698"/>
                  </a:lnTo>
                  <a:lnTo>
                    <a:pt x="1030468" y="653698"/>
                  </a:lnTo>
                  <a:lnTo>
                    <a:pt x="1028590" y="666122"/>
                  </a:lnTo>
                  <a:lnTo>
                    <a:pt x="1028553" y="666372"/>
                  </a:lnTo>
                  <a:close/>
                </a:path>
                <a:path w="1065529" h="3698875">
                  <a:moveTo>
                    <a:pt x="1042671" y="666372"/>
                  </a:moveTo>
                  <a:lnTo>
                    <a:pt x="1038143" y="666372"/>
                  </a:lnTo>
                  <a:lnTo>
                    <a:pt x="1037664" y="653698"/>
                  </a:lnTo>
                  <a:lnTo>
                    <a:pt x="1044654" y="653698"/>
                  </a:lnTo>
                  <a:lnTo>
                    <a:pt x="1042710" y="666122"/>
                  </a:lnTo>
                  <a:lnTo>
                    <a:pt x="1042671" y="666372"/>
                  </a:lnTo>
                  <a:close/>
                </a:path>
                <a:path w="1065529" h="3698875">
                  <a:moveTo>
                    <a:pt x="789837" y="666372"/>
                  </a:moveTo>
                  <a:lnTo>
                    <a:pt x="784921" y="666372"/>
                  </a:lnTo>
                  <a:lnTo>
                    <a:pt x="787084" y="659083"/>
                  </a:lnTo>
                  <a:lnTo>
                    <a:pt x="789743" y="666122"/>
                  </a:lnTo>
                  <a:lnTo>
                    <a:pt x="789837" y="666372"/>
                  </a:lnTo>
                  <a:close/>
                </a:path>
                <a:path w="1065529" h="3698875">
                  <a:moveTo>
                    <a:pt x="1000657" y="666372"/>
                  </a:moveTo>
                  <a:lnTo>
                    <a:pt x="998680" y="666372"/>
                  </a:lnTo>
                  <a:lnTo>
                    <a:pt x="1000959" y="661283"/>
                  </a:lnTo>
                  <a:lnTo>
                    <a:pt x="1000763" y="664583"/>
                  </a:lnTo>
                  <a:lnTo>
                    <a:pt x="1000657" y="666372"/>
                  </a:lnTo>
                  <a:close/>
                </a:path>
                <a:path w="1065529" h="3698875">
                  <a:moveTo>
                    <a:pt x="784897" y="666372"/>
                  </a:moveTo>
                  <a:lnTo>
                    <a:pt x="781425" y="666372"/>
                  </a:lnTo>
                  <a:lnTo>
                    <a:pt x="782561" y="662400"/>
                  </a:lnTo>
                  <a:lnTo>
                    <a:pt x="784897" y="666372"/>
                  </a:lnTo>
                  <a:close/>
                </a:path>
                <a:path w="1065529" h="3698875">
                  <a:moveTo>
                    <a:pt x="743100" y="679080"/>
                  </a:moveTo>
                  <a:lnTo>
                    <a:pt x="732625" y="679080"/>
                  </a:lnTo>
                  <a:lnTo>
                    <a:pt x="734956" y="666372"/>
                  </a:lnTo>
                  <a:lnTo>
                    <a:pt x="737956" y="666372"/>
                  </a:lnTo>
                  <a:lnTo>
                    <a:pt x="743100" y="679080"/>
                  </a:lnTo>
                  <a:close/>
                </a:path>
                <a:path w="1065529" h="3698875">
                  <a:moveTo>
                    <a:pt x="746845" y="678166"/>
                  </a:moveTo>
                  <a:lnTo>
                    <a:pt x="741244" y="666372"/>
                  </a:lnTo>
                  <a:lnTo>
                    <a:pt x="748181" y="666372"/>
                  </a:lnTo>
                  <a:lnTo>
                    <a:pt x="746845" y="678166"/>
                  </a:lnTo>
                  <a:close/>
                </a:path>
                <a:path w="1065529" h="3698875">
                  <a:moveTo>
                    <a:pt x="747289" y="679080"/>
                  </a:moveTo>
                  <a:lnTo>
                    <a:pt x="746845" y="678166"/>
                  </a:lnTo>
                  <a:lnTo>
                    <a:pt x="748181" y="666372"/>
                  </a:lnTo>
                  <a:lnTo>
                    <a:pt x="747358" y="678166"/>
                  </a:lnTo>
                  <a:lnTo>
                    <a:pt x="747289" y="679080"/>
                  </a:lnTo>
                  <a:close/>
                </a:path>
                <a:path w="1065529" h="3698875">
                  <a:moveTo>
                    <a:pt x="753255" y="679080"/>
                  </a:moveTo>
                  <a:lnTo>
                    <a:pt x="747289" y="679080"/>
                  </a:lnTo>
                  <a:lnTo>
                    <a:pt x="748249" y="666372"/>
                  </a:lnTo>
                  <a:lnTo>
                    <a:pt x="756958" y="666372"/>
                  </a:lnTo>
                  <a:lnTo>
                    <a:pt x="753255" y="679080"/>
                  </a:lnTo>
                  <a:close/>
                </a:path>
                <a:path w="1065529" h="3698875">
                  <a:moveTo>
                    <a:pt x="829590" y="679080"/>
                  </a:moveTo>
                  <a:lnTo>
                    <a:pt x="823294" y="679080"/>
                  </a:lnTo>
                  <a:lnTo>
                    <a:pt x="825351" y="666372"/>
                  </a:lnTo>
                  <a:lnTo>
                    <a:pt x="829590" y="679080"/>
                  </a:lnTo>
                  <a:close/>
                </a:path>
                <a:path w="1065529" h="3698875">
                  <a:moveTo>
                    <a:pt x="949396" y="679080"/>
                  </a:moveTo>
                  <a:lnTo>
                    <a:pt x="945890" y="666372"/>
                  </a:lnTo>
                  <a:lnTo>
                    <a:pt x="952140" y="666372"/>
                  </a:lnTo>
                  <a:lnTo>
                    <a:pt x="949396" y="679080"/>
                  </a:lnTo>
                  <a:close/>
                </a:path>
                <a:path w="1065529" h="3698875">
                  <a:moveTo>
                    <a:pt x="968303" y="679080"/>
                  </a:moveTo>
                  <a:lnTo>
                    <a:pt x="960570" y="679080"/>
                  </a:lnTo>
                  <a:lnTo>
                    <a:pt x="965096" y="666372"/>
                  </a:lnTo>
                  <a:lnTo>
                    <a:pt x="968303" y="679080"/>
                  </a:lnTo>
                  <a:close/>
                </a:path>
                <a:path w="1065529" h="3698875">
                  <a:moveTo>
                    <a:pt x="993587" y="691723"/>
                  </a:moveTo>
                  <a:lnTo>
                    <a:pt x="988929" y="691723"/>
                  </a:lnTo>
                  <a:lnTo>
                    <a:pt x="987221" y="679080"/>
                  </a:lnTo>
                  <a:lnTo>
                    <a:pt x="984476" y="679080"/>
                  </a:lnTo>
                  <a:lnTo>
                    <a:pt x="980773" y="666372"/>
                  </a:lnTo>
                  <a:lnTo>
                    <a:pt x="987284" y="666372"/>
                  </a:lnTo>
                  <a:lnTo>
                    <a:pt x="990987" y="679080"/>
                  </a:lnTo>
                  <a:lnTo>
                    <a:pt x="991898" y="683717"/>
                  </a:lnTo>
                  <a:lnTo>
                    <a:pt x="993411" y="690887"/>
                  </a:lnTo>
                  <a:lnTo>
                    <a:pt x="993532" y="691461"/>
                  </a:lnTo>
                  <a:lnTo>
                    <a:pt x="993587" y="691723"/>
                  </a:lnTo>
                  <a:close/>
                </a:path>
                <a:path w="1065529" h="3698875">
                  <a:moveTo>
                    <a:pt x="1013462" y="679080"/>
                  </a:moveTo>
                  <a:lnTo>
                    <a:pt x="1004908" y="679080"/>
                  </a:lnTo>
                  <a:lnTo>
                    <a:pt x="1007315" y="666372"/>
                  </a:lnTo>
                  <a:lnTo>
                    <a:pt x="1013462" y="679080"/>
                  </a:lnTo>
                  <a:close/>
                </a:path>
                <a:path w="1065529" h="3698875">
                  <a:moveTo>
                    <a:pt x="1042939" y="679080"/>
                  </a:moveTo>
                  <a:lnTo>
                    <a:pt x="1036563" y="679080"/>
                  </a:lnTo>
                  <a:lnTo>
                    <a:pt x="1033889" y="666372"/>
                  </a:lnTo>
                  <a:lnTo>
                    <a:pt x="1041636" y="666372"/>
                  </a:lnTo>
                  <a:lnTo>
                    <a:pt x="1042845" y="678166"/>
                  </a:lnTo>
                  <a:lnTo>
                    <a:pt x="1042939" y="679080"/>
                  </a:lnTo>
                  <a:close/>
                </a:path>
                <a:path w="1065529" h="3698875">
                  <a:moveTo>
                    <a:pt x="747279" y="679080"/>
                  </a:moveTo>
                  <a:lnTo>
                    <a:pt x="746741" y="679080"/>
                  </a:lnTo>
                  <a:lnTo>
                    <a:pt x="746845" y="678166"/>
                  </a:lnTo>
                  <a:lnTo>
                    <a:pt x="747279" y="679080"/>
                  </a:lnTo>
                  <a:close/>
                </a:path>
                <a:path w="1065529" h="3698875">
                  <a:moveTo>
                    <a:pt x="727999" y="691723"/>
                  </a:moveTo>
                  <a:lnTo>
                    <a:pt x="724461" y="691723"/>
                  </a:lnTo>
                  <a:lnTo>
                    <a:pt x="723574" y="679080"/>
                  </a:lnTo>
                  <a:lnTo>
                    <a:pt x="734275" y="679080"/>
                  </a:lnTo>
                  <a:lnTo>
                    <a:pt x="727999" y="691723"/>
                  </a:lnTo>
                  <a:close/>
                </a:path>
                <a:path w="1065529" h="3698875">
                  <a:moveTo>
                    <a:pt x="749875" y="691723"/>
                  </a:moveTo>
                  <a:lnTo>
                    <a:pt x="739871" y="691723"/>
                  </a:lnTo>
                  <a:lnTo>
                    <a:pt x="741147" y="679080"/>
                  </a:lnTo>
                  <a:lnTo>
                    <a:pt x="747078" y="679080"/>
                  </a:lnTo>
                  <a:lnTo>
                    <a:pt x="749690" y="690887"/>
                  </a:lnTo>
                  <a:lnTo>
                    <a:pt x="749817" y="691461"/>
                  </a:lnTo>
                  <a:lnTo>
                    <a:pt x="749875" y="691723"/>
                  </a:lnTo>
                  <a:close/>
                </a:path>
                <a:path w="1065529" h="3698875">
                  <a:moveTo>
                    <a:pt x="767253" y="692394"/>
                  </a:moveTo>
                  <a:lnTo>
                    <a:pt x="767236" y="691723"/>
                  </a:lnTo>
                  <a:lnTo>
                    <a:pt x="759418" y="691723"/>
                  </a:lnTo>
                  <a:lnTo>
                    <a:pt x="759418" y="679080"/>
                  </a:lnTo>
                  <a:lnTo>
                    <a:pt x="765858" y="679080"/>
                  </a:lnTo>
                  <a:lnTo>
                    <a:pt x="767335" y="690887"/>
                  </a:lnTo>
                  <a:lnTo>
                    <a:pt x="767253" y="692394"/>
                  </a:lnTo>
                  <a:close/>
                </a:path>
                <a:path w="1065529" h="3698875">
                  <a:moveTo>
                    <a:pt x="779473" y="691723"/>
                  </a:moveTo>
                  <a:lnTo>
                    <a:pt x="779342" y="691461"/>
                  </a:lnTo>
                  <a:lnTo>
                    <a:pt x="776135" y="679080"/>
                  </a:lnTo>
                  <a:lnTo>
                    <a:pt x="780994" y="679080"/>
                  </a:lnTo>
                  <a:lnTo>
                    <a:pt x="784096" y="683717"/>
                  </a:lnTo>
                  <a:lnTo>
                    <a:pt x="779473" y="691723"/>
                  </a:lnTo>
                  <a:close/>
                </a:path>
                <a:path w="1065529" h="3698875">
                  <a:moveTo>
                    <a:pt x="784096" y="683717"/>
                  </a:moveTo>
                  <a:lnTo>
                    <a:pt x="780994" y="679080"/>
                  </a:lnTo>
                  <a:lnTo>
                    <a:pt x="786773" y="679080"/>
                  </a:lnTo>
                  <a:lnTo>
                    <a:pt x="784096" y="683717"/>
                  </a:lnTo>
                  <a:close/>
                </a:path>
                <a:path w="1065529" h="3698875">
                  <a:moveTo>
                    <a:pt x="789526" y="691723"/>
                  </a:moveTo>
                  <a:lnTo>
                    <a:pt x="789278" y="691461"/>
                  </a:lnTo>
                  <a:lnTo>
                    <a:pt x="784096" y="683717"/>
                  </a:lnTo>
                  <a:lnTo>
                    <a:pt x="786773" y="679080"/>
                  </a:lnTo>
                  <a:lnTo>
                    <a:pt x="793211" y="679080"/>
                  </a:lnTo>
                  <a:lnTo>
                    <a:pt x="789603" y="691461"/>
                  </a:lnTo>
                  <a:lnTo>
                    <a:pt x="789526" y="691723"/>
                  </a:lnTo>
                  <a:close/>
                </a:path>
                <a:path w="1065529" h="3698875">
                  <a:moveTo>
                    <a:pt x="798864" y="691723"/>
                  </a:moveTo>
                  <a:lnTo>
                    <a:pt x="798746" y="691461"/>
                  </a:lnTo>
                  <a:lnTo>
                    <a:pt x="795873" y="679080"/>
                  </a:lnTo>
                  <a:lnTo>
                    <a:pt x="805482" y="679080"/>
                  </a:lnTo>
                  <a:lnTo>
                    <a:pt x="798864" y="691723"/>
                  </a:lnTo>
                  <a:close/>
                </a:path>
                <a:path w="1065529" h="3698875">
                  <a:moveTo>
                    <a:pt x="822446" y="691723"/>
                  </a:moveTo>
                  <a:lnTo>
                    <a:pt x="812499" y="691723"/>
                  </a:lnTo>
                  <a:lnTo>
                    <a:pt x="818640" y="679080"/>
                  </a:lnTo>
                  <a:lnTo>
                    <a:pt x="822367" y="691461"/>
                  </a:lnTo>
                  <a:lnTo>
                    <a:pt x="822446" y="691723"/>
                  </a:lnTo>
                  <a:close/>
                </a:path>
                <a:path w="1065529" h="3698875">
                  <a:moveTo>
                    <a:pt x="872700" y="691723"/>
                  </a:moveTo>
                  <a:lnTo>
                    <a:pt x="864759" y="691723"/>
                  </a:lnTo>
                  <a:lnTo>
                    <a:pt x="865646" y="679080"/>
                  </a:lnTo>
                  <a:lnTo>
                    <a:pt x="872017" y="679080"/>
                  </a:lnTo>
                  <a:lnTo>
                    <a:pt x="872655" y="690887"/>
                  </a:lnTo>
                  <a:lnTo>
                    <a:pt x="872700" y="691723"/>
                  </a:lnTo>
                  <a:close/>
                </a:path>
                <a:path w="1065529" h="3698875">
                  <a:moveTo>
                    <a:pt x="932699" y="691723"/>
                  </a:moveTo>
                  <a:lnTo>
                    <a:pt x="928485" y="691723"/>
                  </a:lnTo>
                  <a:lnTo>
                    <a:pt x="927598" y="679080"/>
                  </a:lnTo>
                  <a:lnTo>
                    <a:pt x="937475" y="679080"/>
                  </a:lnTo>
                  <a:lnTo>
                    <a:pt x="932798" y="691461"/>
                  </a:lnTo>
                  <a:lnTo>
                    <a:pt x="932699" y="691723"/>
                  </a:lnTo>
                  <a:close/>
                </a:path>
                <a:path w="1065529" h="3698875">
                  <a:moveTo>
                    <a:pt x="1008590" y="691723"/>
                  </a:moveTo>
                  <a:lnTo>
                    <a:pt x="1006133" y="691723"/>
                  </a:lnTo>
                  <a:lnTo>
                    <a:pt x="1005109" y="679080"/>
                  </a:lnTo>
                  <a:lnTo>
                    <a:pt x="1009635" y="679080"/>
                  </a:lnTo>
                  <a:lnTo>
                    <a:pt x="1008616" y="690887"/>
                  </a:lnTo>
                  <a:lnTo>
                    <a:pt x="1008590" y="691723"/>
                  </a:lnTo>
                  <a:close/>
                </a:path>
                <a:path w="1065529" h="3698875">
                  <a:moveTo>
                    <a:pt x="1025254" y="691723"/>
                  </a:moveTo>
                  <a:lnTo>
                    <a:pt x="1019630" y="691723"/>
                  </a:lnTo>
                  <a:lnTo>
                    <a:pt x="1017992" y="679080"/>
                  </a:lnTo>
                  <a:lnTo>
                    <a:pt x="1024298" y="679080"/>
                  </a:lnTo>
                  <a:lnTo>
                    <a:pt x="1025190" y="690887"/>
                  </a:lnTo>
                  <a:lnTo>
                    <a:pt x="1025254" y="691723"/>
                  </a:lnTo>
                  <a:close/>
                </a:path>
                <a:path w="1065529" h="3698875">
                  <a:moveTo>
                    <a:pt x="1039642" y="691723"/>
                  </a:moveTo>
                  <a:lnTo>
                    <a:pt x="1031058" y="691723"/>
                  </a:lnTo>
                  <a:lnTo>
                    <a:pt x="1038085" y="679080"/>
                  </a:lnTo>
                  <a:lnTo>
                    <a:pt x="1039538" y="690887"/>
                  </a:lnTo>
                  <a:lnTo>
                    <a:pt x="1039642" y="691723"/>
                  </a:lnTo>
                  <a:close/>
                </a:path>
                <a:path w="1065529" h="3698875">
                  <a:moveTo>
                    <a:pt x="730840" y="704498"/>
                  </a:moveTo>
                  <a:lnTo>
                    <a:pt x="721313" y="704498"/>
                  </a:lnTo>
                  <a:lnTo>
                    <a:pt x="719427" y="692567"/>
                  </a:lnTo>
                  <a:lnTo>
                    <a:pt x="719400" y="692394"/>
                  </a:lnTo>
                  <a:lnTo>
                    <a:pt x="719294" y="691723"/>
                  </a:lnTo>
                  <a:lnTo>
                    <a:pt x="730977" y="691723"/>
                  </a:lnTo>
                  <a:lnTo>
                    <a:pt x="730840" y="704498"/>
                  </a:lnTo>
                  <a:close/>
                </a:path>
                <a:path w="1065529" h="3698875">
                  <a:moveTo>
                    <a:pt x="739611" y="717190"/>
                  </a:moveTo>
                  <a:lnTo>
                    <a:pt x="731935" y="717190"/>
                  </a:lnTo>
                  <a:lnTo>
                    <a:pt x="731231" y="709034"/>
                  </a:lnTo>
                  <a:lnTo>
                    <a:pt x="730908" y="704498"/>
                  </a:lnTo>
                  <a:lnTo>
                    <a:pt x="740491" y="691723"/>
                  </a:lnTo>
                  <a:lnTo>
                    <a:pt x="740484" y="692567"/>
                  </a:lnTo>
                  <a:lnTo>
                    <a:pt x="741257" y="704498"/>
                  </a:lnTo>
                  <a:lnTo>
                    <a:pt x="738515" y="704498"/>
                  </a:lnTo>
                  <a:lnTo>
                    <a:pt x="739577" y="716791"/>
                  </a:lnTo>
                  <a:lnTo>
                    <a:pt x="739611" y="717190"/>
                  </a:lnTo>
                  <a:close/>
                </a:path>
                <a:path w="1065529" h="3698875">
                  <a:moveTo>
                    <a:pt x="762228" y="704498"/>
                  </a:moveTo>
                  <a:lnTo>
                    <a:pt x="758253" y="704498"/>
                  </a:lnTo>
                  <a:lnTo>
                    <a:pt x="758575" y="692567"/>
                  </a:lnTo>
                  <a:lnTo>
                    <a:pt x="758598" y="691723"/>
                  </a:lnTo>
                  <a:lnTo>
                    <a:pt x="767236" y="691723"/>
                  </a:lnTo>
                  <a:lnTo>
                    <a:pt x="767181" y="692567"/>
                  </a:lnTo>
                  <a:lnTo>
                    <a:pt x="762228" y="704498"/>
                  </a:lnTo>
                  <a:close/>
                </a:path>
                <a:path w="1065529" h="3698875">
                  <a:moveTo>
                    <a:pt x="774632" y="704498"/>
                  </a:moveTo>
                  <a:lnTo>
                    <a:pt x="766409" y="704498"/>
                  </a:lnTo>
                  <a:lnTo>
                    <a:pt x="767181" y="692567"/>
                  </a:lnTo>
                  <a:lnTo>
                    <a:pt x="767531" y="691723"/>
                  </a:lnTo>
                  <a:lnTo>
                    <a:pt x="774977" y="691723"/>
                  </a:lnTo>
                  <a:lnTo>
                    <a:pt x="774632" y="704498"/>
                  </a:lnTo>
                  <a:close/>
                </a:path>
                <a:path w="1065529" h="3698875">
                  <a:moveTo>
                    <a:pt x="800333" y="704498"/>
                  </a:moveTo>
                  <a:lnTo>
                    <a:pt x="794302" y="704498"/>
                  </a:lnTo>
                  <a:lnTo>
                    <a:pt x="794945" y="692567"/>
                  </a:lnTo>
                  <a:lnTo>
                    <a:pt x="794991" y="691723"/>
                  </a:lnTo>
                  <a:lnTo>
                    <a:pt x="795144" y="692171"/>
                  </a:lnTo>
                  <a:lnTo>
                    <a:pt x="800333" y="704498"/>
                  </a:lnTo>
                  <a:close/>
                </a:path>
                <a:path w="1065529" h="3698875">
                  <a:moveTo>
                    <a:pt x="811435" y="704498"/>
                  </a:moveTo>
                  <a:lnTo>
                    <a:pt x="804513" y="704498"/>
                  </a:lnTo>
                  <a:lnTo>
                    <a:pt x="810166" y="691723"/>
                  </a:lnTo>
                  <a:lnTo>
                    <a:pt x="810212" y="692567"/>
                  </a:lnTo>
                  <a:lnTo>
                    <a:pt x="811435" y="704498"/>
                  </a:lnTo>
                  <a:close/>
                </a:path>
                <a:path w="1065529" h="3698875">
                  <a:moveTo>
                    <a:pt x="841041" y="704498"/>
                  </a:moveTo>
                  <a:lnTo>
                    <a:pt x="833571" y="704498"/>
                  </a:lnTo>
                  <a:lnTo>
                    <a:pt x="833249" y="692567"/>
                  </a:lnTo>
                  <a:lnTo>
                    <a:pt x="833227" y="691723"/>
                  </a:lnTo>
                  <a:lnTo>
                    <a:pt x="839180" y="691723"/>
                  </a:lnTo>
                  <a:lnTo>
                    <a:pt x="841041" y="704498"/>
                  </a:lnTo>
                  <a:close/>
                </a:path>
                <a:path w="1065529" h="3698875">
                  <a:moveTo>
                    <a:pt x="975573" y="704498"/>
                  </a:moveTo>
                  <a:lnTo>
                    <a:pt x="968582" y="704498"/>
                  </a:lnTo>
                  <a:lnTo>
                    <a:pt x="972374" y="691723"/>
                  </a:lnTo>
                  <a:lnTo>
                    <a:pt x="979634" y="691723"/>
                  </a:lnTo>
                  <a:lnTo>
                    <a:pt x="979564" y="692171"/>
                  </a:lnTo>
                  <a:lnTo>
                    <a:pt x="979426" y="692394"/>
                  </a:lnTo>
                  <a:lnTo>
                    <a:pt x="975573" y="704498"/>
                  </a:lnTo>
                  <a:close/>
                </a:path>
                <a:path w="1065529" h="3698875">
                  <a:moveTo>
                    <a:pt x="984345" y="704498"/>
                  </a:moveTo>
                  <a:lnTo>
                    <a:pt x="977628" y="704498"/>
                  </a:lnTo>
                  <a:lnTo>
                    <a:pt x="979502" y="692567"/>
                  </a:lnTo>
                  <a:lnTo>
                    <a:pt x="979497" y="692171"/>
                  </a:lnTo>
                  <a:lnTo>
                    <a:pt x="979640" y="691723"/>
                  </a:lnTo>
                  <a:lnTo>
                    <a:pt x="979888" y="692171"/>
                  </a:lnTo>
                  <a:lnTo>
                    <a:pt x="984345" y="704498"/>
                  </a:lnTo>
                  <a:close/>
                </a:path>
                <a:path w="1065529" h="3698875">
                  <a:moveTo>
                    <a:pt x="1012718" y="704498"/>
                  </a:moveTo>
                  <a:lnTo>
                    <a:pt x="1007166" y="704498"/>
                  </a:lnTo>
                  <a:lnTo>
                    <a:pt x="1008583" y="692567"/>
                  </a:lnTo>
                  <a:lnTo>
                    <a:pt x="1008683" y="691723"/>
                  </a:lnTo>
                  <a:lnTo>
                    <a:pt x="1008793" y="692171"/>
                  </a:lnTo>
                  <a:lnTo>
                    <a:pt x="1012718" y="704498"/>
                  </a:lnTo>
                  <a:close/>
                </a:path>
                <a:path w="1065529" h="3698875">
                  <a:moveTo>
                    <a:pt x="1026604" y="704498"/>
                  </a:moveTo>
                  <a:lnTo>
                    <a:pt x="1018979" y="704498"/>
                  </a:lnTo>
                  <a:lnTo>
                    <a:pt x="1017668" y="692567"/>
                  </a:lnTo>
                  <a:lnTo>
                    <a:pt x="1017575" y="691723"/>
                  </a:lnTo>
                  <a:lnTo>
                    <a:pt x="1024906" y="691723"/>
                  </a:lnTo>
                  <a:lnTo>
                    <a:pt x="1026604" y="704498"/>
                  </a:lnTo>
                  <a:close/>
                </a:path>
                <a:path w="1065529" h="3698875">
                  <a:moveTo>
                    <a:pt x="1036293" y="704498"/>
                  </a:moveTo>
                  <a:lnTo>
                    <a:pt x="1026998" y="704498"/>
                  </a:lnTo>
                  <a:lnTo>
                    <a:pt x="1028474" y="692567"/>
                  </a:lnTo>
                  <a:lnTo>
                    <a:pt x="1028578" y="691723"/>
                  </a:lnTo>
                  <a:lnTo>
                    <a:pt x="1033122" y="691723"/>
                  </a:lnTo>
                  <a:lnTo>
                    <a:pt x="1036293" y="704498"/>
                  </a:lnTo>
                  <a:close/>
                </a:path>
                <a:path w="1065529" h="3698875">
                  <a:moveTo>
                    <a:pt x="726797" y="717190"/>
                  </a:moveTo>
                  <a:lnTo>
                    <a:pt x="718984" y="717190"/>
                  </a:lnTo>
                  <a:lnTo>
                    <a:pt x="719737" y="704498"/>
                  </a:lnTo>
                  <a:lnTo>
                    <a:pt x="728373" y="704498"/>
                  </a:lnTo>
                  <a:lnTo>
                    <a:pt x="726847" y="716791"/>
                  </a:lnTo>
                  <a:lnTo>
                    <a:pt x="726797" y="717190"/>
                  </a:lnTo>
                  <a:close/>
                </a:path>
                <a:path w="1065529" h="3698875">
                  <a:moveTo>
                    <a:pt x="756265" y="717190"/>
                  </a:moveTo>
                  <a:lnTo>
                    <a:pt x="748728" y="717190"/>
                  </a:lnTo>
                  <a:lnTo>
                    <a:pt x="750166" y="704498"/>
                  </a:lnTo>
                  <a:lnTo>
                    <a:pt x="756754" y="704498"/>
                  </a:lnTo>
                  <a:lnTo>
                    <a:pt x="756845" y="712310"/>
                  </a:lnTo>
                  <a:lnTo>
                    <a:pt x="756248" y="716791"/>
                  </a:lnTo>
                  <a:lnTo>
                    <a:pt x="756265" y="717190"/>
                  </a:lnTo>
                  <a:close/>
                </a:path>
                <a:path w="1065529" h="3698875">
                  <a:moveTo>
                    <a:pt x="764558" y="717190"/>
                  </a:moveTo>
                  <a:lnTo>
                    <a:pt x="756903" y="717190"/>
                  </a:lnTo>
                  <a:lnTo>
                    <a:pt x="756882" y="712004"/>
                  </a:lnTo>
                  <a:lnTo>
                    <a:pt x="757773" y="704498"/>
                  </a:lnTo>
                  <a:lnTo>
                    <a:pt x="764489" y="704498"/>
                  </a:lnTo>
                  <a:lnTo>
                    <a:pt x="764558" y="717190"/>
                  </a:lnTo>
                  <a:close/>
                </a:path>
                <a:path w="1065529" h="3698875">
                  <a:moveTo>
                    <a:pt x="811369" y="717190"/>
                  </a:moveTo>
                  <a:lnTo>
                    <a:pt x="808214" y="704498"/>
                  </a:lnTo>
                  <a:lnTo>
                    <a:pt x="815615" y="704498"/>
                  </a:lnTo>
                  <a:lnTo>
                    <a:pt x="811369" y="717190"/>
                  </a:lnTo>
                  <a:close/>
                </a:path>
                <a:path w="1065529" h="3698875">
                  <a:moveTo>
                    <a:pt x="968095" y="717190"/>
                  </a:moveTo>
                  <a:lnTo>
                    <a:pt x="957616" y="717190"/>
                  </a:lnTo>
                  <a:lnTo>
                    <a:pt x="957068" y="704498"/>
                  </a:lnTo>
                  <a:lnTo>
                    <a:pt x="968095" y="717190"/>
                  </a:lnTo>
                  <a:close/>
                </a:path>
                <a:path w="1065529" h="3698875">
                  <a:moveTo>
                    <a:pt x="991473" y="717190"/>
                  </a:moveTo>
                  <a:lnTo>
                    <a:pt x="983044" y="717190"/>
                  </a:lnTo>
                  <a:lnTo>
                    <a:pt x="985715" y="704498"/>
                  </a:lnTo>
                  <a:lnTo>
                    <a:pt x="988114" y="704498"/>
                  </a:lnTo>
                  <a:lnTo>
                    <a:pt x="991367" y="716791"/>
                  </a:lnTo>
                  <a:lnTo>
                    <a:pt x="991473" y="717190"/>
                  </a:lnTo>
                  <a:close/>
                </a:path>
                <a:path w="1065529" h="3698875">
                  <a:moveTo>
                    <a:pt x="1020052" y="717190"/>
                  </a:moveTo>
                  <a:lnTo>
                    <a:pt x="1016144" y="704498"/>
                  </a:lnTo>
                  <a:lnTo>
                    <a:pt x="1021147" y="704498"/>
                  </a:lnTo>
                  <a:lnTo>
                    <a:pt x="1022077" y="709034"/>
                  </a:lnTo>
                  <a:lnTo>
                    <a:pt x="1020151" y="716791"/>
                  </a:lnTo>
                  <a:lnTo>
                    <a:pt x="1020052" y="717190"/>
                  </a:lnTo>
                  <a:close/>
                </a:path>
                <a:path w="1065529" h="3698875">
                  <a:moveTo>
                    <a:pt x="1022077" y="709034"/>
                  </a:moveTo>
                  <a:lnTo>
                    <a:pt x="1021147" y="704498"/>
                  </a:lnTo>
                  <a:lnTo>
                    <a:pt x="1023203" y="704498"/>
                  </a:lnTo>
                  <a:lnTo>
                    <a:pt x="1022077" y="709034"/>
                  </a:lnTo>
                  <a:close/>
                </a:path>
                <a:path w="1065529" h="3698875">
                  <a:moveTo>
                    <a:pt x="1030262" y="717190"/>
                  </a:moveTo>
                  <a:lnTo>
                    <a:pt x="1023750" y="717190"/>
                  </a:lnTo>
                  <a:lnTo>
                    <a:pt x="1022077" y="709034"/>
                  </a:lnTo>
                  <a:lnTo>
                    <a:pt x="1023203" y="704498"/>
                  </a:lnTo>
                  <a:lnTo>
                    <a:pt x="1029714" y="704498"/>
                  </a:lnTo>
                  <a:lnTo>
                    <a:pt x="1030244" y="716791"/>
                  </a:lnTo>
                  <a:lnTo>
                    <a:pt x="1030262" y="717190"/>
                  </a:lnTo>
                  <a:close/>
                </a:path>
                <a:path w="1065529" h="3698875">
                  <a:moveTo>
                    <a:pt x="1030467" y="717190"/>
                  </a:moveTo>
                  <a:lnTo>
                    <a:pt x="1030262" y="717190"/>
                  </a:lnTo>
                  <a:lnTo>
                    <a:pt x="1029714" y="704498"/>
                  </a:lnTo>
                  <a:lnTo>
                    <a:pt x="1030193" y="704498"/>
                  </a:lnTo>
                  <a:lnTo>
                    <a:pt x="1030291" y="709034"/>
                  </a:lnTo>
                  <a:lnTo>
                    <a:pt x="1030362" y="712310"/>
                  </a:lnTo>
                  <a:lnTo>
                    <a:pt x="1030467" y="717190"/>
                  </a:lnTo>
                  <a:close/>
                </a:path>
                <a:path w="1065529" h="3698875">
                  <a:moveTo>
                    <a:pt x="1038349" y="717190"/>
                  </a:moveTo>
                  <a:lnTo>
                    <a:pt x="1030467" y="717190"/>
                  </a:lnTo>
                  <a:lnTo>
                    <a:pt x="1030362" y="712310"/>
                  </a:lnTo>
                  <a:lnTo>
                    <a:pt x="1030291" y="709034"/>
                  </a:lnTo>
                  <a:lnTo>
                    <a:pt x="1030193" y="704498"/>
                  </a:lnTo>
                  <a:lnTo>
                    <a:pt x="1037732" y="704498"/>
                  </a:lnTo>
                  <a:lnTo>
                    <a:pt x="1038329" y="716791"/>
                  </a:lnTo>
                  <a:lnTo>
                    <a:pt x="1038349" y="717190"/>
                  </a:lnTo>
                  <a:close/>
                </a:path>
                <a:path w="1065529" h="3698875">
                  <a:moveTo>
                    <a:pt x="762776" y="729898"/>
                  </a:moveTo>
                  <a:lnTo>
                    <a:pt x="756814" y="729898"/>
                  </a:lnTo>
                  <a:lnTo>
                    <a:pt x="756338" y="718891"/>
                  </a:lnTo>
                  <a:lnTo>
                    <a:pt x="756248" y="716791"/>
                  </a:lnTo>
                  <a:lnTo>
                    <a:pt x="756845" y="712310"/>
                  </a:lnTo>
                  <a:lnTo>
                    <a:pt x="756903" y="717190"/>
                  </a:lnTo>
                  <a:lnTo>
                    <a:pt x="762500" y="717190"/>
                  </a:lnTo>
                  <a:lnTo>
                    <a:pt x="763306" y="722340"/>
                  </a:lnTo>
                  <a:lnTo>
                    <a:pt x="762776" y="729898"/>
                  </a:lnTo>
                  <a:close/>
                </a:path>
                <a:path w="1065529" h="3698875">
                  <a:moveTo>
                    <a:pt x="719052" y="729898"/>
                  </a:moveTo>
                  <a:lnTo>
                    <a:pt x="711582" y="729898"/>
                  </a:lnTo>
                  <a:lnTo>
                    <a:pt x="715148" y="717190"/>
                  </a:lnTo>
                  <a:lnTo>
                    <a:pt x="723646" y="717190"/>
                  </a:lnTo>
                  <a:lnTo>
                    <a:pt x="719052" y="729898"/>
                  </a:lnTo>
                  <a:close/>
                </a:path>
                <a:path w="1065529" h="3698875">
                  <a:moveTo>
                    <a:pt x="737182" y="727156"/>
                  </a:moveTo>
                  <a:lnTo>
                    <a:pt x="736322" y="717190"/>
                  </a:lnTo>
                  <a:lnTo>
                    <a:pt x="743044" y="717190"/>
                  </a:lnTo>
                  <a:lnTo>
                    <a:pt x="737182" y="727156"/>
                  </a:lnTo>
                  <a:close/>
                </a:path>
                <a:path w="1065529" h="3698875">
                  <a:moveTo>
                    <a:pt x="741873" y="729898"/>
                  </a:moveTo>
                  <a:lnTo>
                    <a:pt x="737419" y="729898"/>
                  </a:lnTo>
                  <a:lnTo>
                    <a:pt x="737231" y="727724"/>
                  </a:lnTo>
                  <a:lnTo>
                    <a:pt x="737182" y="727156"/>
                  </a:lnTo>
                  <a:lnTo>
                    <a:pt x="743044" y="717190"/>
                  </a:lnTo>
                  <a:lnTo>
                    <a:pt x="743358" y="718891"/>
                  </a:lnTo>
                  <a:lnTo>
                    <a:pt x="741873" y="729898"/>
                  </a:lnTo>
                  <a:close/>
                </a:path>
                <a:path w="1065529" h="3698875">
                  <a:moveTo>
                    <a:pt x="743358" y="718891"/>
                  </a:moveTo>
                  <a:lnTo>
                    <a:pt x="743037" y="717190"/>
                  </a:lnTo>
                  <a:lnTo>
                    <a:pt x="743588" y="717190"/>
                  </a:lnTo>
                  <a:lnTo>
                    <a:pt x="743358" y="718891"/>
                  </a:lnTo>
                  <a:close/>
                </a:path>
                <a:path w="1065529" h="3698875">
                  <a:moveTo>
                    <a:pt x="749617" y="729898"/>
                  </a:moveTo>
                  <a:lnTo>
                    <a:pt x="745571" y="717190"/>
                  </a:lnTo>
                  <a:lnTo>
                    <a:pt x="752703" y="717190"/>
                  </a:lnTo>
                  <a:lnTo>
                    <a:pt x="749617" y="729898"/>
                  </a:lnTo>
                  <a:close/>
                </a:path>
                <a:path w="1065529" h="3698875">
                  <a:moveTo>
                    <a:pt x="764149" y="727724"/>
                  </a:moveTo>
                  <a:lnTo>
                    <a:pt x="763306" y="722340"/>
                  </a:lnTo>
                  <a:lnTo>
                    <a:pt x="763548" y="718891"/>
                  </a:lnTo>
                  <a:lnTo>
                    <a:pt x="763668" y="717190"/>
                  </a:lnTo>
                  <a:lnTo>
                    <a:pt x="770800" y="717190"/>
                  </a:lnTo>
                  <a:lnTo>
                    <a:pt x="764149" y="727724"/>
                  </a:lnTo>
                  <a:close/>
                </a:path>
                <a:path w="1065529" h="3698875">
                  <a:moveTo>
                    <a:pt x="781074" y="729898"/>
                  </a:moveTo>
                  <a:lnTo>
                    <a:pt x="774436" y="729898"/>
                  </a:lnTo>
                  <a:lnTo>
                    <a:pt x="776484" y="717190"/>
                  </a:lnTo>
                  <a:lnTo>
                    <a:pt x="778880" y="717190"/>
                  </a:lnTo>
                  <a:lnTo>
                    <a:pt x="781074" y="729898"/>
                  </a:lnTo>
                  <a:close/>
                </a:path>
                <a:path w="1065529" h="3698875">
                  <a:moveTo>
                    <a:pt x="791697" y="729898"/>
                  </a:moveTo>
                  <a:lnTo>
                    <a:pt x="781760" y="729898"/>
                  </a:lnTo>
                  <a:lnTo>
                    <a:pt x="784160" y="717190"/>
                  </a:lnTo>
                  <a:lnTo>
                    <a:pt x="788543" y="717190"/>
                  </a:lnTo>
                  <a:lnTo>
                    <a:pt x="791697" y="729898"/>
                  </a:lnTo>
                  <a:close/>
                </a:path>
                <a:path w="1065529" h="3698875">
                  <a:moveTo>
                    <a:pt x="814930" y="729898"/>
                  </a:moveTo>
                  <a:lnTo>
                    <a:pt x="807734" y="729898"/>
                  </a:lnTo>
                  <a:lnTo>
                    <a:pt x="810820" y="717190"/>
                  </a:lnTo>
                  <a:lnTo>
                    <a:pt x="817811" y="717190"/>
                  </a:lnTo>
                  <a:lnTo>
                    <a:pt x="814930" y="729898"/>
                  </a:lnTo>
                  <a:close/>
                </a:path>
                <a:path w="1065529" h="3698875">
                  <a:moveTo>
                    <a:pt x="913138" y="729898"/>
                  </a:moveTo>
                  <a:lnTo>
                    <a:pt x="906285" y="729898"/>
                  </a:lnTo>
                  <a:lnTo>
                    <a:pt x="906879" y="718891"/>
                  </a:lnTo>
                  <a:lnTo>
                    <a:pt x="906971" y="717190"/>
                  </a:lnTo>
                  <a:lnTo>
                    <a:pt x="912727" y="717190"/>
                  </a:lnTo>
                  <a:lnTo>
                    <a:pt x="913049" y="727156"/>
                  </a:lnTo>
                  <a:lnTo>
                    <a:pt x="913138" y="729898"/>
                  </a:lnTo>
                  <a:close/>
                </a:path>
                <a:path w="1065529" h="3698875">
                  <a:moveTo>
                    <a:pt x="932054" y="729898"/>
                  </a:moveTo>
                  <a:lnTo>
                    <a:pt x="931932" y="722340"/>
                  </a:lnTo>
                  <a:lnTo>
                    <a:pt x="931848" y="717190"/>
                  </a:lnTo>
                  <a:lnTo>
                    <a:pt x="940420" y="717190"/>
                  </a:lnTo>
                  <a:lnTo>
                    <a:pt x="932054" y="729898"/>
                  </a:lnTo>
                  <a:close/>
                </a:path>
                <a:path w="1065529" h="3698875">
                  <a:moveTo>
                    <a:pt x="975161" y="729898"/>
                  </a:moveTo>
                  <a:lnTo>
                    <a:pt x="967622" y="729898"/>
                  </a:lnTo>
                  <a:lnTo>
                    <a:pt x="966969" y="718891"/>
                  </a:lnTo>
                  <a:lnTo>
                    <a:pt x="966868" y="717190"/>
                  </a:lnTo>
                  <a:lnTo>
                    <a:pt x="972829" y="717190"/>
                  </a:lnTo>
                  <a:lnTo>
                    <a:pt x="975161" y="729898"/>
                  </a:lnTo>
                  <a:close/>
                </a:path>
                <a:path w="1065529" h="3698875">
                  <a:moveTo>
                    <a:pt x="1002506" y="729898"/>
                  </a:moveTo>
                  <a:lnTo>
                    <a:pt x="997314" y="729898"/>
                  </a:lnTo>
                  <a:lnTo>
                    <a:pt x="998549" y="717190"/>
                  </a:lnTo>
                  <a:lnTo>
                    <a:pt x="1002506" y="729898"/>
                  </a:lnTo>
                  <a:close/>
                </a:path>
                <a:path w="1065529" h="3698875">
                  <a:moveTo>
                    <a:pt x="1014157" y="729898"/>
                  </a:moveTo>
                  <a:lnTo>
                    <a:pt x="1007577" y="729898"/>
                  </a:lnTo>
                  <a:lnTo>
                    <a:pt x="1008112" y="718891"/>
                  </a:lnTo>
                  <a:lnTo>
                    <a:pt x="1008195" y="717190"/>
                  </a:lnTo>
                  <a:lnTo>
                    <a:pt x="1012639" y="717190"/>
                  </a:lnTo>
                  <a:lnTo>
                    <a:pt x="1014157" y="729898"/>
                  </a:lnTo>
                  <a:close/>
                </a:path>
                <a:path w="1065529" h="3698875">
                  <a:moveTo>
                    <a:pt x="1029508" y="729898"/>
                  </a:moveTo>
                  <a:lnTo>
                    <a:pt x="1022972" y="729898"/>
                  </a:lnTo>
                  <a:lnTo>
                    <a:pt x="1027386" y="717190"/>
                  </a:lnTo>
                  <a:lnTo>
                    <a:pt x="1029508" y="729898"/>
                  </a:lnTo>
                  <a:close/>
                </a:path>
                <a:path w="1065529" h="3698875">
                  <a:moveTo>
                    <a:pt x="1038692" y="729898"/>
                  </a:moveTo>
                  <a:lnTo>
                    <a:pt x="1036156" y="729898"/>
                  </a:lnTo>
                  <a:lnTo>
                    <a:pt x="1039585" y="717190"/>
                  </a:lnTo>
                  <a:lnTo>
                    <a:pt x="1038692" y="729898"/>
                  </a:lnTo>
                  <a:close/>
                </a:path>
                <a:path w="1065529" h="3698875">
                  <a:moveTo>
                    <a:pt x="745437" y="729898"/>
                  </a:moveTo>
                  <a:lnTo>
                    <a:pt x="741873" y="729898"/>
                  </a:lnTo>
                  <a:lnTo>
                    <a:pt x="743358" y="718891"/>
                  </a:lnTo>
                  <a:lnTo>
                    <a:pt x="745437" y="729898"/>
                  </a:lnTo>
                  <a:close/>
                </a:path>
                <a:path w="1065529" h="3698875">
                  <a:moveTo>
                    <a:pt x="762776" y="729898"/>
                  </a:moveTo>
                  <a:lnTo>
                    <a:pt x="763306" y="722340"/>
                  </a:lnTo>
                  <a:lnTo>
                    <a:pt x="764060" y="727156"/>
                  </a:lnTo>
                  <a:lnTo>
                    <a:pt x="764149" y="727724"/>
                  </a:lnTo>
                  <a:lnTo>
                    <a:pt x="762776" y="729898"/>
                  </a:lnTo>
                  <a:close/>
                </a:path>
                <a:path w="1065529" h="3698875">
                  <a:moveTo>
                    <a:pt x="737419" y="729898"/>
                  </a:moveTo>
                  <a:lnTo>
                    <a:pt x="735568" y="729898"/>
                  </a:lnTo>
                  <a:lnTo>
                    <a:pt x="737182" y="727156"/>
                  </a:lnTo>
                  <a:lnTo>
                    <a:pt x="737419" y="729898"/>
                  </a:lnTo>
                  <a:close/>
                </a:path>
                <a:path w="1065529" h="3698875">
                  <a:moveTo>
                    <a:pt x="764489" y="729898"/>
                  </a:moveTo>
                  <a:lnTo>
                    <a:pt x="762776" y="729898"/>
                  </a:lnTo>
                  <a:lnTo>
                    <a:pt x="764149" y="727724"/>
                  </a:lnTo>
                  <a:lnTo>
                    <a:pt x="764489" y="729898"/>
                  </a:lnTo>
                  <a:close/>
                </a:path>
                <a:path w="1065529" h="3698875">
                  <a:moveTo>
                    <a:pt x="728978" y="742598"/>
                  </a:moveTo>
                  <a:lnTo>
                    <a:pt x="710348" y="742598"/>
                  </a:lnTo>
                  <a:lnTo>
                    <a:pt x="713175" y="729898"/>
                  </a:lnTo>
                  <a:lnTo>
                    <a:pt x="732142" y="729898"/>
                  </a:lnTo>
                  <a:lnTo>
                    <a:pt x="728978" y="742598"/>
                  </a:lnTo>
                  <a:close/>
                </a:path>
                <a:path w="1065529" h="3698875">
                  <a:moveTo>
                    <a:pt x="744272" y="742598"/>
                  </a:moveTo>
                  <a:lnTo>
                    <a:pt x="740571" y="729898"/>
                  </a:lnTo>
                  <a:lnTo>
                    <a:pt x="752427" y="729898"/>
                  </a:lnTo>
                  <a:lnTo>
                    <a:pt x="744272" y="742598"/>
                  </a:lnTo>
                  <a:close/>
                </a:path>
                <a:path w="1065529" h="3698875">
                  <a:moveTo>
                    <a:pt x="762484" y="742598"/>
                  </a:moveTo>
                  <a:lnTo>
                    <a:pt x="763187" y="729898"/>
                  </a:lnTo>
                  <a:lnTo>
                    <a:pt x="766862" y="729898"/>
                  </a:lnTo>
                  <a:lnTo>
                    <a:pt x="762484" y="742598"/>
                  </a:lnTo>
                  <a:close/>
                </a:path>
                <a:path w="1065529" h="3698875">
                  <a:moveTo>
                    <a:pt x="797043" y="742598"/>
                  </a:moveTo>
                  <a:lnTo>
                    <a:pt x="791354" y="729898"/>
                  </a:lnTo>
                  <a:lnTo>
                    <a:pt x="799304" y="729898"/>
                  </a:lnTo>
                  <a:lnTo>
                    <a:pt x="797043" y="742598"/>
                  </a:lnTo>
                  <a:close/>
                </a:path>
                <a:path w="1065529" h="3698875">
                  <a:moveTo>
                    <a:pt x="825964" y="742598"/>
                  </a:moveTo>
                  <a:lnTo>
                    <a:pt x="816438" y="742598"/>
                  </a:lnTo>
                  <a:lnTo>
                    <a:pt x="815684" y="729898"/>
                  </a:lnTo>
                  <a:lnTo>
                    <a:pt x="821235" y="729898"/>
                  </a:lnTo>
                  <a:lnTo>
                    <a:pt x="825964" y="742598"/>
                  </a:lnTo>
                  <a:close/>
                </a:path>
                <a:path w="1065529" h="3698875">
                  <a:moveTo>
                    <a:pt x="864274" y="742598"/>
                  </a:moveTo>
                  <a:lnTo>
                    <a:pt x="857352" y="742598"/>
                  </a:lnTo>
                  <a:lnTo>
                    <a:pt x="855364" y="729898"/>
                  </a:lnTo>
                  <a:lnTo>
                    <a:pt x="864274" y="729898"/>
                  </a:lnTo>
                  <a:lnTo>
                    <a:pt x="864274" y="742598"/>
                  </a:lnTo>
                  <a:close/>
                </a:path>
                <a:path w="1065529" h="3698875">
                  <a:moveTo>
                    <a:pt x="979205" y="742598"/>
                  </a:moveTo>
                  <a:lnTo>
                    <a:pt x="967622" y="742598"/>
                  </a:lnTo>
                  <a:lnTo>
                    <a:pt x="970295" y="729898"/>
                  </a:lnTo>
                  <a:lnTo>
                    <a:pt x="974201" y="729898"/>
                  </a:lnTo>
                  <a:lnTo>
                    <a:pt x="979205" y="742598"/>
                  </a:lnTo>
                  <a:close/>
                </a:path>
                <a:path w="1065529" h="3698875">
                  <a:moveTo>
                    <a:pt x="1002095" y="742598"/>
                  </a:moveTo>
                  <a:lnTo>
                    <a:pt x="996293" y="742598"/>
                  </a:lnTo>
                  <a:lnTo>
                    <a:pt x="996270" y="729898"/>
                  </a:lnTo>
                  <a:lnTo>
                    <a:pt x="998816" y="729898"/>
                  </a:lnTo>
                  <a:lnTo>
                    <a:pt x="1002095" y="742598"/>
                  </a:lnTo>
                  <a:close/>
                </a:path>
                <a:path w="1065529" h="3698875">
                  <a:moveTo>
                    <a:pt x="1017411" y="742598"/>
                  </a:moveTo>
                  <a:lnTo>
                    <a:pt x="1013737" y="729898"/>
                  </a:lnTo>
                  <a:lnTo>
                    <a:pt x="1021901" y="729898"/>
                  </a:lnTo>
                  <a:lnTo>
                    <a:pt x="1017411" y="742598"/>
                  </a:lnTo>
                  <a:close/>
                </a:path>
                <a:path w="1065529" h="3698875">
                  <a:moveTo>
                    <a:pt x="708361" y="755298"/>
                  </a:moveTo>
                  <a:lnTo>
                    <a:pt x="707127" y="755298"/>
                  </a:lnTo>
                  <a:lnTo>
                    <a:pt x="707675" y="742598"/>
                  </a:lnTo>
                  <a:lnTo>
                    <a:pt x="709251" y="742598"/>
                  </a:lnTo>
                  <a:lnTo>
                    <a:pt x="708361" y="755298"/>
                  </a:lnTo>
                  <a:close/>
                </a:path>
                <a:path w="1065529" h="3698875">
                  <a:moveTo>
                    <a:pt x="719737" y="755298"/>
                  </a:moveTo>
                  <a:lnTo>
                    <a:pt x="715008" y="755298"/>
                  </a:lnTo>
                  <a:lnTo>
                    <a:pt x="713501" y="742598"/>
                  </a:lnTo>
                  <a:lnTo>
                    <a:pt x="719737" y="755298"/>
                  </a:lnTo>
                  <a:close/>
                </a:path>
                <a:path w="1065529" h="3698875">
                  <a:moveTo>
                    <a:pt x="765893" y="755298"/>
                  </a:moveTo>
                  <a:lnTo>
                    <a:pt x="761474" y="742598"/>
                  </a:lnTo>
                  <a:lnTo>
                    <a:pt x="766811" y="742598"/>
                  </a:lnTo>
                  <a:lnTo>
                    <a:pt x="765893" y="755298"/>
                  </a:lnTo>
                  <a:close/>
                </a:path>
                <a:path w="1065529" h="3698875">
                  <a:moveTo>
                    <a:pt x="784227" y="755298"/>
                  </a:moveTo>
                  <a:lnTo>
                    <a:pt x="778128" y="742598"/>
                  </a:lnTo>
                  <a:lnTo>
                    <a:pt x="789710" y="742598"/>
                  </a:lnTo>
                  <a:lnTo>
                    <a:pt x="784227" y="755298"/>
                  </a:lnTo>
                  <a:close/>
                </a:path>
                <a:path w="1065529" h="3698875">
                  <a:moveTo>
                    <a:pt x="801360" y="755298"/>
                  </a:moveTo>
                  <a:lnTo>
                    <a:pt x="790258" y="755298"/>
                  </a:lnTo>
                  <a:lnTo>
                    <a:pt x="791080" y="742598"/>
                  </a:lnTo>
                  <a:lnTo>
                    <a:pt x="794302" y="742598"/>
                  </a:lnTo>
                  <a:lnTo>
                    <a:pt x="801360" y="755298"/>
                  </a:lnTo>
                  <a:close/>
                </a:path>
                <a:path w="1065529" h="3698875">
                  <a:moveTo>
                    <a:pt x="987429" y="755298"/>
                  </a:moveTo>
                  <a:lnTo>
                    <a:pt x="980713" y="755298"/>
                  </a:lnTo>
                  <a:lnTo>
                    <a:pt x="979958" y="742598"/>
                  </a:lnTo>
                  <a:lnTo>
                    <a:pt x="986812" y="742598"/>
                  </a:lnTo>
                  <a:lnTo>
                    <a:pt x="987429" y="755298"/>
                  </a:lnTo>
                  <a:close/>
                </a:path>
                <a:path w="1065529" h="3698875">
                  <a:moveTo>
                    <a:pt x="1013060" y="755298"/>
                  </a:moveTo>
                  <a:lnTo>
                    <a:pt x="1005453" y="755298"/>
                  </a:lnTo>
                  <a:lnTo>
                    <a:pt x="1009907" y="742598"/>
                  </a:lnTo>
                  <a:lnTo>
                    <a:pt x="1012854" y="742598"/>
                  </a:lnTo>
                  <a:lnTo>
                    <a:pt x="1013060" y="755298"/>
                  </a:lnTo>
                  <a:close/>
                </a:path>
                <a:path w="1065529" h="3698875">
                  <a:moveTo>
                    <a:pt x="1029165" y="755298"/>
                  </a:moveTo>
                  <a:lnTo>
                    <a:pt x="1020119" y="755298"/>
                  </a:lnTo>
                  <a:lnTo>
                    <a:pt x="1020051" y="742598"/>
                  </a:lnTo>
                  <a:lnTo>
                    <a:pt x="1027452" y="742598"/>
                  </a:lnTo>
                  <a:lnTo>
                    <a:pt x="1029165" y="755298"/>
                  </a:lnTo>
                  <a:close/>
                </a:path>
                <a:path w="1065529" h="3698875">
                  <a:moveTo>
                    <a:pt x="1035813" y="755298"/>
                  </a:moveTo>
                  <a:lnTo>
                    <a:pt x="1033346" y="755298"/>
                  </a:lnTo>
                  <a:lnTo>
                    <a:pt x="1032592" y="742598"/>
                  </a:lnTo>
                  <a:lnTo>
                    <a:pt x="1038075" y="742598"/>
                  </a:lnTo>
                  <a:lnTo>
                    <a:pt x="1035813" y="755298"/>
                  </a:lnTo>
                  <a:close/>
                </a:path>
                <a:path w="1065529" h="3698875">
                  <a:moveTo>
                    <a:pt x="704714" y="755896"/>
                  </a:moveTo>
                  <a:lnTo>
                    <a:pt x="704591" y="755298"/>
                  </a:lnTo>
                  <a:lnTo>
                    <a:pt x="704865" y="755298"/>
                  </a:lnTo>
                  <a:lnTo>
                    <a:pt x="704714" y="755896"/>
                  </a:lnTo>
                  <a:close/>
                </a:path>
                <a:path w="1065529" h="3698875">
                  <a:moveTo>
                    <a:pt x="733038" y="767998"/>
                  </a:moveTo>
                  <a:lnTo>
                    <a:pt x="724946" y="767998"/>
                  </a:lnTo>
                  <a:lnTo>
                    <a:pt x="725051" y="763138"/>
                  </a:lnTo>
                  <a:lnTo>
                    <a:pt x="725126" y="759668"/>
                  </a:lnTo>
                  <a:lnTo>
                    <a:pt x="725220" y="755298"/>
                  </a:lnTo>
                  <a:lnTo>
                    <a:pt x="731251" y="755298"/>
                  </a:lnTo>
                  <a:lnTo>
                    <a:pt x="733038" y="767998"/>
                  </a:lnTo>
                  <a:close/>
                </a:path>
                <a:path w="1065529" h="3698875">
                  <a:moveTo>
                    <a:pt x="755306" y="767998"/>
                  </a:moveTo>
                  <a:lnTo>
                    <a:pt x="751879" y="767998"/>
                  </a:lnTo>
                  <a:lnTo>
                    <a:pt x="749724" y="755896"/>
                  </a:lnTo>
                  <a:lnTo>
                    <a:pt x="749618" y="755298"/>
                  </a:lnTo>
                  <a:lnTo>
                    <a:pt x="759966" y="755298"/>
                  </a:lnTo>
                  <a:lnTo>
                    <a:pt x="755306" y="767998"/>
                  </a:lnTo>
                  <a:close/>
                </a:path>
                <a:path w="1065529" h="3698875">
                  <a:moveTo>
                    <a:pt x="769424" y="767998"/>
                  </a:moveTo>
                  <a:lnTo>
                    <a:pt x="761748" y="767998"/>
                  </a:lnTo>
                  <a:lnTo>
                    <a:pt x="763446" y="755896"/>
                  </a:lnTo>
                  <a:lnTo>
                    <a:pt x="763530" y="755298"/>
                  </a:lnTo>
                  <a:lnTo>
                    <a:pt x="771206" y="755298"/>
                  </a:lnTo>
                  <a:lnTo>
                    <a:pt x="769424" y="767998"/>
                  </a:lnTo>
                  <a:close/>
                </a:path>
                <a:path w="1065529" h="3698875">
                  <a:moveTo>
                    <a:pt x="811846" y="767998"/>
                  </a:moveTo>
                  <a:lnTo>
                    <a:pt x="809516" y="767998"/>
                  </a:lnTo>
                  <a:lnTo>
                    <a:pt x="807622" y="755896"/>
                  </a:lnTo>
                  <a:lnTo>
                    <a:pt x="807529" y="755298"/>
                  </a:lnTo>
                  <a:lnTo>
                    <a:pt x="815890" y="755298"/>
                  </a:lnTo>
                  <a:lnTo>
                    <a:pt x="815937" y="759668"/>
                  </a:lnTo>
                  <a:lnTo>
                    <a:pt x="811846" y="767998"/>
                  </a:lnTo>
                  <a:close/>
                </a:path>
                <a:path w="1065529" h="3698875">
                  <a:moveTo>
                    <a:pt x="815937" y="759668"/>
                  </a:moveTo>
                  <a:lnTo>
                    <a:pt x="815890" y="755298"/>
                  </a:lnTo>
                  <a:lnTo>
                    <a:pt x="818083" y="755298"/>
                  </a:lnTo>
                  <a:lnTo>
                    <a:pt x="815937" y="759668"/>
                  </a:lnTo>
                  <a:close/>
                </a:path>
                <a:path w="1065529" h="3698875">
                  <a:moveTo>
                    <a:pt x="824182" y="767998"/>
                  </a:moveTo>
                  <a:lnTo>
                    <a:pt x="816027" y="767998"/>
                  </a:lnTo>
                  <a:lnTo>
                    <a:pt x="815937" y="759668"/>
                  </a:lnTo>
                  <a:lnTo>
                    <a:pt x="818083" y="755298"/>
                  </a:lnTo>
                  <a:lnTo>
                    <a:pt x="822195" y="755298"/>
                  </a:lnTo>
                  <a:lnTo>
                    <a:pt x="824182" y="767998"/>
                  </a:lnTo>
                  <a:close/>
                </a:path>
                <a:path w="1065529" h="3698875">
                  <a:moveTo>
                    <a:pt x="843440" y="767998"/>
                  </a:moveTo>
                  <a:lnTo>
                    <a:pt x="842461" y="755896"/>
                  </a:lnTo>
                  <a:lnTo>
                    <a:pt x="842412" y="755298"/>
                  </a:lnTo>
                  <a:lnTo>
                    <a:pt x="852212" y="755298"/>
                  </a:lnTo>
                  <a:lnTo>
                    <a:pt x="843440" y="767998"/>
                  </a:lnTo>
                  <a:close/>
                </a:path>
                <a:path w="1065529" h="3698875">
                  <a:moveTo>
                    <a:pt x="957068" y="767998"/>
                  </a:moveTo>
                  <a:lnTo>
                    <a:pt x="945075" y="767998"/>
                  </a:lnTo>
                  <a:lnTo>
                    <a:pt x="948227" y="755298"/>
                  </a:lnTo>
                  <a:lnTo>
                    <a:pt x="951928" y="755298"/>
                  </a:lnTo>
                  <a:lnTo>
                    <a:pt x="957068" y="767998"/>
                  </a:lnTo>
                  <a:close/>
                </a:path>
                <a:path w="1065529" h="3698875">
                  <a:moveTo>
                    <a:pt x="991266" y="767998"/>
                  </a:moveTo>
                  <a:lnTo>
                    <a:pt x="988915" y="755896"/>
                  </a:lnTo>
                  <a:lnTo>
                    <a:pt x="988799" y="755298"/>
                  </a:lnTo>
                  <a:lnTo>
                    <a:pt x="998942" y="755298"/>
                  </a:lnTo>
                  <a:lnTo>
                    <a:pt x="991266" y="767998"/>
                  </a:lnTo>
                  <a:close/>
                </a:path>
                <a:path w="1065529" h="3698875">
                  <a:moveTo>
                    <a:pt x="1024094" y="767998"/>
                  </a:moveTo>
                  <a:lnTo>
                    <a:pt x="1016555" y="767998"/>
                  </a:lnTo>
                  <a:lnTo>
                    <a:pt x="1020736" y="755298"/>
                  </a:lnTo>
                  <a:lnTo>
                    <a:pt x="1024120" y="763138"/>
                  </a:lnTo>
                  <a:lnTo>
                    <a:pt x="1024094" y="767998"/>
                  </a:lnTo>
                  <a:close/>
                </a:path>
                <a:path w="1065529" h="3698875">
                  <a:moveTo>
                    <a:pt x="1029645" y="767998"/>
                  </a:moveTo>
                  <a:lnTo>
                    <a:pt x="1026218" y="767998"/>
                  </a:lnTo>
                  <a:lnTo>
                    <a:pt x="1024120" y="763138"/>
                  </a:lnTo>
                  <a:lnTo>
                    <a:pt x="1024162" y="755298"/>
                  </a:lnTo>
                  <a:lnTo>
                    <a:pt x="1029645" y="767998"/>
                  </a:lnTo>
                  <a:close/>
                </a:path>
                <a:path w="1065529" h="3698875">
                  <a:moveTo>
                    <a:pt x="707196" y="767998"/>
                  </a:moveTo>
                  <a:lnTo>
                    <a:pt x="701644" y="767998"/>
                  </a:lnTo>
                  <a:lnTo>
                    <a:pt x="704714" y="755896"/>
                  </a:lnTo>
                  <a:lnTo>
                    <a:pt x="707196" y="767998"/>
                  </a:lnTo>
                  <a:close/>
                </a:path>
                <a:path w="1065529" h="3698875">
                  <a:moveTo>
                    <a:pt x="1026218" y="767998"/>
                  </a:moveTo>
                  <a:lnTo>
                    <a:pt x="1024094" y="767998"/>
                  </a:lnTo>
                  <a:lnTo>
                    <a:pt x="1024120" y="763138"/>
                  </a:lnTo>
                  <a:lnTo>
                    <a:pt x="1026218" y="767998"/>
                  </a:lnTo>
                  <a:close/>
                </a:path>
                <a:path w="1065529" h="3698875">
                  <a:moveTo>
                    <a:pt x="703974" y="780698"/>
                  </a:moveTo>
                  <a:lnTo>
                    <a:pt x="701099" y="780698"/>
                  </a:lnTo>
                  <a:lnTo>
                    <a:pt x="700813" y="767998"/>
                  </a:lnTo>
                  <a:lnTo>
                    <a:pt x="703769" y="767998"/>
                  </a:lnTo>
                  <a:lnTo>
                    <a:pt x="703974" y="780698"/>
                  </a:lnTo>
                  <a:close/>
                </a:path>
                <a:path w="1065529" h="3698875">
                  <a:moveTo>
                    <a:pt x="723810" y="780698"/>
                  </a:moveTo>
                  <a:lnTo>
                    <a:pt x="715968" y="780698"/>
                  </a:lnTo>
                  <a:lnTo>
                    <a:pt x="717270" y="767998"/>
                  </a:lnTo>
                  <a:lnTo>
                    <a:pt x="721725" y="767998"/>
                  </a:lnTo>
                  <a:lnTo>
                    <a:pt x="723810" y="780698"/>
                  </a:lnTo>
                  <a:close/>
                </a:path>
                <a:path w="1065529" h="3698875">
                  <a:moveTo>
                    <a:pt x="783130" y="780698"/>
                  </a:moveTo>
                  <a:lnTo>
                    <a:pt x="779772" y="767998"/>
                  </a:lnTo>
                  <a:lnTo>
                    <a:pt x="788202" y="767998"/>
                  </a:lnTo>
                  <a:lnTo>
                    <a:pt x="783130" y="780698"/>
                  </a:lnTo>
                  <a:close/>
                </a:path>
                <a:path w="1065529" h="3698875">
                  <a:moveTo>
                    <a:pt x="797235" y="780698"/>
                  </a:moveTo>
                  <a:lnTo>
                    <a:pt x="791980" y="767998"/>
                  </a:lnTo>
                  <a:lnTo>
                    <a:pt x="801224" y="767998"/>
                  </a:lnTo>
                  <a:lnTo>
                    <a:pt x="797235" y="780698"/>
                  </a:lnTo>
                  <a:close/>
                </a:path>
                <a:path w="1065529" h="3698875">
                  <a:moveTo>
                    <a:pt x="903610" y="780698"/>
                  </a:moveTo>
                  <a:lnTo>
                    <a:pt x="900477" y="780698"/>
                  </a:lnTo>
                  <a:lnTo>
                    <a:pt x="898397" y="767998"/>
                  </a:lnTo>
                  <a:lnTo>
                    <a:pt x="904777" y="767998"/>
                  </a:lnTo>
                  <a:lnTo>
                    <a:pt x="903610" y="780698"/>
                  </a:lnTo>
                  <a:close/>
                </a:path>
                <a:path w="1065529" h="3698875">
                  <a:moveTo>
                    <a:pt x="929107" y="780698"/>
                  </a:moveTo>
                  <a:lnTo>
                    <a:pt x="926502" y="780698"/>
                  </a:lnTo>
                  <a:lnTo>
                    <a:pt x="921910" y="767998"/>
                  </a:lnTo>
                  <a:lnTo>
                    <a:pt x="932054" y="767998"/>
                  </a:lnTo>
                  <a:lnTo>
                    <a:pt x="929107" y="780698"/>
                  </a:lnTo>
                  <a:close/>
                </a:path>
                <a:path w="1065529" h="3698875">
                  <a:moveTo>
                    <a:pt x="965018" y="780698"/>
                  </a:moveTo>
                  <a:lnTo>
                    <a:pt x="958302" y="780698"/>
                  </a:lnTo>
                  <a:lnTo>
                    <a:pt x="961729" y="767998"/>
                  </a:lnTo>
                  <a:lnTo>
                    <a:pt x="968513" y="767998"/>
                  </a:lnTo>
                  <a:lnTo>
                    <a:pt x="965018" y="780698"/>
                  </a:lnTo>
                  <a:close/>
                </a:path>
                <a:path w="1065529" h="3698875">
                  <a:moveTo>
                    <a:pt x="999765" y="780698"/>
                  </a:moveTo>
                  <a:lnTo>
                    <a:pt x="998051" y="780698"/>
                  </a:lnTo>
                  <a:lnTo>
                    <a:pt x="995672" y="767998"/>
                  </a:lnTo>
                  <a:lnTo>
                    <a:pt x="1001958" y="767998"/>
                  </a:lnTo>
                  <a:lnTo>
                    <a:pt x="999765" y="780698"/>
                  </a:lnTo>
                  <a:close/>
                </a:path>
                <a:path w="1065529" h="3698875">
                  <a:moveTo>
                    <a:pt x="1023614" y="780698"/>
                  </a:moveTo>
                  <a:lnTo>
                    <a:pt x="1014568" y="780698"/>
                  </a:lnTo>
                  <a:lnTo>
                    <a:pt x="1015184" y="767998"/>
                  </a:lnTo>
                  <a:lnTo>
                    <a:pt x="1023751" y="767998"/>
                  </a:lnTo>
                  <a:lnTo>
                    <a:pt x="1023614" y="780698"/>
                  </a:lnTo>
                  <a:close/>
                </a:path>
                <a:path w="1065529" h="3698875">
                  <a:moveTo>
                    <a:pt x="719600" y="793398"/>
                  </a:moveTo>
                  <a:lnTo>
                    <a:pt x="710211" y="793398"/>
                  </a:lnTo>
                  <a:lnTo>
                    <a:pt x="708874" y="780698"/>
                  </a:lnTo>
                  <a:lnTo>
                    <a:pt x="719280" y="780698"/>
                  </a:lnTo>
                  <a:lnTo>
                    <a:pt x="719445" y="787252"/>
                  </a:lnTo>
                  <a:lnTo>
                    <a:pt x="719498" y="789357"/>
                  </a:lnTo>
                  <a:lnTo>
                    <a:pt x="719600" y="793398"/>
                  </a:lnTo>
                  <a:close/>
                </a:path>
                <a:path w="1065529" h="3698875">
                  <a:moveTo>
                    <a:pt x="729606" y="793398"/>
                  </a:moveTo>
                  <a:lnTo>
                    <a:pt x="720902" y="793398"/>
                  </a:lnTo>
                  <a:lnTo>
                    <a:pt x="720011" y="780698"/>
                  </a:lnTo>
                  <a:lnTo>
                    <a:pt x="728578" y="780698"/>
                  </a:lnTo>
                  <a:lnTo>
                    <a:pt x="729606" y="793398"/>
                  </a:lnTo>
                  <a:close/>
                </a:path>
                <a:path w="1065529" h="3698875">
                  <a:moveTo>
                    <a:pt x="746534" y="793398"/>
                  </a:moveTo>
                  <a:lnTo>
                    <a:pt x="742421" y="780698"/>
                  </a:lnTo>
                  <a:lnTo>
                    <a:pt x="749275" y="780698"/>
                  </a:lnTo>
                  <a:lnTo>
                    <a:pt x="746534" y="793398"/>
                  </a:lnTo>
                  <a:close/>
                </a:path>
                <a:path w="1065529" h="3698875">
                  <a:moveTo>
                    <a:pt x="762091" y="793398"/>
                  </a:moveTo>
                  <a:lnTo>
                    <a:pt x="757362" y="780698"/>
                  </a:lnTo>
                  <a:lnTo>
                    <a:pt x="764969" y="780698"/>
                  </a:lnTo>
                  <a:lnTo>
                    <a:pt x="762091" y="793398"/>
                  </a:lnTo>
                  <a:close/>
                </a:path>
                <a:path w="1065529" h="3698875">
                  <a:moveTo>
                    <a:pt x="813765" y="793398"/>
                  </a:moveTo>
                  <a:lnTo>
                    <a:pt x="806227" y="793398"/>
                  </a:lnTo>
                  <a:lnTo>
                    <a:pt x="809516" y="780698"/>
                  </a:lnTo>
                  <a:lnTo>
                    <a:pt x="812874" y="780698"/>
                  </a:lnTo>
                  <a:lnTo>
                    <a:pt x="815444" y="789357"/>
                  </a:lnTo>
                  <a:lnTo>
                    <a:pt x="813765" y="793398"/>
                  </a:lnTo>
                  <a:close/>
                </a:path>
                <a:path w="1065529" h="3698875">
                  <a:moveTo>
                    <a:pt x="822949" y="793398"/>
                  </a:moveTo>
                  <a:lnTo>
                    <a:pt x="816644" y="793398"/>
                  </a:lnTo>
                  <a:lnTo>
                    <a:pt x="815444" y="789357"/>
                  </a:lnTo>
                  <a:lnTo>
                    <a:pt x="819042" y="780698"/>
                  </a:lnTo>
                  <a:lnTo>
                    <a:pt x="822949" y="793398"/>
                  </a:lnTo>
                  <a:close/>
                </a:path>
                <a:path w="1065529" h="3698875">
                  <a:moveTo>
                    <a:pt x="902927" y="793398"/>
                  </a:moveTo>
                  <a:lnTo>
                    <a:pt x="897787" y="793398"/>
                  </a:lnTo>
                  <a:lnTo>
                    <a:pt x="899294" y="780698"/>
                  </a:lnTo>
                  <a:lnTo>
                    <a:pt x="901693" y="780698"/>
                  </a:lnTo>
                  <a:lnTo>
                    <a:pt x="902927" y="793398"/>
                  </a:lnTo>
                  <a:close/>
                </a:path>
                <a:path w="1065529" h="3698875">
                  <a:moveTo>
                    <a:pt x="933836" y="793398"/>
                  </a:moveTo>
                  <a:lnTo>
                    <a:pt x="930340" y="780698"/>
                  </a:lnTo>
                  <a:lnTo>
                    <a:pt x="936851" y="780698"/>
                  </a:lnTo>
                  <a:lnTo>
                    <a:pt x="933836" y="793398"/>
                  </a:lnTo>
                  <a:close/>
                </a:path>
                <a:path w="1065529" h="3698875">
                  <a:moveTo>
                    <a:pt x="964813" y="793398"/>
                  </a:moveTo>
                  <a:lnTo>
                    <a:pt x="961660" y="793398"/>
                  </a:lnTo>
                  <a:lnTo>
                    <a:pt x="958439" y="780698"/>
                  </a:lnTo>
                  <a:lnTo>
                    <a:pt x="969404" y="780698"/>
                  </a:lnTo>
                  <a:lnTo>
                    <a:pt x="964813" y="793398"/>
                  </a:lnTo>
                  <a:close/>
                </a:path>
                <a:path w="1065529" h="3698875">
                  <a:moveTo>
                    <a:pt x="975376" y="793398"/>
                  </a:moveTo>
                  <a:lnTo>
                    <a:pt x="968582" y="793398"/>
                  </a:lnTo>
                  <a:lnTo>
                    <a:pt x="970641" y="780698"/>
                  </a:lnTo>
                  <a:lnTo>
                    <a:pt x="973696" y="780698"/>
                  </a:lnTo>
                  <a:lnTo>
                    <a:pt x="975376" y="793398"/>
                  </a:lnTo>
                  <a:close/>
                </a:path>
                <a:path w="1065529" h="3698875">
                  <a:moveTo>
                    <a:pt x="995241" y="793398"/>
                  </a:moveTo>
                  <a:lnTo>
                    <a:pt x="984618" y="793398"/>
                  </a:lnTo>
                  <a:lnTo>
                    <a:pt x="986948" y="780698"/>
                  </a:lnTo>
                  <a:lnTo>
                    <a:pt x="990513" y="780698"/>
                  </a:lnTo>
                  <a:lnTo>
                    <a:pt x="994014" y="787252"/>
                  </a:lnTo>
                  <a:lnTo>
                    <a:pt x="995241" y="793398"/>
                  </a:lnTo>
                  <a:close/>
                </a:path>
                <a:path w="1065529" h="3698875">
                  <a:moveTo>
                    <a:pt x="994014" y="787252"/>
                  </a:moveTo>
                  <a:lnTo>
                    <a:pt x="990513" y="780698"/>
                  </a:lnTo>
                  <a:lnTo>
                    <a:pt x="992705" y="780698"/>
                  </a:lnTo>
                  <a:lnTo>
                    <a:pt x="994014" y="787252"/>
                  </a:lnTo>
                  <a:close/>
                </a:path>
                <a:path w="1065529" h="3698875">
                  <a:moveTo>
                    <a:pt x="999559" y="793398"/>
                  </a:moveTo>
                  <a:lnTo>
                    <a:pt x="997298" y="793398"/>
                  </a:lnTo>
                  <a:lnTo>
                    <a:pt x="994014" y="787252"/>
                  </a:lnTo>
                  <a:lnTo>
                    <a:pt x="992705" y="780698"/>
                  </a:lnTo>
                  <a:lnTo>
                    <a:pt x="1002026" y="780698"/>
                  </a:lnTo>
                  <a:lnTo>
                    <a:pt x="999559" y="793398"/>
                  </a:lnTo>
                  <a:close/>
                </a:path>
                <a:path w="1065529" h="3698875">
                  <a:moveTo>
                    <a:pt x="816644" y="793398"/>
                  </a:moveTo>
                  <a:lnTo>
                    <a:pt x="813765" y="793398"/>
                  </a:lnTo>
                  <a:lnTo>
                    <a:pt x="815444" y="789357"/>
                  </a:lnTo>
                  <a:lnTo>
                    <a:pt x="816644" y="793398"/>
                  </a:lnTo>
                  <a:close/>
                </a:path>
                <a:path w="1065529" h="3698875">
                  <a:moveTo>
                    <a:pt x="718642" y="806098"/>
                  </a:moveTo>
                  <a:lnTo>
                    <a:pt x="714871" y="806098"/>
                  </a:lnTo>
                  <a:lnTo>
                    <a:pt x="715968" y="793398"/>
                  </a:lnTo>
                  <a:lnTo>
                    <a:pt x="721531" y="793398"/>
                  </a:lnTo>
                  <a:lnTo>
                    <a:pt x="718642" y="806098"/>
                  </a:lnTo>
                  <a:close/>
                </a:path>
                <a:path w="1065529" h="3698875">
                  <a:moveTo>
                    <a:pt x="733408" y="806098"/>
                  </a:moveTo>
                  <a:lnTo>
                    <a:pt x="726865" y="806098"/>
                  </a:lnTo>
                  <a:lnTo>
                    <a:pt x="727070" y="793398"/>
                  </a:lnTo>
                  <a:lnTo>
                    <a:pt x="731182" y="793398"/>
                  </a:lnTo>
                  <a:lnTo>
                    <a:pt x="733408" y="806098"/>
                  </a:lnTo>
                  <a:close/>
                </a:path>
                <a:path w="1065529" h="3698875">
                  <a:moveTo>
                    <a:pt x="746945" y="806098"/>
                  </a:moveTo>
                  <a:lnTo>
                    <a:pt x="741256" y="806098"/>
                  </a:lnTo>
                  <a:lnTo>
                    <a:pt x="742970" y="793398"/>
                  </a:lnTo>
                  <a:lnTo>
                    <a:pt x="749549" y="793398"/>
                  </a:lnTo>
                  <a:lnTo>
                    <a:pt x="746945" y="806098"/>
                  </a:lnTo>
                  <a:close/>
                </a:path>
                <a:path w="1065529" h="3698875">
                  <a:moveTo>
                    <a:pt x="779704" y="806098"/>
                  </a:moveTo>
                  <a:lnTo>
                    <a:pt x="775386" y="793398"/>
                  </a:lnTo>
                  <a:lnTo>
                    <a:pt x="781829" y="793398"/>
                  </a:lnTo>
                  <a:lnTo>
                    <a:pt x="779704" y="806098"/>
                  </a:lnTo>
                  <a:close/>
                </a:path>
                <a:path w="1065529" h="3698875">
                  <a:moveTo>
                    <a:pt x="953984" y="806098"/>
                  </a:moveTo>
                  <a:lnTo>
                    <a:pt x="948982" y="793398"/>
                  </a:lnTo>
                  <a:lnTo>
                    <a:pt x="958233" y="793398"/>
                  </a:lnTo>
                  <a:lnTo>
                    <a:pt x="953984" y="806098"/>
                  </a:lnTo>
                  <a:close/>
                </a:path>
                <a:path w="1065529" h="3698875">
                  <a:moveTo>
                    <a:pt x="990033" y="806098"/>
                  </a:moveTo>
                  <a:lnTo>
                    <a:pt x="983979" y="806098"/>
                  </a:lnTo>
                  <a:lnTo>
                    <a:pt x="983788" y="793398"/>
                  </a:lnTo>
                  <a:lnTo>
                    <a:pt x="990718" y="793398"/>
                  </a:lnTo>
                  <a:lnTo>
                    <a:pt x="990033" y="806098"/>
                  </a:lnTo>
                  <a:close/>
                </a:path>
                <a:path w="1065529" h="3698875">
                  <a:moveTo>
                    <a:pt x="1031975" y="806098"/>
                  </a:moveTo>
                  <a:lnTo>
                    <a:pt x="1027109" y="806098"/>
                  </a:lnTo>
                  <a:lnTo>
                    <a:pt x="1029097" y="793398"/>
                  </a:lnTo>
                  <a:lnTo>
                    <a:pt x="1033689" y="793398"/>
                  </a:lnTo>
                  <a:lnTo>
                    <a:pt x="1031975" y="806098"/>
                  </a:lnTo>
                  <a:close/>
                </a:path>
                <a:path w="1065529" h="3698875">
                  <a:moveTo>
                    <a:pt x="693969" y="818798"/>
                  </a:moveTo>
                  <a:lnTo>
                    <a:pt x="691154" y="818798"/>
                  </a:lnTo>
                  <a:lnTo>
                    <a:pt x="692074" y="806680"/>
                  </a:lnTo>
                  <a:lnTo>
                    <a:pt x="692118" y="806098"/>
                  </a:lnTo>
                  <a:lnTo>
                    <a:pt x="693647" y="806098"/>
                  </a:lnTo>
                  <a:lnTo>
                    <a:pt x="693863" y="814606"/>
                  </a:lnTo>
                  <a:lnTo>
                    <a:pt x="693969" y="818798"/>
                  </a:lnTo>
                  <a:close/>
                </a:path>
                <a:path w="1065529" h="3698875">
                  <a:moveTo>
                    <a:pt x="699451" y="818798"/>
                  </a:moveTo>
                  <a:lnTo>
                    <a:pt x="695751" y="806098"/>
                  </a:lnTo>
                  <a:lnTo>
                    <a:pt x="704180" y="806098"/>
                  </a:lnTo>
                  <a:lnTo>
                    <a:pt x="704356" y="806680"/>
                  </a:lnTo>
                  <a:lnTo>
                    <a:pt x="699451" y="818798"/>
                  </a:lnTo>
                  <a:close/>
                </a:path>
                <a:path w="1065529" h="3698875">
                  <a:moveTo>
                    <a:pt x="704356" y="806680"/>
                  </a:moveTo>
                  <a:lnTo>
                    <a:pt x="704180" y="806098"/>
                  </a:lnTo>
                  <a:lnTo>
                    <a:pt x="704591" y="806098"/>
                  </a:lnTo>
                  <a:lnTo>
                    <a:pt x="704356" y="806680"/>
                  </a:lnTo>
                  <a:close/>
                </a:path>
                <a:path w="1065529" h="3698875">
                  <a:moveTo>
                    <a:pt x="711924" y="818798"/>
                  </a:moveTo>
                  <a:lnTo>
                    <a:pt x="708018" y="818798"/>
                  </a:lnTo>
                  <a:lnTo>
                    <a:pt x="704356" y="806680"/>
                  </a:lnTo>
                  <a:lnTo>
                    <a:pt x="704591" y="806098"/>
                  </a:lnTo>
                  <a:lnTo>
                    <a:pt x="714665" y="806098"/>
                  </a:lnTo>
                  <a:lnTo>
                    <a:pt x="711924" y="818798"/>
                  </a:lnTo>
                  <a:close/>
                </a:path>
                <a:path w="1065529" h="3698875">
                  <a:moveTo>
                    <a:pt x="744410" y="818798"/>
                  </a:moveTo>
                  <a:lnTo>
                    <a:pt x="734609" y="818798"/>
                  </a:lnTo>
                  <a:lnTo>
                    <a:pt x="738653" y="806098"/>
                  </a:lnTo>
                  <a:lnTo>
                    <a:pt x="742559" y="806098"/>
                  </a:lnTo>
                  <a:lnTo>
                    <a:pt x="744410" y="818798"/>
                  </a:lnTo>
                  <a:close/>
                </a:path>
                <a:path w="1065529" h="3698875">
                  <a:moveTo>
                    <a:pt x="760956" y="814606"/>
                  </a:moveTo>
                  <a:lnTo>
                    <a:pt x="760672" y="806680"/>
                  </a:lnTo>
                  <a:lnTo>
                    <a:pt x="760652" y="806098"/>
                  </a:lnTo>
                  <a:lnTo>
                    <a:pt x="764215" y="806098"/>
                  </a:lnTo>
                  <a:lnTo>
                    <a:pt x="760956" y="814606"/>
                  </a:lnTo>
                  <a:close/>
                </a:path>
                <a:path w="1065529" h="3698875">
                  <a:moveTo>
                    <a:pt x="766271" y="818798"/>
                  </a:moveTo>
                  <a:lnTo>
                    <a:pt x="761106" y="818798"/>
                  </a:lnTo>
                  <a:lnTo>
                    <a:pt x="761026" y="816571"/>
                  </a:lnTo>
                  <a:lnTo>
                    <a:pt x="760956" y="814606"/>
                  </a:lnTo>
                  <a:lnTo>
                    <a:pt x="764215" y="806098"/>
                  </a:lnTo>
                  <a:lnTo>
                    <a:pt x="766476" y="816571"/>
                  </a:lnTo>
                  <a:lnTo>
                    <a:pt x="766271" y="818798"/>
                  </a:lnTo>
                  <a:close/>
                </a:path>
                <a:path w="1065529" h="3698875">
                  <a:moveTo>
                    <a:pt x="766476" y="816571"/>
                  </a:moveTo>
                  <a:lnTo>
                    <a:pt x="764341" y="806680"/>
                  </a:lnTo>
                  <a:lnTo>
                    <a:pt x="764215" y="806098"/>
                  </a:lnTo>
                  <a:lnTo>
                    <a:pt x="767436" y="806098"/>
                  </a:lnTo>
                  <a:lnTo>
                    <a:pt x="766476" y="816571"/>
                  </a:lnTo>
                  <a:close/>
                </a:path>
                <a:path w="1065529" h="3698875">
                  <a:moveTo>
                    <a:pt x="780321" y="818798"/>
                  </a:moveTo>
                  <a:lnTo>
                    <a:pt x="774838" y="806098"/>
                  </a:lnTo>
                  <a:lnTo>
                    <a:pt x="785323" y="806098"/>
                  </a:lnTo>
                  <a:lnTo>
                    <a:pt x="780321" y="818798"/>
                  </a:lnTo>
                  <a:close/>
                </a:path>
                <a:path w="1065529" h="3698875">
                  <a:moveTo>
                    <a:pt x="817260" y="818798"/>
                  </a:moveTo>
                  <a:lnTo>
                    <a:pt x="808762" y="818798"/>
                  </a:lnTo>
                  <a:lnTo>
                    <a:pt x="810658" y="806680"/>
                  </a:lnTo>
                  <a:lnTo>
                    <a:pt x="810749" y="806098"/>
                  </a:lnTo>
                  <a:lnTo>
                    <a:pt x="818768" y="806098"/>
                  </a:lnTo>
                  <a:lnTo>
                    <a:pt x="817260" y="818798"/>
                  </a:lnTo>
                  <a:close/>
                </a:path>
                <a:path w="1065529" h="3698875">
                  <a:moveTo>
                    <a:pt x="989279" y="818798"/>
                  </a:moveTo>
                  <a:lnTo>
                    <a:pt x="982494" y="818798"/>
                  </a:lnTo>
                  <a:lnTo>
                    <a:pt x="981317" y="806680"/>
                  </a:lnTo>
                  <a:lnTo>
                    <a:pt x="981260" y="806098"/>
                  </a:lnTo>
                  <a:lnTo>
                    <a:pt x="989279" y="806098"/>
                  </a:lnTo>
                  <a:lnTo>
                    <a:pt x="989279" y="818798"/>
                  </a:lnTo>
                  <a:close/>
                </a:path>
                <a:path w="1065529" h="3698875">
                  <a:moveTo>
                    <a:pt x="1024025" y="818798"/>
                  </a:moveTo>
                  <a:lnTo>
                    <a:pt x="1019708" y="806098"/>
                  </a:lnTo>
                  <a:lnTo>
                    <a:pt x="1026972" y="806098"/>
                  </a:lnTo>
                  <a:lnTo>
                    <a:pt x="1024025" y="818798"/>
                  </a:lnTo>
                  <a:close/>
                </a:path>
                <a:path w="1065529" h="3698875">
                  <a:moveTo>
                    <a:pt x="761106" y="818798"/>
                  </a:moveTo>
                  <a:lnTo>
                    <a:pt x="759349" y="818798"/>
                  </a:lnTo>
                  <a:lnTo>
                    <a:pt x="760956" y="814606"/>
                  </a:lnTo>
                  <a:lnTo>
                    <a:pt x="761026" y="816571"/>
                  </a:lnTo>
                  <a:lnTo>
                    <a:pt x="761106" y="818798"/>
                  </a:lnTo>
                  <a:close/>
                </a:path>
                <a:path w="1065529" h="3698875">
                  <a:moveTo>
                    <a:pt x="766956" y="818798"/>
                  </a:moveTo>
                  <a:lnTo>
                    <a:pt x="766271" y="818798"/>
                  </a:lnTo>
                  <a:lnTo>
                    <a:pt x="766476" y="816571"/>
                  </a:lnTo>
                  <a:lnTo>
                    <a:pt x="766956" y="818798"/>
                  </a:lnTo>
                  <a:close/>
                </a:path>
                <a:path w="1065529" h="3698875">
                  <a:moveTo>
                    <a:pt x="691913" y="831498"/>
                  </a:moveTo>
                  <a:lnTo>
                    <a:pt x="686567" y="831498"/>
                  </a:lnTo>
                  <a:lnTo>
                    <a:pt x="687732" y="818798"/>
                  </a:lnTo>
                  <a:lnTo>
                    <a:pt x="691913" y="831498"/>
                  </a:lnTo>
                  <a:close/>
                </a:path>
                <a:path w="1065529" h="3698875">
                  <a:moveTo>
                    <a:pt x="708566" y="831498"/>
                  </a:moveTo>
                  <a:lnTo>
                    <a:pt x="703221" y="818798"/>
                  </a:lnTo>
                  <a:lnTo>
                    <a:pt x="710554" y="818798"/>
                  </a:lnTo>
                  <a:lnTo>
                    <a:pt x="708566" y="831498"/>
                  </a:lnTo>
                  <a:close/>
                </a:path>
                <a:path w="1065529" h="3698875">
                  <a:moveTo>
                    <a:pt x="724002" y="831498"/>
                  </a:moveTo>
                  <a:lnTo>
                    <a:pt x="716105" y="831498"/>
                  </a:lnTo>
                  <a:lnTo>
                    <a:pt x="717887" y="818798"/>
                  </a:lnTo>
                  <a:lnTo>
                    <a:pt x="723369" y="818798"/>
                  </a:lnTo>
                  <a:lnTo>
                    <a:pt x="724002" y="831498"/>
                  </a:lnTo>
                  <a:close/>
                </a:path>
                <a:path w="1065529" h="3698875">
                  <a:moveTo>
                    <a:pt x="736939" y="831498"/>
                  </a:moveTo>
                  <a:lnTo>
                    <a:pt x="732347" y="831498"/>
                  </a:lnTo>
                  <a:lnTo>
                    <a:pt x="730771" y="818798"/>
                  </a:lnTo>
                  <a:lnTo>
                    <a:pt x="740708" y="818798"/>
                  </a:lnTo>
                  <a:lnTo>
                    <a:pt x="736939" y="831498"/>
                  </a:lnTo>
                  <a:close/>
                </a:path>
                <a:path w="1065529" h="3698875">
                  <a:moveTo>
                    <a:pt x="756745" y="831498"/>
                  </a:moveTo>
                  <a:lnTo>
                    <a:pt x="748042" y="831498"/>
                  </a:lnTo>
                  <a:lnTo>
                    <a:pt x="749481" y="818798"/>
                  </a:lnTo>
                  <a:lnTo>
                    <a:pt x="756745" y="831498"/>
                  </a:lnTo>
                  <a:close/>
                </a:path>
                <a:path w="1065529" h="3698875">
                  <a:moveTo>
                    <a:pt x="759281" y="831498"/>
                  </a:moveTo>
                  <a:lnTo>
                    <a:pt x="758801" y="818798"/>
                  </a:lnTo>
                  <a:lnTo>
                    <a:pt x="769012" y="818798"/>
                  </a:lnTo>
                  <a:lnTo>
                    <a:pt x="759281" y="831498"/>
                  </a:lnTo>
                  <a:close/>
                </a:path>
                <a:path w="1065529" h="3698875">
                  <a:moveTo>
                    <a:pt x="816232" y="831498"/>
                  </a:moveTo>
                  <a:lnTo>
                    <a:pt x="805199" y="831498"/>
                  </a:lnTo>
                  <a:lnTo>
                    <a:pt x="807597" y="818798"/>
                  </a:lnTo>
                  <a:lnTo>
                    <a:pt x="811092" y="818798"/>
                  </a:lnTo>
                  <a:lnTo>
                    <a:pt x="816232" y="831498"/>
                  </a:lnTo>
                  <a:close/>
                </a:path>
                <a:path w="1065529" h="3698875">
                  <a:moveTo>
                    <a:pt x="898883" y="831498"/>
                  </a:moveTo>
                  <a:lnTo>
                    <a:pt x="888741" y="831498"/>
                  </a:lnTo>
                  <a:lnTo>
                    <a:pt x="891139" y="818798"/>
                  </a:lnTo>
                  <a:lnTo>
                    <a:pt x="895183" y="818798"/>
                  </a:lnTo>
                  <a:lnTo>
                    <a:pt x="898883" y="831498"/>
                  </a:lnTo>
                  <a:close/>
                </a:path>
                <a:path w="1065529" h="3698875">
                  <a:moveTo>
                    <a:pt x="976258" y="831498"/>
                  </a:moveTo>
                  <a:lnTo>
                    <a:pt x="974476" y="818798"/>
                  </a:lnTo>
                  <a:lnTo>
                    <a:pt x="983385" y="818798"/>
                  </a:lnTo>
                  <a:lnTo>
                    <a:pt x="976258" y="831498"/>
                  </a:lnTo>
                  <a:close/>
                </a:path>
                <a:path w="1065529" h="3698875">
                  <a:moveTo>
                    <a:pt x="987977" y="831498"/>
                  </a:moveTo>
                  <a:lnTo>
                    <a:pt x="980644" y="831498"/>
                  </a:lnTo>
                  <a:lnTo>
                    <a:pt x="983659" y="818798"/>
                  </a:lnTo>
                  <a:lnTo>
                    <a:pt x="991061" y="818798"/>
                  </a:lnTo>
                  <a:lnTo>
                    <a:pt x="987977" y="831498"/>
                  </a:lnTo>
                  <a:close/>
                </a:path>
                <a:path w="1065529" h="3698875">
                  <a:moveTo>
                    <a:pt x="1006687" y="831498"/>
                  </a:moveTo>
                  <a:lnTo>
                    <a:pt x="1000441" y="831498"/>
                  </a:lnTo>
                  <a:lnTo>
                    <a:pt x="1003728" y="818798"/>
                  </a:lnTo>
                  <a:lnTo>
                    <a:pt x="1006687" y="831498"/>
                  </a:lnTo>
                  <a:close/>
                </a:path>
                <a:path w="1065529" h="3698875">
                  <a:moveTo>
                    <a:pt x="1023477" y="831498"/>
                  </a:moveTo>
                  <a:lnTo>
                    <a:pt x="1016675" y="831498"/>
                  </a:lnTo>
                  <a:lnTo>
                    <a:pt x="1013647" y="818798"/>
                  </a:lnTo>
                  <a:lnTo>
                    <a:pt x="1023203" y="818798"/>
                  </a:lnTo>
                  <a:lnTo>
                    <a:pt x="1023477" y="831498"/>
                  </a:lnTo>
                  <a:close/>
                </a:path>
                <a:path w="1065529" h="3698875">
                  <a:moveTo>
                    <a:pt x="688417" y="844198"/>
                  </a:moveTo>
                  <a:lnTo>
                    <a:pt x="686362" y="831498"/>
                  </a:lnTo>
                  <a:lnTo>
                    <a:pt x="694243" y="831498"/>
                  </a:lnTo>
                  <a:lnTo>
                    <a:pt x="688417" y="844198"/>
                  </a:lnTo>
                  <a:close/>
                </a:path>
                <a:path w="1065529" h="3698875">
                  <a:moveTo>
                    <a:pt x="708233" y="844198"/>
                  </a:moveTo>
                  <a:lnTo>
                    <a:pt x="697327" y="844198"/>
                  </a:lnTo>
                  <a:lnTo>
                    <a:pt x="695956" y="831498"/>
                  </a:lnTo>
                  <a:lnTo>
                    <a:pt x="709757" y="831498"/>
                  </a:lnTo>
                  <a:lnTo>
                    <a:pt x="708233" y="844198"/>
                  </a:lnTo>
                  <a:close/>
                </a:path>
                <a:path w="1065529" h="3698875">
                  <a:moveTo>
                    <a:pt x="720628" y="856898"/>
                  </a:moveTo>
                  <a:lnTo>
                    <a:pt x="714460" y="856898"/>
                  </a:lnTo>
                  <a:lnTo>
                    <a:pt x="715735" y="844463"/>
                  </a:lnTo>
                  <a:lnTo>
                    <a:pt x="713706" y="831498"/>
                  </a:lnTo>
                  <a:lnTo>
                    <a:pt x="721519" y="831498"/>
                  </a:lnTo>
                  <a:lnTo>
                    <a:pt x="721930" y="844198"/>
                  </a:lnTo>
                  <a:lnTo>
                    <a:pt x="720628" y="856898"/>
                  </a:lnTo>
                  <a:close/>
                </a:path>
                <a:path w="1065529" h="3698875">
                  <a:moveTo>
                    <a:pt x="739544" y="844198"/>
                  </a:moveTo>
                  <a:lnTo>
                    <a:pt x="733787" y="844198"/>
                  </a:lnTo>
                  <a:lnTo>
                    <a:pt x="728784" y="831498"/>
                  </a:lnTo>
                  <a:lnTo>
                    <a:pt x="738241" y="831498"/>
                  </a:lnTo>
                  <a:lnTo>
                    <a:pt x="739544" y="844198"/>
                  </a:lnTo>
                  <a:close/>
                </a:path>
                <a:path w="1065529" h="3698875">
                  <a:moveTo>
                    <a:pt x="780937" y="844198"/>
                  </a:moveTo>
                  <a:lnTo>
                    <a:pt x="777374" y="844198"/>
                  </a:lnTo>
                  <a:lnTo>
                    <a:pt x="783816" y="831498"/>
                  </a:lnTo>
                  <a:lnTo>
                    <a:pt x="783741" y="833806"/>
                  </a:lnTo>
                  <a:lnTo>
                    <a:pt x="780937" y="844198"/>
                  </a:lnTo>
                  <a:close/>
                </a:path>
                <a:path w="1065529" h="3698875">
                  <a:moveTo>
                    <a:pt x="788750" y="844198"/>
                  </a:moveTo>
                  <a:lnTo>
                    <a:pt x="783405" y="844198"/>
                  </a:lnTo>
                  <a:lnTo>
                    <a:pt x="783741" y="833806"/>
                  </a:lnTo>
                  <a:lnTo>
                    <a:pt x="784364" y="831498"/>
                  </a:lnTo>
                  <a:lnTo>
                    <a:pt x="791149" y="831498"/>
                  </a:lnTo>
                  <a:lnTo>
                    <a:pt x="788750" y="844198"/>
                  </a:lnTo>
                  <a:close/>
                </a:path>
                <a:path w="1065529" h="3698875">
                  <a:moveTo>
                    <a:pt x="968787" y="844198"/>
                  </a:moveTo>
                  <a:lnTo>
                    <a:pt x="958370" y="844198"/>
                  </a:lnTo>
                  <a:lnTo>
                    <a:pt x="961865" y="831498"/>
                  </a:lnTo>
                  <a:lnTo>
                    <a:pt x="965429" y="831498"/>
                  </a:lnTo>
                  <a:lnTo>
                    <a:pt x="968787" y="844198"/>
                  </a:lnTo>
                  <a:close/>
                </a:path>
                <a:path w="1065529" h="3698875">
                  <a:moveTo>
                    <a:pt x="980370" y="844198"/>
                  </a:moveTo>
                  <a:lnTo>
                    <a:pt x="976943" y="844198"/>
                  </a:lnTo>
                  <a:lnTo>
                    <a:pt x="974476" y="831498"/>
                  </a:lnTo>
                  <a:lnTo>
                    <a:pt x="985579" y="831498"/>
                  </a:lnTo>
                  <a:lnTo>
                    <a:pt x="980370" y="844198"/>
                  </a:lnTo>
                  <a:close/>
                </a:path>
                <a:path w="1065529" h="3698875">
                  <a:moveTo>
                    <a:pt x="1030605" y="844198"/>
                  </a:moveTo>
                  <a:lnTo>
                    <a:pt x="1021147" y="844198"/>
                  </a:lnTo>
                  <a:lnTo>
                    <a:pt x="1025670" y="831498"/>
                  </a:lnTo>
                  <a:lnTo>
                    <a:pt x="1030467" y="831498"/>
                  </a:lnTo>
                  <a:lnTo>
                    <a:pt x="1030492" y="833806"/>
                  </a:lnTo>
                  <a:lnTo>
                    <a:pt x="1030605" y="844198"/>
                  </a:lnTo>
                  <a:close/>
                </a:path>
                <a:path w="1065529" h="3698875">
                  <a:moveTo>
                    <a:pt x="783405" y="844198"/>
                  </a:moveTo>
                  <a:lnTo>
                    <a:pt x="780937" y="844198"/>
                  </a:lnTo>
                  <a:lnTo>
                    <a:pt x="783741" y="833806"/>
                  </a:lnTo>
                  <a:lnTo>
                    <a:pt x="783405" y="844198"/>
                  </a:lnTo>
                  <a:close/>
                </a:path>
                <a:path w="1065529" h="3698875">
                  <a:moveTo>
                    <a:pt x="690747" y="856898"/>
                  </a:moveTo>
                  <a:lnTo>
                    <a:pt x="684305" y="856898"/>
                  </a:lnTo>
                  <a:lnTo>
                    <a:pt x="686453" y="844463"/>
                  </a:lnTo>
                  <a:lnTo>
                    <a:pt x="686498" y="844198"/>
                  </a:lnTo>
                  <a:lnTo>
                    <a:pt x="692570" y="844198"/>
                  </a:lnTo>
                  <a:lnTo>
                    <a:pt x="690747" y="856898"/>
                  </a:lnTo>
                  <a:close/>
                </a:path>
                <a:path w="1065529" h="3698875">
                  <a:moveTo>
                    <a:pt x="702644" y="856898"/>
                  </a:moveTo>
                  <a:lnTo>
                    <a:pt x="697063" y="856898"/>
                  </a:lnTo>
                  <a:lnTo>
                    <a:pt x="697190" y="844198"/>
                  </a:lnTo>
                  <a:lnTo>
                    <a:pt x="702056" y="844198"/>
                  </a:lnTo>
                  <a:lnTo>
                    <a:pt x="702644" y="856898"/>
                  </a:lnTo>
                  <a:close/>
                </a:path>
                <a:path w="1065529" h="3698875">
                  <a:moveTo>
                    <a:pt x="737151" y="856898"/>
                  </a:moveTo>
                  <a:lnTo>
                    <a:pt x="728304" y="856898"/>
                  </a:lnTo>
                  <a:lnTo>
                    <a:pt x="730697" y="844463"/>
                  </a:lnTo>
                  <a:lnTo>
                    <a:pt x="730748" y="844198"/>
                  </a:lnTo>
                  <a:lnTo>
                    <a:pt x="734335" y="844198"/>
                  </a:lnTo>
                  <a:lnTo>
                    <a:pt x="737151" y="856898"/>
                  </a:lnTo>
                  <a:close/>
                </a:path>
                <a:path w="1065529" h="3698875">
                  <a:moveTo>
                    <a:pt x="745985" y="856898"/>
                  </a:moveTo>
                  <a:lnTo>
                    <a:pt x="738995" y="856898"/>
                  </a:lnTo>
                  <a:lnTo>
                    <a:pt x="735640" y="844463"/>
                  </a:lnTo>
                  <a:lnTo>
                    <a:pt x="735568" y="844198"/>
                  </a:lnTo>
                  <a:lnTo>
                    <a:pt x="744615" y="844198"/>
                  </a:lnTo>
                  <a:lnTo>
                    <a:pt x="747081" y="853337"/>
                  </a:lnTo>
                  <a:lnTo>
                    <a:pt x="745985" y="856898"/>
                  </a:lnTo>
                  <a:close/>
                </a:path>
                <a:path w="1065529" h="3698875">
                  <a:moveTo>
                    <a:pt x="754346" y="856898"/>
                  </a:moveTo>
                  <a:lnTo>
                    <a:pt x="748042" y="856898"/>
                  </a:lnTo>
                  <a:lnTo>
                    <a:pt x="747081" y="853337"/>
                  </a:lnTo>
                  <a:lnTo>
                    <a:pt x="749810" y="844463"/>
                  </a:lnTo>
                  <a:lnTo>
                    <a:pt x="749892" y="844198"/>
                  </a:lnTo>
                  <a:lnTo>
                    <a:pt x="754346" y="856898"/>
                  </a:lnTo>
                  <a:close/>
                </a:path>
                <a:path w="1065529" h="3698875">
                  <a:moveTo>
                    <a:pt x="766134" y="856898"/>
                  </a:moveTo>
                  <a:lnTo>
                    <a:pt x="759761" y="856898"/>
                  </a:lnTo>
                  <a:lnTo>
                    <a:pt x="756338" y="844463"/>
                  </a:lnTo>
                  <a:lnTo>
                    <a:pt x="756265" y="844198"/>
                  </a:lnTo>
                  <a:lnTo>
                    <a:pt x="764969" y="844198"/>
                  </a:lnTo>
                  <a:lnTo>
                    <a:pt x="766134" y="856898"/>
                  </a:lnTo>
                  <a:close/>
                </a:path>
                <a:path w="1065529" h="3698875">
                  <a:moveTo>
                    <a:pt x="931780" y="856898"/>
                  </a:moveTo>
                  <a:lnTo>
                    <a:pt x="922322" y="856898"/>
                  </a:lnTo>
                  <a:lnTo>
                    <a:pt x="924872" y="844463"/>
                  </a:lnTo>
                  <a:lnTo>
                    <a:pt x="924926" y="844198"/>
                  </a:lnTo>
                  <a:lnTo>
                    <a:pt x="931780" y="856898"/>
                  </a:lnTo>
                  <a:close/>
                </a:path>
                <a:path w="1065529" h="3698875">
                  <a:moveTo>
                    <a:pt x="998051" y="856898"/>
                  </a:moveTo>
                  <a:lnTo>
                    <a:pt x="994351" y="856898"/>
                  </a:lnTo>
                  <a:lnTo>
                    <a:pt x="992673" y="844463"/>
                  </a:lnTo>
                  <a:lnTo>
                    <a:pt x="992637" y="844198"/>
                  </a:lnTo>
                  <a:lnTo>
                    <a:pt x="1000450" y="844198"/>
                  </a:lnTo>
                  <a:lnTo>
                    <a:pt x="998051" y="856898"/>
                  </a:lnTo>
                  <a:close/>
                </a:path>
                <a:path w="1065529" h="3698875">
                  <a:moveTo>
                    <a:pt x="999011" y="856898"/>
                  </a:moveTo>
                  <a:lnTo>
                    <a:pt x="998051" y="856898"/>
                  </a:lnTo>
                  <a:lnTo>
                    <a:pt x="1000400" y="844463"/>
                  </a:lnTo>
                  <a:lnTo>
                    <a:pt x="1000450" y="844198"/>
                  </a:lnTo>
                  <a:lnTo>
                    <a:pt x="1002101" y="848224"/>
                  </a:lnTo>
                  <a:lnTo>
                    <a:pt x="999011" y="856898"/>
                  </a:lnTo>
                  <a:close/>
                </a:path>
                <a:path w="1065529" h="3698875">
                  <a:moveTo>
                    <a:pt x="1002101" y="848224"/>
                  </a:moveTo>
                  <a:lnTo>
                    <a:pt x="1000558" y="844463"/>
                  </a:lnTo>
                  <a:lnTo>
                    <a:pt x="1000450" y="844198"/>
                  </a:lnTo>
                  <a:lnTo>
                    <a:pt x="1003534" y="844198"/>
                  </a:lnTo>
                  <a:lnTo>
                    <a:pt x="1002101" y="848224"/>
                  </a:lnTo>
                  <a:close/>
                </a:path>
                <a:path w="1065529" h="3698875">
                  <a:moveTo>
                    <a:pt x="1014773" y="856898"/>
                  </a:moveTo>
                  <a:lnTo>
                    <a:pt x="1009805" y="856898"/>
                  </a:lnTo>
                  <a:lnTo>
                    <a:pt x="1011967" y="844463"/>
                  </a:lnTo>
                  <a:lnTo>
                    <a:pt x="1012888" y="848224"/>
                  </a:lnTo>
                  <a:lnTo>
                    <a:pt x="1014773" y="856898"/>
                  </a:lnTo>
                  <a:close/>
                </a:path>
                <a:path w="1065529" h="3698875">
                  <a:moveTo>
                    <a:pt x="1005658" y="856898"/>
                  </a:moveTo>
                  <a:lnTo>
                    <a:pt x="999011" y="856898"/>
                  </a:lnTo>
                  <a:lnTo>
                    <a:pt x="1002101" y="848224"/>
                  </a:lnTo>
                  <a:lnTo>
                    <a:pt x="1005658" y="856898"/>
                  </a:lnTo>
                  <a:close/>
                </a:path>
                <a:path w="1065529" h="3698875">
                  <a:moveTo>
                    <a:pt x="748042" y="856898"/>
                  </a:moveTo>
                  <a:lnTo>
                    <a:pt x="745985" y="856898"/>
                  </a:lnTo>
                  <a:lnTo>
                    <a:pt x="747081" y="853337"/>
                  </a:lnTo>
                  <a:lnTo>
                    <a:pt x="748042" y="856898"/>
                  </a:lnTo>
                  <a:close/>
                </a:path>
                <a:path w="1065529" h="3698875">
                  <a:moveTo>
                    <a:pt x="679863" y="869358"/>
                  </a:moveTo>
                  <a:lnTo>
                    <a:pt x="679839" y="868658"/>
                  </a:lnTo>
                  <a:lnTo>
                    <a:pt x="679996" y="856898"/>
                  </a:lnTo>
                  <a:lnTo>
                    <a:pt x="681770" y="856898"/>
                  </a:lnTo>
                  <a:lnTo>
                    <a:pt x="679970" y="868658"/>
                  </a:lnTo>
                  <a:lnTo>
                    <a:pt x="679863" y="869358"/>
                  </a:lnTo>
                  <a:close/>
                </a:path>
                <a:path w="1065529" h="3698875">
                  <a:moveTo>
                    <a:pt x="698834" y="869598"/>
                  </a:moveTo>
                  <a:lnTo>
                    <a:pt x="690953" y="869598"/>
                  </a:lnTo>
                  <a:lnTo>
                    <a:pt x="691707" y="856898"/>
                  </a:lnTo>
                  <a:lnTo>
                    <a:pt x="700136" y="856898"/>
                  </a:lnTo>
                  <a:lnTo>
                    <a:pt x="698931" y="868658"/>
                  </a:lnTo>
                  <a:lnTo>
                    <a:pt x="698834" y="869598"/>
                  </a:lnTo>
                  <a:close/>
                </a:path>
                <a:path w="1065529" h="3698875">
                  <a:moveTo>
                    <a:pt x="711650" y="869598"/>
                  </a:moveTo>
                  <a:lnTo>
                    <a:pt x="703426" y="869598"/>
                  </a:lnTo>
                  <a:lnTo>
                    <a:pt x="703015" y="856898"/>
                  </a:lnTo>
                  <a:lnTo>
                    <a:pt x="710280" y="856898"/>
                  </a:lnTo>
                  <a:lnTo>
                    <a:pt x="711549" y="868658"/>
                  </a:lnTo>
                  <a:lnTo>
                    <a:pt x="711650" y="869598"/>
                  </a:lnTo>
                  <a:close/>
                </a:path>
                <a:path w="1065529" h="3698875">
                  <a:moveTo>
                    <a:pt x="765658" y="869358"/>
                  </a:moveTo>
                  <a:lnTo>
                    <a:pt x="755169" y="856898"/>
                  </a:lnTo>
                  <a:lnTo>
                    <a:pt x="765929" y="856898"/>
                  </a:lnTo>
                  <a:lnTo>
                    <a:pt x="765865" y="868658"/>
                  </a:lnTo>
                  <a:lnTo>
                    <a:pt x="765658" y="869358"/>
                  </a:lnTo>
                  <a:close/>
                </a:path>
                <a:path w="1065529" h="3698875">
                  <a:moveTo>
                    <a:pt x="776003" y="869598"/>
                  </a:moveTo>
                  <a:lnTo>
                    <a:pt x="765860" y="869598"/>
                  </a:lnTo>
                  <a:lnTo>
                    <a:pt x="765865" y="868658"/>
                  </a:lnTo>
                  <a:lnTo>
                    <a:pt x="769355" y="856898"/>
                  </a:lnTo>
                  <a:lnTo>
                    <a:pt x="772850" y="856898"/>
                  </a:lnTo>
                  <a:lnTo>
                    <a:pt x="775943" y="869358"/>
                  </a:lnTo>
                  <a:lnTo>
                    <a:pt x="776003" y="869598"/>
                  </a:lnTo>
                  <a:close/>
                </a:path>
                <a:path w="1065529" h="3698875">
                  <a:moveTo>
                    <a:pt x="813148" y="869598"/>
                  </a:moveTo>
                  <a:lnTo>
                    <a:pt x="806226" y="869598"/>
                  </a:lnTo>
                  <a:lnTo>
                    <a:pt x="805541" y="856898"/>
                  </a:lnTo>
                  <a:lnTo>
                    <a:pt x="812326" y="856898"/>
                  </a:lnTo>
                  <a:lnTo>
                    <a:pt x="813087" y="868658"/>
                  </a:lnTo>
                  <a:lnTo>
                    <a:pt x="813148" y="869598"/>
                  </a:lnTo>
                  <a:close/>
                </a:path>
                <a:path w="1065529" h="3698875">
                  <a:moveTo>
                    <a:pt x="880585" y="869598"/>
                  </a:moveTo>
                  <a:lnTo>
                    <a:pt x="868729" y="869598"/>
                  </a:lnTo>
                  <a:lnTo>
                    <a:pt x="873320" y="856898"/>
                  </a:lnTo>
                  <a:lnTo>
                    <a:pt x="877227" y="856898"/>
                  </a:lnTo>
                  <a:lnTo>
                    <a:pt x="880522" y="869358"/>
                  </a:lnTo>
                  <a:lnTo>
                    <a:pt x="880585" y="869598"/>
                  </a:lnTo>
                  <a:close/>
                </a:path>
                <a:path w="1065529" h="3698875">
                  <a:moveTo>
                    <a:pt x="986537" y="869598"/>
                  </a:moveTo>
                  <a:lnTo>
                    <a:pt x="980712" y="869598"/>
                  </a:lnTo>
                  <a:lnTo>
                    <a:pt x="979341" y="856898"/>
                  </a:lnTo>
                  <a:lnTo>
                    <a:pt x="991197" y="856898"/>
                  </a:lnTo>
                  <a:lnTo>
                    <a:pt x="986626" y="869358"/>
                  </a:lnTo>
                  <a:lnTo>
                    <a:pt x="986537" y="869598"/>
                  </a:lnTo>
                  <a:close/>
                </a:path>
                <a:path w="1065529" h="3698875">
                  <a:moveTo>
                    <a:pt x="998908" y="869598"/>
                  </a:moveTo>
                  <a:lnTo>
                    <a:pt x="995076" y="869598"/>
                  </a:lnTo>
                  <a:lnTo>
                    <a:pt x="993802" y="856898"/>
                  </a:lnTo>
                  <a:lnTo>
                    <a:pt x="1003151" y="856898"/>
                  </a:lnTo>
                  <a:lnTo>
                    <a:pt x="998988" y="869358"/>
                  </a:lnTo>
                  <a:lnTo>
                    <a:pt x="998908" y="869598"/>
                  </a:lnTo>
                  <a:close/>
                </a:path>
                <a:path w="1065529" h="3698875">
                  <a:moveTo>
                    <a:pt x="1019571" y="869598"/>
                  </a:moveTo>
                  <a:lnTo>
                    <a:pt x="1011415" y="856898"/>
                  </a:lnTo>
                  <a:lnTo>
                    <a:pt x="1018475" y="856898"/>
                  </a:lnTo>
                  <a:lnTo>
                    <a:pt x="1019490" y="868658"/>
                  </a:lnTo>
                  <a:lnTo>
                    <a:pt x="1019571" y="869598"/>
                  </a:lnTo>
                  <a:close/>
                </a:path>
                <a:path w="1065529" h="3698875">
                  <a:moveTo>
                    <a:pt x="1027940" y="869598"/>
                  </a:moveTo>
                  <a:lnTo>
                    <a:pt x="1025944" y="869598"/>
                  </a:lnTo>
                  <a:lnTo>
                    <a:pt x="1027762" y="856898"/>
                  </a:lnTo>
                  <a:lnTo>
                    <a:pt x="1027927" y="868658"/>
                  </a:lnTo>
                  <a:lnTo>
                    <a:pt x="1027940" y="869598"/>
                  </a:lnTo>
                  <a:close/>
                </a:path>
                <a:path w="1065529" h="3698875">
                  <a:moveTo>
                    <a:pt x="765860" y="869598"/>
                  </a:moveTo>
                  <a:lnTo>
                    <a:pt x="765658" y="869358"/>
                  </a:lnTo>
                  <a:lnTo>
                    <a:pt x="765865" y="868658"/>
                  </a:lnTo>
                  <a:lnTo>
                    <a:pt x="765860" y="869598"/>
                  </a:lnTo>
                  <a:close/>
                </a:path>
                <a:path w="1065529" h="3698875">
                  <a:moveTo>
                    <a:pt x="765860" y="869598"/>
                  </a:moveTo>
                  <a:lnTo>
                    <a:pt x="765586" y="869598"/>
                  </a:lnTo>
                  <a:lnTo>
                    <a:pt x="765658" y="869358"/>
                  </a:lnTo>
                  <a:lnTo>
                    <a:pt x="765860" y="869598"/>
                  </a:lnTo>
                  <a:close/>
                </a:path>
                <a:path w="1065529" h="3698875">
                  <a:moveTo>
                    <a:pt x="681992" y="882298"/>
                  </a:moveTo>
                  <a:lnTo>
                    <a:pt x="678891" y="869598"/>
                  </a:lnTo>
                  <a:lnTo>
                    <a:pt x="685094" y="869598"/>
                  </a:lnTo>
                  <a:lnTo>
                    <a:pt x="681992" y="882298"/>
                  </a:lnTo>
                  <a:close/>
                </a:path>
                <a:path w="1065529" h="3698875">
                  <a:moveTo>
                    <a:pt x="692667" y="882298"/>
                  </a:moveTo>
                  <a:lnTo>
                    <a:pt x="687047" y="869598"/>
                  </a:lnTo>
                  <a:lnTo>
                    <a:pt x="695271" y="869598"/>
                  </a:lnTo>
                  <a:lnTo>
                    <a:pt x="692667" y="882298"/>
                  </a:lnTo>
                  <a:close/>
                </a:path>
                <a:path w="1065529" h="3698875">
                  <a:moveTo>
                    <a:pt x="719220" y="882298"/>
                  </a:moveTo>
                  <a:lnTo>
                    <a:pt x="715282" y="882298"/>
                  </a:lnTo>
                  <a:lnTo>
                    <a:pt x="714117" y="869598"/>
                  </a:lnTo>
                  <a:lnTo>
                    <a:pt x="718666" y="869598"/>
                  </a:lnTo>
                  <a:lnTo>
                    <a:pt x="719220" y="882298"/>
                  </a:lnTo>
                  <a:close/>
                </a:path>
                <a:path w="1065529" h="3698875">
                  <a:moveTo>
                    <a:pt x="801292" y="882298"/>
                  </a:moveTo>
                  <a:lnTo>
                    <a:pt x="792177" y="882298"/>
                  </a:lnTo>
                  <a:lnTo>
                    <a:pt x="796015" y="869598"/>
                  </a:lnTo>
                  <a:lnTo>
                    <a:pt x="803211" y="869598"/>
                  </a:lnTo>
                  <a:lnTo>
                    <a:pt x="801292" y="882298"/>
                  </a:lnTo>
                  <a:close/>
                </a:path>
                <a:path w="1065529" h="3698875">
                  <a:moveTo>
                    <a:pt x="900316" y="882298"/>
                  </a:moveTo>
                  <a:lnTo>
                    <a:pt x="893812" y="882298"/>
                  </a:lnTo>
                  <a:lnTo>
                    <a:pt x="894223" y="869598"/>
                  </a:lnTo>
                  <a:lnTo>
                    <a:pt x="896622" y="869598"/>
                  </a:lnTo>
                  <a:lnTo>
                    <a:pt x="900316" y="882298"/>
                  </a:lnTo>
                  <a:close/>
                </a:path>
                <a:path w="1065529" h="3698875">
                  <a:moveTo>
                    <a:pt x="917867" y="882298"/>
                  </a:moveTo>
                  <a:lnTo>
                    <a:pt x="910671" y="882298"/>
                  </a:lnTo>
                  <a:lnTo>
                    <a:pt x="913550" y="869598"/>
                  </a:lnTo>
                  <a:lnTo>
                    <a:pt x="920883" y="869598"/>
                  </a:lnTo>
                  <a:lnTo>
                    <a:pt x="917867" y="882298"/>
                  </a:lnTo>
                  <a:close/>
                </a:path>
                <a:path w="1065529" h="3698875">
                  <a:moveTo>
                    <a:pt x="995858" y="882298"/>
                  </a:moveTo>
                  <a:lnTo>
                    <a:pt x="993665" y="869598"/>
                  </a:lnTo>
                  <a:lnTo>
                    <a:pt x="1000176" y="869598"/>
                  </a:lnTo>
                  <a:lnTo>
                    <a:pt x="995858" y="882298"/>
                  </a:lnTo>
                  <a:close/>
                </a:path>
                <a:path w="1065529" h="3698875">
                  <a:moveTo>
                    <a:pt x="1017283" y="882298"/>
                  </a:moveTo>
                  <a:lnTo>
                    <a:pt x="1010784" y="882298"/>
                  </a:lnTo>
                  <a:lnTo>
                    <a:pt x="1011141" y="869598"/>
                  </a:lnTo>
                  <a:lnTo>
                    <a:pt x="1015410" y="869598"/>
                  </a:lnTo>
                  <a:lnTo>
                    <a:pt x="1017283" y="882298"/>
                  </a:lnTo>
                  <a:close/>
                </a:path>
                <a:path w="1065529" h="3698875">
                  <a:moveTo>
                    <a:pt x="1026287" y="882298"/>
                  </a:moveTo>
                  <a:lnTo>
                    <a:pt x="1018748" y="882298"/>
                  </a:lnTo>
                  <a:lnTo>
                    <a:pt x="1022792" y="869598"/>
                  </a:lnTo>
                  <a:lnTo>
                    <a:pt x="1026287" y="882298"/>
                  </a:lnTo>
                  <a:close/>
                </a:path>
                <a:path w="1065529" h="3698875">
                  <a:moveTo>
                    <a:pt x="680262" y="894998"/>
                  </a:moveTo>
                  <a:lnTo>
                    <a:pt x="672586" y="894998"/>
                  </a:lnTo>
                  <a:lnTo>
                    <a:pt x="674985" y="882298"/>
                  </a:lnTo>
                  <a:lnTo>
                    <a:pt x="680605" y="882298"/>
                  </a:lnTo>
                  <a:lnTo>
                    <a:pt x="680262" y="894998"/>
                  </a:lnTo>
                  <a:close/>
                </a:path>
                <a:path w="1065529" h="3698875">
                  <a:moveTo>
                    <a:pt x="686635" y="894998"/>
                  </a:moveTo>
                  <a:lnTo>
                    <a:pt x="682455" y="894998"/>
                  </a:lnTo>
                  <a:lnTo>
                    <a:pt x="680741" y="882298"/>
                  </a:lnTo>
                  <a:lnTo>
                    <a:pt x="693694" y="882298"/>
                  </a:lnTo>
                  <a:lnTo>
                    <a:pt x="686635" y="894998"/>
                  </a:lnTo>
                  <a:close/>
                </a:path>
                <a:path w="1065529" h="3698875">
                  <a:moveTo>
                    <a:pt x="722886" y="894998"/>
                  </a:moveTo>
                  <a:lnTo>
                    <a:pt x="718512" y="894998"/>
                  </a:lnTo>
                  <a:lnTo>
                    <a:pt x="717748" y="882298"/>
                  </a:lnTo>
                  <a:lnTo>
                    <a:pt x="728167" y="882298"/>
                  </a:lnTo>
                  <a:lnTo>
                    <a:pt x="722886" y="894998"/>
                  </a:lnTo>
                  <a:close/>
                </a:path>
                <a:path w="1065529" h="3698875">
                  <a:moveTo>
                    <a:pt x="800812" y="894998"/>
                  </a:moveTo>
                  <a:lnTo>
                    <a:pt x="792108" y="894998"/>
                  </a:lnTo>
                  <a:lnTo>
                    <a:pt x="800127" y="882298"/>
                  </a:lnTo>
                  <a:lnTo>
                    <a:pt x="800812" y="894998"/>
                  </a:lnTo>
                  <a:close/>
                </a:path>
                <a:path w="1065529" h="3698875">
                  <a:moveTo>
                    <a:pt x="948639" y="894998"/>
                  </a:moveTo>
                  <a:lnTo>
                    <a:pt x="946514" y="882298"/>
                  </a:lnTo>
                  <a:lnTo>
                    <a:pt x="953025" y="882298"/>
                  </a:lnTo>
                  <a:lnTo>
                    <a:pt x="948639" y="894998"/>
                  </a:lnTo>
                  <a:close/>
                </a:path>
                <a:path w="1065529" h="3698875">
                  <a:moveTo>
                    <a:pt x="973105" y="894998"/>
                  </a:moveTo>
                  <a:lnTo>
                    <a:pt x="967280" y="894998"/>
                  </a:lnTo>
                  <a:lnTo>
                    <a:pt x="971871" y="882298"/>
                  </a:lnTo>
                  <a:lnTo>
                    <a:pt x="973105" y="894998"/>
                  </a:lnTo>
                  <a:close/>
                </a:path>
                <a:path w="1065529" h="3698875">
                  <a:moveTo>
                    <a:pt x="980232" y="894998"/>
                  </a:moveTo>
                  <a:lnTo>
                    <a:pt x="976874" y="882298"/>
                  </a:lnTo>
                  <a:lnTo>
                    <a:pt x="985921" y="882298"/>
                  </a:lnTo>
                  <a:lnTo>
                    <a:pt x="980232" y="894998"/>
                  </a:lnTo>
                  <a:close/>
                </a:path>
                <a:path w="1065529" h="3698875">
                  <a:moveTo>
                    <a:pt x="1005247" y="894998"/>
                  </a:moveTo>
                  <a:lnTo>
                    <a:pt x="999660" y="894998"/>
                  </a:lnTo>
                  <a:lnTo>
                    <a:pt x="994890" y="882298"/>
                  </a:lnTo>
                  <a:lnTo>
                    <a:pt x="1007783" y="882298"/>
                  </a:lnTo>
                  <a:lnTo>
                    <a:pt x="1005247" y="894998"/>
                  </a:lnTo>
                  <a:close/>
                </a:path>
                <a:path w="1065529" h="3698875">
                  <a:moveTo>
                    <a:pt x="1021627" y="894998"/>
                  </a:moveTo>
                  <a:lnTo>
                    <a:pt x="1018090" y="894998"/>
                  </a:lnTo>
                  <a:lnTo>
                    <a:pt x="1013788" y="882298"/>
                  </a:lnTo>
                  <a:lnTo>
                    <a:pt x="1018707" y="882298"/>
                  </a:lnTo>
                  <a:lnTo>
                    <a:pt x="1021627" y="894998"/>
                  </a:lnTo>
                  <a:close/>
                </a:path>
                <a:path w="1065529" h="3698875">
                  <a:moveTo>
                    <a:pt x="679458" y="907516"/>
                  </a:moveTo>
                  <a:lnTo>
                    <a:pt x="672670" y="907516"/>
                  </a:lnTo>
                  <a:lnTo>
                    <a:pt x="676070" y="894998"/>
                  </a:lnTo>
                  <a:lnTo>
                    <a:pt x="679458" y="907516"/>
                  </a:lnTo>
                  <a:close/>
                </a:path>
                <a:path w="1065529" h="3698875">
                  <a:moveTo>
                    <a:pt x="702250" y="907516"/>
                  </a:moveTo>
                  <a:lnTo>
                    <a:pt x="695750" y="907516"/>
                  </a:lnTo>
                  <a:lnTo>
                    <a:pt x="696778" y="894998"/>
                  </a:lnTo>
                  <a:lnTo>
                    <a:pt x="703426" y="894998"/>
                  </a:lnTo>
                  <a:lnTo>
                    <a:pt x="702250" y="907516"/>
                  </a:lnTo>
                  <a:close/>
                </a:path>
                <a:path w="1065529" h="3698875">
                  <a:moveTo>
                    <a:pt x="710193" y="898130"/>
                  </a:moveTo>
                  <a:lnTo>
                    <a:pt x="708908" y="894998"/>
                  </a:lnTo>
                  <a:lnTo>
                    <a:pt x="711308" y="894998"/>
                  </a:lnTo>
                  <a:lnTo>
                    <a:pt x="710193" y="898130"/>
                  </a:lnTo>
                  <a:close/>
                </a:path>
                <a:path w="1065529" h="3698875">
                  <a:moveTo>
                    <a:pt x="714077" y="907516"/>
                  </a:moveTo>
                  <a:lnTo>
                    <a:pt x="713487" y="906163"/>
                  </a:lnTo>
                  <a:lnTo>
                    <a:pt x="710298" y="898386"/>
                  </a:lnTo>
                  <a:lnTo>
                    <a:pt x="710193" y="898130"/>
                  </a:lnTo>
                  <a:lnTo>
                    <a:pt x="711308" y="894998"/>
                  </a:lnTo>
                  <a:lnTo>
                    <a:pt x="714077" y="907516"/>
                  </a:lnTo>
                  <a:close/>
                </a:path>
                <a:path w="1065529" h="3698875">
                  <a:moveTo>
                    <a:pt x="714119" y="907516"/>
                  </a:moveTo>
                  <a:lnTo>
                    <a:pt x="713778" y="906163"/>
                  </a:lnTo>
                  <a:lnTo>
                    <a:pt x="711308" y="894998"/>
                  </a:lnTo>
                  <a:lnTo>
                    <a:pt x="714254" y="894998"/>
                  </a:lnTo>
                  <a:lnTo>
                    <a:pt x="714134" y="906163"/>
                  </a:lnTo>
                  <a:lnTo>
                    <a:pt x="714119" y="907516"/>
                  </a:lnTo>
                  <a:close/>
                </a:path>
                <a:path w="1065529" h="3698875">
                  <a:moveTo>
                    <a:pt x="725881" y="907516"/>
                  </a:moveTo>
                  <a:lnTo>
                    <a:pt x="718856" y="907516"/>
                  </a:lnTo>
                  <a:lnTo>
                    <a:pt x="719531" y="894998"/>
                  </a:lnTo>
                  <a:lnTo>
                    <a:pt x="725881" y="907516"/>
                  </a:lnTo>
                  <a:close/>
                </a:path>
                <a:path w="1065529" h="3698875">
                  <a:moveTo>
                    <a:pt x="738157" y="907516"/>
                  </a:moveTo>
                  <a:lnTo>
                    <a:pt x="731738" y="907516"/>
                  </a:lnTo>
                  <a:lnTo>
                    <a:pt x="727550" y="894998"/>
                  </a:lnTo>
                  <a:lnTo>
                    <a:pt x="732348" y="894998"/>
                  </a:lnTo>
                  <a:lnTo>
                    <a:pt x="738157" y="907516"/>
                  </a:lnTo>
                  <a:close/>
                </a:path>
                <a:path w="1065529" h="3698875">
                  <a:moveTo>
                    <a:pt x="946378" y="907516"/>
                  </a:moveTo>
                  <a:lnTo>
                    <a:pt x="944177" y="907516"/>
                  </a:lnTo>
                  <a:lnTo>
                    <a:pt x="942745" y="894998"/>
                  </a:lnTo>
                  <a:lnTo>
                    <a:pt x="948209" y="894998"/>
                  </a:lnTo>
                  <a:lnTo>
                    <a:pt x="946378" y="907516"/>
                  </a:lnTo>
                  <a:close/>
                </a:path>
                <a:path w="1065529" h="3698875">
                  <a:moveTo>
                    <a:pt x="965198" y="907516"/>
                  </a:moveTo>
                  <a:lnTo>
                    <a:pt x="961010" y="907516"/>
                  </a:lnTo>
                  <a:lnTo>
                    <a:pt x="963442" y="894998"/>
                  </a:lnTo>
                  <a:lnTo>
                    <a:pt x="965198" y="907516"/>
                  </a:lnTo>
                  <a:close/>
                </a:path>
                <a:path w="1065529" h="3698875">
                  <a:moveTo>
                    <a:pt x="984498" y="907516"/>
                  </a:moveTo>
                  <a:lnTo>
                    <a:pt x="976402" y="907516"/>
                  </a:lnTo>
                  <a:lnTo>
                    <a:pt x="976942" y="894998"/>
                  </a:lnTo>
                  <a:lnTo>
                    <a:pt x="982083" y="894998"/>
                  </a:lnTo>
                  <a:lnTo>
                    <a:pt x="984714" y="905158"/>
                  </a:lnTo>
                  <a:lnTo>
                    <a:pt x="984622" y="906163"/>
                  </a:lnTo>
                  <a:lnTo>
                    <a:pt x="984498" y="907516"/>
                  </a:lnTo>
                  <a:close/>
                </a:path>
                <a:path w="1065529" h="3698875">
                  <a:moveTo>
                    <a:pt x="984714" y="905158"/>
                  </a:moveTo>
                  <a:lnTo>
                    <a:pt x="982083" y="894998"/>
                  </a:lnTo>
                  <a:lnTo>
                    <a:pt x="985646" y="894998"/>
                  </a:lnTo>
                  <a:lnTo>
                    <a:pt x="984714" y="905158"/>
                  </a:lnTo>
                  <a:close/>
                </a:path>
                <a:path w="1065529" h="3698875">
                  <a:moveTo>
                    <a:pt x="985336" y="907516"/>
                  </a:moveTo>
                  <a:lnTo>
                    <a:pt x="984714" y="905158"/>
                  </a:lnTo>
                  <a:lnTo>
                    <a:pt x="985646" y="894998"/>
                  </a:lnTo>
                  <a:lnTo>
                    <a:pt x="988868" y="894998"/>
                  </a:lnTo>
                  <a:lnTo>
                    <a:pt x="985336" y="907516"/>
                  </a:lnTo>
                  <a:close/>
                </a:path>
                <a:path w="1065529" h="3698875">
                  <a:moveTo>
                    <a:pt x="1011141" y="920398"/>
                  </a:moveTo>
                  <a:lnTo>
                    <a:pt x="1002574" y="920398"/>
                  </a:lnTo>
                  <a:lnTo>
                    <a:pt x="1003317" y="911223"/>
                  </a:lnTo>
                  <a:lnTo>
                    <a:pt x="1004702" y="907516"/>
                  </a:lnTo>
                  <a:lnTo>
                    <a:pt x="1000176" y="894998"/>
                  </a:lnTo>
                  <a:lnTo>
                    <a:pt x="1009085" y="894998"/>
                  </a:lnTo>
                  <a:lnTo>
                    <a:pt x="1009947" y="898130"/>
                  </a:lnTo>
                  <a:lnTo>
                    <a:pt x="1010017" y="898386"/>
                  </a:lnTo>
                  <a:lnTo>
                    <a:pt x="1008096" y="907516"/>
                  </a:lnTo>
                  <a:lnTo>
                    <a:pt x="1012601" y="907516"/>
                  </a:lnTo>
                  <a:lnTo>
                    <a:pt x="1011141" y="920398"/>
                  </a:lnTo>
                  <a:close/>
                </a:path>
                <a:path w="1065529" h="3698875">
                  <a:moveTo>
                    <a:pt x="1010071" y="898130"/>
                  </a:moveTo>
                  <a:lnTo>
                    <a:pt x="1009085" y="894998"/>
                  </a:lnTo>
                  <a:lnTo>
                    <a:pt x="1010730" y="894998"/>
                  </a:lnTo>
                  <a:lnTo>
                    <a:pt x="1010071" y="898130"/>
                  </a:lnTo>
                  <a:close/>
                </a:path>
                <a:path w="1065529" h="3698875">
                  <a:moveTo>
                    <a:pt x="1022953" y="907516"/>
                  </a:moveTo>
                  <a:lnTo>
                    <a:pt x="1012530" y="907516"/>
                  </a:lnTo>
                  <a:lnTo>
                    <a:pt x="1010017" y="898386"/>
                  </a:lnTo>
                  <a:lnTo>
                    <a:pt x="1010730" y="894998"/>
                  </a:lnTo>
                  <a:lnTo>
                    <a:pt x="1019913" y="894998"/>
                  </a:lnTo>
                  <a:lnTo>
                    <a:pt x="1022953" y="907516"/>
                  </a:lnTo>
                  <a:close/>
                </a:path>
                <a:path w="1065529" h="3698875">
                  <a:moveTo>
                    <a:pt x="714042" y="907516"/>
                  </a:moveTo>
                  <a:lnTo>
                    <a:pt x="706849" y="907516"/>
                  </a:lnTo>
                  <a:lnTo>
                    <a:pt x="710101" y="898386"/>
                  </a:lnTo>
                  <a:lnTo>
                    <a:pt x="710193" y="898130"/>
                  </a:lnTo>
                  <a:lnTo>
                    <a:pt x="714042" y="907516"/>
                  </a:lnTo>
                  <a:close/>
                </a:path>
                <a:path w="1065529" h="3698875">
                  <a:moveTo>
                    <a:pt x="686362" y="920398"/>
                  </a:moveTo>
                  <a:lnTo>
                    <a:pt x="679028" y="920398"/>
                  </a:lnTo>
                  <a:lnTo>
                    <a:pt x="679567" y="907918"/>
                  </a:lnTo>
                  <a:lnTo>
                    <a:pt x="679585" y="907516"/>
                  </a:lnTo>
                  <a:lnTo>
                    <a:pt x="685527" y="907516"/>
                  </a:lnTo>
                  <a:lnTo>
                    <a:pt x="686362" y="920398"/>
                  </a:lnTo>
                  <a:close/>
                </a:path>
                <a:path w="1065529" h="3698875">
                  <a:moveTo>
                    <a:pt x="698355" y="920398"/>
                  </a:moveTo>
                  <a:lnTo>
                    <a:pt x="689857" y="920398"/>
                  </a:lnTo>
                  <a:lnTo>
                    <a:pt x="695140" y="907516"/>
                  </a:lnTo>
                  <a:lnTo>
                    <a:pt x="695122" y="907918"/>
                  </a:lnTo>
                  <a:lnTo>
                    <a:pt x="698355" y="920398"/>
                  </a:lnTo>
                  <a:close/>
                </a:path>
                <a:path w="1065529" h="3698875">
                  <a:moveTo>
                    <a:pt x="702809" y="920398"/>
                  </a:moveTo>
                  <a:lnTo>
                    <a:pt x="700722" y="907918"/>
                  </a:lnTo>
                  <a:lnTo>
                    <a:pt x="700654" y="907516"/>
                  </a:lnTo>
                  <a:lnTo>
                    <a:pt x="708232" y="907516"/>
                  </a:lnTo>
                  <a:lnTo>
                    <a:pt x="702809" y="920398"/>
                  </a:lnTo>
                  <a:close/>
                </a:path>
                <a:path w="1065529" h="3698875">
                  <a:moveTo>
                    <a:pt x="757293" y="920398"/>
                  </a:moveTo>
                  <a:lnTo>
                    <a:pt x="746731" y="920398"/>
                  </a:lnTo>
                  <a:lnTo>
                    <a:pt x="746571" y="911223"/>
                  </a:lnTo>
                  <a:lnTo>
                    <a:pt x="746506" y="907516"/>
                  </a:lnTo>
                  <a:lnTo>
                    <a:pt x="752427" y="907516"/>
                  </a:lnTo>
                  <a:lnTo>
                    <a:pt x="757293" y="920398"/>
                  </a:lnTo>
                  <a:close/>
                </a:path>
                <a:path w="1065529" h="3698875">
                  <a:moveTo>
                    <a:pt x="770178" y="920398"/>
                  </a:moveTo>
                  <a:lnTo>
                    <a:pt x="768292" y="907918"/>
                  </a:lnTo>
                  <a:lnTo>
                    <a:pt x="768232" y="907516"/>
                  </a:lnTo>
                  <a:lnTo>
                    <a:pt x="777269" y="907516"/>
                  </a:lnTo>
                  <a:lnTo>
                    <a:pt x="770178" y="920398"/>
                  </a:lnTo>
                  <a:close/>
                </a:path>
                <a:path w="1065529" h="3698875">
                  <a:moveTo>
                    <a:pt x="788613" y="920398"/>
                  </a:moveTo>
                  <a:lnTo>
                    <a:pt x="779978" y="920398"/>
                  </a:lnTo>
                  <a:lnTo>
                    <a:pt x="786165" y="907516"/>
                  </a:lnTo>
                  <a:lnTo>
                    <a:pt x="786121" y="907918"/>
                  </a:lnTo>
                  <a:lnTo>
                    <a:pt x="788613" y="920398"/>
                  </a:lnTo>
                  <a:close/>
                </a:path>
                <a:path w="1065529" h="3698875">
                  <a:moveTo>
                    <a:pt x="987771" y="920398"/>
                  </a:moveTo>
                  <a:lnTo>
                    <a:pt x="981160" y="920398"/>
                  </a:lnTo>
                  <a:lnTo>
                    <a:pt x="982286" y="907918"/>
                  </a:lnTo>
                  <a:lnTo>
                    <a:pt x="982322" y="907516"/>
                  </a:lnTo>
                  <a:lnTo>
                    <a:pt x="985241" y="907516"/>
                  </a:lnTo>
                  <a:lnTo>
                    <a:pt x="987771" y="920398"/>
                  </a:lnTo>
                  <a:close/>
                </a:path>
                <a:path w="1065529" h="3698875">
                  <a:moveTo>
                    <a:pt x="999627" y="920398"/>
                  </a:moveTo>
                  <a:lnTo>
                    <a:pt x="994205" y="907516"/>
                  </a:lnTo>
                  <a:lnTo>
                    <a:pt x="1003617" y="907516"/>
                  </a:lnTo>
                  <a:lnTo>
                    <a:pt x="1003337" y="910983"/>
                  </a:lnTo>
                  <a:lnTo>
                    <a:pt x="1003317" y="911223"/>
                  </a:lnTo>
                  <a:lnTo>
                    <a:pt x="999627" y="920398"/>
                  </a:lnTo>
                  <a:close/>
                </a:path>
                <a:path w="1065529" h="3698875">
                  <a:moveTo>
                    <a:pt x="1003407" y="910983"/>
                  </a:moveTo>
                  <a:lnTo>
                    <a:pt x="1003585" y="907918"/>
                  </a:lnTo>
                  <a:lnTo>
                    <a:pt x="1003617" y="907516"/>
                  </a:lnTo>
                  <a:lnTo>
                    <a:pt x="1004702" y="907516"/>
                  </a:lnTo>
                  <a:lnTo>
                    <a:pt x="1003407" y="910983"/>
                  </a:lnTo>
                  <a:close/>
                </a:path>
                <a:path w="1065529" h="3698875">
                  <a:moveTo>
                    <a:pt x="1020942" y="920398"/>
                  </a:moveTo>
                  <a:lnTo>
                    <a:pt x="1016967" y="920398"/>
                  </a:lnTo>
                  <a:lnTo>
                    <a:pt x="1013128" y="907918"/>
                  </a:lnTo>
                  <a:lnTo>
                    <a:pt x="1013004" y="907516"/>
                  </a:lnTo>
                  <a:lnTo>
                    <a:pt x="1023305" y="907516"/>
                  </a:lnTo>
                  <a:lnTo>
                    <a:pt x="1020942" y="920398"/>
                  </a:lnTo>
                  <a:close/>
                </a:path>
                <a:path w="1065529" h="3698875">
                  <a:moveTo>
                    <a:pt x="969747" y="920398"/>
                  </a:moveTo>
                  <a:lnTo>
                    <a:pt x="964127" y="920398"/>
                  </a:lnTo>
                  <a:lnTo>
                    <a:pt x="966417" y="907918"/>
                  </a:lnTo>
                  <a:lnTo>
                    <a:pt x="967308" y="910983"/>
                  </a:lnTo>
                  <a:lnTo>
                    <a:pt x="969747" y="920398"/>
                  </a:lnTo>
                  <a:close/>
                </a:path>
                <a:path w="1065529" h="3698875">
                  <a:moveTo>
                    <a:pt x="672928" y="933098"/>
                  </a:moveTo>
                  <a:lnTo>
                    <a:pt x="662992" y="933098"/>
                  </a:lnTo>
                  <a:lnTo>
                    <a:pt x="667721" y="920398"/>
                  </a:lnTo>
                  <a:lnTo>
                    <a:pt x="671421" y="920398"/>
                  </a:lnTo>
                  <a:lnTo>
                    <a:pt x="672928" y="933098"/>
                  </a:lnTo>
                  <a:close/>
                </a:path>
                <a:path w="1065529" h="3698875">
                  <a:moveTo>
                    <a:pt x="672928" y="933098"/>
                  </a:moveTo>
                  <a:lnTo>
                    <a:pt x="671421" y="920398"/>
                  </a:lnTo>
                  <a:lnTo>
                    <a:pt x="673855" y="930647"/>
                  </a:lnTo>
                  <a:lnTo>
                    <a:pt x="672928" y="933098"/>
                  </a:lnTo>
                  <a:close/>
                </a:path>
                <a:path w="1065529" h="3698875">
                  <a:moveTo>
                    <a:pt x="673855" y="930647"/>
                  </a:moveTo>
                  <a:lnTo>
                    <a:pt x="671421" y="920398"/>
                  </a:lnTo>
                  <a:lnTo>
                    <a:pt x="677726" y="920398"/>
                  </a:lnTo>
                  <a:lnTo>
                    <a:pt x="673855" y="930647"/>
                  </a:lnTo>
                  <a:close/>
                </a:path>
                <a:path w="1065529" h="3698875">
                  <a:moveTo>
                    <a:pt x="689856" y="933098"/>
                  </a:moveTo>
                  <a:lnTo>
                    <a:pt x="681358" y="933098"/>
                  </a:lnTo>
                  <a:lnTo>
                    <a:pt x="684442" y="920398"/>
                  </a:lnTo>
                  <a:lnTo>
                    <a:pt x="689856" y="933098"/>
                  </a:lnTo>
                  <a:close/>
                </a:path>
                <a:path w="1065529" h="3698875">
                  <a:moveTo>
                    <a:pt x="727001" y="933098"/>
                  </a:moveTo>
                  <a:lnTo>
                    <a:pt x="720765" y="933098"/>
                  </a:lnTo>
                  <a:lnTo>
                    <a:pt x="720843" y="920398"/>
                  </a:lnTo>
                  <a:lnTo>
                    <a:pt x="728041" y="920398"/>
                  </a:lnTo>
                  <a:lnTo>
                    <a:pt x="727001" y="933098"/>
                  </a:lnTo>
                  <a:close/>
                </a:path>
                <a:path w="1065529" h="3698875">
                  <a:moveTo>
                    <a:pt x="748521" y="933098"/>
                  </a:moveTo>
                  <a:lnTo>
                    <a:pt x="740503" y="933098"/>
                  </a:lnTo>
                  <a:lnTo>
                    <a:pt x="741188" y="920398"/>
                  </a:lnTo>
                  <a:lnTo>
                    <a:pt x="747493" y="920398"/>
                  </a:lnTo>
                  <a:lnTo>
                    <a:pt x="748521" y="933098"/>
                  </a:lnTo>
                  <a:close/>
                </a:path>
                <a:path w="1065529" h="3698875">
                  <a:moveTo>
                    <a:pt x="919512" y="933098"/>
                  </a:moveTo>
                  <a:lnTo>
                    <a:pt x="906148" y="933098"/>
                  </a:lnTo>
                  <a:lnTo>
                    <a:pt x="910123" y="920398"/>
                  </a:lnTo>
                  <a:lnTo>
                    <a:pt x="914989" y="920398"/>
                  </a:lnTo>
                  <a:lnTo>
                    <a:pt x="919512" y="933098"/>
                  </a:lnTo>
                  <a:close/>
                </a:path>
                <a:path w="1065529" h="3698875">
                  <a:moveTo>
                    <a:pt x="941922" y="933098"/>
                  </a:moveTo>
                  <a:lnTo>
                    <a:pt x="938564" y="933098"/>
                  </a:lnTo>
                  <a:lnTo>
                    <a:pt x="933630" y="920398"/>
                  </a:lnTo>
                  <a:lnTo>
                    <a:pt x="944732" y="920398"/>
                  </a:lnTo>
                  <a:lnTo>
                    <a:pt x="941922" y="933098"/>
                  </a:lnTo>
                  <a:close/>
                </a:path>
                <a:path w="1065529" h="3698875">
                  <a:moveTo>
                    <a:pt x="989142" y="933098"/>
                  </a:moveTo>
                  <a:lnTo>
                    <a:pt x="980918" y="933098"/>
                  </a:lnTo>
                  <a:lnTo>
                    <a:pt x="980164" y="920398"/>
                  </a:lnTo>
                  <a:lnTo>
                    <a:pt x="989142" y="933098"/>
                  </a:lnTo>
                  <a:close/>
                </a:path>
                <a:path w="1065529" h="3698875">
                  <a:moveTo>
                    <a:pt x="1021901" y="933098"/>
                  </a:moveTo>
                  <a:lnTo>
                    <a:pt x="1017446" y="933098"/>
                  </a:lnTo>
                  <a:lnTo>
                    <a:pt x="1014637" y="920398"/>
                  </a:lnTo>
                  <a:lnTo>
                    <a:pt x="1023683" y="920398"/>
                  </a:lnTo>
                  <a:lnTo>
                    <a:pt x="1021901" y="933098"/>
                  </a:lnTo>
                  <a:close/>
                </a:path>
                <a:path w="1065529" h="3698875">
                  <a:moveTo>
                    <a:pt x="674437" y="933098"/>
                  </a:moveTo>
                  <a:lnTo>
                    <a:pt x="672928" y="933098"/>
                  </a:lnTo>
                  <a:lnTo>
                    <a:pt x="673855" y="930647"/>
                  </a:lnTo>
                  <a:lnTo>
                    <a:pt x="674437" y="933098"/>
                  </a:lnTo>
                  <a:close/>
                </a:path>
                <a:path w="1065529" h="3698875">
                  <a:moveTo>
                    <a:pt x="658400" y="958498"/>
                  </a:moveTo>
                  <a:lnTo>
                    <a:pt x="657235" y="958498"/>
                  </a:lnTo>
                  <a:lnTo>
                    <a:pt x="659294" y="945778"/>
                  </a:lnTo>
                  <a:lnTo>
                    <a:pt x="659355" y="945401"/>
                  </a:lnTo>
                  <a:lnTo>
                    <a:pt x="663471" y="933098"/>
                  </a:lnTo>
                  <a:lnTo>
                    <a:pt x="665664" y="933098"/>
                  </a:lnTo>
                  <a:lnTo>
                    <a:pt x="667125" y="945401"/>
                  </a:lnTo>
                  <a:lnTo>
                    <a:pt x="667170" y="945778"/>
                  </a:lnTo>
                  <a:lnTo>
                    <a:pt x="660047" y="945778"/>
                  </a:lnTo>
                  <a:lnTo>
                    <a:pt x="658400" y="958498"/>
                  </a:lnTo>
                  <a:close/>
                </a:path>
                <a:path w="1065529" h="3698875">
                  <a:moveTo>
                    <a:pt x="671521" y="958498"/>
                  </a:moveTo>
                  <a:lnTo>
                    <a:pt x="669158" y="945778"/>
                  </a:lnTo>
                  <a:lnTo>
                    <a:pt x="668186" y="933774"/>
                  </a:lnTo>
                  <a:lnTo>
                    <a:pt x="668131" y="933098"/>
                  </a:lnTo>
                  <a:lnTo>
                    <a:pt x="675658" y="945778"/>
                  </a:lnTo>
                  <a:lnTo>
                    <a:pt x="677934" y="945778"/>
                  </a:lnTo>
                  <a:lnTo>
                    <a:pt x="671521" y="958498"/>
                  </a:lnTo>
                  <a:close/>
                </a:path>
                <a:path w="1065529" h="3698875">
                  <a:moveTo>
                    <a:pt x="697996" y="945778"/>
                  </a:moveTo>
                  <a:lnTo>
                    <a:pt x="687048" y="945778"/>
                  </a:lnTo>
                  <a:lnTo>
                    <a:pt x="688020" y="933774"/>
                  </a:lnTo>
                  <a:lnTo>
                    <a:pt x="688075" y="933098"/>
                  </a:lnTo>
                  <a:lnTo>
                    <a:pt x="697996" y="945778"/>
                  </a:lnTo>
                  <a:close/>
                </a:path>
                <a:path w="1065529" h="3698875">
                  <a:moveTo>
                    <a:pt x="705625" y="945778"/>
                  </a:moveTo>
                  <a:lnTo>
                    <a:pt x="698803" y="945778"/>
                  </a:lnTo>
                  <a:lnTo>
                    <a:pt x="700362" y="933774"/>
                  </a:lnTo>
                  <a:lnTo>
                    <a:pt x="700449" y="933098"/>
                  </a:lnTo>
                  <a:lnTo>
                    <a:pt x="704180" y="933098"/>
                  </a:lnTo>
                  <a:lnTo>
                    <a:pt x="706221" y="943694"/>
                  </a:lnTo>
                  <a:lnTo>
                    <a:pt x="705733" y="945401"/>
                  </a:lnTo>
                  <a:lnTo>
                    <a:pt x="705625" y="945778"/>
                  </a:lnTo>
                  <a:close/>
                </a:path>
                <a:path w="1065529" h="3698875">
                  <a:moveTo>
                    <a:pt x="712331" y="945778"/>
                  </a:moveTo>
                  <a:lnTo>
                    <a:pt x="706623" y="945778"/>
                  </a:lnTo>
                  <a:lnTo>
                    <a:pt x="706221" y="943694"/>
                  </a:lnTo>
                  <a:lnTo>
                    <a:pt x="709251" y="933098"/>
                  </a:lnTo>
                  <a:lnTo>
                    <a:pt x="712239" y="945401"/>
                  </a:lnTo>
                  <a:lnTo>
                    <a:pt x="712331" y="945778"/>
                  </a:lnTo>
                  <a:close/>
                </a:path>
                <a:path w="1065529" h="3698875">
                  <a:moveTo>
                    <a:pt x="796332" y="945778"/>
                  </a:moveTo>
                  <a:lnTo>
                    <a:pt x="791923" y="945778"/>
                  </a:lnTo>
                  <a:lnTo>
                    <a:pt x="788640" y="933098"/>
                  </a:lnTo>
                  <a:lnTo>
                    <a:pt x="794644" y="933098"/>
                  </a:lnTo>
                  <a:lnTo>
                    <a:pt x="796282" y="945401"/>
                  </a:lnTo>
                  <a:lnTo>
                    <a:pt x="796332" y="945778"/>
                  </a:lnTo>
                  <a:close/>
                </a:path>
                <a:path w="1065529" h="3698875">
                  <a:moveTo>
                    <a:pt x="964814" y="945778"/>
                  </a:moveTo>
                  <a:lnTo>
                    <a:pt x="957964" y="945778"/>
                  </a:lnTo>
                  <a:lnTo>
                    <a:pt x="960769" y="933098"/>
                  </a:lnTo>
                  <a:lnTo>
                    <a:pt x="965361" y="933098"/>
                  </a:lnTo>
                  <a:lnTo>
                    <a:pt x="964904" y="943694"/>
                  </a:lnTo>
                  <a:lnTo>
                    <a:pt x="964814" y="945778"/>
                  </a:lnTo>
                  <a:close/>
                </a:path>
                <a:path w="1065529" h="3698875">
                  <a:moveTo>
                    <a:pt x="991340" y="945778"/>
                  </a:moveTo>
                  <a:lnTo>
                    <a:pt x="984584" y="945778"/>
                  </a:lnTo>
                  <a:lnTo>
                    <a:pt x="985144" y="933774"/>
                  </a:lnTo>
                  <a:lnTo>
                    <a:pt x="985176" y="933098"/>
                  </a:lnTo>
                  <a:lnTo>
                    <a:pt x="994281" y="933098"/>
                  </a:lnTo>
                  <a:lnTo>
                    <a:pt x="994190" y="933774"/>
                  </a:lnTo>
                  <a:lnTo>
                    <a:pt x="991429" y="945401"/>
                  </a:lnTo>
                  <a:lnTo>
                    <a:pt x="991340" y="945778"/>
                  </a:lnTo>
                  <a:close/>
                </a:path>
                <a:path w="1065529" h="3698875">
                  <a:moveTo>
                    <a:pt x="999762" y="945778"/>
                  </a:moveTo>
                  <a:lnTo>
                    <a:pt x="992580" y="945778"/>
                  </a:lnTo>
                  <a:lnTo>
                    <a:pt x="994190" y="933774"/>
                  </a:lnTo>
                  <a:lnTo>
                    <a:pt x="994351" y="933098"/>
                  </a:lnTo>
                  <a:lnTo>
                    <a:pt x="998188" y="933098"/>
                  </a:lnTo>
                  <a:lnTo>
                    <a:pt x="999716" y="945401"/>
                  </a:lnTo>
                  <a:lnTo>
                    <a:pt x="999762" y="945778"/>
                  </a:lnTo>
                  <a:close/>
                </a:path>
                <a:path w="1065529" h="3698875">
                  <a:moveTo>
                    <a:pt x="1010181" y="945778"/>
                  </a:moveTo>
                  <a:lnTo>
                    <a:pt x="1001135" y="945778"/>
                  </a:lnTo>
                  <a:lnTo>
                    <a:pt x="1000681" y="933774"/>
                  </a:lnTo>
                  <a:lnTo>
                    <a:pt x="1000656" y="933098"/>
                  </a:lnTo>
                  <a:lnTo>
                    <a:pt x="1009839" y="933098"/>
                  </a:lnTo>
                  <a:lnTo>
                    <a:pt x="1010125" y="943694"/>
                  </a:lnTo>
                  <a:lnTo>
                    <a:pt x="1010181" y="945778"/>
                  </a:lnTo>
                  <a:close/>
                </a:path>
                <a:path w="1065529" h="3698875">
                  <a:moveTo>
                    <a:pt x="1020585" y="945778"/>
                  </a:moveTo>
                  <a:lnTo>
                    <a:pt x="1015512" y="945778"/>
                  </a:lnTo>
                  <a:lnTo>
                    <a:pt x="1016005" y="933774"/>
                  </a:lnTo>
                  <a:lnTo>
                    <a:pt x="1016033" y="933098"/>
                  </a:lnTo>
                  <a:lnTo>
                    <a:pt x="1022931" y="933098"/>
                  </a:lnTo>
                  <a:lnTo>
                    <a:pt x="1020655" y="945401"/>
                  </a:lnTo>
                  <a:lnTo>
                    <a:pt x="1020585" y="945778"/>
                  </a:lnTo>
                  <a:close/>
                </a:path>
                <a:path w="1065529" h="3698875">
                  <a:moveTo>
                    <a:pt x="706623" y="945778"/>
                  </a:moveTo>
                  <a:lnTo>
                    <a:pt x="705625" y="945778"/>
                  </a:lnTo>
                  <a:lnTo>
                    <a:pt x="706221" y="943694"/>
                  </a:lnTo>
                  <a:lnTo>
                    <a:pt x="706550" y="945401"/>
                  </a:lnTo>
                  <a:lnTo>
                    <a:pt x="706623" y="945778"/>
                  </a:lnTo>
                  <a:close/>
                </a:path>
                <a:path w="1065529" h="3698875">
                  <a:moveTo>
                    <a:pt x="693283" y="958498"/>
                  </a:moveTo>
                  <a:lnTo>
                    <a:pt x="682935" y="958498"/>
                  </a:lnTo>
                  <a:lnTo>
                    <a:pt x="685406" y="945778"/>
                  </a:lnTo>
                  <a:lnTo>
                    <a:pt x="688821" y="945778"/>
                  </a:lnTo>
                  <a:lnTo>
                    <a:pt x="693283" y="958498"/>
                  </a:lnTo>
                  <a:close/>
                </a:path>
                <a:path w="1065529" h="3698875">
                  <a:moveTo>
                    <a:pt x="701626" y="958498"/>
                  </a:moveTo>
                  <a:lnTo>
                    <a:pt x="697327" y="958498"/>
                  </a:lnTo>
                  <a:lnTo>
                    <a:pt x="698060" y="945778"/>
                  </a:lnTo>
                  <a:lnTo>
                    <a:pt x="705257" y="945778"/>
                  </a:lnTo>
                  <a:lnTo>
                    <a:pt x="701626" y="958498"/>
                  </a:lnTo>
                  <a:close/>
                </a:path>
                <a:path w="1065529" h="3698875">
                  <a:moveTo>
                    <a:pt x="727756" y="958498"/>
                  </a:moveTo>
                  <a:lnTo>
                    <a:pt x="719257" y="958498"/>
                  </a:lnTo>
                  <a:lnTo>
                    <a:pt x="722209" y="945778"/>
                  </a:lnTo>
                  <a:lnTo>
                    <a:pt x="727756" y="958498"/>
                  </a:lnTo>
                  <a:close/>
                </a:path>
                <a:path w="1065529" h="3698875">
                  <a:moveTo>
                    <a:pt x="734198" y="958498"/>
                  </a:moveTo>
                  <a:lnTo>
                    <a:pt x="729126" y="958498"/>
                  </a:lnTo>
                  <a:lnTo>
                    <a:pt x="730842" y="945778"/>
                  </a:lnTo>
                  <a:lnTo>
                    <a:pt x="734198" y="958498"/>
                  </a:lnTo>
                  <a:close/>
                </a:path>
                <a:path w="1065529" h="3698875">
                  <a:moveTo>
                    <a:pt x="737898" y="958498"/>
                  </a:moveTo>
                  <a:lnTo>
                    <a:pt x="733574" y="945778"/>
                  </a:lnTo>
                  <a:lnTo>
                    <a:pt x="740850" y="945778"/>
                  </a:lnTo>
                  <a:lnTo>
                    <a:pt x="737898" y="958498"/>
                  </a:lnTo>
                  <a:close/>
                </a:path>
                <a:path w="1065529" h="3698875">
                  <a:moveTo>
                    <a:pt x="753661" y="958498"/>
                  </a:moveTo>
                  <a:lnTo>
                    <a:pt x="751670" y="945778"/>
                  </a:lnTo>
                  <a:lnTo>
                    <a:pt x="760937" y="945778"/>
                  </a:lnTo>
                  <a:lnTo>
                    <a:pt x="753661" y="958498"/>
                  </a:lnTo>
                  <a:close/>
                </a:path>
                <a:path w="1065529" h="3698875">
                  <a:moveTo>
                    <a:pt x="830007" y="958498"/>
                  </a:moveTo>
                  <a:lnTo>
                    <a:pt x="824387" y="958498"/>
                  </a:lnTo>
                  <a:lnTo>
                    <a:pt x="824937" y="945778"/>
                  </a:lnTo>
                  <a:lnTo>
                    <a:pt x="831861" y="945778"/>
                  </a:lnTo>
                  <a:lnTo>
                    <a:pt x="830007" y="958498"/>
                  </a:lnTo>
                  <a:close/>
                </a:path>
                <a:path w="1065529" h="3698875">
                  <a:moveTo>
                    <a:pt x="924446" y="958498"/>
                  </a:moveTo>
                  <a:lnTo>
                    <a:pt x="927878" y="945778"/>
                  </a:lnTo>
                  <a:lnTo>
                    <a:pt x="931585" y="945778"/>
                  </a:lnTo>
                  <a:lnTo>
                    <a:pt x="924446" y="958498"/>
                  </a:lnTo>
                  <a:close/>
                </a:path>
                <a:path w="1065529" h="3698875">
                  <a:moveTo>
                    <a:pt x="972253" y="958498"/>
                  </a:moveTo>
                  <a:lnTo>
                    <a:pt x="961364" y="958498"/>
                  </a:lnTo>
                  <a:lnTo>
                    <a:pt x="962965" y="945778"/>
                  </a:lnTo>
                  <a:lnTo>
                    <a:pt x="974205" y="945778"/>
                  </a:lnTo>
                  <a:lnTo>
                    <a:pt x="972253" y="958498"/>
                  </a:lnTo>
                  <a:close/>
                </a:path>
                <a:path w="1065529" h="3698875">
                  <a:moveTo>
                    <a:pt x="1002300" y="958498"/>
                  </a:moveTo>
                  <a:lnTo>
                    <a:pt x="996681" y="958498"/>
                  </a:lnTo>
                  <a:lnTo>
                    <a:pt x="999495" y="945778"/>
                  </a:lnTo>
                  <a:lnTo>
                    <a:pt x="1002716" y="955287"/>
                  </a:lnTo>
                  <a:lnTo>
                    <a:pt x="1002300" y="958498"/>
                  </a:lnTo>
                  <a:close/>
                </a:path>
                <a:path w="1065529" h="3698875">
                  <a:moveTo>
                    <a:pt x="1014431" y="958498"/>
                  </a:moveTo>
                  <a:lnTo>
                    <a:pt x="1003808" y="958498"/>
                  </a:lnTo>
                  <a:lnTo>
                    <a:pt x="1002716" y="955287"/>
                  </a:lnTo>
                  <a:lnTo>
                    <a:pt x="1003948" y="945778"/>
                  </a:lnTo>
                  <a:lnTo>
                    <a:pt x="1012852" y="945778"/>
                  </a:lnTo>
                  <a:lnTo>
                    <a:pt x="1014431" y="958498"/>
                  </a:lnTo>
                  <a:close/>
                </a:path>
                <a:path w="1065529" h="3698875">
                  <a:moveTo>
                    <a:pt x="1021498" y="958498"/>
                  </a:moveTo>
                  <a:lnTo>
                    <a:pt x="1019708" y="958498"/>
                  </a:lnTo>
                  <a:lnTo>
                    <a:pt x="1021225" y="945778"/>
                  </a:lnTo>
                  <a:lnTo>
                    <a:pt x="1021429" y="955287"/>
                  </a:lnTo>
                  <a:lnTo>
                    <a:pt x="1021498" y="958498"/>
                  </a:lnTo>
                  <a:close/>
                </a:path>
                <a:path w="1065529" h="3698875">
                  <a:moveTo>
                    <a:pt x="1003808" y="958498"/>
                  </a:moveTo>
                  <a:lnTo>
                    <a:pt x="1002300" y="958498"/>
                  </a:lnTo>
                  <a:lnTo>
                    <a:pt x="1002716" y="955287"/>
                  </a:lnTo>
                  <a:lnTo>
                    <a:pt x="1003808" y="958498"/>
                  </a:lnTo>
                  <a:close/>
                </a:path>
                <a:path w="1065529" h="3698875">
                  <a:moveTo>
                    <a:pt x="661278" y="971198"/>
                  </a:moveTo>
                  <a:lnTo>
                    <a:pt x="655590" y="971198"/>
                  </a:lnTo>
                  <a:lnTo>
                    <a:pt x="653328" y="958498"/>
                  </a:lnTo>
                  <a:lnTo>
                    <a:pt x="659496" y="958498"/>
                  </a:lnTo>
                  <a:lnTo>
                    <a:pt x="661278" y="971198"/>
                  </a:lnTo>
                  <a:close/>
                </a:path>
                <a:path w="1065529" h="3698875">
                  <a:moveTo>
                    <a:pt x="681975" y="971198"/>
                  </a:moveTo>
                  <a:lnTo>
                    <a:pt x="672792" y="971198"/>
                  </a:lnTo>
                  <a:lnTo>
                    <a:pt x="678343" y="958498"/>
                  </a:lnTo>
                  <a:lnTo>
                    <a:pt x="681975" y="971198"/>
                  </a:lnTo>
                  <a:close/>
                </a:path>
                <a:path w="1065529" h="3698875">
                  <a:moveTo>
                    <a:pt x="702878" y="971198"/>
                  </a:moveTo>
                  <a:lnTo>
                    <a:pt x="689857" y="971198"/>
                  </a:lnTo>
                  <a:lnTo>
                    <a:pt x="694517" y="958498"/>
                  </a:lnTo>
                  <a:lnTo>
                    <a:pt x="698629" y="958498"/>
                  </a:lnTo>
                  <a:lnTo>
                    <a:pt x="703306" y="968023"/>
                  </a:lnTo>
                  <a:lnTo>
                    <a:pt x="702878" y="971198"/>
                  </a:lnTo>
                  <a:close/>
                </a:path>
                <a:path w="1065529" h="3698875">
                  <a:moveTo>
                    <a:pt x="712815" y="971198"/>
                  </a:moveTo>
                  <a:lnTo>
                    <a:pt x="704866" y="971198"/>
                  </a:lnTo>
                  <a:lnTo>
                    <a:pt x="703306" y="968023"/>
                  </a:lnTo>
                  <a:lnTo>
                    <a:pt x="704591" y="958498"/>
                  </a:lnTo>
                  <a:lnTo>
                    <a:pt x="710005" y="958498"/>
                  </a:lnTo>
                  <a:lnTo>
                    <a:pt x="712815" y="971198"/>
                  </a:lnTo>
                  <a:close/>
                </a:path>
                <a:path w="1065529" h="3698875">
                  <a:moveTo>
                    <a:pt x="727344" y="971198"/>
                  </a:moveTo>
                  <a:lnTo>
                    <a:pt x="719189" y="971198"/>
                  </a:lnTo>
                  <a:lnTo>
                    <a:pt x="716722" y="958498"/>
                  </a:lnTo>
                  <a:lnTo>
                    <a:pt x="726591" y="958498"/>
                  </a:lnTo>
                  <a:lnTo>
                    <a:pt x="727344" y="971198"/>
                  </a:lnTo>
                  <a:close/>
                </a:path>
                <a:path w="1065529" h="3698875">
                  <a:moveTo>
                    <a:pt x="745232" y="971198"/>
                  </a:moveTo>
                  <a:lnTo>
                    <a:pt x="739818" y="958498"/>
                  </a:lnTo>
                  <a:lnTo>
                    <a:pt x="747836" y="958498"/>
                  </a:lnTo>
                  <a:lnTo>
                    <a:pt x="745232" y="971198"/>
                  </a:lnTo>
                  <a:close/>
                </a:path>
                <a:path w="1065529" h="3698875">
                  <a:moveTo>
                    <a:pt x="788408" y="971198"/>
                  </a:moveTo>
                  <a:lnTo>
                    <a:pt x="784913" y="958498"/>
                  </a:lnTo>
                  <a:lnTo>
                    <a:pt x="792040" y="958498"/>
                  </a:lnTo>
                  <a:lnTo>
                    <a:pt x="788408" y="971198"/>
                  </a:lnTo>
                  <a:close/>
                </a:path>
                <a:path w="1065529" h="3698875">
                  <a:moveTo>
                    <a:pt x="981329" y="971198"/>
                  </a:moveTo>
                  <a:lnTo>
                    <a:pt x="972831" y="958498"/>
                  </a:lnTo>
                  <a:lnTo>
                    <a:pt x="983111" y="958498"/>
                  </a:lnTo>
                  <a:lnTo>
                    <a:pt x="981329" y="971198"/>
                  </a:lnTo>
                  <a:close/>
                </a:path>
                <a:path w="1065529" h="3698875">
                  <a:moveTo>
                    <a:pt x="997709" y="971198"/>
                  </a:moveTo>
                  <a:lnTo>
                    <a:pt x="991952" y="971198"/>
                  </a:lnTo>
                  <a:lnTo>
                    <a:pt x="994351" y="958498"/>
                  </a:lnTo>
                  <a:lnTo>
                    <a:pt x="1002164" y="958498"/>
                  </a:lnTo>
                  <a:lnTo>
                    <a:pt x="997709" y="971198"/>
                  </a:lnTo>
                  <a:close/>
                </a:path>
                <a:path w="1065529" h="3698875">
                  <a:moveTo>
                    <a:pt x="1011758" y="971198"/>
                  </a:moveTo>
                  <a:lnTo>
                    <a:pt x="1003808" y="971198"/>
                  </a:lnTo>
                  <a:lnTo>
                    <a:pt x="1004562" y="958498"/>
                  </a:lnTo>
                  <a:lnTo>
                    <a:pt x="1013335" y="958498"/>
                  </a:lnTo>
                  <a:lnTo>
                    <a:pt x="1011758" y="971198"/>
                  </a:lnTo>
                  <a:close/>
                </a:path>
                <a:path w="1065529" h="3698875">
                  <a:moveTo>
                    <a:pt x="704866" y="971198"/>
                  </a:moveTo>
                  <a:lnTo>
                    <a:pt x="702878" y="971198"/>
                  </a:lnTo>
                  <a:lnTo>
                    <a:pt x="703306" y="968023"/>
                  </a:lnTo>
                  <a:lnTo>
                    <a:pt x="704866" y="971198"/>
                  </a:lnTo>
                  <a:close/>
                </a:path>
                <a:path w="1065529" h="3698875">
                  <a:moveTo>
                    <a:pt x="650107" y="983898"/>
                  </a:moveTo>
                  <a:lnTo>
                    <a:pt x="653123" y="971198"/>
                  </a:lnTo>
                  <a:lnTo>
                    <a:pt x="654356" y="971198"/>
                  </a:lnTo>
                  <a:lnTo>
                    <a:pt x="650107" y="983898"/>
                  </a:lnTo>
                  <a:close/>
                </a:path>
                <a:path w="1065529" h="3698875">
                  <a:moveTo>
                    <a:pt x="673957" y="983898"/>
                  </a:moveTo>
                  <a:lnTo>
                    <a:pt x="667035" y="983898"/>
                  </a:lnTo>
                  <a:lnTo>
                    <a:pt x="670873" y="971198"/>
                  </a:lnTo>
                  <a:lnTo>
                    <a:pt x="673957" y="983898"/>
                  </a:lnTo>
                  <a:close/>
                </a:path>
                <a:path w="1065529" h="3698875">
                  <a:moveTo>
                    <a:pt x="697944" y="983898"/>
                  </a:moveTo>
                  <a:lnTo>
                    <a:pt x="693832" y="983898"/>
                  </a:lnTo>
                  <a:lnTo>
                    <a:pt x="692804" y="971198"/>
                  </a:lnTo>
                  <a:lnTo>
                    <a:pt x="699109" y="971198"/>
                  </a:lnTo>
                  <a:lnTo>
                    <a:pt x="697944" y="983898"/>
                  </a:lnTo>
                  <a:close/>
                </a:path>
                <a:path w="1065529" h="3698875">
                  <a:moveTo>
                    <a:pt x="745780" y="983898"/>
                  </a:moveTo>
                  <a:lnTo>
                    <a:pt x="739269" y="983898"/>
                  </a:lnTo>
                  <a:lnTo>
                    <a:pt x="737282" y="971198"/>
                  </a:lnTo>
                  <a:lnTo>
                    <a:pt x="745232" y="971198"/>
                  </a:lnTo>
                  <a:lnTo>
                    <a:pt x="745780" y="983898"/>
                  </a:lnTo>
                  <a:close/>
                </a:path>
                <a:path w="1065529" h="3698875">
                  <a:moveTo>
                    <a:pt x="763873" y="983898"/>
                  </a:moveTo>
                  <a:lnTo>
                    <a:pt x="759692" y="971198"/>
                  </a:lnTo>
                  <a:lnTo>
                    <a:pt x="766957" y="971198"/>
                  </a:lnTo>
                  <a:lnTo>
                    <a:pt x="763873" y="983898"/>
                  </a:lnTo>
                  <a:close/>
                </a:path>
                <a:path w="1065529" h="3698875">
                  <a:moveTo>
                    <a:pt x="782376" y="983898"/>
                  </a:moveTo>
                  <a:lnTo>
                    <a:pt x="773741" y="983898"/>
                  </a:lnTo>
                  <a:lnTo>
                    <a:pt x="773878" y="971198"/>
                  </a:lnTo>
                  <a:lnTo>
                    <a:pt x="782719" y="971198"/>
                  </a:lnTo>
                  <a:lnTo>
                    <a:pt x="782376" y="983898"/>
                  </a:lnTo>
                  <a:close/>
                </a:path>
                <a:path w="1065529" h="3698875">
                  <a:moveTo>
                    <a:pt x="938701" y="983898"/>
                  </a:moveTo>
                  <a:lnTo>
                    <a:pt x="932670" y="983898"/>
                  </a:lnTo>
                  <a:lnTo>
                    <a:pt x="933630" y="971198"/>
                  </a:lnTo>
                  <a:lnTo>
                    <a:pt x="937536" y="971198"/>
                  </a:lnTo>
                  <a:lnTo>
                    <a:pt x="938701" y="983898"/>
                  </a:lnTo>
                  <a:close/>
                </a:path>
                <a:path w="1065529" h="3698875">
                  <a:moveTo>
                    <a:pt x="947474" y="983898"/>
                  </a:moveTo>
                  <a:lnTo>
                    <a:pt x="939455" y="983898"/>
                  </a:lnTo>
                  <a:lnTo>
                    <a:pt x="941511" y="971198"/>
                  </a:lnTo>
                  <a:lnTo>
                    <a:pt x="947474" y="983898"/>
                  </a:lnTo>
                  <a:close/>
                </a:path>
                <a:path w="1065529" h="3698875">
                  <a:moveTo>
                    <a:pt x="962071" y="983898"/>
                  </a:moveTo>
                  <a:lnTo>
                    <a:pt x="955629" y="971198"/>
                  </a:lnTo>
                  <a:lnTo>
                    <a:pt x="963030" y="971198"/>
                  </a:lnTo>
                  <a:lnTo>
                    <a:pt x="962071" y="983898"/>
                  </a:lnTo>
                  <a:close/>
                </a:path>
                <a:path w="1065529" h="3698875">
                  <a:moveTo>
                    <a:pt x="978519" y="983898"/>
                  </a:moveTo>
                  <a:lnTo>
                    <a:pt x="970638" y="983898"/>
                  </a:lnTo>
                  <a:lnTo>
                    <a:pt x="970364" y="971198"/>
                  </a:lnTo>
                  <a:lnTo>
                    <a:pt x="977149" y="971198"/>
                  </a:lnTo>
                  <a:lnTo>
                    <a:pt x="978519" y="983898"/>
                  </a:lnTo>
                  <a:close/>
                </a:path>
                <a:path w="1065529" h="3698875">
                  <a:moveTo>
                    <a:pt x="654356" y="996598"/>
                  </a:moveTo>
                  <a:lnTo>
                    <a:pt x="649696" y="983898"/>
                  </a:lnTo>
                  <a:lnTo>
                    <a:pt x="658674" y="983898"/>
                  </a:lnTo>
                  <a:lnTo>
                    <a:pt x="654356" y="996598"/>
                  </a:lnTo>
                  <a:close/>
                </a:path>
                <a:path w="1065529" h="3698875">
                  <a:moveTo>
                    <a:pt x="676493" y="996598"/>
                  </a:moveTo>
                  <a:lnTo>
                    <a:pt x="670667" y="983898"/>
                  </a:lnTo>
                  <a:lnTo>
                    <a:pt x="679576" y="983898"/>
                  </a:lnTo>
                  <a:lnTo>
                    <a:pt x="676493" y="996598"/>
                  </a:lnTo>
                  <a:close/>
                </a:path>
                <a:path w="1065529" h="3698875">
                  <a:moveTo>
                    <a:pt x="691776" y="996598"/>
                  </a:moveTo>
                  <a:lnTo>
                    <a:pt x="685471" y="996598"/>
                  </a:lnTo>
                  <a:lnTo>
                    <a:pt x="689720" y="983898"/>
                  </a:lnTo>
                  <a:lnTo>
                    <a:pt x="691776" y="996598"/>
                  </a:lnTo>
                  <a:close/>
                </a:path>
                <a:path w="1065529" h="3698875">
                  <a:moveTo>
                    <a:pt x="761337" y="996598"/>
                  </a:moveTo>
                  <a:lnTo>
                    <a:pt x="753935" y="996598"/>
                  </a:lnTo>
                  <a:lnTo>
                    <a:pt x="755786" y="983898"/>
                  </a:lnTo>
                  <a:lnTo>
                    <a:pt x="761337" y="996598"/>
                  </a:lnTo>
                  <a:close/>
                </a:path>
                <a:path w="1065529" h="3698875">
                  <a:moveTo>
                    <a:pt x="905120" y="996598"/>
                  </a:moveTo>
                  <a:lnTo>
                    <a:pt x="899706" y="996598"/>
                  </a:lnTo>
                  <a:lnTo>
                    <a:pt x="904161" y="983898"/>
                  </a:lnTo>
                  <a:lnTo>
                    <a:pt x="905120" y="996598"/>
                  </a:lnTo>
                  <a:close/>
                </a:path>
                <a:path w="1065529" h="3698875">
                  <a:moveTo>
                    <a:pt x="965909" y="996598"/>
                  </a:moveTo>
                  <a:lnTo>
                    <a:pt x="955492" y="996598"/>
                  </a:lnTo>
                  <a:lnTo>
                    <a:pt x="959536" y="983898"/>
                  </a:lnTo>
                  <a:lnTo>
                    <a:pt x="962756" y="983898"/>
                  </a:lnTo>
                  <a:lnTo>
                    <a:pt x="965909" y="996598"/>
                  </a:lnTo>
                  <a:close/>
                </a:path>
                <a:path w="1065529" h="3698875">
                  <a:moveTo>
                    <a:pt x="971805" y="996598"/>
                  </a:moveTo>
                  <a:lnTo>
                    <a:pt x="966224" y="996598"/>
                  </a:lnTo>
                  <a:lnTo>
                    <a:pt x="967006" y="983898"/>
                  </a:lnTo>
                  <a:lnTo>
                    <a:pt x="972488" y="983898"/>
                  </a:lnTo>
                  <a:lnTo>
                    <a:pt x="971805" y="996598"/>
                  </a:lnTo>
                  <a:close/>
                </a:path>
                <a:path w="1065529" h="3698875">
                  <a:moveTo>
                    <a:pt x="990418" y="996598"/>
                  </a:moveTo>
                  <a:lnTo>
                    <a:pt x="984550" y="996598"/>
                  </a:lnTo>
                  <a:lnTo>
                    <a:pt x="987834" y="983898"/>
                  </a:lnTo>
                  <a:lnTo>
                    <a:pt x="990418" y="996598"/>
                  </a:lnTo>
                  <a:close/>
                </a:path>
                <a:path w="1065529" h="3698875">
                  <a:moveTo>
                    <a:pt x="1001683" y="996598"/>
                  </a:moveTo>
                  <a:lnTo>
                    <a:pt x="993117" y="996598"/>
                  </a:lnTo>
                  <a:lnTo>
                    <a:pt x="992500" y="983898"/>
                  </a:lnTo>
                  <a:lnTo>
                    <a:pt x="1002163" y="983898"/>
                  </a:lnTo>
                  <a:lnTo>
                    <a:pt x="1001683" y="996598"/>
                  </a:lnTo>
                  <a:close/>
                </a:path>
                <a:path w="1065529" h="3698875">
                  <a:moveTo>
                    <a:pt x="1018954" y="996598"/>
                  </a:moveTo>
                  <a:lnTo>
                    <a:pt x="1017789" y="996598"/>
                  </a:lnTo>
                  <a:lnTo>
                    <a:pt x="1016007" y="983898"/>
                  </a:lnTo>
                  <a:lnTo>
                    <a:pt x="1020051" y="983898"/>
                  </a:lnTo>
                  <a:lnTo>
                    <a:pt x="1018954" y="996598"/>
                  </a:lnTo>
                  <a:close/>
                </a:path>
                <a:path w="1065529" h="3698875">
                  <a:moveTo>
                    <a:pt x="660387" y="1009298"/>
                  </a:moveTo>
                  <a:lnTo>
                    <a:pt x="651752" y="1009298"/>
                  </a:lnTo>
                  <a:lnTo>
                    <a:pt x="650677" y="996855"/>
                  </a:lnTo>
                  <a:lnTo>
                    <a:pt x="650655" y="996598"/>
                  </a:lnTo>
                  <a:lnTo>
                    <a:pt x="656618" y="996598"/>
                  </a:lnTo>
                  <a:lnTo>
                    <a:pt x="659782" y="1001289"/>
                  </a:lnTo>
                  <a:lnTo>
                    <a:pt x="660387" y="1009298"/>
                  </a:lnTo>
                  <a:close/>
                </a:path>
                <a:path w="1065529" h="3698875">
                  <a:moveTo>
                    <a:pt x="659782" y="1001289"/>
                  </a:moveTo>
                  <a:lnTo>
                    <a:pt x="656618" y="996598"/>
                  </a:lnTo>
                  <a:lnTo>
                    <a:pt x="659428" y="996598"/>
                  </a:lnTo>
                  <a:lnTo>
                    <a:pt x="659782" y="1001289"/>
                  </a:lnTo>
                  <a:close/>
                </a:path>
                <a:path w="1065529" h="3698875">
                  <a:moveTo>
                    <a:pt x="665185" y="1009298"/>
                  </a:moveTo>
                  <a:lnTo>
                    <a:pt x="659782" y="1001289"/>
                  </a:lnTo>
                  <a:lnTo>
                    <a:pt x="659447" y="996855"/>
                  </a:lnTo>
                  <a:lnTo>
                    <a:pt x="659428" y="996598"/>
                  </a:lnTo>
                  <a:lnTo>
                    <a:pt x="667172" y="996598"/>
                  </a:lnTo>
                  <a:lnTo>
                    <a:pt x="665185" y="1009298"/>
                  </a:lnTo>
                  <a:close/>
                </a:path>
                <a:path w="1065529" h="3698875">
                  <a:moveTo>
                    <a:pt x="684305" y="1009298"/>
                  </a:moveTo>
                  <a:lnTo>
                    <a:pt x="678194" y="996855"/>
                  </a:lnTo>
                  <a:lnTo>
                    <a:pt x="678068" y="996598"/>
                  </a:lnTo>
                  <a:lnTo>
                    <a:pt x="684716" y="996598"/>
                  </a:lnTo>
                  <a:lnTo>
                    <a:pt x="684305" y="1009298"/>
                  </a:lnTo>
                  <a:close/>
                </a:path>
                <a:path w="1065529" h="3698875">
                  <a:moveTo>
                    <a:pt x="716790" y="1009298"/>
                  </a:moveTo>
                  <a:lnTo>
                    <a:pt x="711620" y="996855"/>
                  </a:lnTo>
                  <a:lnTo>
                    <a:pt x="711513" y="996598"/>
                  </a:lnTo>
                  <a:lnTo>
                    <a:pt x="719737" y="996598"/>
                  </a:lnTo>
                  <a:lnTo>
                    <a:pt x="716790" y="1009298"/>
                  </a:lnTo>
                  <a:close/>
                </a:path>
                <a:path w="1065529" h="3698875">
                  <a:moveTo>
                    <a:pt x="771275" y="1009298"/>
                  </a:moveTo>
                  <a:lnTo>
                    <a:pt x="760035" y="1009298"/>
                  </a:lnTo>
                  <a:lnTo>
                    <a:pt x="763728" y="996855"/>
                  </a:lnTo>
                  <a:lnTo>
                    <a:pt x="763804" y="996598"/>
                  </a:lnTo>
                  <a:lnTo>
                    <a:pt x="767574" y="996598"/>
                  </a:lnTo>
                  <a:lnTo>
                    <a:pt x="771275" y="1009298"/>
                  </a:lnTo>
                  <a:close/>
                </a:path>
                <a:path w="1065529" h="3698875">
                  <a:moveTo>
                    <a:pt x="931231" y="1009298"/>
                  </a:moveTo>
                  <a:lnTo>
                    <a:pt x="924858" y="1009298"/>
                  </a:lnTo>
                  <a:lnTo>
                    <a:pt x="924734" y="1004707"/>
                  </a:lnTo>
                  <a:lnTo>
                    <a:pt x="924642" y="1001289"/>
                  </a:lnTo>
                  <a:lnTo>
                    <a:pt x="924515" y="996598"/>
                  </a:lnTo>
                  <a:lnTo>
                    <a:pt x="933288" y="996598"/>
                  </a:lnTo>
                  <a:lnTo>
                    <a:pt x="933288" y="1004707"/>
                  </a:lnTo>
                  <a:lnTo>
                    <a:pt x="931231" y="1009298"/>
                  </a:lnTo>
                  <a:close/>
                </a:path>
                <a:path w="1065529" h="3698875">
                  <a:moveTo>
                    <a:pt x="941305" y="1009298"/>
                  </a:moveTo>
                  <a:lnTo>
                    <a:pt x="933288" y="1009298"/>
                  </a:lnTo>
                  <a:lnTo>
                    <a:pt x="933288" y="1004707"/>
                  </a:lnTo>
                  <a:lnTo>
                    <a:pt x="936805" y="996855"/>
                  </a:lnTo>
                  <a:lnTo>
                    <a:pt x="936920" y="996598"/>
                  </a:lnTo>
                  <a:lnTo>
                    <a:pt x="948502" y="996598"/>
                  </a:lnTo>
                  <a:lnTo>
                    <a:pt x="948491" y="996855"/>
                  </a:lnTo>
                  <a:lnTo>
                    <a:pt x="941305" y="1009298"/>
                  </a:lnTo>
                  <a:close/>
                </a:path>
                <a:path w="1065529" h="3698875">
                  <a:moveTo>
                    <a:pt x="948491" y="996855"/>
                  </a:moveTo>
                  <a:lnTo>
                    <a:pt x="948502" y="996598"/>
                  </a:lnTo>
                  <a:lnTo>
                    <a:pt x="948639" y="996598"/>
                  </a:lnTo>
                  <a:lnTo>
                    <a:pt x="948491" y="996855"/>
                  </a:lnTo>
                  <a:close/>
                </a:path>
                <a:path w="1065529" h="3698875">
                  <a:moveTo>
                    <a:pt x="954738" y="1009298"/>
                  </a:moveTo>
                  <a:lnTo>
                    <a:pt x="947953" y="1009298"/>
                  </a:lnTo>
                  <a:lnTo>
                    <a:pt x="948491" y="996855"/>
                  </a:lnTo>
                  <a:lnTo>
                    <a:pt x="948639" y="996598"/>
                  </a:lnTo>
                  <a:lnTo>
                    <a:pt x="955218" y="996598"/>
                  </a:lnTo>
                  <a:lnTo>
                    <a:pt x="954738" y="1009298"/>
                  </a:lnTo>
                  <a:close/>
                </a:path>
                <a:path w="1065529" h="3698875">
                  <a:moveTo>
                    <a:pt x="984961" y="1009298"/>
                  </a:moveTo>
                  <a:lnTo>
                    <a:pt x="980986" y="1009298"/>
                  </a:lnTo>
                  <a:lnTo>
                    <a:pt x="978569" y="996855"/>
                  </a:lnTo>
                  <a:lnTo>
                    <a:pt x="978519" y="996598"/>
                  </a:lnTo>
                  <a:lnTo>
                    <a:pt x="988594" y="996598"/>
                  </a:lnTo>
                  <a:lnTo>
                    <a:pt x="984961" y="1009298"/>
                  </a:lnTo>
                  <a:close/>
                </a:path>
                <a:path w="1065529" h="3698875">
                  <a:moveTo>
                    <a:pt x="1005033" y="1009298"/>
                  </a:moveTo>
                  <a:lnTo>
                    <a:pt x="992432" y="1009298"/>
                  </a:lnTo>
                  <a:lnTo>
                    <a:pt x="998805" y="996598"/>
                  </a:lnTo>
                  <a:lnTo>
                    <a:pt x="1002300" y="996598"/>
                  </a:lnTo>
                  <a:lnTo>
                    <a:pt x="1005033" y="1009298"/>
                  </a:lnTo>
                  <a:close/>
                </a:path>
                <a:path w="1065529" h="3698875">
                  <a:moveTo>
                    <a:pt x="1017789" y="1009298"/>
                  </a:moveTo>
                  <a:lnTo>
                    <a:pt x="1007783" y="1009298"/>
                  </a:lnTo>
                  <a:lnTo>
                    <a:pt x="1008924" y="996855"/>
                  </a:lnTo>
                  <a:lnTo>
                    <a:pt x="1008948" y="996598"/>
                  </a:lnTo>
                  <a:lnTo>
                    <a:pt x="1018200" y="996598"/>
                  </a:lnTo>
                  <a:lnTo>
                    <a:pt x="1017789" y="1009298"/>
                  </a:lnTo>
                  <a:close/>
                </a:path>
                <a:path w="1065529" h="3698875">
                  <a:moveTo>
                    <a:pt x="933288" y="1009298"/>
                  </a:moveTo>
                  <a:lnTo>
                    <a:pt x="931231" y="1009298"/>
                  </a:lnTo>
                  <a:lnTo>
                    <a:pt x="933288" y="1004707"/>
                  </a:lnTo>
                  <a:lnTo>
                    <a:pt x="933288" y="1009298"/>
                  </a:lnTo>
                  <a:close/>
                </a:path>
                <a:path w="1065529" h="3698875">
                  <a:moveTo>
                    <a:pt x="643321" y="1021971"/>
                  </a:moveTo>
                  <a:lnTo>
                    <a:pt x="640791" y="1021971"/>
                  </a:lnTo>
                  <a:lnTo>
                    <a:pt x="642843" y="1009298"/>
                  </a:lnTo>
                  <a:lnTo>
                    <a:pt x="643321" y="1021971"/>
                  </a:lnTo>
                  <a:close/>
                </a:path>
                <a:path w="1065529" h="3698875">
                  <a:moveTo>
                    <a:pt x="655522" y="1021971"/>
                  </a:moveTo>
                  <a:lnTo>
                    <a:pt x="645922" y="1021971"/>
                  </a:lnTo>
                  <a:lnTo>
                    <a:pt x="643802" y="1009298"/>
                  </a:lnTo>
                  <a:lnTo>
                    <a:pt x="655522" y="1009298"/>
                  </a:lnTo>
                  <a:lnTo>
                    <a:pt x="655522" y="1021971"/>
                  </a:lnTo>
                  <a:close/>
                </a:path>
                <a:path w="1065529" h="3698875">
                  <a:moveTo>
                    <a:pt x="667456" y="1021971"/>
                  </a:moveTo>
                  <a:lnTo>
                    <a:pt x="661278" y="1009298"/>
                  </a:lnTo>
                  <a:lnTo>
                    <a:pt x="671832" y="1009298"/>
                  </a:lnTo>
                  <a:lnTo>
                    <a:pt x="667456" y="1021971"/>
                  </a:lnTo>
                  <a:close/>
                </a:path>
                <a:path w="1065529" h="3698875">
                  <a:moveTo>
                    <a:pt x="686494" y="1021971"/>
                  </a:moveTo>
                  <a:lnTo>
                    <a:pt x="678752" y="1021971"/>
                  </a:lnTo>
                  <a:lnTo>
                    <a:pt x="677607" y="1009298"/>
                  </a:lnTo>
                  <a:lnTo>
                    <a:pt x="684305" y="1009298"/>
                  </a:lnTo>
                  <a:lnTo>
                    <a:pt x="686494" y="1021971"/>
                  </a:lnTo>
                  <a:close/>
                </a:path>
                <a:path w="1065529" h="3698875">
                  <a:moveTo>
                    <a:pt x="692398" y="1021971"/>
                  </a:moveTo>
                  <a:lnTo>
                    <a:pt x="688828" y="1009298"/>
                  </a:lnTo>
                  <a:lnTo>
                    <a:pt x="695270" y="1009298"/>
                  </a:lnTo>
                  <a:lnTo>
                    <a:pt x="692398" y="1021971"/>
                  </a:lnTo>
                  <a:close/>
                </a:path>
                <a:path w="1065529" h="3698875">
                  <a:moveTo>
                    <a:pt x="704323" y="1021971"/>
                  </a:moveTo>
                  <a:lnTo>
                    <a:pt x="700548" y="1009298"/>
                  </a:lnTo>
                  <a:lnTo>
                    <a:pt x="706990" y="1009298"/>
                  </a:lnTo>
                  <a:lnTo>
                    <a:pt x="704323" y="1021971"/>
                  </a:lnTo>
                  <a:close/>
                </a:path>
                <a:path w="1065529" h="3698875">
                  <a:moveTo>
                    <a:pt x="731528" y="1021971"/>
                  </a:moveTo>
                  <a:lnTo>
                    <a:pt x="726248" y="1009298"/>
                  </a:lnTo>
                  <a:lnTo>
                    <a:pt x="732758" y="1009298"/>
                  </a:lnTo>
                  <a:lnTo>
                    <a:pt x="731528" y="1021971"/>
                  </a:lnTo>
                  <a:close/>
                </a:path>
                <a:path w="1065529" h="3698875">
                  <a:moveTo>
                    <a:pt x="984285" y="1021971"/>
                  </a:moveTo>
                  <a:lnTo>
                    <a:pt x="984002" y="1009298"/>
                  </a:lnTo>
                  <a:lnTo>
                    <a:pt x="988388" y="1009298"/>
                  </a:lnTo>
                  <a:lnTo>
                    <a:pt x="984285" y="1021971"/>
                  </a:lnTo>
                  <a:close/>
                </a:path>
                <a:path w="1065529" h="3698875">
                  <a:moveTo>
                    <a:pt x="996531" y="1021971"/>
                  </a:moveTo>
                  <a:lnTo>
                    <a:pt x="987710" y="1021971"/>
                  </a:lnTo>
                  <a:lnTo>
                    <a:pt x="990650" y="1009298"/>
                  </a:lnTo>
                  <a:lnTo>
                    <a:pt x="996531" y="1021971"/>
                  </a:lnTo>
                  <a:close/>
                </a:path>
                <a:path w="1065529" h="3698875">
                  <a:moveTo>
                    <a:pt x="648668" y="1034698"/>
                  </a:moveTo>
                  <a:lnTo>
                    <a:pt x="639759" y="1034698"/>
                  </a:lnTo>
                  <a:lnTo>
                    <a:pt x="639444" y="1023667"/>
                  </a:lnTo>
                  <a:lnTo>
                    <a:pt x="639396" y="1021971"/>
                  </a:lnTo>
                  <a:lnTo>
                    <a:pt x="645322" y="1021971"/>
                  </a:lnTo>
                  <a:lnTo>
                    <a:pt x="648668" y="1034698"/>
                  </a:lnTo>
                  <a:close/>
                </a:path>
                <a:path w="1065529" h="3698875">
                  <a:moveTo>
                    <a:pt x="661278" y="1034698"/>
                  </a:moveTo>
                  <a:lnTo>
                    <a:pt x="653273" y="1034698"/>
                  </a:lnTo>
                  <a:lnTo>
                    <a:pt x="652904" y="1023667"/>
                  </a:lnTo>
                  <a:lnTo>
                    <a:pt x="652848" y="1021971"/>
                  </a:lnTo>
                  <a:lnTo>
                    <a:pt x="667456" y="1021971"/>
                  </a:lnTo>
                  <a:lnTo>
                    <a:pt x="667236" y="1022609"/>
                  </a:lnTo>
                  <a:lnTo>
                    <a:pt x="661278" y="1034698"/>
                  </a:lnTo>
                  <a:close/>
                </a:path>
                <a:path w="1065529" h="3698875">
                  <a:moveTo>
                    <a:pt x="686293" y="1034698"/>
                  </a:moveTo>
                  <a:lnTo>
                    <a:pt x="675670" y="1034698"/>
                  </a:lnTo>
                  <a:lnTo>
                    <a:pt x="675254" y="1023667"/>
                  </a:lnTo>
                  <a:lnTo>
                    <a:pt x="675190" y="1021971"/>
                  </a:lnTo>
                  <a:lnTo>
                    <a:pt x="687387" y="1021971"/>
                  </a:lnTo>
                  <a:lnTo>
                    <a:pt x="687446" y="1022609"/>
                  </a:lnTo>
                  <a:lnTo>
                    <a:pt x="687543" y="1023667"/>
                  </a:lnTo>
                  <a:lnTo>
                    <a:pt x="686293" y="1034698"/>
                  </a:lnTo>
                  <a:close/>
                </a:path>
                <a:path w="1065529" h="3698875">
                  <a:moveTo>
                    <a:pt x="696230" y="1034698"/>
                  </a:moveTo>
                  <a:lnTo>
                    <a:pt x="688555" y="1034698"/>
                  </a:lnTo>
                  <a:lnTo>
                    <a:pt x="687543" y="1023667"/>
                  </a:lnTo>
                  <a:lnTo>
                    <a:pt x="687663" y="1022609"/>
                  </a:lnTo>
                  <a:lnTo>
                    <a:pt x="687735" y="1021971"/>
                  </a:lnTo>
                  <a:lnTo>
                    <a:pt x="693483" y="1021971"/>
                  </a:lnTo>
                  <a:lnTo>
                    <a:pt x="696230" y="1034698"/>
                  </a:lnTo>
                  <a:close/>
                </a:path>
                <a:path w="1065529" h="3698875">
                  <a:moveTo>
                    <a:pt x="703253" y="1034698"/>
                  </a:moveTo>
                  <a:lnTo>
                    <a:pt x="697875" y="1034698"/>
                  </a:lnTo>
                  <a:lnTo>
                    <a:pt x="696806" y="1023667"/>
                  </a:lnTo>
                  <a:lnTo>
                    <a:pt x="696704" y="1022609"/>
                  </a:lnTo>
                  <a:lnTo>
                    <a:pt x="696642" y="1021971"/>
                  </a:lnTo>
                  <a:lnTo>
                    <a:pt x="704869" y="1021971"/>
                  </a:lnTo>
                  <a:lnTo>
                    <a:pt x="703253" y="1034698"/>
                  </a:lnTo>
                  <a:close/>
                </a:path>
                <a:path w="1065529" h="3698875">
                  <a:moveTo>
                    <a:pt x="717407" y="1034698"/>
                  </a:moveTo>
                  <a:lnTo>
                    <a:pt x="714460" y="1034698"/>
                  </a:lnTo>
                  <a:lnTo>
                    <a:pt x="712960" y="1022609"/>
                  </a:lnTo>
                  <a:lnTo>
                    <a:pt x="712881" y="1021971"/>
                  </a:lnTo>
                  <a:lnTo>
                    <a:pt x="724550" y="1021971"/>
                  </a:lnTo>
                  <a:lnTo>
                    <a:pt x="717407" y="1034698"/>
                  </a:lnTo>
                  <a:close/>
                </a:path>
                <a:path w="1065529" h="3698875">
                  <a:moveTo>
                    <a:pt x="741462" y="1034698"/>
                  </a:moveTo>
                  <a:lnTo>
                    <a:pt x="733855" y="1034698"/>
                  </a:lnTo>
                  <a:lnTo>
                    <a:pt x="736138" y="1022609"/>
                  </a:lnTo>
                  <a:lnTo>
                    <a:pt x="736259" y="1021971"/>
                  </a:lnTo>
                  <a:lnTo>
                    <a:pt x="736504" y="1022609"/>
                  </a:lnTo>
                  <a:lnTo>
                    <a:pt x="741462" y="1034698"/>
                  </a:lnTo>
                  <a:close/>
                </a:path>
                <a:path w="1065529" h="3698875">
                  <a:moveTo>
                    <a:pt x="746054" y="1034698"/>
                  </a:moveTo>
                  <a:lnTo>
                    <a:pt x="741668" y="1034698"/>
                  </a:lnTo>
                  <a:lnTo>
                    <a:pt x="740596" y="1023667"/>
                  </a:lnTo>
                  <a:lnTo>
                    <a:pt x="740493" y="1022609"/>
                  </a:lnTo>
                  <a:lnTo>
                    <a:pt x="740431" y="1021971"/>
                  </a:lnTo>
                  <a:lnTo>
                    <a:pt x="751755" y="1021971"/>
                  </a:lnTo>
                  <a:lnTo>
                    <a:pt x="746054" y="1034698"/>
                  </a:lnTo>
                  <a:close/>
                </a:path>
                <a:path w="1065529" h="3698875">
                  <a:moveTo>
                    <a:pt x="757362" y="1034698"/>
                  </a:moveTo>
                  <a:lnTo>
                    <a:pt x="754752" y="1021971"/>
                  </a:lnTo>
                  <a:lnTo>
                    <a:pt x="761895" y="1021971"/>
                  </a:lnTo>
                  <a:lnTo>
                    <a:pt x="757362" y="1034698"/>
                  </a:lnTo>
                  <a:close/>
                </a:path>
                <a:path w="1065529" h="3698875">
                  <a:moveTo>
                    <a:pt x="778402" y="1034698"/>
                  </a:moveTo>
                  <a:lnTo>
                    <a:pt x="778521" y="1023667"/>
                  </a:lnTo>
                  <a:lnTo>
                    <a:pt x="778539" y="1021971"/>
                  </a:lnTo>
                  <a:lnTo>
                    <a:pt x="788430" y="1021971"/>
                  </a:lnTo>
                  <a:lnTo>
                    <a:pt x="778402" y="1034698"/>
                  </a:lnTo>
                  <a:close/>
                </a:path>
                <a:path w="1065529" h="3698875">
                  <a:moveTo>
                    <a:pt x="920900" y="1034698"/>
                  </a:moveTo>
                  <a:lnTo>
                    <a:pt x="914235" y="1034698"/>
                  </a:lnTo>
                  <a:lnTo>
                    <a:pt x="917051" y="1021971"/>
                  </a:lnTo>
                  <a:lnTo>
                    <a:pt x="917230" y="1022609"/>
                  </a:lnTo>
                  <a:lnTo>
                    <a:pt x="920900" y="1034698"/>
                  </a:lnTo>
                  <a:close/>
                </a:path>
                <a:path w="1065529" h="3698875">
                  <a:moveTo>
                    <a:pt x="944664" y="1034698"/>
                  </a:moveTo>
                  <a:lnTo>
                    <a:pt x="940757" y="1034698"/>
                  </a:lnTo>
                  <a:lnTo>
                    <a:pt x="936224" y="1021971"/>
                  </a:lnTo>
                  <a:lnTo>
                    <a:pt x="945694" y="1021971"/>
                  </a:lnTo>
                  <a:lnTo>
                    <a:pt x="944664" y="1034698"/>
                  </a:lnTo>
                  <a:close/>
                </a:path>
                <a:path w="1065529" h="3698875">
                  <a:moveTo>
                    <a:pt x="966389" y="1034698"/>
                  </a:moveTo>
                  <a:lnTo>
                    <a:pt x="956246" y="1034698"/>
                  </a:lnTo>
                  <a:lnTo>
                    <a:pt x="958138" y="1022609"/>
                  </a:lnTo>
                  <a:lnTo>
                    <a:pt x="958238" y="1021971"/>
                  </a:lnTo>
                  <a:lnTo>
                    <a:pt x="958625" y="1022609"/>
                  </a:lnTo>
                  <a:lnTo>
                    <a:pt x="966389" y="1034698"/>
                  </a:lnTo>
                  <a:close/>
                </a:path>
                <a:path w="1065529" h="3698875">
                  <a:moveTo>
                    <a:pt x="978862" y="1034698"/>
                  </a:moveTo>
                  <a:lnTo>
                    <a:pt x="967622" y="1034698"/>
                  </a:lnTo>
                  <a:lnTo>
                    <a:pt x="974216" y="1021971"/>
                  </a:lnTo>
                  <a:lnTo>
                    <a:pt x="976389" y="1021971"/>
                  </a:lnTo>
                  <a:lnTo>
                    <a:pt x="978862" y="1034698"/>
                  </a:lnTo>
                  <a:close/>
                </a:path>
                <a:path w="1065529" h="3698875">
                  <a:moveTo>
                    <a:pt x="991814" y="1047398"/>
                  </a:moveTo>
                  <a:lnTo>
                    <a:pt x="986812" y="1047398"/>
                  </a:lnTo>
                  <a:lnTo>
                    <a:pt x="982631" y="1034698"/>
                  </a:lnTo>
                  <a:lnTo>
                    <a:pt x="982357" y="1034698"/>
                  </a:lnTo>
                  <a:lnTo>
                    <a:pt x="984967" y="1021971"/>
                  </a:lnTo>
                  <a:lnTo>
                    <a:pt x="985304" y="1022609"/>
                  </a:lnTo>
                  <a:lnTo>
                    <a:pt x="992088" y="1034698"/>
                  </a:lnTo>
                  <a:lnTo>
                    <a:pt x="991814" y="1047398"/>
                  </a:lnTo>
                  <a:close/>
                </a:path>
                <a:path w="1065529" h="3698875">
                  <a:moveTo>
                    <a:pt x="1015801" y="1034698"/>
                  </a:moveTo>
                  <a:lnTo>
                    <a:pt x="1015527" y="1034698"/>
                  </a:lnTo>
                  <a:lnTo>
                    <a:pt x="1015348" y="1023667"/>
                  </a:lnTo>
                  <a:lnTo>
                    <a:pt x="1015321" y="1021971"/>
                  </a:lnTo>
                  <a:lnTo>
                    <a:pt x="1015733" y="1021971"/>
                  </a:lnTo>
                  <a:lnTo>
                    <a:pt x="1015801" y="1034698"/>
                  </a:lnTo>
                  <a:close/>
                </a:path>
                <a:path w="1065529" h="3698875">
                  <a:moveTo>
                    <a:pt x="688555" y="1034698"/>
                  </a:moveTo>
                  <a:lnTo>
                    <a:pt x="686293" y="1034698"/>
                  </a:lnTo>
                  <a:lnTo>
                    <a:pt x="687543" y="1023667"/>
                  </a:lnTo>
                  <a:lnTo>
                    <a:pt x="688555" y="1034698"/>
                  </a:lnTo>
                  <a:close/>
                </a:path>
                <a:path w="1065529" h="3698875">
                  <a:moveTo>
                    <a:pt x="649559" y="1047398"/>
                  </a:moveTo>
                  <a:lnTo>
                    <a:pt x="637155" y="1047398"/>
                  </a:lnTo>
                  <a:lnTo>
                    <a:pt x="644625" y="1034698"/>
                  </a:lnTo>
                  <a:lnTo>
                    <a:pt x="649559" y="1047398"/>
                  </a:lnTo>
                  <a:close/>
                </a:path>
                <a:path w="1065529" h="3698875">
                  <a:moveTo>
                    <a:pt x="656960" y="1047398"/>
                  </a:moveTo>
                  <a:lnTo>
                    <a:pt x="653945" y="1034698"/>
                  </a:lnTo>
                  <a:lnTo>
                    <a:pt x="662169" y="1034698"/>
                  </a:lnTo>
                  <a:lnTo>
                    <a:pt x="656960" y="1047398"/>
                  </a:lnTo>
                  <a:close/>
                </a:path>
                <a:path w="1065529" h="3698875">
                  <a:moveTo>
                    <a:pt x="670462" y="1047398"/>
                  </a:moveTo>
                  <a:lnTo>
                    <a:pt x="662717" y="1047398"/>
                  </a:lnTo>
                  <a:lnTo>
                    <a:pt x="664842" y="1034698"/>
                  </a:lnTo>
                  <a:lnTo>
                    <a:pt x="673271" y="1034698"/>
                  </a:lnTo>
                  <a:lnTo>
                    <a:pt x="670462" y="1047398"/>
                  </a:lnTo>
                  <a:close/>
                </a:path>
                <a:path w="1065529" h="3698875">
                  <a:moveTo>
                    <a:pt x="708909" y="1047398"/>
                  </a:moveTo>
                  <a:lnTo>
                    <a:pt x="702671" y="1047398"/>
                  </a:lnTo>
                  <a:lnTo>
                    <a:pt x="703023" y="1034698"/>
                  </a:lnTo>
                  <a:lnTo>
                    <a:pt x="708772" y="1034698"/>
                  </a:lnTo>
                  <a:lnTo>
                    <a:pt x="708909" y="1047398"/>
                  </a:lnTo>
                  <a:close/>
                </a:path>
                <a:path w="1065529" h="3698875">
                  <a:moveTo>
                    <a:pt x="757097" y="1047398"/>
                  </a:moveTo>
                  <a:lnTo>
                    <a:pt x="753806" y="1034698"/>
                  </a:lnTo>
                  <a:lnTo>
                    <a:pt x="759886" y="1034698"/>
                  </a:lnTo>
                  <a:lnTo>
                    <a:pt x="757097" y="1047398"/>
                  </a:lnTo>
                  <a:close/>
                </a:path>
                <a:path w="1065529" h="3698875">
                  <a:moveTo>
                    <a:pt x="902859" y="1047398"/>
                  </a:moveTo>
                  <a:lnTo>
                    <a:pt x="898541" y="1034698"/>
                  </a:lnTo>
                  <a:lnTo>
                    <a:pt x="908753" y="1034698"/>
                  </a:lnTo>
                  <a:lnTo>
                    <a:pt x="902859" y="1047398"/>
                  </a:lnTo>
                  <a:close/>
                </a:path>
                <a:path w="1065529" h="3698875">
                  <a:moveTo>
                    <a:pt x="975024" y="1047398"/>
                  </a:moveTo>
                  <a:lnTo>
                    <a:pt x="970432" y="1047398"/>
                  </a:lnTo>
                  <a:lnTo>
                    <a:pt x="970638" y="1034698"/>
                  </a:lnTo>
                  <a:lnTo>
                    <a:pt x="981604" y="1034698"/>
                  </a:lnTo>
                  <a:lnTo>
                    <a:pt x="975024" y="1047398"/>
                  </a:lnTo>
                  <a:close/>
                </a:path>
                <a:path w="1065529" h="3698875">
                  <a:moveTo>
                    <a:pt x="1013745" y="1047398"/>
                  </a:moveTo>
                  <a:lnTo>
                    <a:pt x="1011895" y="1047398"/>
                  </a:lnTo>
                  <a:lnTo>
                    <a:pt x="1016487" y="1034698"/>
                  </a:lnTo>
                  <a:lnTo>
                    <a:pt x="1013745" y="1047398"/>
                  </a:lnTo>
                  <a:close/>
                </a:path>
                <a:path w="1065529" h="3698875">
                  <a:moveTo>
                    <a:pt x="648599" y="1060098"/>
                  </a:moveTo>
                  <a:lnTo>
                    <a:pt x="641129" y="1060098"/>
                  </a:lnTo>
                  <a:lnTo>
                    <a:pt x="643459" y="1047398"/>
                  </a:lnTo>
                  <a:lnTo>
                    <a:pt x="648599" y="1060098"/>
                  </a:lnTo>
                  <a:close/>
                </a:path>
                <a:path w="1065529" h="3698875">
                  <a:moveTo>
                    <a:pt x="669845" y="1060098"/>
                  </a:moveTo>
                  <a:lnTo>
                    <a:pt x="666624" y="1060098"/>
                  </a:lnTo>
                  <a:lnTo>
                    <a:pt x="663882" y="1047398"/>
                  </a:lnTo>
                  <a:lnTo>
                    <a:pt x="674642" y="1047398"/>
                  </a:lnTo>
                  <a:lnTo>
                    <a:pt x="669845" y="1060098"/>
                  </a:lnTo>
                  <a:close/>
                </a:path>
                <a:path w="1065529" h="3698875">
                  <a:moveTo>
                    <a:pt x="685333" y="1060098"/>
                  </a:moveTo>
                  <a:lnTo>
                    <a:pt x="677485" y="1060098"/>
                  </a:lnTo>
                  <a:lnTo>
                    <a:pt x="675490" y="1047398"/>
                  </a:lnTo>
                  <a:lnTo>
                    <a:pt x="679782" y="1047398"/>
                  </a:lnTo>
                  <a:lnTo>
                    <a:pt x="685333" y="1060098"/>
                  </a:lnTo>
                  <a:close/>
                </a:path>
                <a:path w="1065529" h="3698875">
                  <a:moveTo>
                    <a:pt x="685470" y="1060098"/>
                  </a:moveTo>
                  <a:lnTo>
                    <a:pt x="690130" y="1047398"/>
                  </a:lnTo>
                  <a:lnTo>
                    <a:pt x="692941" y="1047398"/>
                  </a:lnTo>
                  <a:lnTo>
                    <a:pt x="685470" y="1060098"/>
                  </a:lnTo>
                  <a:close/>
                </a:path>
                <a:path w="1065529" h="3698875">
                  <a:moveTo>
                    <a:pt x="722273" y="1060098"/>
                  </a:moveTo>
                  <a:lnTo>
                    <a:pt x="715008" y="1060098"/>
                  </a:lnTo>
                  <a:lnTo>
                    <a:pt x="712062" y="1047398"/>
                  </a:lnTo>
                  <a:lnTo>
                    <a:pt x="719806" y="1047398"/>
                  </a:lnTo>
                  <a:lnTo>
                    <a:pt x="722273" y="1060098"/>
                  </a:lnTo>
                  <a:close/>
                </a:path>
                <a:path w="1065529" h="3698875">
                  <a:moveTo>
                    <a:pt x="732142" y="1060098"/>
                  </a:moveTo>
                  <a:lnTo>
                    <a:pt x="730428" y="1060098"/>
                  </a:lnTo>
                  <a:lnTo>
                    <a:pt x="726829" y="1047398"/>
                  </a:lnTo>
                  <a:lnTo>
                    <a:pt x="733307" y="1047398"/>
                  </a:lnTo>
                  <a:lnTo>
                    <a:pt x="732142" y="1060098"/>
                  </a:lnTo>
                  <a:close/>
                </a:path>
                <a:path w="1065529" h="3698875">
                  <a:moveTo>
                    <a:pt x="805635" y="1060098"/>
                  </a:moveTo>
                  <a:lnTo>
                    <a:pt x="802597" y="1060098"/>
                  </a:lnTo>
                  <a:lnTo>
                    <a:pt x="800606" y="1047398"/>
                  </a:lnTo>
                  <a:lnTo>
                    <a:pt x="807169" y="1047398"/>
                  </a:lnTo>
                  <a:lnTo>
                    <a:pt x="805635" y="1060098"/>
                  </a:lnTo>
                  <a:close/>
                </a:path>
                <a:path w="1065529" h="3698875">
                  <a:moveTo>
                    <a:pt x="952819" y="1060098"/>
                  </a:moveTo>
                  <a:lnTo>
                    <a:pt x="950009" y="1060098"/>
                  </a:lnTo>
                  <a:lnTo>
                    <a:pt x="947679" y="1047398"/>
                  </a:lnTo>
                  <a:lnTo>
                    <a:pt x="957959" y="1047398"/>
                  </a:lnTo>
                  <a:lnTo>
                    <a:pt x="952819" y="1060098"/>
                  </a:lnTo>
                  <a:close/>
                </a:path>
                <a:path w="1065529" h="3698875">
                  <a:moveTo>
                    <a:pt x="986332" y="1060098"/>
                  </a:moveTo>
                  <a:lnTo>
                    <a:pt x="981398" y="1060098"/>
                  </a:lnTo>
                  <a:lnTo>
                    <a:pt x="984139" y="1047398"/>
                  </a:lnTo>
                  <a:lnTo>
                    <a:pt x="986332" y="1060098"/>
                  </a:lnTo>
                  <a:close/>
                </a:path>
                <a:path w="1065529" h="3698875">
                  <a:moveTo>
                    <a:pt x="640254" y="1072761"/>
                  </a:moveTo>
                  <a:lnTo>
                    <a:pt x="640120" y="1072461"/>
                  </a:lnTo>
                  <a:lnTo>
                    <a:pt x="635897" y="1060420"/>
                  </a:lnTo>
                  <a:lnTo>
                    <a:pt x="635784" y="1060098"/>
                  </a:lnTo>
                  <a:lnTo>
                    <a:pt x="645379" y="1060098"/>
                  </a:lnTo>
                  <a:lnTo>
                    <a:pt x="640375" y="1072461"/>
                  </a:lnTo>
                  <a:lnTo>
                    <a:pt x="640254" y="1072761"/>
                  </a:lnTo>
                  <a:close/>
                </a:path>
                <a:path w="1065529" h="3698875">
                  <a:moveTo>
                    <a:pt x="649491" y="1085498"/>
                  </a:moveTo>
                  <a:lnTo>
                    <a:pt x="642569" y="1085498"/>
                  </a:lnTo>
                  <a:lnTo>
                    <a:pt x="642775" y="1077840"/>
                  </a:lnTo>
                  <a:lnTo>
                    <a:pt x="646476" y="1072761"/>
                  </a:lnTo>
                  <a:lnTo>
                    <a:pt x="646809" y="1060420"/>
                  </a:lnTo>
                  <a:lnTo>
                    <a:pt x="646818" y="1060098"/>
                  </a:lnTo>
                  <a:lnTo>
                    <a:pt x="653876" y="1060098"/>
                  </a:lnTo>
                  <a:lnTo>
                    <a:pt x="655944" y="1072461"/>
                  </a:lnTo>
                  <a:lnTo>
                    <a:pt x="655995" y="1072761"/>
                  </a:lnTo>
                  <a:lnTo>
                    <a:pt x="651347" y="1072761"/>
                  </a:lnTo>
                  <a:lnTo>
                    <a:pt x="649491" y="1085498"/>
                  </a:lnTo>
                  <a:close/>
                </a:path>
                <a:path w="1065529" h="3698875">
                  <a:moveTo>
                    <a:pt x="666474" y="1072761"/>
                  </a:moveTo>
                  <a:lnTo>
                    <a:pt x="657914" y="1072761"/>
                  </a:lnTo>
                  <a:lnTo>
                    <a:pt x="656050" y="1060420"/>
                  </a:lnTo>
                  <a:lnTo>
                    <a:pt x="656001" y="1060098"/>
                  </a:lnTo>
                  <a:lnTo>
                    <a:pt x="662306" y="1060098"/>
                  </a:lnTo>
                  <a:lnTo>
                    <a:pt x="666375" y="1072461"/>
                  </a:lnTo>
                  <a:lnTo>
                    <a:pt x="666474" y="1072761"/>
                  </a:lnTo>
                  <a:close/>
                </a:path>
                <a:path w="1065529" h="3698875">
                  <a:moveTo>
                    <a:pt x="671075" y="1072761"/>
                  </a:moveTo>
                  <a:lnTo>
                    <a:pt x="671000" y="1072461"/>
                  </a:lnTo>
                  <a:lnTo>
                    <a:pt x="668674" y="1060420"/>
                  </a:lnTo>
                  <a:lnTo>
                    <a:pt x="668611" y="1060098"/>
                  </a:lnTo>
                  <a:lnTo>
                    <a:pt x="674368" y="1060098"/>
                  </a:lnTo>
                  <a:lnTo>
                    <a:pt x="671154" y="1072461"/>
                  </a:lnTo>
                  <a:lnTo>
                    <a:pt x="671075" y="1072761"/>
                  </a:lnTo>
                  <a:close/>
                </a:path>
                <a:path w="1065529" h="3698875">
                  <a:moveTo>
                    <a:pt x="689313" y="1072761"/>
                  </a:moveTo>
                  <a:lnTo>
                    <a:pt x="679248" y="1072761"/>
                  </a:lnTo>
                  <a:lnTo>
                    <a:pt x="683709" y="1060420"/>
                  </a:lnTo>
                  <a:lnTo>
                    <a:pt x="683826" y="1060098"/>
                  </a:lnTo>
                  <a:lnTo>
                    <a:pt x="691022" y="1060098"/>
                  </a:lnTo>
                  <a:lnTo>
                    <a:pt x="689354" y="1072461"/>
                  </a:lnTo>
                  <a:lnTo>
                    <a:pt x="689313" y="1072761"/>
                  </a:lnTo>
                  <a:close/>
                </a:path>
                <a:path w="1065529" h="3698875">
                  <a:moveTo>
                    <a:pt x="708357" y="1072761"/>
                  </a:moveTo>
                  <a:lnTo>
                    <a:pt x="700889" y="1072761"/>
                  </a:lnTo>
                  <a:lnTo>
                    <a:pt x="700623" y="1060420"/>
                  </a:lnTo>
                  <a:lnTo>
                    <a:pt x="700616" y="1060098"/>
                  </a:lnTo>
                  <a:lnTo>
                    <a:pt x="707196" y="1060098"/>
                  </a:lnTo>
                  <a:lnTo>
                    <a:pt x="708330" y="1072461"/>
                  </a:lnTo>
                  <a:lnTo>
                    <a:pt x="708357" y="1072761"/>
                  </a:lnTo>
                  <a:close/>
                </a:path>
                <a:path w="1065529" h="3698875">
                  <a:moveTo>
                    <a:pt x="715291" y="1072761"/>
                  </a:moveTo>
                  <a:lnTo>
                    <a:pt x="715197" y="1072461"/>
                  </a:lnTo>
                  <a:lnTo>
                    <a:pt x="712143" y="1060420"/>
                  </a:lnTo>
                  <a:lnTo>
                    <a:pt x="712062" y="1060098"/>
                  </a:lnTo>
                  <a:lnTo>
                    <a:pt x="718298" y="1060098"/>
                  </a:lnTo>
                  <a:lnTo>
                    <a:pt x="715363" y="1072461"/>
                  </a:lnTo>
                  <a:lnTo>
                    <a:pt x="715291" y="1072761"/>
                  </a:lnTo>
                  <a:close/>
                </a:path>
                <a:path w="1065529" h="3698875">
                  <a:moveTo>
                    <a:pt x="767993" y="1072761"/>
                  </a:moveTo>
                  <a:lnTo>
                    <a:pt x="767837" y="1072461"/>
                  </a:lnTo>
                  <a:lnTo>
                    <a:pt x="762433" y="1060098"/>
                  </a:lnTo>
                  <a:lnTo>
                    <a:pt x="770794" y="1060098"/>
                  </a:lnTo>
                  <a:lnTo>
                    <a:pt x="768059" y="1072461"/>
                  </a:lnTo>
                  <a:lnTo>
                    <a:pt x="767993" y="1072761"/>
                  </a:lnTo>
                  <a:close/>
                </a:path>
                <a:path w="1065529" h="3698875">
                  <a:moveTo>
                    <a:pt x="930134" y="1072761"/>
                  </a:moveTo>
                  <a:lnTo>
                    <a:pt x="923899" y="1072761"/>
                  </a:lnTo>
                  <a:lnTo>
                    <a:pt x="924098" y="1060420"/>
                  </a:lnTo>
                  <a:lnTo>
                    <a:pt x="924104" y="1060098"/>
                  </a:lnTo>
                  <a:lnTo>
                    <a:pt x="929929" y="1060098"/>
                  </a:lnTo>
                  <a:lnTo>
                    <a:pt x="930129" y="1072461"/>
                  </a:lnTo>
                  <a:lnTo>
                    <a:pt x="930134" y="1072761"/>
                  </a:lnTo>
                  <a:close/>
                </a:path>
                <a:path w="1065529" h="3698875">
                  <a:moveTo>
                    <a:pt x="958851" y="1072761"/>
                  </a:moveTo>
                  <a:lnTo>
                    <a:pt x="952955" y="1072761"/>
                  </a:lnTo>
                  <a:lnTo>
                    <a:pt x="952689" y="1060420"/>
                  </a:lnTo>
                  <a:lnTo>
                    <a:pt x="952819" y="1060098"/>
                  </a:lnTo>
                  <a:lnTo>
                    <a:pt x="959261" y="1060098"/>
                  </a:lnTo>
                  <a:lnTo>
                    <a:pt x="958861" y="1072461"/>
                  </a:lnTo>
                  <a:lnTo>
                    <a:pt x="958851" y="1072761"/>
                  </a:lnTo>
                  <a:close/>
                </a:path>
                <a:path w="1065529" h="3698875">
                  <a:moveTo>
                    <a:pt x="972568" y="1072761"/>
                  </a:moveTo>
                  <a:lnTo>
                    <a:pt x="967069" y="1072761"/>
                  </a:lnTo>
                  <a:lnTo>
                    <a:pt x="965337" y="1060420"/>
                  </a:lnTo>
                  <a:lnTo>
                    <a:pt x="965292" y="1060098"/>
                  </a:lnTo>
                  <a:lnTo>
                    <a:pt x="971323" y="1060098"/>
                  </a:lnTo>
                  <a:lnTo>
                    <a:pt x="972657" y="1072461"/>
                  </a:lnTo>
                  <a:lnTo>
                    <a:pt x="972568" y="1072761"/>
                  </a:lnTo>
                  <a:close/>
                </a:path>
                <a:path w="1065529" h="3698875">
                  <a:moveTo>
                    <a:pt x="988948" y="1072761"/>
                  </a:moveTo>
                  <a:lnTo>
                    <a:pt x="979697" y="1072761"/>
                  </a:lnTo>
                  <a:lnTo>
                    <a:pt x="983893" y="1060420"/>
                  </a:lnTo>
                  <a:lnTo>
                    <a:pt x="984002" y="1060098"/>
                  </a:lnTo>
                  <a:lnTo>
                    <a:pt x="993048" y="1060098"/>
                  </a:lnTo>
                  <a:lnTo>
                    <a:pt x="989046" y="1072461"/>
                  </a:lnTo>
                  <a:lnTo>
                    <a:pt x="988948" y="1072761"/>
                  </a:lnTo>
                  <a:close/>
                </a:path>
                <a:path w="1065529" h="3698875">
                  <a:moveTo>
                    <a:pt x="1013337" y="1072761"/>
                  </a:moveTo>
                  <a:lnTo>
                    <a:pt x="1005599" y="1072761"/>
                  </a:lnTo>
                  <a:lnTo>
                    <a:pt x="1008396" y="1060420"/>
                  </a:lnTo>
                  <a:lnTo>
                    <a:pt x="1008468" y="1060098"/>
                  </a:lnTo>
                  <a:lnTo>
                    <a:pt x="1014020" y="1060098"/>
                  </a:lnTo>
                  <a:lnTo>
                    <a:pt x="1013353" y="1072461"/>
                  </a:lnTo>
                  <a:lnTo>
                    <a:pt x="1013337" y="1072761"/>
                  </a:lnTo>
                  <a:close/>
                </a:path>
                <a:path w="1065529" h="3698875">
                  <a:moveTo>
                    <a:pt x="637155" y="1085498"/>
                  </a:moveTo>
                  <a:lnTo>
                    <a:pt x="635780" y="1072761"/>
                  </a:lnTo>
                  <a:lnTo>
                    <a:pt x="642912" y="1072761"/>
                  </a:lnTo>
                  <a:lnTo>
                    <a:pt x="642775" y="1077840"/>
                  </a:lnTo>
                  <a:lnTo>
                    <a:pt x="637155" y="1085498"/>
                  </a:lnTo>
                  <a:close/>
                </a:path>
                <a:path w="1065529" h="3698875">
                  <a:moveTo>
                    <a:pt x="642775" y="1077840"/>
                  </a:moveTo>
                  <a:lnTo>
                    <a:pt x="642912" y="1072761"/>
                  </a:lnTo>
                  <a:lnTo>
                    <a:pt x="646502" y="1072761"/>
                  </a:lnTo>
                  <a:lnTo>
                    <a:pt x="642775" y="1077840"/>
                  </a:lnTo>
                  <a:close/>
                </a:path>
                <a:path w="1065529" h="3698875">
                  <a:moveTo>
                    <a:pt x="670942" y="1085498"/>
                  </a:moveTo>
                  <a:lnTo>
                    <a:pt x="668474" y="1085498"/>
                  </a:lnTo>
                  <a:lnTo>
                    <a:pt x="660364" y="1072761"/>
                  </a:lnTo>
                  <a:lnTo>
                    <a:pt x="673760" y="1072761"/>
                  </a:lnTo>
                  <a:lnTo>
                    <a:pt x="670942" y="1085498"/>
                  </a:lnTo>
                  <a:close/>
                </a:path>
                <a:path w="1065529" h="3698875">
                  <a:moveTo>
                    <a:pt x="689034" y="1085498"/>
                  </a:moveTo>
                  <a:lnTo>
                    <a:pt x="686422" y="1072761"/>
                  </a:lnTo>
                  <a:lnTo>
                    <a:pt x="694670" y="1072761"/>
                  </a:lnTo>
                  <a:lnTo>
                    <a:pt x="689034" y="1085498"/>
                  </a:lnTo>
                  <a:close/>
                </a:path>
                <a:path w="1065529" h="3698875">
                  <a:moveTo>
                    <a:pt x="722951" y="1085498"/>
                  </a:moveTo>
                  <a:lnTo>
                    <a:pt x="718422" y="1072761"/>
                  </a:lnTo>
                  <a:lnTo>
                    <a:pt x="726507" y="1072761"/>
                  </a:lnTo>
                  <a:lnTo>
                    <a:pt x="722951" y="1085498"/>
                  </a:lnTo>
                  <a:close/>
                </a:path>
                <a:path w="1065529" h="3698875">
                  <a:moveTo>
                    <a:pt x="738653" y="1085498"/>
                  </a:moveTo>
                  <a:lnTo>
                    <a:pt x="735637" y="1085498"/>
                  </a:lnTo>
                  <a:lnTo>
                    <a:pt x="732819" y="1072761"/>
                  </a:lnTo>
                  <a:lnTo>
                    <a:pt x="743120" y="1072761"/>
                  </a:lnTo>
                  <a:lnTo>
                    <a:pt x="738653" y="1085498"/>
                  </a:lnTo>
                  <a:close/>
                </a:path>
                <a:path w="1065529" h="3698875">
                  <a:moveTo>
                    <a:pt x="759349" y="1085498"/>
                  </a:moveTo>
                  <a:lnTo>
                    <a:pt x="753456" y="1085498"/>
                  </a:lnTo>
                  <a:lnTo>
                    <a:pt x="749331" y="1072761"/>
                  </a:lnTo>
                  <a:lnTo>
                    <a:pt x="759349" y="1072761"/>
                  </a:lnTo>
                  <a:lnTo>
                    <a:pt x="759349" y="1085498"/>
                  </a:lnTo>
                  <a:close/>
                </a:path>
                <a:path w="1065529" h="3698875">
                  <a:moveTo>
                    <a:pt x="767985" y="1085498"/>
                  </a:moveTo>
                  <a:lnTo>
                    <a:pt x="761816" y="1085498"/>
                  </a:lnTo>
                  <a:lnTo>
                    <a:pt x="763329" y="1072761"/>
                  </a:lnTo>
                  <a:lnTo>
                    <a:pt x="767641" y="1072761"/>
                  </a:lnTo>
                  <a:lnTo>
                    <a:pt x="767985" y="1085498"/>
                  </a:lnTo>
                  <a:close/>
                </a:path>
                <a:path w="1065529" h="3698875">
                  <a:moveTo>
                    <a:pt x="873458" y="1085498"/>
                  </a:moveTo>
                  <a:lnTo>
                    <a:pt x="865851" y="1085498"/>
                  </a:lnTo>
                  <a:lnTo>
                    <a:pt x="867912" y="1072761"/>
                  </a:lnTo>
                  <a:lnTo>
                    <a:pt x="873458" y="1085498"/>
                  </a:lnTo>
                  <a:close/>
                </a:path>
                <a:path w="1065529" h="3698875">
                  <a:moveTo>
                    <a:pt x="918278" y="1085498"/>
                  </a:moveTo>
                  <a:lnTo>
                    <a:pt x="911288" y="1085498"/>
                  </a:lnTo>
                  <a:lnTo>
                    <a:pt x="914243" y="1072761"/>
                  </a:lnTo>
                  <a:lnTo>
                    <a:pt x="918278" y="1085498"/>
                  </a:lnTo>
                  <a:close/>
                </a:path>
                <a:path w="1065529" h="3698875">
                  <a:moveTo>
                    <a:pt x="958919" y="1085498"/>
                  </a:moveTo>
                  <a:lnTo>
                    <a:pt x="951791" y="1085498"/>
                  </a:lnTo>
                  <a:lnTo>
                    <a:pt x="954266" y="1072761"/>
                  </a:lnTo>
                  <a:lnTo>
                    <a:pt x="958919" y="1085498"/>
                  </a:lnTo>
                  <a:close/>
                </a:path>
                <a:path w="1065529" h="3698875">
                  <a:moveTo>
                    <a:pt x="979342" y="1085498"/>
                  </a:moveTo>
                  <a:lnTo>
                    <a:pt x="968787" y="1085498"/>
                  </a:lnTo>
                  <a:lnTo>
                    <a:pt x="972568" y="1072761"/>
                  </a:lnTo>
                  <a:lnTo>
                    <a:pt x="976249" y="1072761"/>
                  </a:lnTo>
                  <a:lnTo>
                    <a:pt x="979342" y="1085498"/>
                  </a:lnTo>
                  <a:close/>
                </a:path>
                <a:path w="1065529" h="3698875">
                  <a:moveTo>
                    <a:pt x="1002643" y="1085498"/>
                  </a:moveTo>
                  <a:lnTo>
                    <a:pt x="995995" y="1085498"/>
                  </a:lnTo>
                  <a:lnTo>
                    <a:pt x="987815" y="1072761"/>
                  </a:lnTo>
                  <a:lnTo>
                    <a:pt x="1006014" y="1072761"/>
                  </a:lnTo>
                  <a:lnTo>
                    <a:pt x="1002643" y="1085498"/>
                  </a:lnTo>
                  <a:close/>
                </a:path>
                <a:path w="1065529" h="3698875">
                  <a:moveTo>
                    <a:pt x="625984" y="1098198"/>
                  </a:moveTo>
                  <a:lnTo>
                    <a:pt x="622214" y="1098198"/>
                  </a:lnTo>
                  <a:lnTo>
                    <a:pt x="624887" y="1085498"/>
                  </a:lnTo>
                  <a:lnTo>
                    <a:pt x="627628" y="1085498"/>
                  </a:lnTo>
                  <a:lnTo>
                    <a:pt x="625984" y="1098198"/>
                  </a:lnTo>
                  <a:close/>
                </a:path>
                <a:path w="1065529" h="3698875">
                  <a:moveTo>
                    <a:pt x="630164" y="1098198"/>
                  </a:moveTo>
                  <a:lnTo>
                    <a:pt x="627902" y="1085498"/>
                  </a:lnTo>
                  <a:lnTo>
                    <a:pt x="634482" y="1085498"/>
                  </a:lnTo>
                  <a:lnTo>
                    <a:pt x="630164" y="1098198"/>
                  </a:lnTo>
                  <a:close/>
                </a:path>
                <a:path w="1065529" h="3698875">
                  <a:moveTo>
                    <a:pt x="642537" y="1088606"/>
                  </a:moveTo>
                  <a:lnTo>
                    <a:pt x="641883" y="1085498"/>
                  </a:lnTo>
                  <a:lnTo>
                    <a:pt x="645036" y="1085498"/>
                  </a:lnTo>
                  <a:lnTo>
                    <a:pt x="642537" y="1088606"/>
                  </a:lnTo>
                  <a:close/>
                </a:path>
                <a:path w="1065529" h="3698875">
                  <a:moveTo>
                    <a:pt x="644203" y="1096521"/>
                  </a:moveTo>
                  <a:lnTo>
                    <a:pt x="642537" y="1088606"/>
                  </a:lnTo>
                  <a:lnTo>
                    <a:pt x="645036" y="1085498"/>
                  </a:lnTo>
                  <a:lnTo>
                    <a:pt x="644318" y="1094996"/>
                  </a:lnTo>
                  <a:lnTo>
                    <a:pt x="644203" y="1096521"/>
                  </a:lnTo>
                  <a:close/>
                </a:path>
                <a:path w="1065529" h="3698875">
                  <a:moveTo>
                    <a:pt x="647571" y="1098198"/>
                  </a:moveTo>
                  <a:lnTo>
                    <a:pt x="644556" y="1098198"/>
                  </a:lnTo>
                  <a:lnTo>
                    <a:pt x="644203" y="1096521"/>
                  </a:lnTo>
                  <a:lnTo>
                    <a:pt x="645036" y="1085498"/>
                  </a:lnTo>
                  <a:lnTo>
                    <a:pt x="652574" y="1085498"/>
                  </a:lnTo>
                  <a:lnTo>
                    <a:pt x="647571" y="1098198"/>
                  </a:lnTo>
                  <a:close/>
                </a:path>
                <a:path w="1065529" h="3698875">
                  <a:moveTo>
                    <a:pt x="677099" y="1098198"/>
                  </a:moveTo>
                  <a:lnTo>
                    <a:pt x="672517" y="1098198"/>
                  </a:lnTo>
                  <a:lnTo>
                    <a:pt x="673957" y="1085498"/>
                  </a:lnTo>
                  <a:lnTo>
                    <a:pt x="677383" y="1085498"/>
                  </a:lnTo>
                  <a:lnTo>
                    <a:pt x="677170" y="1094996"/>
                  </a:lnTo>
                  <a:lnTo>
                    <a:pt x="677099" y="1098198"/>
                  </a:lnTo>
                  <a:close/>
                </a:path>
                <a:path w="1065529" h="3698875">
                  <a:moveTo>
                    <a:pt x="702398" y="1098198"/>
                  </a:moveTo>
                  <a:lnTo>
                    <a:pt x="695613" y="1098198"/>
                  </a:lnTo>
                  <a:lnTo>
                    <a:pt x="693900" y="1085498"/>
                  </a:lnTo>
                  <a:lnTo>
                    <a:pt x="699383" y="1085498"/>
                  </a:lnTo>
                  <a:lnTo>
                    <a:pt x="702398" y="1098198"/>
                  </a:lnTo>
                  <a:close/>
                </a:path>
                <a:path w="1065529" h="3698875">
                  <a:moveTo>
                    <a:pt x="743793" y="1098198"/>
                  </a:moveTo>
                  <a:lnTo>
                    <a:pt x="736597" y="1098198"/>
                  </a:lnTo>
                  <a:lnTo>
                    <a:pt x="737693" y="1085498"/>
                  </a:lnTo>
                  <a:lnTo>
                    <a:pt x="745506" y="1085498"/>
                  </a:lnTo>
                  <a:lnTo>
                    <a:pt x="743793" y="1098198"/>
                  </a:lnTo>
                  <a:close/>
                </a:path>
                <a:path w="1065529" h="3698875">
                  <a:moveTo>
                    <a:pt x="890179" y="1098198"/>
                  </a:moveTo>
                  <a:lnTo>
                    <a:pt x="883600" y="1098198"/>
                  </a:lnTo>
                  <a:lnTo>
                    <a:pt x="889220" y="1085498"/>
                  </a:lnTo>
                  <a:lnTo>
                    <a:pt x="889937" y="1094996"/>
                  </a:lnTo>
                  <a:lnTo>
                    <a:pt x="890053" y="1096521"/>
                  </a:lnTo>
                  <a:lnTo>
                    <a:pt x="890179" y="1098198"/>
                  </a:lnTo>
                  <a:close/>
                </a:path>
                <a:path w="1065529" h="3698875">
                  <a:moveTo>
                    <a:pt x="934104" y="1098198"/>
                  </a:moveTo>
                  <a:lnTo>
                    <a:pt x="928216" y="1098198"/>
                  </a:lnTo>
                  <a:lnTo>
                    <a:pt x="929381" y="1085498"/>
                  </a:lnTo>
                  <a:lnTo>
                    <a:pt x="931163" y="1085498"/>
                  </a:lnTo>
                  <a:lnTo>
                    <a:pt x="934104" y="1098198"/>
                  </a:lnTo>
                  <a:close/>
                </a:path>
                <a:path w="1065529" h="3698875">
                  <a:moveTo>
                    <a:pt x="969130" y="1098198"/>
                  </a:moveTo>
                  <a:lnTo>
                    <a:pt x="958439" y="1098198"/>
                  </a:lnTo>
                  <a:lnTo>
                    <a:pt x="962756" y="1085498"/>
                  </a:lnTo>
                  <a:lnTo>
                    <a:pt x="969267" y="1085498"/>
                  </a:lnTo>
                  <a:lnTo>
                    <a:pt x="969148" y="1096521"/>
                  </a:lnTo>
                  <a:lnTo>
                    <a:pt x="969130" y="1098198"/>
                  </a:lnTo>
                  <a:close/>
                </a:path>
                <a:path w="1065529" h="3698875">
                  <a:moveTo>
                    <a:pt x="977628" y="1098198"/>
                  </a:moveTo>
                  <a:lnTo>
                    <a:pt x="971200" y="1098198"/>
                  </a:lnTo>
                  <a:lnTo>
                    <a:pt x="973448" y="1085498"/>
                  </a:lnTo>
                  <a:lnTo>
                    <a:pt x="977286" y="1085498"/>
                  </a:lnTo>
                  <a:lnTo>
                    <a:pt x="977542" y="1094996"/>
                  </a:lnTo>
                  <a:lnTo>
                    <a:pt x="977628" y="1098198"/>
                  </a:lnTo>
                  <a:close/>
                </a:path>
                <a:path w="1065529" h="3698875">
                  <a:moveTo>
                    <a:pt x="992433" y="1096521"/>
                  </a:moveTo>
                  <a:lnTo>
                    <a:pt x="991229" y="1094996"/>
                  </a:lnTo>
                  <a:lnTo>
                    <a:pt x="984207" y="1085498"/>
                  </a:lnTo>
                  <a:lnTo>
                    <a:pt x="991952" y="1085498"/>
                  </a:lnTo>
                  <a:lnTo>
                    <a:pt x="993182" y="1094996"/>
                  </a:lnTo>
                  <a:lnTo>
                    <a:pt x="992433" y="1096521"/>
                  </a:lnTo>
                  <a:close/>
                </a:path>
                <a:path w="1065529" h="3698875">
                  <a:moveTo>
                    <a:pt x="1000107" y="1098198"/>
                  </a:moveTo>
                  <a:lnTo>
                    <a:pt x="993596" y="1098198"/>
                  </a:lnTo>
                  <a:lnTo>
                    <a:pt x="993182" y="1094996"/>
                  </a:lnTo>
                  <a:lnTo>
                    <a:pt x="997846" y="1085498"/>
                  </a:lnTo>
                  <a:lnTo>
                    <a:pt x="1000107" y="1098198"/>
                  </a:lnTo>
                  <a:close/>
                </a:path>
                <a:path w="1065529" h="3698875">
                  <a:moveTo>
                    <a:pt x="1007706" y="1098198"/>
                  </a:moveTo>
                  <a:lnTo>
                    <a:pt x="1003195" y="1098198"/>
                  </a:lnTo>
                  <a:lnTo>
                    <a:pt x="1001478" y="1085498"/>
                  </a:lnTo>
                  <a:lnTo>
                    <a:pt x="1011434" y="1085498"/>
                  </a:lnTo>
                  <a:lnTo>
                    <a:pt x="1007706" y="1098198"/>
                  </a:lnTo>
                  <a:close/>
                </a:path>
                <a:path w="1065529" h="3698875">
                  <a:moveTo>
                    <a:pt x="644076" y="1098198"/>
                  </a:moveTo>
                  <a:lnTo>
                    <a:pt x="634824" y="1098198"/>
                  </a:lnTo>
                  <a:lnTo>
                    <a:pt x="642537" y="1088606"/>
                  </a:lnTo>
                  <a:lnTo>
                    <a:pt x="644203" y="1096521"/>
                  </a:lnTo>
                  <a:lnTo>
                    <a:pt x="644076" y="1098198"/>
                  </a:lnTo>
                  <a:close/>
                </a:path>
                <a:path w="1065529" h="3698875">
                  <a:moveTo>
                    <a:pt x="993596" y="1098198"/>
                  </a:moveTo>
                  <a:lnTo>
                    <a:pt x="992433" y="1096521"/>
                  </a:lnTo>
                  <a:lnTo>
                    <a:pt x="993182" y="1094996"/>
                  </a:lnTo>
                  <a:lnTo>
                    <a:pt x="993596" y="1098198"/>
                  </a:lnTo>
                  <a:close/>
                </a:path>
                <a:path w="1065529" h="3698875">
                  <a:moveTo>
                    <a:pt x="993596" y="1098198"/>
                  </a:moveTo>
                  <a:lnTo>
                    <a:pt x="991609" y="1098198"/>
                  </a:lnTo>
                  <a:lnTo>
                    <a:pt x="992433" y="1096521"/>
                  </a:lnTo>
                  <a:lnTo>
                    <a:pt x="993596" y="1098198"/>
                  </a:lnTo>
                  <a:close/>
                </a:path>
                <a:path w="1065529" h="3698875">
                  <a:moveTo>
                    <a:pt x="628108" y="1110898"/>
                  </a:moveTo>
                  <a:lnTo>
                    <a:pt x="623791" y="1110898"/>
                  </a:lnTo>
                  <a:lnTo>
                    <a:pt x="620227" y="1098198"/>
                  </a:lnTo>
                  <a:lnTo>
                    <a:pt x="627628" y="1098198"/>
                  </a:lnTo>
                  <a:lnTo>
                    <a:pt x="629901" y="1100831"/>
                  </a:lnTo>
                  <a:lnTo>
                    <a:pt x="628108" y="1110898"/>
                  </a:lnTo>
                  <a:close/>
                </a:path>
                <a:path w="1065529" h="3698875">
                  <a:moveTo>
                    <a:pt x="629901" y="1100831"/>
                  </a:moveTo>
                  <a:lnTo>
                    <a:pt x="627628" y="1098198"/>
                  </a:lnTo>
                  <a:lnTo>
                    <a:pt x="630370" y="1098198"/>
                  </a:lnTo>
                  <a:lnTo>
                    <a:pt x="629901" y="1100831"/>
                  </a:lnTo>
                  <a:close/>
                </a:path>
                <a:path w="1065529" h="3698875">
                  <a:moveTo>
                    <a:pt x="638594" y="1110898"/>
                  </a:moveTo>
                  <a:lnTo>
                    <a:pt x="629901" y="1100831"/>
                  </a:lnTo>
                  <a:lnTo>
                    <a:pt x="630370" y="1098198"/>
                  </a:lnTo>
                  <a:lnTo>
                    <a:pt x="637429" y="1098198"/>
                  </a:lnTo>
                  <a:lnTo>
                    <a:pt x="638594" y="1110898"/>
                  </a:lnTo>
                  <a:close/>
                </a:path>
                <a:path w="1065529" h="3698875">
                  <a:moveTo>
                    <a:pt x="655041" y="1110898"/>
                  </a:moveTo>
                  <a:lnTo>
                    <a:pt x="650107" y="1110898"/>
                  </a:lnTo>
                  <a:lnTo>
                    <a:pt x="650433" y="1100831"/>
                  </a:lnTo>
                  <a:lnTo>
                    <a:pt x="650518" y="1098198"/>
                  </a:lnTo>
                  <a:lnTo>
                    <a:pt x="661072" y="1098198"/>
                  </a:lnTo>
                  <a:lnTo>
                    <a:pt x="655041" y="1110898"/>
                  </a:lnTo>
                  <a:close/>
                </a:path>
                <a:path w="1065529" h="3698875">
                  <a:moveTo>
                    <a:pt x="673477" y="1110898"/>
                  </a:moveTo>
                  <a:lnTo>
                    <a:pt x="663951" y="1110898"/>
                  </a:lnTo>
                  <a:lnTo>
                    <a:pt x="667515" y="1098198"/>
                  </a:lnTo>
                  <a:lnTo>
                    <a:pt x="674026" y="1098198"/>
                  </a:lnTo>
                  <a:lnTo>
                    <a:pt x="673477" y="1110898"/>
                  </a:lnTo>
                  <a:close/>
                </a:path>
                <a:path w="1065529" h="3698875">
                  <a:moveTo>
                    <a:pt x="683551" y="1110898"/>
                  </a:moveTo>
                  <a:lnTo>
                    <a:pt x="678206" y="1098198"/>
                  </a:lnTo>
                  <a:lnTo>
                    <a:pt x="685882" y="1098198"/>
                  </a:lnTo>
                  <a:lnTo>
                    <a:pt x="683551" y="1110898"/>
                  </a:lnTo>
                  <a:close/>
                </a:path>
                <a:path w="1065529" h="3698875">
                  <a:moveTo>
                    <a:pt x="780732" y="1110898"/>
                  </a:moveTo>
                  <a:lnTo>
                    <a:pt x="778127" y="1110898"/>
                  </a:lnTo>
                  <a:lnTo>
                    <a:pt x="775523" y="1098198"/>
                  </a:lnTo>
                  <a:lnTo>
                    <a:pt x="785598" y="1098198"/>
                  </a:lnTo>
                  <a:lnTo>
                    <a:pt x="780732" y="1110898"/>
                  </a:lnTo>
                  <a:close/>
                </a:path>
                <a:path w="1065529" h="3698875">
                  <a:moveTo>
                    <a:pt x="974133" y="1110898"/>
                  </a:moveTo>
                  <a:lnTo>
                    <a:pt x="970227" y="1110898"/>
                  </a:lnTo>
                  <a:lnTo>
                    <a:pt x="972831" y="1098198"/>
                  </a:lnTo>
                  <a:lnTo>
                    <a:pt x="974133" y="1110898"/>
                  </a:lnTo>
                  <a:close/>
                </a:path>
                <a:path w="1065529" h="3698875">
                  <a:moveTo>
                    <a:pt x="990296" y="1110898"/>
                  </a:moveTo>
                  <a:lnTo>
                    <a:pt x="982837" y="1110898"/>
                  </a:lnTo>
                  <a:lnTo>
                    <a:pt x="986068" y="1098198"/>
                  </a:lnTo>
                  <a:lnTo>
                    <a:pt x="989005" y="1098198"/>
                  </a:lnTo>
                  <a:lnTo>
                    <a:pt x="990296" y="1110898"/>
                  </a:lnTo>
                  <a:close/>
                </a:path>
                <a:path w="1065529" h="3698875">
                  <a:moveTo>
                    <a:pt x="1007440" y="1110898"/>
                  </a:moveTo>
                  <a:lnTo>
                    <a:pt x="1000587" y="1110898"/>
                  </a:lnTo>
                  <a:lnTo>
                    <a:pt x="1001615" y="1098198"/>
                  </a:lnTo>
                  <a:lnTo>
                    <a:pt x="1007440" y="1110898"/>
                  </a:lnTo>
                  <a:close/>
                </a:path>
                <a:path w="1065529" h="3698875">
                  <a:moveTo>
                    <a:pt x="625853" y="1123335"/>
                  </a:moveTo>
                  <a:lnTo>
                    <a:pt x="624133" y="1110898"/>
                  </a:lnTo>
                  <a:lnTo>
                    <a:pt x="629410" y="1110898"/>
                  </a:lnTo>
                  <a:lnTo>
                    <a:pt x="625853" y="1123335"/>
                  </a:lnTo>
                  <a:close/>
                </a:path>
                <a:path w="1065529" h="3698875">
                  <a:moveTo>
                    <a:pt x="649689" y="1123560"/>
                  </a:moveTo>
                  <a:lnTo>
                    <a:pt x="643061" y="1123560"/>
                  </a:lnTo>
                  <a:lnTo>
                    <a:pt x="647229" y="1110898"/>
                  </a:lnTo>
                  <a:lnTo>
                    <a:pt x="649645" y="1123335"/>
                  </a:lnTo>
                  <a:lnTo>
                    <a:pt x="649689" y="1123560"/>
                  </a:lnTo>
                  <a:close/>
                </a:path>
                <a:path w="1065529" h="3698875">
                  <a:moveTo>
                    <a:pt x="657668" y="1123560"/>
                  </a:moveTo>
                  <a:lnTo>
                    <a:pt x="652398" y="1123560"/>
                  </a:lnTo>
                  <a:lnTo>
                    <a:pt x="662082" y="1110898"/>
                  </a:lnTo>
                  <a:lnTo>
                    <a:pt x="657746" y="1123335"/>
                  </a:lnTo>
                  <a:lnTo>
                    <a:pt x="657668" y="1123560"/>
                  </a:lnTo>
                  <a:close/>
                </a:path>
                <a:path w="1065529" h="3698875">
                  <a:moveTo>
                    <a:pt x="697577" y="1123335"/>
                  </a:moveTo>
                  <a:lnTo>
                    <a:pt x="697669" y="1110898"/>
                  </a:lnTo>
                  <a:lnTo>
                    <a:pt x="702947" y="1110898"/>
                  </a:lnTo>
                  <a:lnTo>
                    <a:pt x="697577" y="1123335"/>
                  </a:lnTo>
                  <a:close/>
                </a:path>
                <a:path w="1065529" h="3698875">
                  <a:moveTo>
                    <a:pt x="708478" y="1123560"/>
                  </a:moveTo>
                  <a:lnTo>
                    <a:pt x="703425" y="1123560"/>
                  </a:lnTo>
                  <a:lnTo>
                    <a:pt x="702947" y="1110898"/>
                  </a:lnTo>
                  <a:lnTo>
                    <a:pt x="706870" y="1110898"/>
                  </a:lnTo>
                  <a:lnTo>
                    <a:pt x="708449" y="1123335"/>
                  </a:lnTo>
                  <a:lnTo>
                    <a:pt x="708478" y="1123560"/>
                  </a:lnTo>
                  <a:close/>
                </a:path>
                <a:path w="1065529" h="3698875">
                  <a:moveTo>
                    <a:pt x="731587" y="1123560"/>
                  </a:moveTo>
                  <a:lnTo>
                    <a:pt x="723772" y="1123560"/>
                  </a:lnTo>
                  <a:lnTo>
                    <a:pt x="721039" y="1110898"/>
                  </a:lnTo>
                  <a:lnTo>
                    <a:pt x="729537" y="1110898"/>
                  </a:lnTo>
                  <a:lnTo>
                    <a:pt x="731551" y="1123335"/>
                  </a:lnTo>
                  <a:lnTo>
                    <a:pt x="731587" y="1123560"/>
                  </a:lnTo>
                  <a:close/>
                </a:path>
                <a:path w="1065529" h="3698875">
                  <a:moveTo>
                    <a:pt x="732056" y="1123335"/>
                  </a:moveTo>
                  <a:lnTo>
                    <a:pt x="732005" y="1110898"/>
                  </a:lnTo>
                  <a:lnTo>
                    <a:pt x="737333" y="1110898"/>
                  </a:lnTo>
                  <a:lnTo>
                    <a:pt x="732056" y="1123335"/>
                  </a:lnTo>
                  <a:close/>
                </a:path>
                <a:path w="1065529" h="3698875">
                  <a:moveTo>
                    <a:pt x="763527" y="1123560"/>
                  </a:moveTo>
                  <a:lnTo>
                    <a:pt x="757582" y="1123560"/>
                  </a:lnTo>
                  <a:lnTo>
                    <a:pt x="762433" y="1110898"/>
                  </a:lnTo>
                  <a:lnTo>
                    <a:pt x="763507" y="1123335"/>
                  </a:lnTo>
                  <a:lnTo>
                    <a:pt x="763527" y="1123560"/>
                  </a:lnTo>
                  <a:close/>
                </a:path>
                <a:path w="1065529" h="3698875">
                  <a:moveTo>
                    <a:pt x="913003" y="1123560"/>
                  </a:moveTo>
                  <a:lnTo>
                    <a:pt x="907238" y="1123560"/>
                  </a:lnTo>
                  <a:lnTo>
                    <a:pt x="905325" y="1110898"/>
                  </a:lnTo>
                  <a:lnTo>
                    <a:pt x="913755" y="1110898"/>
                  </a:lnTo>
                  <a:lnTo>
                    <a:pt x="913017" y="1123335"/>
                  </a:lnTo>
                  <a:lnTo>
                    <a:pt x="913003" y="1123560"/>
                  </a:lnTo>
                  <a:close/>
                </a:path>
                <a:path w="1065529" h="3698875">
                  <a:moveTo>
                    <a:pt x="934603" y="1123335"/>
                  </a:moveTo>
                  <a:lnTo>
                    <a:pt x="931642" y="1110898"/>
                  </a:lnTo>
                  <a:lnTo>
                    <a:pt x="937159" y="1110898"/>
                  </a:lnTo>
                  <a:lnTo>
                    <a:pt x="934603" y="1123335"/>
                  </a:lnTo>
                  <a:close/>
                </a:path>
                <a:path w="1065529" h="3698875">
                  <a:moveTo>
                    <a:pt x="962136" y="1123560"/>
                  </a:moveTo>
                  <a:lnTo>
                    <a:pt x="954190" y="1123560"/>
                  </a:lnTo>
                  <a:lnTo>
                    <a:pt x="954122" y="1110898"/>
                  </a:lnTo>
                  <a:lnTo>
                    <a:pt x="960769" y="1110898"/>
                  </a:lnTo>
                  <a:lnTo>
                    <a:pt x="962111" y="1123335"/>
                  </a:lnTo>
                  <a:lnTo>
                    <a:pt x="962136" y="1123560"/>
                  </a:lnTo>
                  <a:close/>
                </a:path>
                <a:path w="1065529" h="3698875">
                  <a:moveTo>
                    <a:pt x="970067" y="1123560"/>
                  </a:moveTo>
                  <a:lnTo>
                    <a:pt x="964260" y="1123560"/>
                  </a:lnTo>
                  <a:lnTo>
                    <a:pt x="962688" y="1110898"/>
                  </a:lnTo>
                  <a:lnTo>
                    <a:pt x="970067" y="1123560"/>
                  </a:lnTo>
                  <a:close/>
                </a:path>
                <a:path w="1065529" h="3698875">
                  <a:moveTo>
                    <a:pt x="997372" y="1123560"/>
                  </a:moveTo>
                  <a:lnTo>
                    <a:pt x="997252" y="1123335"/>
                  </a:lnTo>
                  <a:lnTo>
                    <a:pt x="991883" y="1110898"/>
                  </a:lnTo>
                  <a:lnTo>
                    <a:pt x="999490" y="1110898"/>
                  </a:lnTo>
                  <a:lnTo>
                    <a:pt x="997410" y="1123335"/>
                  </a:lnTo>
                  <a:lnTo>
                    <a:pt x="997372" y="1123560"/>
                  </a:lnTo>
                  <a:close/>
                </a:path>
                <a:path w="1065529" h="3698875">
                  <a:moveTo>
                    <a:pt x="1003877" y="1136298"/>
                  </a:moveTo>
                  <a:lnTo>
                    <a:pt x="1001952" y="1123560"/>
                  </a:lnTo>
                  <a:lnTo>
                    <a:pt x="998066" y="1123560"/>
                  </a:lnTo>
                  <a:lnTo>
                    <a:pt x="1002891" y="1110898"/>
                  </a:lnTo>
                  <a:lnTo>
                    <a:pt x="1006675" y="1123335"/>
                  </a:lnTo>
                  <a:lnTo>
                    <a:pt x="1003877" y="1136298"/>
                  </a:lnTo>
                  <a:close/>
                </a:path>
                <a:path w="1065529" h="3698875">
                  <a:moveTo>
                    <a:pt x="622283" y="1136298"/>
                  </a:moveTo>
                  <a:lnTo>
                    <a:pt x="612756" y="1136298"/>
                  </a:lnTo>
                  <a:lnTo>
                    <a:pt x="615919" y="1123560"/>
                  </a:lnTo>
                  <a:lnTo>
                    <a:pt x="622283" y="1136298"/>
                  </a:lnTo>
                  <a:close/>
                </a:path>
                <a:path w="1065529" h="3698875">
                  <a:moveTo>
                    <a:pt x="634768" y="1136298"/>
                  </a:moveTo>
                  <a:lnTo>
                    <a:pt x="624065" y="1136298"/>
                  </a:lnTo>
                  <a:lnTo>
                    <a:pt x="629907" y="1123560"/>
                  </a:lnTo>
                  <a:lnTo>
                    <a:pt x="633810" y="1123560"/>
                  </a:lnTo>
                  <a:lnTo>
                    <a:pt x="634768" y="1136298"/>
                  </a:lnTo>
                  <a:close/>
                </a:path>
                <a:path w="1065529" h="3698875">
                  <a:moveTo>
                    <a:pt x="670804" y="1136298"/>
                  </a:moveTo>
                  <a:lnTo>
                    <a:pt x="660012" y="1123560"/>
                  </a:lnTo>
                  <a:lnTo>
                    <a:pt x="671010" y="1123560"/>
                  </a:lnTo>
                  <a:lnTo>
                    <a:pt x="670804" y="1136298"/>
                  </a:lnTo>
                  <a:close/>
                </a:path>
                <a:path w="1065529" h="3698875">
                  <a:moveTo>
                    <a:pt x="694011" y="1136298"/>
                  </a:moveTo>
                  <a:lnTo>
                    <a:pt x="689514" y="1136298"/>
                  </a:lnTo>
                  <a:lnTo>
                    <a:pt x="691173" y="1123560"/>
                  </a:lnTo>
                  <a:lnTo>
                    <a:pt x="694011" y="1136298"/>
                  </a:lnTo>
                  <a:close/>
                </a:path>
                <a:path w="1065529" h="3698875">
                  <a:moveTo>
                    <a:pt x="790532" y="1136298"/>
                  </a:moveTo>
                  <a:lnTo>
                    <a:pt x="786215" y="1136298"/>
                  </a:lnTo>
                  <a:lnTo>
                    <a:pt x="786008" y="1123560"/>
                  </a:lnTo>
                  <a:lnTo>
                    <a:pt x="792878" y="1123560"/>
                  </a:lnTo>
                  <a:lnTo>
                    <a:pt x="790532" y="1136298"/>
                  </a:lnTo>
                  <a:close/>
                </a:path>
                <a:path w="1065529" h="3698875">
                  <a:moveTo>
                    <a:pt x="992843" y="1136298"/>
                  </a:moveTo>
                  <a:lnTo>
                    <a:pt x="984139" y="1136298"/>
                  </a:lnTo>
                  <a:lnTo>
                    <a:pt x="985926" y="1123560"/>
                  </a:lnTo>
                  <a:lnTo>
                    <a:pt x="992843" y="1136298"/>
                  </a:lnTo>
                  <a:close/>
                </a:path>
                <a:path w="1065529" h="3698875">
                  <a:moveTo>
                    <a:pt x="625504" y="1148998"/>
                  </a:moveTo>
                  <a:lnTo>
                    <a:pt x="618119" y="1148998"/>
                  </a:lnTo>
                  <a:lnTo>
                    <a:pt x="616170" y="1136633"/>
                  </a:lnTo>
                  <a:lnTo>
                    <a:pt x="616117" y="1136298"/>
                  </a:lnTo>
                  <a:lnTo>
                    <a:pt x="625710" y="1136298"/>
                  </a:lnTo>
                  <a:lnTo>
                    <a:pt x="625607" y="1142644"/>
                  </a:lnTo>
                  <a:lnTo>
                    <a:pt x="625504" y="1148998"/>
                  </a:lnTo>
                  <a:close/>
                </a:path>
                <a:path w="1065529" h="3698875">
                  <a:moveTo>
                    <a:pt x="638799" y="1148998"/>
                  </a:moveTo>
                  <a:lnTo>
                    <a:pt x="632220" y="1148998"/>
                  </a:lnTo>
                  <a:lnTo>
                    <a:pt x="632688" y="1138158"/>
                  </a:lnTo>
                  <a:lnTo>
                    <a:pt x="632768" y="1136298"/>
                  </a:lnTo>
                  <a:lnTo>
                    <a:pt x="638101" y="1136298"/>
                  </a:lnTo>
                  <a:lnTo>
                    <a:pt x="638507" y="1138158"/>
                  </a:lnTo>
                  <a:lnTo>
                    <a:pt x="638799" y="1148998"/>
                  </a:lnTo>
                  <a:close/>
                </a:path>
                <a:path w="1065529" h="3698875">
                  <a:moveTo>
                    <a:pt x="638507" y="1138158"/>
                  </a:moveTo>
                  <a:lnTo>
                    <a:pt x="638174" y="1136633"/>
                  </a:lnTo>
                  <a:lnTo>
                    <a:pt x="638101" y="1136298"/>
                  </a:lnTo>
                  <a:lnTo>
                    <a:pt x="638457" y="1136298"/>
                  </a:lnTo>
                  <a:lnTo>
                    <a:pt x="638507" y="1138158"/>
                  </a:lnTo>
                  <a:close/>
                </a:path>
                <a:path w="1065529" h="3698875">
                  <a:moveTo>
                    <a:pt x="651478" y="1148998"/>
                  </a:moveTo>
                  <a:lnTo>
                    <a:pt x="640872" y="1148998"/>
                  </a:lnTo>
                  <a:lnTo>
                    <a:pt x="638507" y="1138158"/>
                  </a:lnTo>
                  <a:lnTo>
                    <a:pt x="638457" y="1136298"/>
                  </a:lnTo>
                  <a:lnTo>
                    <a:pt x="650450" y="1136298"/>
                  </a:lnTo>
                  <a:lnTo>
                    <a:pt x="651478" y="1148998"/>
                  </a:lnTo>
                  <a:close/>
                </a:path>
                <a:path w="1065529" h="3698875">
                  <a:moveTo>
                    <a:pt x="668611" y="1148998"/>
                  </a:moveTo>
                  <a:lnTo>
                    <a:pt x="663814" y="1148998"/>
                  </a:lnTo>
                  <a:lnTo>
                    <a:pt x="660211" y="1136633"/>
                  </a:lnTo>
                  <a:lnTo>
                    <a:pt x="660113" y="1136298"/>
                  </a:lnTo>
                  <a:lnTo>
                    <a:pt x="669159" y="1136298"/>
                  </a:lnTo>
                  <a:lnTo>
                    <a:pt x="668611" y="1148998"/>
                  </a:lnTo>
                  <a:close/>
                </a:path>
                <a:path w="1065529" h="3698875">
                  <a:moveTo>
                    <a:pt x="669160" y="1148998"/>
                  </a:moveTo>
                  <a:lnTo>
                    <a:pt x="668611" y="1148998"/>
                  </a:lnTo>
                  <a:lnTo>
                    <a:pt x="669079" y="1138158"/>
                  </a:lnTo>
                  <a:lnTo>
                    <a:pt x="669159" y="1136298"/>
                  </a:lnTo>
                  <a:lnTo>
                    <a:pt x="672723" y="1136298"/>
                  </a:lnTo>
                  <a:lnTo>
                    <a:pt x="669160" y="1148998"/>
                  </a:lnTo>
                  <a:close/>
                </a:path>
                <a:path w="1065529" h="3698875">
                  <a:moveTo>
                    <a:pt x="677452" y="1148998"/>
                  </a:moveTo>
                  <a:lnTo>
                    <a:pt x="669160" y="1148998"/>
                  </a:lnTo>
                  <a:lnTo>
                    <a:pt x="672630" y="1136633"/>
                  </a:lnTo>
                  <a:lnTo>
                    <a:pt x="672723" y="1136298"/>
                  </a:lnTo>
                  <a:lnTo>
                    <a:pt x="677726" y="1136298"/>
                  </a:lnTo>
                  <a:lnTo>
                    <a:pt x="677452" y="1148998"/>
                  </a:lnTo>
                  <a:close/>
                </a:path>
                <a:path w="1065529" h="3698875">
                  <a:moveTo>
                    <a:pt x="726591" y="1148998"/>
                  </a:moveTo>
                  <a:lnTo>
                    <a:pt x="723712" y="1148998"/>
                  </a:lnTo>
                  <a:lnTo>
                    <a:pt x="723597" y="1142644"/>
                  </a:lnTo>
                  <a:lnTo>
                    <a:pt x="723483" y="1136298"/>
                  </a:lnTo>
                  <a:lnTo>
                    <a:pt x="727378" y="1136298"/>
                  </a:lnTo>
                  <a:lnTo>
                    <a:pt x="728888" y="1142644"/>
                  </a:lnTo>
                  <a:lnTo>
                    <a:pt x="726591" y="1148998"/>
                  </a:lnTo>
                  <a:close/>
                </a:path>
                <a:path w="1065529" h="3698875">
                  <a:moveTo>
                    <a:pt x="736733" y="1148998"/>
                  </a:moveTo>
                  <a:lnTo>
                    <a:pt x="730400" y="1148998"/>
                  </a:lnTo>
                  <a:lnTo>
                    <a:pt x="728888" y="1142644"/>
                  </a:lnTo>
                  <a:lnTo>
                    <a:pt x="731061" y="1136633"/>
                  </a:lnTo>
                  <a:lnTo>
                    <a:pt x="731182" y="1136298"/>
                  </a:lnTo>
                  <a:lnTo>
                    <a:pt x="738379" y="1136298"/>
                  </a:lnTo>
                  <a:lnTo>
                    <a:pt x="736733" y="1148998"/>
                  </a:lnTo>
                  <a:close/>
                </a:path>
                <a:path w="1065529" h="3698875">
                  <a:moveTo>
                    <a:pt x="758870" y="1148998"/>
                  </a:moveTo>
                  <a:lnTo>
                    <a:pt x="756468" y="1136633"/>
                  </a:lnTo>
                  <a:lnTo>
                    <a:pt x="756403" y="1136298"/>
                  </a:lnTo>
                  <a:lnTo>
                    <a:pt x="765860" y="1136298"/>
                  </a:lnTo>
                  <a:lnTo>
                    <a:pt x="758870" y="1148998"/>
                  </a:lnTo>
                  <a:close/>
                </a:path>
                <a:path w="1065529" h="3698875">
                  <a:moveTo>
                    <a:pt x="906628" y="1148998"/>
                  </a:moveTo>
                  <a:lnTo>
                    <a:pt x="895868" y="1148998"/>
                  </a:lnTo>
                  <a:lnTo>
                    <a:pt x="899605" y="1136633"/>
                  </a:lnTo>
                  <a:lnTo>
                    <a:pt x="899706" y="1136298"/>
                  </a:lnTo>
                  <a:lnTo>
                    <a:pt x="902036" y="1136298"/>
                  </a:lnTo>
                  <a:lnTo>
                    <a:pt x="906628" y="1148998"/>
                  </a:lnTo>
                  <a:close/>
                </a:path>
                <a:path w="1065529" h="3698875">
                  <a:moveTo>
                    <a:pt x="916360" y="1148998"/>
                  </a:moveTo>
                  <a:lnTo>
                    <a:pt x="916886" y="1138158"/>
                  </a:lnTo>
                  <a:lnTo>
                    <a:pt x="916977" y="1136298"/>
                  </a:lnTo>
                  <a:lnTo>
                    <a:pt x="926091" y="1136298"/>
                  </a:lnTo>
                  <a:lnTo>
                    <a:pt x="926125" y="1136432"/>
                  </a:lnTo>
                  <a:lnTo>
                    <a:pt x="916360" y="1148998"/>
                  </a:lnTo>
                  <a:close/>
                </a:path>
                <a:path w="1065529" h="3698875">
                  <a:moveTo>
                    <a:pt x="956451" y="1148998"/>
                  </a:moveTo>
                  <a:lnTo>
                    <a:pt x="949112" y="1136633"/>
                  </a:lnTo>
                  <a:lnTo>
                    <a:pt x="948992" y="1136432"/>
                  </a:lnTo>
                  <a:lnTo>
                    <a:pt x="948913" y="1136298"/>
                  </a:lnTo>
                  <a:lnTo>
                    <a:pt x="957891" y="1136298"/>
                  </a:lnTo>
                  <a:lnTo>
                    <a:pt x="956451" y="1148998"/>
                  </a:lnTo>
                  <a:close/>
                </a:path>
                <a:path w="1065529" h="3698875">
                  <a:moveTo>
                    <a:pt x="1002101" y="1148998"/>
                  </a:moveTo>
                  <a:lnTo>
                    <a:pt x="1000827" y="1136633"/>
                  </a:lnTo>
                  <a:lnTo>
                    <a:pt x="1000793" y="1136298"/>
                  </a:lnTo>
                  <a:lnTo>
                    <a:pt x="1005299" y="1136298"/>
                  </a:lnTo>
                  <a:lnTo>
                    <a:pt x="1002101" y="1148998"/>
                  </a:lnTo>
                  <a:close/>
                </a:path>
                <a:path w="1065529" h="3698875">
                  <a:moveTo>
                    <a:pt x="701918" y="1148998"/>
                  </a:moveTo>
                  <a:lnTo>
                    <a:pt x="694654" y="1148998"/>
                  </a:lnTo>
                  <a:lnTo>
                    <a:pt x="695531" y="1138158"/>
                  </a:lnTo>
                  <a:lnTo>
                    <a:pt x="695655" y="1136633"/>
                  </a:lnTo>
                  <a:lnTo>
                    <a:pt x="695671" y="1136432"/>
                  </a:lnTo>
                  <a:lnTo>
                    <a:pt x="695846" y="1136633"/>
                  </a:lnTo>
                  <a:lnTo>
                    <a:pt x="701918" y="1148998"/>
                  </a:lnTo>
                  <a:close/>
                </a:path>
                <a:path w="1065529" h="3698875">
                  <a:moveTo>
                    <a:pt x="929312" y="1148998"/>
                  </a:moveTo>
                  <a:lnTo>
                    <a:pt x="921431" y="1148998"/>
                  </a:lnTo>
                  <a:lnTo>
                    <a:pt x="925968" y="1136633"/>
                  </a:lnTo>
                  <a:lnTo>
                    <a:pt x="926125" y="1136432"/>
                  </a:lnTo>
                  <a:lnTo>
                    <a:pt x="929312" y="1148998"/>
                  </a:lnTo>
                  <a:close/>
                </a:path>
                <a:path w="1065529" h="3698875">
                  <a:moveTo>
                    <a:pt x="947336" y="1148998"/>
                  </a:moveTo>
                  <a:lnTo>
                    <a:pt x="937810" y="1148998"/>
                  </a:lnTo>
                  <a:lnTo>
                    <a:pt x="943415" y="1136633"/>
                  </a:lnTo>
                  <a:lnTo>
                    <a:pt x="943507" y="1136432"/>
                  </a:lnTo>
                  <a:lnTo>
                    <a:pt x="943666" y="1136633"/>
                  </a:lnTo>
                  <a:lnTo>
                    <a:pt x="947336" y="1148998"/>
                  </a:lnTo>
                  <a:close/>
                </a:path>
                <a:path w="1065529" h="3698875">
                  <a:moveTo>
                    <a:pt x="730400" y="1148998"/>
                  </a:moveTo>
                  <a:lnTo>
                    <a:pt x="726591" y="1148998"/>
                  </a:lnTo>
                  <a:lnTo>
                    <a:pt x="728888" y="1142644"/>
                  </a:lnTo>
                  <a:lnTo>
                    <a:pt x="730400" y="1148998"/>
                  </a:lnTo>
                  <a:close/>
                </a:path>
                <a:path w="1065529" h="3698875">
                  <a:moveTo>
                    <a:pt x="616046" y="1161698"/>
                  </a:moveTo>
                  <a:lnTo>
                    <a:pt x="607754" y="1161698"/>
                  </a:lnTo>
                  <a:lnTo>
                    <a:pt x="606794" y="1148998"/>
                  </a:lnTo>
                  <a:lnTo>
                    <a:pt x="615361" y="1148998"/>
                  </a:lnTo>
                  <a:lnTo>
                    <a:pt x="616046" y="1161698"/>
                  </a:lnTo>
                  <a:close/>
                </a:path>
                <a:path w="1065529" h="3698875">
                  <a:moveTo>
                    <a:pt x="644556" y="1161698"/>
                  </a:moveTo>
                  <a:lnTo>
                    <a:pt x="634481" y="1161698"/>
                  </a:lnTo>
                  <a:lnTo>
                    <a:pt x="638045" y="1148998"/>
                  </a:lnTo>
                  <a:lnTo>
                    <a:pt x="641814" y="1148998"/>
                  </a:lnTo>
                  <a:lnTo>
                    <a:pt x="644506" y="1157043"/>
                  </a:lnTo>
                  <a:lnTo>
                    <a:pt x="644556" y="1161698"/>
                  </a:lnTo>
                  <a:close/>
                </a:path>
                <a:path w="1065529" h="3698875">
                  <a:moveTo>
                    <a:pt x="651958" y="1161698"/>
                  </a:moveTo>
                  <a:lnTo>
                    <a:pt x="646063" y="1161698"/>
                  </a:lnTo>
                  <a:lnTo>
                    <a:pt x="644506" y="1157043"/>
                  </a:lnTo>
                  <a:lnTo>
                    <a:pt x="644419" y="1148998"/>
                  </a:lnTo>
                  <a:lnTo>
                    <a:pt x="653465" y="1148998"/>
                  </a:lnTo>
                  <a:lnTo>
                    <a:pt x="651958" y="1161698"/>
                  </a:lnTo>
                  <a:close/>
                </a:path>
                <a:path w="1065529" h="3698875">
                  <a:moveTo>
                    <a:pt x="667718" y="1161698"/>
                  </a:moveTo>
                  <a:lnTo>
                    <a:pt x="660910" y="1161698"/>
                  </a:lnTo>
                  <a:lnTo>
                    <a:pt x="658069" y="1148998"/>
                  </a:lnTo>
                  <a:lnTo>
                    <a:pt x="666281" y="1148998"/>
                  </a:lnTo>
                  <a:lnTo>
                    <a:pt x="667718" y="1161698"/>
                  </a:lnTo>
                  <a:close/>
                </a:path>
                <a:path w="1065529" h="3698875">
                  <a:moveTo>
                    <a:pt x="680605" y="1161698"/>
                  </a:moveTo>
                  <a:lnTo>
                    <a:pt x="677109" y="1161698"/>
                  </a:lnTo>
                  <a:lnTo>
                    <a:pt x="675670" y="1148998"/>
                  </a:lnTo>
                  <a:lnTo>
                    <a:pt x="685471" y="1148998"/>
                  </a:lnTo>
                  <a:lnTo>
                    <a:pt x="680605" y="1161698"/>
                  </a:lnTo>
                  <a:close/>
                </a:path>
                <a:path w="1065529" h="3698875">
                  <a:moveTo>
                    <a:pt x="695956" y="1161698"/>
                  </a:moveTo>
                  <a:lnTo>
                    <a:pt x="692598" y="1148998"/>
                  </a:lnTo>
                  <a:lnTo>
                    <a:pt x="700548" y="1148998"/>
                  </a:lnTo>
                  <a:lnTo>
                    <a:pt x="695956" y="1161698"/>
                  </a:lnTo>
                  <a:close/>
                </a:path>
                <a:path w="1065529" h="3698875">
                  <a:moveTo>
                    <a:pt x="727961" y="1161698"/>
                  </a:moveTo>
                  <a:lnTo>
                    <a:pt x="717612" y="1161698"/>
                  </a:lnTo>
                  <a:lnTo>
                    <a:pt x="720628" y="1148998"/>
                  </a:lnTo>
                  <a:lnTo>
                    <a:pt x="725083" y="1148998"/>
                  </a:lnTo>
                  <a:lnTo>
                    <a:pt x="727961" y="1161698"/>
                  </a:lnTo>
                  <a:close/>
                </a:path>
                <a:path w="1065529" h="3698875">
                  <a:moveTo>
                    <a:pt x="886204" y="1161698"/>
                  </a:moveTo>
                  <a:lnTo>
                    <a:pt x="878186" y="1161698"/>
                  </a:lnTo>
                  <a:lnTo>
                    <a:pt x="875239" y="1148998"/>
                  </a:lnTo>
                  <a:lnTo>
                    <a:pt x="882983" y="1148998"/>
                  </a:lnTo>
                  <a:lnTo>
                    <a:pt x="886204" y="1161698"/>
                  </a:lnTo>
                  <a:close/>
                </a:path>
                <a:path w="1065529" h="3698875">
                  <a:moveTo>
                    <a:pt x="951174" y="1161698"/>
                  </a:moveTo>
                  <a:lnTo>
                    <a:pt x="947405" y="1161698"/>
                  </a:lnTo>
                  <a:lnTo>
                    <a:pt x="941854" y="1148998"/>
                  </a:lnTo>
                  <a:lnTo>
                    <a:pt x="952750" y="1148998"/>
                  </a:lnTo>
                  <a:lnTo>
                    <a:pt x="951174" y="1161698"/>
                  </a:lnTo>
                  <a:close/>
                </a:path>
                <a:path w="1065529" h="3698875">
                  <a:moveTo>
                    <a:pt x="959261" y="1161698"/>
                  </a:moveTo>
                  <a:lnTo>
                    <a:pt x="957959" y="1148998"/>
                  </a:lnTo>
                  <a:lnTo>
                    <a:pt x="964744" y="1148998"/>
                  </a:lnTo>
                  <a:lnTo>
                    <a:pt x="959261" y="1161698"/>
                  </a:lnTo>
                  <a:close/>
                </a:path>
                <a:path w="1065529" h="3698875">
                  <a:moveTo>
                    <a:pt x="973996" y="1161698"/>
                  </a:moveTo>
                  <a:lnTo>
                    <a:pt x="968993" y="1161698"/>
                  </a:lnTo>
                  <a:lnTo>
                    <a:pt x="968376" y="1148998"/>
                  </a:lnTo>
                  <a:lnTo>
                    <a:pt x="974956" y="1148998"/>
                  </a:lnTo>
                  <a:lnTo>
                    <a:pt x="973996" y="1161698"/>
                  </a:lnTo>
                  <a:close/>
                </a:path>
                <a:path w="1065529" h="3698875">
                  <a:moveTo>
                    <a:pt x="1006089" y="1161698"/>
                  </a:moveTo>
                  <a:lnTo>
                    <a:pt x="995927" y="1161698"/>
                  </a:lnTo>
                  <a:lnTo>
                    <a:pt x="998736" y="1148998"/>
                  </a:lnTo>
                  <a:lnTo>
                    <a:pt x="1005727" y="1148998"/>
                  </a:lnTo>
                  <a:lnTo>
                    <a:pt x="1006089" y="1161698"/>
                  </a:lnTo>
                  <a:close/>
                </a:path>
                <a:path w="1065529" h="3698875">
                  <a:moveTo>
                    <a:pt x="646063" y="1161698"/>
                  </a:moveTo>
                  <a:lnTo>
                    <a:pt x="644556" y="1161698"/>
                  </a:lnTo>
                  <a:lnTo>
                    <a:pt x="644506" y="1157043"/>
                  </a:lnTo>
                  <a:lnTo>
                    <a:pt x="646063" y="1161698"/>
                  </a:lnTo>
                  <a:close/>
                </a:path>
                <a:path w="1065529" h="3698875">
                  <a:moveTo>
                    <a:pt x="617143" y="1187098"/>
                  </a:moveTo>
                  <a:lnTo>
                    <a:pt x="614881" y="1187098"/>
                  </a:lnTo>
                  <a:lnTo>
                    <a:pt x="611294" y="1175054"/>
                  </a:lnTo>
                  <a:lnTo>
                    <a:pt x="611225" y="1174822"/>
                  </a:lnTo>
                  <a:lnTo>
                    <a:pt x="611098" y="1174398"/>
                  </a:lnTo>
                  <a:lnTo>
                    <a:pt x="611660" y="1174398"/>
                  </a:lnTo>
                  <a:lnTo>
                    <a:pt x="610289" y="1161698"/>
                  </a:lnTo>
                  <a:lnTo>
                    <a:pt x="617622" y="1161698"/>
                  </a:lnTo>
                  <a:lnTo>
                    <a:pt x="618376" y="1174398"/>
                  </a:lnTo>
                  <a:lnTo>
                    <a:pt x="618378" y="1175054"/>
                  </a:lnTo>
                  <a:lnTo>
                    <a:pt x="617143" y="1187098"/>
                  </a:lnTo>
                  <a:close/>
                </a:path>
                <a:path w="1065529" h="3698875">
                  <a:moveTo>
                    <a:pt x="634002" y="1174398"/>
                  </a:moveTo>
                  <a:lnTo>
                    <a:pt x="625093" y="1174398"/>
                  </a:lnTo>
                  <a:lnTo>
                    <a:pt x="635373" y="1161698"/>
                  </a:lnTo>
                  <a:lnTo>
                    <a:pt x="634002" y="1174398"/>
                  </a:lnTo>
                  <a:close/>
                </a:path>
                <a:path w="1065529" h="3698875">
                  <a:moveTo>
                    <a:pt x="643185" y="1174398"/>
                  </a:moveTo>
                  <a:lnTo>
                    <a:pt x="636469" y="1174398"/>
                  </a:lnTo>
                  <a:lnTo>
                    <a:pt x="637154" y="1161698"/>
                  </a:lnTo>
                  <a:lnTo>
                    <a:pt x="643185" y="1174398"/>
                  </a:lnTo>
                  <a:close/>
                </a:path>
                <a:path w="1065529" h="3698875">
                  <a:moveTo>
                    <a:pt x="649627" y="1174398"/>
                  </a:moveTo>
                  <a:lnTo>
                    <a:pt x="644556" y="1174398"/>
                  </a:lnTo>
                  <a:lnTo>
                    <a:pt x="647092" y="1161698"/>
                  </a:lnTo>
                  <a:lnTo>
                    <a:pt x="649627" y="1174398"/>
                  </a:lnTo>
                  <a:close/>
                </a:path>
                <a:path w="1065529" h="3698875">
                  <a:moveTo>
                    <a:pt x="671216" y="1174398"/>
                  </a:moveTo>
                  <a:lnTo>
                    <a:pt x="666829" y="1174398"/>
                  </a:lnTo>
                  <a:lnTo>
                    <a:pt x="670051" y="1161698"/>
                  </a:lnTo>
                  <a:lnTo>
                    <a:pt x="672897" y="1170071"/>
                  </a:lnTo>
                  <a:lnTo>
                    <a:pt x="671216" y="1174398"/>
                  </a:lnTo>
                  <a:close/>
                </a:path>
                <a:path w="1065529" h="3698875">
                  <a:moveTo>
                    <a:pt x="679097" y="1174398"/>
                  </a:moveTo>
                  <a:lnTo>
                    <a:pt x="674368" y="1174398"/>
                  </a:lnTo>
                  <a:lnTo>
                    <a:pt x="672897" y="1170071"/>
                  </a:lnTo>
                  <a:lnTo>
                    <a:pt x="676150" y="1161698"/>
                  </a:lnTo>
                  <a:lnTo>
                    <a:pt x="680056" y="1161698"/>
                  </a:lnTo>
                  <a:lnTo>
                    <a:pt x="679097" y="1174398"/>
                  </a:lnTo>
                  <a:close/>
                </a:path>
                <a:path w="1065529" h="3698875">
                  <a:moveTo>
                    <a:pt x="685950" y="1174398"/>
                  </a:moveTo>
                  <a:lnTo>
                    <a:pt x="679577" y="1174398"/>
                  </a:lnTo>
                  <a:lnTo>
                    <a:pt x="683963" y="1161698"/>
                  </a:lnTo>
                  <a:lnTo>
                    <a:pt x="685950" y="1174398"/>
                  </a:lnTo>
                  <a:close/>
                </a:path>
                <a:path w="1065529" h="3698875">
                  <a:moveTo>
                    <a:pt x="739886" y="1174398"/>
                  </a:moveTo>
                  <a:lnTo>
                    <a:pt x="736116" y="1161698"/>
                  </a:lnTo>
                  <a:lnTo>
                    <a:pt x="741256" y="1161698"/>
                  </a:lnTo>
                  <a:lnTo>
                    <a:pt x="739886" y="1174398"/>
                  </a:lnTo>
                  <a:close/>
                </a:path>
                <a:path w="1065529" h="3698875">
                  <a:moveTo>
                    <a:pt x="934247" y="1174398"/>
                  </a:moveTo>
                  <a:lnTo>
                    <a:pt x="928970" y="1174398"/>
                  </a:lnTo>
                  <a:lnTo>
                    <a:pt x="924172" y="1161698"/>
                  </a:lnTo>
                  <a:lnTo>
                    <a:pt x="929860" y="1161698"/>
                  </a:lnTo>
                  <a:lnTo>
                    <a:pt x="934247" y="1174398"/>
                  </a:lnTo>
                  <a:close/>
                </a:path>
                <a:path w="1065529" h="3698875">
                  <a:moveTo>
                    <a:pt x="940895" y="1174398"/>
                  </a:moveTo>
                  <a:lnTo>
                    <a:pt x="941991" y="1161698"/>
                  </a:lnTo>
                  <a:lnTo>
                    <a:pt x="950078" y="1161698"/>
                  </a:lnTo>
                  <a:lnTo>
                    <a:pt x="940895" y="1174398"/>
                  </a:lnTo>
                  <a:close/>
                </a:path>
                <a:path w="1065529" h="3698875">
                  <a:moveTo>
                    <a:pt x="971323" y="1174398"/>
                  </a:moveTo>
                  <a:lnTo>
                    <a:pt x="966636" y="1174398"/>
                  </a:lnTo>
                  <a:lnTo>
                    <a:pt x="964718" y="1161698"/>
                  </a:lnTo>
                  <a:lnTo>
                    <a:pt x="974887" y="1161698"/>
                  </a:lnTo>
                  <a:lnTo>
                    <a:pt x="971323" y="1174398"/>
                  </a:lnTo>
                  <a:close/>
                </a:path>
                <a:path w="1065529" h="3698875">
                  <a:moveTo>
                    <a:pt x="978999" y="1174398"/>
                  </a:moveTo>
                  <a:lnTo>
                    <a:pt x="975570" y="1161698"/>
                  </a:lnTo>
                  <a:lnTo>
                    <a:pt x="984550" y="1161698"/>
                  </a:lnTo>
                  <a:lnTo>
                    <a:pt x="978999" y="1174398"/>
                  </a:lnTo>
                  <a:close/>
                </a:path>
                <a:path w="1065529" h="3698875">
                  <a:moveTo>
                    <a:pt x="990919" y="1171883"/>
                  </a:moveTo>
                  <a:lnTo>
                    <a:pt x="987017" y="1161698"/>
                  </a:lnTo>
                  <a:lnTo>
                    <a:pt x="992843" y="1161698"/>
                  </a:lnTo>
                  <a:lnTo>
                    <a:pt x="990919" y="1171883"/>
                  </a:lnTo>
                  <a:close/>
                </a:path>
                <a:path w="1065529" h="3698875">
                  <a:moveTo>
                    <a:pt x="995858" y="1174398"/>
                  </a:moveTo>
                  <a:lnTo>
                    <a:pt x="991883" y="1174398"/>
                  </a:lnTo>
                  <a:lnTo>
                    <a:pt x="990919" y="1171883"/>
                  </a:lnTo>
                  <a:lnTo>
                    <a:pt x="992843" y="1161698"/>
                  </a:lnTo>
                  <a:lnTo>
                    <a:pt x="996745" y="1167826"/>
                  </a:lnTo>
                  <a:lnTo>
                    <a:pt x="995858" y="1174398"/>
                  </a:lnTo>
                  <a:close/>
                </a:path>
                <a:path w="1065529" h="3698875">
                  <a:moveTo>
                    <a:pt x="996745" y="1167826"/>
                  </a:moveTo>
                  <a:lnTo>
                    <a:pt x="992843" y="1161698"/>
                  </a:lnTo>
                  <a:lnTo>
                    <a:pt x="997572" y="1161698"/>
                  </a:lnTo>
                  <a:lnTo>
                    <a:pt x="996745" y="1167826"/>
                  </a:lnTo>
                  <a:close/>
                </a:path>
                <a:path w="1065529" h="3698875">
                  <a:moveTo>
                    <a:pt x="1004836" y="1174398"/>
                  </a:moveTo>
                  <a:lnTo>
                    <a:pt x="1001341" y="1174398"/>
                  </a:lnTo>
                  <a:lnTo>
                    <a:pt x="1001447" y="1167826"/>
                  </a:lnTo>
                  <a:lnTo>
                    <a:pt x="1001547" y="1161698"/>
                  </a:lnTo>
                  <a:lnTo>
                    <a:pt x="1006824" y="1161698"/>
                  </a:lnTo>
                  <a:lnTo>
                    <a:pt x="1004836" y="1174398"/>
                  </a:lnTo>
                  <a:close/>
                </a:path>
                <a:path w="1065529" h="3698875">
                  <a:moveTo>
                    <a:pt x="1000930" y="1174398"/>
                  </a:moveTo>
                  <a:lnTo>
                    <a:pt x="995858" y="1174398"/>
                  </a:lnTo>
                  <a:lnTo>
                    <a:pt x="996745" y="1167826"/>
                  </a:lnTo>
                  <a:lnTo>
                    <a:pt x="1000930" y="1174398"/>
                  </a:lnTo>
                  <a:close/>
                </a:path>
                <a:path w="1065529" h="3698875">
                  <a:moveTo>
                    <a:pt x="674368" y="1174398"/>
                  </a:moveTo>
                  <a:lnTo>
                    <a:pt x="671216" y="1174398"/>
                  </a:lnTo>
                  <a:lnTo>
                    <a:pt x="672897" y="1170071"/>
                  </a:lnTo>
                  <a:lnTo>
                    <a:pt x="674368" y="1174398"/>
                  </a:lnTo>
                  <a:close/>
                </a:path>
                <a:path w="1065529" h="3698875">
                  <a:moveTo>
                    <a:pt x="991883" y="1174398"/>
                  </a:moveTo>
                  <a:lnTo>
                    <a:pt x="990444" y="1174398"/>
                  </a:lnTo>
                  <a:lnTo>
                    <a:pt x="990919" y="1171883"/>
                  </a:lnTo>
                  <a:lnTo>
                    <a:pt x="991883" y="1174398"/>
                  </a:lnTo>
                  <a:close/>
                </a:path>
                <a:path w="1065529" h="3698875">
                  <a:moveTo>
                    <a:pt x="642884" y="1187098"/>
                  </a:moveTo>
                  <a:lnTo>
                    <a:pt x="636263" y="1187098"/>
                  </a:lnTo>
                  <a:lnTo>
                    <a:pt x="636978" y="1175054"/>
                  </a:lnTo>
                  <a:lnTo>
                    <a:pt x="637017" y="1174398"/>
                  </a:lnTo>
                  <a:lnTo>
                    <a:pt x="641061" y="1174398"/>
                  </a:lnTo>
                  <a:lnTo>
                    <a:pt x="642884" y="1187098"/>
                  </a:lnTo>
                  <a:close/>
                </a:path>
                <a:path w="1065529" h="3698875">
                  <a:moveTo>
                    <a:pt x="660182" y="1187098"/>
                  </a:moveTo>
                  <a:lnTo>
                    <a:pt x="650381" y="1187098"/>
                  </a:lnTo>
                  <a:lnTo>
                    <a:pt x="648773" y="1175054"/>
                  </a:lnTo>
                  <a:lnTo>
                    <a:pt x="648685" y="1174398"/>
                  </a:lnTo>
                  <a:lnTo>
                    <a:pt x="654699" y="1174398"/>
                  </a:lnTo>
                  <a:lnTo>
                    <a:pt x="660182" y="1187098"/>
                  </a:lnTo>
                  <a:close/>
                </a:path>
                <a:path w="1065529" h="3698875">
                  <a:moveTo>
                    <a:pt x="669932" y="1187098"/>
                  </a:moveTo>
                  <a:lnTo>
                    <a:pt x="661209" y="1187098"/>
                  </a:lnTo>
                  <a:lnTo>
                    <a:pt x="662732" y="1175054"/>
                  </a:lnTo>
                  <a:lnTo>
                    <a:pt x="662815" y="1174398"/>
                  </a:lnTo>
                  <a:lnTo>
                    <a:pt x="667009" y="1174398"/>
                  </a:lnTo>
                  <a:lnTo>
                    <a:pt x="669932" y="1187098"/>
                  </a:lnTo>
                  <a:close/>
                </a:path>
                <a:path w="1065529" h="3698875">
                  <a:moveTo>
                    <a:pt x="691502" y="1187098"/>
                  </a:moveTo>
                  <a:lnTo>
                    <a:pt x="678686" y="1187098"/>
                  </a:lnTo>
                  <a:lnTo>
                    <a:pt x="682866" y="1174398"/>
                  </a:lnTo>
                  <a:lnTo>
                    <a:pt x="686841" y="1174398"/>
                  </a:lnTo>
                  <a:lnTo>
                    <a:pt x="691502" y="1187098"/>
                  </a:lnTo>
                  <a:close/>
                </a:path>
                <a:path w="1065529" h="3698875">
                  <a:moveTo>
                    <a:pt x="708498" y="1187098"/>
                  </a:moveTo>
                  <a:lnTo>
                    <a:pt x="703015" y="1174398"/>
                  </a:lnTo>
                  <a:lnTo>
                    <a:pt x="709663" y="1174398"/>
                  </a:lnTo>
                  <a:lnTo>
                    <a:pt x="708498" y="1187098"/>
                  </a:lnTo>
                  <a:close/>
                </a:path>
                <a:path w="1065529" h="3698875">
                  <a:moveTo>
                    <a:pt x="903543" y="1187098"/>
                  </a:moveTo>
                  <a:lnTo>
                    <a:pt x="898677" y="1174398"/>
                  </a:lnTo>
                  <a:lnTo>
                    <a:pt x="907038" y="1174398"/>
                  </a:lnTo>
                  <a:lnTo>
                    <a:pt x="903543" y="1187098"/>
                  </a:lnTo>
                  <a:close/>
                </a:path>
                <a:path w="1065529" h="3698875">
                  <a:moveTo>
                    <a:pt x="968719" y="1187098"/>
                  </a:moveTo>
                  <a:lnTo>
                    <a:pt x="962445" y="1187098"/>
                  </a:lnTo>
                  <a:lnTo>
                    <a:pt x="964260" y="1175054"/>
                  </a:lnTo>
                  <a:lnTo>
                    <a:pt x="964358" y="1174398"/>
                  </a:lnTo>
                  <a:lnTo>
                    <a:pt x="967236" y="1174398"/>
                  </a:lnTo>
                  <a:lnTo>
                    <a:pt x="968719" y="1187098"/>
                  </a:lnTo>
                  <a:close/>
                </a:path>
                <a:path w="1065529" h="3698875">
                  <a:moveTo>
                    <a:pt x="987565" y="1187098"/>
                  </a:moveTo>
                  <a:lnTo>
                    <a:pt x="983591" y="1187098"/>
                  </a:lnTo>
                  <a:lnTo>
                    <a:pt x="979205" y="1174398"/>
                  </a:lnTo>
                  <a:lnTo>
                    <a:pt x="989759" y="1174398"/>
                  </a:lnTo>
                  <a:lnTo>
                    <a:pt x="990166" y="1175054"/>
                  </a:lnTo>
                  <a:lnTo>
                    <a:pt x="987565" y="1187098"/>
                  </a:lnTo>
                  <a:close/>
                </a:path>
                <a:path w="1065529" h="3698875">
                  <a:moveTo>
                    <a:pt x="990166" y="1175054"/>
                  </a:moveTo>
                  <a:lnTo>
                    <a:pt x="989759" y="1174398"/>
                  </a:lnTo>
                  <a:lnTo>
                    <a:pt x="990307" y="1174398"/>
                  </a:lnTo>
                  <a:lnTo>
                    <a:pt x="990215" y="1174822"/>
                  </a:lnTo>
                  <a:lnTo>
                    <a:pt x="990166" y="1175054"/>
                  </a:lnTo>
                  <a:close/>
                </a:path>
                <a:path w="1065529" h="3698875">
                  <a:moveTo>
                    <a:pt x="997640" y="1187098"/>
                  </a:moveTo>
                  <a:lnTo>
                    <a:pt x="990166" y="1175054"/>
                  </a:lnTo>
                  <a:lnTo>
                    <a:pt x="990215" y="1174822"/>
                  </a:lnTo>
                  <a:lnTo>
                    <a:pt x="990307" y="1174398"/>
                  </a:lnTo>
                  <a:lnTo>
                    <a:pt x="999491" y="1174398"/>
                  </a:lnTo>
                  <a:lnTo>
                    <a:pt x="997640" y="1187098"/>
                  </a:lnTo>
                  <a:close/>
                </a:path>
                <a:path w="1065529" h="3698875">
                  <a:moveTo>
                    <a:pt x="608165" y="1199798"/>
                  </a:moveTo>
                  <a:lnTo>
                    <a:pt x="597748" y="1199798"/>
                  </a:lnTo>
                  <a:lnTo>
                    <a:pt x="600694" y="1187098"/>
                  </a:lnTo>
                  <a:lnTo>
                    <a:pt x="604464" y="1187098"/>
                  </a:lnTo>
                  <a:lnTo>
                    <a:pt x="608165" y="1199798"/>
                  </a:lnTo>
                  <a:close/>
                </a:path>
                <a:path w="1065529" h="3698875">
                  <a:moveTo>
                    <a:pt x="634906" y="1199798"/>
                  </a:moveTo>
                  <a:lnTo>
                    <a:pt x="625854" y="1199798"/>
                  </a:lnTo>
                  <a:lnTo>
                    <a:pt x="624681" y="1187098"/>
                  </a:lnTo>
                  <a:lnTo>
                    <a:pt x="633728" y="1187098"/>
                  </a:lnTo>
                  <a:lnTo>
                    <a:pt x="634840" y="1199077"/>
                  </a:lnTo>
                  <a:lnTo>
                    <a:pt x="634906" y="1199798"/>
                  </a:lnTo>
                  <a:close/>
                </a:path>
                <a:path w="1065529" h="3698875">
                  <a:moveTo>
                    <a:pt x="645157" y="1191306"/>
                  </a:moveTo>
                  <a:lnTo>
                    <a:pt x="642705" y="1187098"/>
                  </a:lnTo>
                  <a:lnTo>
                    <a:pt x="646338" y="1187098"/>
                  </a:lnTo>
                  <a:lnTo>
                    <a:pt x="645157" y="1191306"/>
                  </a:lnTo>
                  <a:close/>
                </a:path>
                <a:path w="1065529" h="3698875">
                  <a:moveTo>
                    <a:pt x="650107" y="1199798"/>
                  </a:moveTo>
                  <a:lnTo>
                    <a:pt x="645157" y="1191306"/>
                  </a:lnTo>
                  <a:lnTo>
                    <a:pt x="646338" y="1187098"/>
                  </a:lnTo>
                  <a:lnTo>
                    <a:pt x="650216" y="1199077"/>
                  </a:lnTo>
                  <a:lnTo>
                    <a:pt x="650107" y="1199798"/>
                  </a:lnTo>
                  <a:close/>
                </a:path>
                <a:path w="1065529" h="3698875">
                  <a:moveTo>
                    <a:pt x="650216" y="1199077"/>
                  </a:moveTo>
                  <a:lnTo>
                    <a:pt x="646338" y="1187098"/>
                  </a:lnTo>
                  <a:lnTo>
                    <a:pt x="652026" y="1187098"/>
                  </a:lnTo>
                  <a:lnTo>
                    <a:pt x="650216" y="1199077"/>
                  </a:lnTo>
                  <a:close/>
                </a:path>
                <a:path w="1065529" h="3698875">
                  <a:moveTo>
                    <a:pt x="666350" y="1199798"/>
                  </a:moveTo>
                  <a:lnTo>
                    <a:pt x="659154" y="1199798"/>
                  </a:lnTo>
                  <a:lnTo>
                    <a:pt x="663539" y="1187098"/>
                  </a:lnTo>
                  <a:lnTo>
                    <a:pt x="666350" y="1199798"/>
                  </a:lnTo>
                  <a:close/>
                </a:path>
                <a:path w="1065529" h="3698875">
                  <a:moveTo>
                    <a:pt x="762365" y="1199798"/>
                  </a:moveTo>
                  <a:lnTo>
                    <a:pt x="757773" y="1187098"/>
                  </a:lnTo>
                  <a:lnTo>
                    <a:pt x="765929" y="1187098"/>
                  </a:lnTo>
                  <a:lnTo>
                    <a:pt x="762365" y="1199798"/>
                  </a:lnTo>
                  <a:close/>
                </a:path>
                <a:path w="1065529" h="3698875">
                  <a:moveTo>
                    <a:pt x="911974" y="1199798"/>
                  </a:moveTo>
                  <a:lnTo>
                    <a:pt x="906697" y="1199798"/>
                  </a:lnTo>
                  <a:lnTo>
                    <a:pt x="901557" y="1187098"/>
                  </a:lnTo>
                  <a:lnTo>
                    <a:pt x="911631" y="1187098"/>
                  </a:lnTo>
                  <a:lnTo>
                    <a:pt x="911954" y="1199077"/>
                  </a:lnTo>
                  <a:lnTo>
                    <a:pt x="911974" y="1199798"/>
                  </a:lnTo>
                  <a:close/>
                </a:path>
                <a:path w="1065529" h="3698875">
                  <a:moveTo>
                    <a:pt x="935001" y="1199798"/>
                  </a:moveTo>
                  <a:lnTo>
                    <a:pt x="929244" y="1199798"/>
                  </a:lnTo>
                  <a:lnTo>
                    <a:pt x="924515" y="1187098"/>
                  </a:lnTo>
                  <a:lnTo>
                    <a:pt x="933424" y="1187098"/>
                  </a:lnTo>
                  <a:lnTo>
                    <a:pt x="934911" y="1199077"/>
                  </a:lnTo>
                  <a:lnTo>
                    <a:pt x="935001" y="1199798"/>
                  </a:lnTo>
                  <a:close/>
                </a:path>
                <a:path w="1065529" h="3698875">
                  <a:moveTo>
                    <a:pt x="949461" y="1199798"/>
                  </a:moveTo>
                  <a:lnTo>
                    <a:pt x="943636" y="1199798"/>
                  </a:lnTo>
                  <a:lnTo>
                    <a:pt x="938633" y="1187098"/>
                  </a:lnTo>
                  <a:lnTo>
                    <a:pt x="948365" y="1187098"/>
                  </a:lnTo>
                  <a:lnTo>
                    <a:pt x="949399" y="1199077"/>
                  </a:lnTo>
                  <a:lnTo>
                    <a:pt x="949461" y="1199798"/>
                  </a:lnTo>
                  <a:close/>
                </a:path>
                <a:path w="1065529" h="3698875">
                  <a:moveTo>
                    <a:pt x="998805" y="1199798"/>
                  </a:moveTo>
                  <a:lnTo>
                    <a:pt x="990855" y="1199798"/>
                  </a:lnTo>
                  <a:lnTo>
                    <a:pt x="991952" y="1187098"/>
                  </a:lnTo>
                  <a:lnTo>
                    <a:pt x="1000107" y="1187098"/>
                  </a:lnTo>
                  <a:lnTo>
                    <a:pt x="998879" y="1199077"/>
                  </a:lnTo>
                  <a:lnTo>
                    <a:pt x="998805" y="1199798"/>
                  </a:lnTo>
                  <a:close/>
                </a:path>
                <a:path w="1065529" h="3698875">
                  <a:moveTo>
                    <a:pt x="1003740" y="1199798"/>
                  </a:moveTo>
                  <a:lnTo>
                    <a:pt x="1001409" y="1199798"/>
                  </a:lnTo>
                  <a:lnTo>
                    <a:pt x="1004973" y="1187098"/>
                  </a:lnTo>
                  <a:lnTo>
                    <a:pt x="1003810" y="1199077"/>
                  </a:lnTo>
                  <a:lnTo>
                    <a:pt x="1003740" y="1199798"/>
                  </a:lnTo>
                  <a:close/>
                </a:path>
                <a:path w="1065529" h="3698875">
                  <a:moveTo>
                    <a:pt x="650107" y="1199798"/>
                  </a:moveTo>
                  <a:lnTo>
                    <a:pt x="642774" y="1199798"/>
                  </a:lnTo>
                  <a:lnTo>
                    <a:pt x="645157" y="1191306"/>
                  </a:lnTo>
                  <a:lnTo>
                    <a:pt x="650107" y="1199798"/>
                  </a:lnTo>
                  <a:close/>
                </a:path>
                <a:path w="1065529" h="3698875">
                  <a:moveTo>
                    <a:pt x="650450" y="1199798"/>
                  </a:moveTo>
                  <a:lnTo>
                    <a:pt x="650107" y="1199798"/>
                  </a:lnTo>
                  <a:lnTo>
                    <a:pt x="650216" y="1199077"/>
                  </a:lnTo>
                  <a:lnTo>
                    <a:pt x="650450" y="1199798"/>
                  </a:lnTo>
                  <a:close/>
                </a:path>
                <a:path w="1065529" h="3698875">
                  <a:moveTo>
                    <a:pt x="597816" y="1212498"/>
                  </a:moveTo>
                  <a:lnTo>
                    <a:pt x="596017" y="1212498"/>
                  </a:lnTo>
                  <a:lnTo>
                    <a:pt x="597296" y="1199798"/>
                  </a:lnTo>
                  <a:lnTo>
                    <a:pt x="597816" y="1212498"/>
                  </a:lnTo>
                  <a:close/>
                </a:path>
                <a:path w="1065529" h="3698875">
                  <a:moveTo>
                    <a:pt x="611660" y="1212498"/>
                  </a:moveTo>
                  <a:lnTo>
                    <a:pt x="606603" y="1212498"/>
                  </a:lnTo>
                  <a:lnTo>
                    <a:pt x="605903" y="1199798"/>
                  </a:lnTo>
                  <a:lnTo>
                    <a:pt x="611454" y="1199798"/>
                  </a:lnTo>
                  <a:lnTo>
                    <a:pt x="611555" y="1206012"/>
                  </a:lnTo>
                  <a:lnTo>
                    <a:pt x="611660" y="1212498"/>
                  </a:lnTo>
                  <a:close/>
                </a:path>
                <a:path w="1065529" h="3698875">
                  <a:moveTo>
                    <a:pt x="618081" y="1212498"/>
                  </a:moveTo>
                  <a:lnTo>
                    <a:pt x="615926" y="1199798"/>
                  </a:lnTo>
                  <a:lnTo>
                    <a:pt x="621803" y="1199798"/>
                  </a:lnTo>
                  <a:lnTo>
                    <a:pt x="618081" y="1212498"/>
                  </a:lnTo>
                  <a:close/>
                </a:path>
                <a:path w="1065529" h="3698875">
                  <a:moveTo>
                    <a:pt x="643665" y="1212498"/>
                  </a:moveTo>
                  <a:lnTo>
                    <a:pt x="640101" y="1199798"/>
                  </a:lnTo>
                  <a:lnTo>
                    <a:pt x="644694" y="1199798"/>
                  </a:lnTo>
                  <a:lnTo>
                    <a:pt x="645800" y="1206012"/>
                  </a:lnTo>
                  <a:lnTo>
                    <a:pt x="643665" y="1212498"/>
                  </a:lnTo>
                  <a:close/>
                </a:path>
                <a:path w="1065529" h="3698875">
                  <a:moveTo>
                    <a:pt x="645800" y="1206012"/>
                  </a:moveTo>
                  <a:lnTo>
                    <a:pt x="644694" y="1199798"/>
                  </a:lnTo>
                  <a:lnTo>
                    <a:pt x="647845" y="1199798"/>
                  </a:lnTo>
                  <a:lnTo>
                    <a:pt x="645800" y="1206012"/>
                  </a:lnTo>
                  <a:close/>
                </a:path>
                <a:path w="1065529" h="3698875">
                  <a:moveTo>
                    <a:pt x="654493" y="1212498"/>
                  </a:moveTo>
                  <a:lnTo>
                    <a:pt x="646955" y="1212498"/>
                  </a:lnTo>
                  <a:lnTo>
                    <a:pt x="645800" y="1206012"/>
                  </a:lnTo>
                  <a:lnTo>
                    <a:pt x="647845" y="1199798"/>
                  </a:lnTo>
                  <a:lnTo>
                    <a:pt x="652849" y="1199798"/>
                  </a:lnTo>
                  <a:lnTo>
                    <a:pt x="654493" y="1212498"/>
                  </a:lnTo>
                  <a:close/>
                </a:path>
                <a:path w="1065529" h="3698875">
                  <a:moveTo>
                    <a:pt x="661175" y="1212498"/>
                  </a:moveTo>
                  <a:lnTo>
                    <a:pt x="658057" y="1212498"/>
                  </a:lnTo>
                  <a:lnTo>
                    <a:pt x="655350" y="1199798"/>
                  </a:lnTo>
                  <a:lnTo>
                    <a:pt x="661209" y="1199798"/>
                  </a:lnTo>
                  <a:lnTo>
                    <a:pt x="661175" y="1212498"/>
                  </a:lnTo>
                  <a:close/>
                </a:path>
                <a:path w="1065529" h="3698875">
                  <a:moveTo>
                    <a:pt x="678549" y="1212498"/>
                  </a:moveTo>
                  <a:lnTo>
                    <a:pt x="674094" y="1212498"/>
                  </a:lnTo>
                  <a:lnTo>
                    <a:pt x="672506" y="1199798"/>
                  </a:lnTo>
                  <a:lnTo>
                    <a:pt x="677862" y="1199798"/>
                  </a:lnTo>
                  <a:lnTo>
                    <a:pt x="678549" y="1212498"/>
                  </a:lnTo>
                  <a:close/>
                </a:path>
                <a:path w="1065529" h="3698875">
                  <a:moveTo>
                    <a:pt x="688897" y="1212498"/>
                  </a:moveTo>
                  <a:lnTo>
                    <a:pt x="678754" y="1212498"/>
                  </a:lnTo>
                  <a:lnTo>
                    <a:pt x="683620" y="1199798"/>
                  </a:lnTo>
                  <a:lnTo>
                    <a:pt x="686567" y="1199798"/>
                  </a:lnTo>
                  <a:lnTo>
                    <a:pt x="688897" y="1212498"/>
                  </a:lnTo>
                  <a:close/>
                </a:path>
                <a:path w="1065529" h="3698875">
                  <a:moveTo>
                    <a:pt x="721353" y="1212498"/>
                  </a:moveTo>
                  <a:lnTo>
                    <a:pt x="711513" y="1212498"/>
                  </a:lnTo>
                  <a:lnTo>
                    <a:pt x="713954" y="1199798"/>
                  </a:lnTo>
                  <a:lnTo>
                    <a:pt x="718855" y="1199798"/>
                  </a:lnTo>
                  <a:lnTo>
                    <a:pt x="721353" y="1212498"/>
                  </a:lnTo>
                  <a:close/>
                </a:path>
                <a:path w="1065529" h="3698875">
                  <a:moveTo>
                    <a:pt x="872361" y="1212498"/>
                  </a:moveTo>
                  <a:lnTo>
                    <a:pt x="864274" y="1212498"/>
                  </a:lnTo>
                  <a:lnTo>
                    <a:pt x="869483" y="1199798"/>
                  </a:lnTo>
                  <a:lnTo>
                    <a:pt x="872361" y="1212498"/>
                  </a:lnTo>
                  <a:close/>
                </a:path>
                <a:path w="1065529" h="3698875">
                  <a:moveTo>
                    <a:pt x="976394" y="1212498"/>
                  </a:moveTo>
                  <a:lnTo>
                    <a:pt x="970843" y="1212498"/>
                  </a:lnTo>
                  <a:lnTo>
                    <a:pt x="969747" y="1199798"/>
                  </a:lnTo>
                  <a:lnTo>
                    <a:pt x="979606" y="1199798"/>
                  </a:lnTo>
                  <a:lnTo>
                    <a:pt x="976394" y="1212498"/>
                  </a:lnTo>
                  <a:close/>
                </a:path>
                <a:path w="1065529" h="3698875">
                  <a:moveTo>
                    <a:pt x="985510" y="1212498"/>
                  </a:moveTo>
                  <a:lnTo>
                    <a:pt x="978735" y="1212498"/>
                  </a:lnTo>
                  <a:lnTo>
                    <a:pt x="980464" y="1199798"/>
                  </a:lnTo>
                  <a:lnTo>
                    <a:pt x="983825" y="1199798"/>
                  </a:lnTo>
                  <a:lnTo>
                    <a:pt x="985510" y="1212498"/>
                  </a:lnTo>
                  <a:close/>
                </a:path>
                <a:path w="1065529" h="3698875">
                  <a:moveTo>
                    <a:pt x="990102" y="1223944"/>
                  </a:moveTo>
                  <a:lnTo>
                    <a:pt x="990102" y="1212498"/>
                  </a:lnTo>
                  <a:lnTo>
                    <a:pt x="992664" y="1199798"/>
                  </a:lnTo>
                  <a:lnTo>
                    <a:pt x="998380" y="1199798"/>
                  </a:lnTo>
                  <a:lnTo>
                    <a:pt x="996818" y="1212498"/>
                  </a:lnTo>
                  <a:lnTo>
                    <a:pt x="995104" y="1212498"/>
                  </a:lnTo>
                  <a:lnTo>
                    <a:pt x="990102" y="1223944"/>
                  </a:lnTo>
                  <a:close/>
                </a:path>
                <a:path w="1065529" h="3698875">
                  <a:moveTo>
                    <a:pt x="597468" y="1237898"/>
                  </a:moveTo>
                  <a:lnTo>
                    <a:pt x="595597" y="1237898"/>
                  </a:lnTo>
                  <a:lnTo>
                    <a:pt x="594099" y="1225622"/>
                  </a:lnTo>
                  <a:lnTo>
                    <a:pt x="594187" y="1221447"/>
                  </a:lnTo>
                  <a:lnTo>
                    <a:pt x="594396" y="1215825"/>
                  </a:lnTo>
                  <a:lnTo>
                    <a:pt x="594520" y="1212498"/>
                  </a:lnTo>
                  <a:lnTo>
                    <a:pt x="598861" y="1212498"/>
                  </a:lnTo>
                  <a:lnTo>
                    <a:pt x="600997" y="1221447"/>
                  </a:lnTo>
                  <a:lnTo>
                    <a:pt x="600146" y="1225198"/>
                  </a:lnTo>
                  <a:lnTo>
                    <a:pt x="598433" y="1225198"/>
                  </a:lnTo>
                  <a:lnTo>
                    <a:pt x="597468" y="1237898"/>
                  </a:lnTo>
                  <a:close/>
                </a:path>
                <a:path w="1065529" h="3698875">
                  <a:moveTo>
                    <a:pt x="607685" y="1225198"/>
                  </a:moveTo>
                  <a:lnTo>
                    <a:pt x="601892" y="1225198"/>
                  </a:lnTo>
                  <a:lnTo>
                    <a:pt x="600997" y="1221447"/>
                  </a:lnTo>
                  <a:lnTo>
                    <a:pt x="603025" y="1212498"/>
                  </a:lnTo>
                  <a:lnTo>
                    <a:pt x="607685" y="1225198"/>
                  </a:lnTo>
                  <a:close/>
                </a:path>
                <a:path w="1065529" h="3698875">
                  <a:moveTo>
                    <a:pt x="634970" y="1225198"/>
                  </a:moveTo>
                  <a:lnTo>
                    <a:pt x="623874" y="1225198"/>
                  </a:lnTo>
                  <a:lnTo>
                    <a:pt x="623379" y="1212498"/>
                  </a:lnTo>
                  <a:lnTo>
                    <a:pt x="630206" y="1212498"/>
                  </a:lnTo>
                  <a:lnTo>
                    <a:pt x="634970" y="1225198"/>
                  </a:lnTo>
                  <a:close/>
                </a:path>
                <a:path w="1065529" h="3698875">
                  <a:moveTo>
                    <a:pt x="657989" y="1225198"/>
                  </a:moveTo>
                  <a:lnTo>
                    <a:pt x="653191" y="1225198"/>
                  </a:lnTo>
                  <a:lnTo>
                    <a:pt x="652437" y="1212498"/>
                  </a:lnTo>
                  <a:lnTo>
                    <a:pt x="658811" y="1212498"/>
                  </a:lnTo>
                  <a:lnTo>
                    <a:pt x="658070" y="1223944"/>
                  </a:lnTo>
                  <a:lnTo>
                    <a:pt x="657989" y="1225198"/>
                  </a:lnTo>
                  <a:close/>
                </a:path>
                <a:path w="1065529" h="3698875">
                  <a:moveTo>
                    <a:pt x="673630" y="1225622"/>
                  </a:moveTo>
                  <a:lnTo>
                    <a:pt x="675259" y="1212498"/>
                  </a:lnTo>
                  <a:lnTo>
                    <a:pt x="681084" y="1212498"/>
                  </a:lnTo>
                  <a:lnTo>
                    <a:pt x="679440" y="1225198"/>
                  </a:lnTo>
                  <a:lnTo>
                    <a:pt x="673820" y="1225198"/>
                  </a:lnTo>
                  <a:lnTo>
                    <a:pt x="673630" y="1225622"/>
                  </a:lnTo>
                  <a:close/>
                </a:path>
                <a:path w="1065529" h="3698875">
                  <a:moveTo>
                    <a:pt x="703221" y="1225198"/>
                  </a:moveTo>
                  <a:lnTo>
                    <a:pt x="692735" y="1225198"/>
                  </a:lnTo>
                  <a:lnTo>
                    <a:pt x="696299" y="1212498"/>
                  </a:lnTo>
                  <a:lnTo>
                    <a:pt x="703221" y="1225198"/>
                  </a:lnTo>
                  <a:close/>
                </a:path>
                <a:path w="1065529" h="3698875">
                  <a:moveTo>
                    <a:pt x="957754" y="1225198"/>
                  </a:moveTo>
                  <a:lnTo>
                    <a:pt x="949050" y="1225198"/>
                  </a:lnTo>
                  <a:lnTo>
                    <a:pt x="948746" y="1215825"/>
                  </a:lnTo>
                  <a:lnTo>
                    <a:pt x="948639" y="1212498"/>
                  </a:lnTo>
                  <a:lnTo>
                    <a:pt x="957754" y="1212498"/>
                  </a:lnTo>
                  <a:lnTo>
                    <a:pt x="957754" y="1225198"/>
                  </a:lnTo>
                  <a:close/>
                </a:path>
                <a:path w="1065529" h="3698875">
                  <a:moveTo>
                    <a:pt x="972899" y="1225198"/>
                  </a:moveTo>
                  <a:lnTo>
                    <a:pt x="966320" y="1225198"/>
                  </a:lnTo>
                  <a:lnTo>
                    <a:pt x="969404" y="1212498"/>
                  </a:lnTo>
                  <a:lnTo>
                    <a:pt x="972899" y="1225198"/>
                  </a:lnTo>
                  <a:close/>
                </a:path>
                <a:path w="1065529" h="3698875">
                  <a:moveTo>
                    <a:pt x="990102" y="1225198"/>
                  </a:moveTo>
                  <a:lnTo>
                    <a:pt x="990102" y="1223944"/>
                  </a:lnTo>
                  <a:lnTo>
                    <a:pt x="995104" y="1212498"/>
                  </a:lnTo>
                  <a:lnTo>
                    <a:pt x="996576" y="1215825"/>
                  </a:lnTo>
                  <a:lnTo>
                    <a:pt x="990102" y="1225198"/>
                  </a:lnTo>
                  <a:close/>
                </a:path>
                <a:path w="1065529" h="3698875">
                  <a:moveTo>
                    <a:pt x="996576" y="1215825"/>
                  </a:moveTo>
                  <a:lnTo>
                    <a:pt x="995104" y="1212498"/>
                  </a:lnTo>
                  <a:lnTo>
                    <a:pt x="998874" y="1212498"/>
                  </a:lnTo>
                  <a:lnTo>
                    <a:pt x="996576" y="1215825"/>
                  </a:lnTo>
                  <a:close/>
                </a:path>
                <a:path w="1065529" h="3698875">
                  <a:moveTo>
                    <a:pt x="1000724" y="1225198"/>
                  </a:moveTo>
                  <a:lnTo>
                    <a:pt x="990102" y="1225198"/>
                  </a:lnTo>
                  <a:lnTo>
                    <a:pt x="996576" y="1215825"/>
                  </a:lnTo>
                  <a:lnTo>
                    <a:pt x="1000724" y="1225198"/>
                  </a:lnTo>
                  <a:close/>
                </a:path>
                <a:path w="1065529" h="3698875">
                  <a:moveTo>
                    <a:pt x="601892" y="1225198"/>
                  </a:moveTo>
                  <a:lnTo>
                    <a:pt x="600146" y="1225198"/>
                  </a:lnTo>
                  <a:lnTo>
                    <a:pt x="600997" y="1221447"/>
                  </a:lnTo>
                  <a:lnTo>
                    <a:pt x="601892" y="1225198"/>
                  </a:lnTo>
                  <a:close/>
                </a:path>
                <a:path w="1065529" h="3698875">
                  <a:moveTo>
                    <a:pt x="990102" y="1225198"/>
                  </a:moveTo>
                  <a:lnTo>
                    <a:pt x="989553" y="1225198"/>
                  </a:lnTo>
                  <a:lnTo>
                    <a:pt x="990102" y="1223944"/>
                  </a:lnTo>
                  <a:lnTo>
                    <a:pt x="990102" y="1225198"/>
                  </a:lnTo>
                  <a:close/>
                </a:path>
                <a:path w="1065529" h="3698875">
                  <a:moveTo>
                    <a:pt x="605012" y="1237898"/>
                  </a:moveTo>
                  <a:lnTo>
                    <a:pt x="600420" y="1237898"/>
                  </a:lnTo>
                  <a:lnTo>
                    <a:pt x="604258" y="1225198"/>
                  </a:lnTo>
                  <a:lnTo>
                    <a:pt x="605273" y="1228232"/>
                  </a:lnTo>
                  <a:lnTo>
                    <a:pt x="605077" y="1235500"/>
                  </a:lnTo>
                  <a:lnTo>
                    <a:pt x="605012" y="1237898"/>
                  </a:lnTo>
                  <a:close/>
                </a:path>
                <a:path w="1065529" h="3698875">
                  <a:moveTo>
                    <a:pt x="617897" y="1237898"/>
                  </a:moveTo>
                  <a:lnTo>
                    <a:pt x="608507" y="1237898"/>
                  </a:lnTo>
                  <a:lnTo>
                    <a:pt x="605273" y="1228232"/>
                  </a:lnTo>
                  <a:lnTo>
                    <a:pt x="605355" y="1225198"/>
                  </a:lnTo>
                  <a:lnTo>
                    <a:pt x="617554" y="1225198"/>
                  </a:lnTo>
                  <a:lnTo>
                    <a:pt x="617947" y="1228232"/>
                  </a:lnTo>
                  <a:lnTo>
                    <a:pt x="617897" y="1237898"/>
                  </a:lnTo>
                  <a:close/>
                </a:path>
                <a:path w="1065529" h="3698875">
                  <a:moveTo>
                    <a:pt x="618053" y="1228232"/>
                  </a:moveTo>
                  <a:lnTo>
                    <a:pt x="617609" y="1225622"/>
                  </a:lnTo>
                  <a:lnTo>
                    <a:pt x="617554" y="1225198"/>
                  </a:lnTo>
                  <a:lnTo>
                    <a:pt x="618103" y="1225198"/>
                  </a:lnTo>
                  <a:lnTo>
                    <a:pt x="618053" y="1228232"/>
                  </a:lnTo>
                  <a:close/>
                </a:path>
                <a:path w="1065529" h="3698875">
                  <a:moveTo>
                    <a:pt x="625229" y="1237898"/>
                  </a:moveTo>
                  <a:lnTo>
                    <a:pt x="619199" y="1237898"/>
                  </a:lnTo>
                  <a:lnTo>
                    <a:pt x="618042" y="1228964"/>
                  </a:lnTo>
                  <a:lnTo>
                    <a:pt x="618103" y="1225198"/>
                  </a:lnTo>
                  <a:lnTo>
                    <a:pt x="626806" y="1225198"/>
                  </a:lnTo>
                  <a:lnTo>
                    <a:pt x="625229" y="1237898"/>
                  </a:lnTo>
                  <a:close/>
                </a:path>
                <a:path w="1065529" h="3698875">
                  <a:moveTo>
                    <a:pt x="668132" y="1237898"/>
                  </a:moveTo>
                  <a:lnTo>
                    <a:pt x="653771" y="1237898"/>
                  </a:lnTo>
                  <a:lnTo>
                    <a:pt x="654502" y="1225622"/>
                  </a:lnTo>
                  <a:lnTo>
                    <a:pt x="654528" y="1225198"/>
                  </a:lnTo>
                  <a:lnTo>
                    <a:pt x="663814" y="1225198"/>
                  </a:lnTo>
                  <a:lnTo>
                    <a:pt x="669206" y="1235500"/>
                  </a:lnTo>
                  <a:lnTo>
                    <a:pt x="668132" y="1237898"/>
                  </a:lnTo>
                  <a:close/>
                </a:path>
                <a:path w="1065529" h="3698875">
                  <a:moveTo>
                    <a:pt x="678891" y="1237898"/>
                  </a:moveTo>
                  <a:lnTo>
                    <a:pt x="670461" y="1237898"/>
                  </a:lnTo>
                  <a:lnTo>
                    <a:pt x="669206" y="1235500"/>
                  </a:lnTo>
                  <a:lnTo>
                    <a:pt x="673820" y="1225198"/>
                  </a:lnTo>
                  <a:lnTo>
                    <a:pt x="677863" y="1225198"/>
                  </a:lnTo>
                  <a:lnTo>
                    <a:pt x="678891" y="1237898"/>
                  </a:lnTo>
                  <a:close/>
                </a:path>
                <a:path w="1065529" h="3698875">
                  <a:moveTo>
                    <a:pt x="765860" y="1237898"/>
                  </a:moveTo>
                  <a:lnTo>
                    <a:pt x="760652" y="1237898"/>
                  </a:lnTo>
                  <a:lnTo>
                    <a:pt x="767985" y="1225198"/>
                  </a:lnTo>
                  <a:lnTo>
                    <a:pt x="765860" y="1237898"/>
                  </a:lnTo>
                  <a:close/>
                </a:path>
                <a:path w="1065529" h="3698875">
                  <a:moveTo>
                    <a:pt x="923350" y="1237898"/>
                  </a:moveTo>
                  <a:lnTo>
                    <a:pt x="913001" y="1237898"/>
                  </a:lnTo>
                  <a:lnTo>
                    <a:pt x="912975" y="1235500"/>
                  </a:lnTo>
                  <a:lnTo>
                    <a:pt x="912864" y="1225198"/>
                  </a:lnTo>
                  <a:lnTo>
                    <a:pt x="919443" y="1225198"/>
                  </a:lnTo>
                  <a:lnTo>
                    <a:pt x="923350" y="1237898"/>
                  </a:lnTo>
                  <a:close/>
                </a:path>
                <a:path w="1065529" h="3698875">
                  <a:moveTo>
                    <a:pt x="976532" y="1237898"/>
                  </a:moveTo>
                  <a:lnTo>
                    <a:pt x="969130" y="1237898"/>
                  </a:lnTo>
                  <a:lnTo>
                    <a:pt x="970588" y="1225622"/>
                  </a:lnTo>
                  <a:lnTo>
                    <a:pt x="970638" y="1225198"/>
                  </a:lnTo>
                  <a:lnTo>
                    <a:pt x="976532" y="1237898"/>
                  </a:lnTo>
                  <a:close/>
                </a:path>
                <a:path w="1065529" h="3698875">
                  <a:moveTo>
                    <a:pt x="983180" y="1237898"/>
                  </a:moveTo>
                  <a:lnTo>
                    <a:pt x="980795" y="1225622"/>
                  </a:lnTo>
                  <a:lnTo>
                    <a:pt x="980713" y="1225198"/>
                  </a:lnTo>
                  <a:lnTo>
                    <a:pt x="986469" y="1225198"/>
                  </a:lnTo>
                  <a:lnTo>
                    <a:pt x="983180" y="1237898"/>
                  </a:lnTo>
                  <a:close/>
                </a:path>
                <a:path w="1065529" h="3698875">
                  <a:moveTo>
                    <a:pt x="1001341" y="1237898"/>
                  </a:moveTo>
                  <a:lnTo>
                    <a:pt x="997830" y="1225622"/>
                  </a:lnTo>
                  <a:lnTo>
                    <a:pt x="997709" y="1225198"/>
                  </a:lnTo>
                  <a:lnTo>
                    <a:pt x="1001752" y="1225198"/>
                  </a:lnTo>
                  <a:lnTo>
                    <a:pt x="1001419" y="1235500"/>
                  </a:lnTo>
                  <a:lnTo>
                    <a:pt x="1001341" y="1237898"/>
                  </a:lnTo>
                  <a:close/>
                </a:path>
                <a:path w="1065529" h="3698875">
                  <a:moveTo>
                    <a:pt x="608507" y="1237898"/>
                  </a:moveTo>
                  <a:lnTo>
                    <a:pt x="605012" y="1237898"/>
                  </a:lnTo>
                  <a:lnTo>
                    <a:pt x="605253" y="1228964"/>
                  </a:lnTo>
                  <a:lnTo>
                    <a:pt x="605273" y="1228232"/>
                  </a:lnTo>
                  <a:lnTo>
                    <a:pt x="608507" y="1237898"/>
                  </a:lnTo>
                  <a:close/>
                </a:path>
                <a:path w="1065529" h="3698875">
                  <a:moveTo>
                    <a:pt x="670461" y="1237898"/>
                  </a:moveTo>
                  <a:lnTo>
                    <a:pt x="668132" y="1237898"/>
                  </a:lnTo>
                  <a:lnTo>
                    <a:pt x="669206" y="1235500"/>
                  </a:lnTo>
                  <a:lnTo>
                    <a:pt x="670461" y="1237898"/>
                  </a:lnTo>
                  <a:close/>
                </a:path>
                <a:path w="1065529" h="3698875">
                  <a:moveTo>
                    <a:pt x="615978" y="1250598"/>
                  </a:moveTo>
                  <a:lnTo>
                    <a:pt x="615087" y="1237898"/>
                  </a:lnTo>
                  <a:lnTo>
                    <a:pt x="621666" y="1237898"/>
                  </a:lnTo>
                  <a:lnTo>
                    <a:pt x="615978" y="1250598"/>
                  </a:lnTo>
                  <a:close/>
                </a:path>
                <a:path w="1065529" h="3698875">
                  <a:moveTo>
                    <a:pt x="648462" y="1250598"/>
                  </a:moveTo>
                  <a:lnTo>
                    <a:pt x="638114" y="1250598"/>
                  </a:lnTo>
                  <a:lnTo>
                    <a:pt x="641815" y="1237898"/>
                  </a:lnTo>
                  <a:lnTo>
                    <a:pt x="644625" y="1237898"/>
                  </a:lnTo>
                  <a:lnTo>
                    <a:pt x="648917" y="1248946"/>
                  </a:lnTo>
                  <a:lnTo>
                    <a:pt x="648462" y="1250598"/>
                  </a:lnTo>
                  <a:close/>
                </a:path>
                <a:path w="1065529" h="3698875">
                  <a:moveTo>
                    <a:pt x="657029" y="1250598"/>
                  </a:moveTo>
                  <a:lnTo>
                    <a:pt x="649559" y="1250598"/>
                  </a:lnTo>
                  <a:lnTo>
                    <a:pt x="648917" y="1248946"/>
                  </a:lnTo>
                  <a:lnTo>
                    <a:pt x="651958" y="1237898"/>
                  </a:lnTo>
                  <a:lnTo>
                    <a:pt x="657920" y="1237898"/>
                  </a:lnTo>
                  <a:lnTo>
                    <a:pt x="657145" y="1248946"/>
                  </a:lnTo>
                  <a:lnTo>
                    <a:pt x="657029" y="1250598"/>
                  </a:lnTo>
                  <a:close/>
                </a:path>
                <a:path w="1065529" h="3698875">
                  <a:moveTo>
                    <a:pt x="677932" y="1250598"/>
                  </a:moveTo>
                  <a:lnTo>
                    <a:pt x="673203" y="1250598"/>
                  </a:lnTo>
                  <a:lnTo>
                    <a:pt x="672381" y="1237898"/>
                  </a:lnTo>
                  <a:lnTo>
                    <a:pt x="675807" y="1237898"/>
                  </a:lnTo>
                  <a:lnTo>
                    <a:pt x="680272" y="1244313"/>
                  </a:lnTo>
                  <a:lnTo>
                    <a:pt x="677932" y="1250598"/>
                  </a:lnTo>
                  <a:close/>
                </a:path>
                <a:path w="1065529" h="3698875">
                  <a:moveTo>
                    <a:pt x="680272" y="1244313"/>
                  </a:moveTo>
                  <a:lnTo>
                    <a:pt x="675807" y="1237898"/>
                  </a:lnTo>
                  <a:lnTo>
                    <a:pt x="682661" y="1237898"/>
                  </a:lnTo>
                  <a:lnTo>
                    <a:pt x="680272" y="1244313"/>
                  </a:lnTo>
                  <a:close/>
                </a:path>
                <a:path w="1065529" h="3698875">
                  <a:moveTo>
                    <a:pt x="684648" y="1250598"/>
                  </a:moveTo>
                  <a:lnTo>
                    <a:pt x="680272" y="1244313"/>
                  </a:lnTo>
                  <a:lnTo>
                    <a:pt x="682661" y="1237898"/>
                  </a:lnTo>
                  <a:lnTo>
                    <a:pt x="687184" y="1237898"/>
                  </a:lnTo>
                  <a:lnTo>
                    <a:pt x="684648" y="1250598"/>
                  </a:lnTo>
                  <a:close/>
                </a:path>
                <a:path w="1065529" h="3698875">
                  <a:moveTo>
                    <a:pt x="691570" y="1250598"/>
                  </a:moveTo>
                  <a:lnTo>
                    <a:pt x="691022" y="1237898"/>
                  </a:lnTo>
                  <a:lnTo>
                    <a:pt x="696367" y="1237898"/>
                  </a:lnTo>
                  <a:lnTo>
                    <a:pt x="691570" y="1250598"/>
                  </a:lnTo>
                  <a:close/>
                </a:path>
                <a:path w="1065529" h="3698875">
                  <a:moveTo>
                    <a:pt x="712678" y="1250598"/>
                  </a:moveTo>
                  <a:lnTo>
                    <a:pt x="706305" y="1250598"/>
                  </a:lnTo>
                  <a:lnTo>
                    <a:pt x="707881" y="1237898"/>
                  </a:lnTo>
                  <a:lnTo>
                    <a:pt x="714734" y="1237898"/>
                  </a:lnTo>
                  <a:lnTo>
                    <a:pt x="712678" y="1250598"/>
                  </a:lnTo>
                  <a:close/>
                </a:path>
                <a:path w="1065529" h="3698875">
                  <a:moveTo>
                    <a:pt x="899089" y="1250598"/>
                  </a:moveTo>
                  <a:lnTo>
                    <a:pt x="891002" y="1250598"/>
                  </a:lnTo>
                  <a:lnTo>
                    <a:pt x="891413" y="1237898"/>
                  </a:lnTo>
                  <a:lnTo>
                    <a:pt x="899569" y="1237898"/>
                  </a:lnTo>
                  <a:lnTo>
                    <a:pt x="899151" y="1248946"/>
                  </a:lnTo>
                  <a:lnTo>
                    <a:pt x="899089" y="1250598"/>
                  </a:lnTo>
                  <a:close/>
                </a:path>
                <a:path w="1065529" h="3698875">
                  <a:moveTo>
                    <a:pt x="926931" y="1250598"/>
                  </a:moveTo>
                  <a:lnTo>
                    <a:pt x="921225" y="1250598"/>
                  </a:lnTo>
                  <a:lnTo>
                    <a:pt x="924322" y="1237898"/>
                  </a:lnTo>
                  <a:lnTo>
                    <a:pt x="926931" y="1250598"/>
                  </a:lnTo>
                  <a:close/>
                </a:path>
                <a:path w="1065529" h="3698875">
                  <a:moveTo>
                    <a:pt x="936577" y="1250598"/>
                  </a:moveTo>
                  <a:lnTo>
                    <a:pt x="935412" y="1237898"/>
                  </a:lnTo>
                  <a:lnTo>
                    <a:pt x="942950" y="1237898"/>
                  </a:lnTo>
                  <a:lnTo>
                    <a:pt x="936577" y="1250598"/>
                  </a:lnTo>
                  <a:close/>
                </a:path>
                <a:path w="1065529" h="3698875">
                  <a:moveTo>
                    <a:pt x="960906" y="1250598"/>
                  </a:moveTo>
                  <a:lnTo>
                    <a:pt x="953505" y="1250598"/>
                  </a:lnTo>
                  <a:lnTo>
                    <a:pt x="951312" y="1237898"/>
                  </a:lnTo>
                  <a:lnTo>
                    <a:pt x="959262" y="1237898"/>
                  </a:lnTo>
                  <a:lnTo>
                    <a:pt x="960906" y="1250598"/>
                  </a:lnTo>
                  <a:close/>
                </a:path>
                <a:path w="1065529" h="3698875">
                  <a:moveTo>
                    <a:pt x="983865" y="1250598"/>
                  </a:moveTo>
                  <a:lnTo>
                    <a:pt x="976874" y="1250598"/>
                  </a:lnTo>
                  <a:lnTo>
                    <a:pt x="981329" y="1237898"/>
                  </a:lnTo>
                  <a:lnTo>
                    <a:pt x="983865" y="1250598"/>
                  </a:lnTo>
                  <a:close/>
                </a:path>
                <a:path w="1065529" h="3698875">
                  <a:moveTo>
                    <a:pt x="649559" y="1250598"/>
                  </a:moveTo>
                  <a:lnTo>
                    <a:pt x="648462" y="1250598"/>
                  </a:lnTo>
                  <a:lnTo>
                    <a:pt x="648917" y="1248946"/>
                  </a:lnTo>
                  <a:lnTo>
                    <a:pt x="649559" y="1250598"/>
                  </a:lnTo>
                  <a:close/>
                </a:path>
                <a:path w="1065529" h="3698875">
                  <a:moveTo>
                    <a:pt x="599334" y="1263298"/>
                  </a:moveTo>
                  <a:lnTo>
                    <a:pt x="591305" y="1263298"/>
                  </a:lnTo>
                  <a:lnTo>
                    <a:pt x="588221" y="1250598"/>
                  </a:lnTo>
                  <a:lnTo>
                    <a:pt x="593841" y="1250598"/>
                  </a:lnTo>
                  <a:lnTo>
                    <a:pt x="599334" y="1263298"/>
                  </a:lnTo>
                  <a:close/>
                </a:path>
                <a:path w="1065529" h="3698875">
                  <a:moveTo>
                    <a:pt x="625846" y="1263298"/>
                  </a:moveTo>
                  <a:lnTo>
                    <a:pt x="615155" y="1263298"/>
                  </a:lnTo>
                  <a:lnTo>
                    <a:pt x="620775" y="1250598"/>
                  </a:lnTo>
                  <a:lnTo>
                    <a:pt x="625641" y="1250598"/>
                  </a:lnTo>
                  <a:lnTo>
                    <a:pt x="625754" y="1257578"/>
                  </a:lnTo>
                  <a:lnTo>
                    <a:pt x="625846" y="1263298"/>
                  </a:lnTo>
                  <a:close/>
                </a:path>
                <a:path w="1065529" h="3698875">
                  <a:moveTo>
                    <a:pt x="640924" y="1263298"/>
                  </a:moveTo>
                  <a:lnTo>
                    <a:pt x="632641" y="1263298"/>
                  </a:lnTo>
                  <a:lnTo>
                    <a:pt x="630018" y="1250598"/>
                  </a:lnTo>
                  <a:lnTo>
                    <a:pt x="642500" y="1250598"/>
                  </a:lnTo>
                  <a:lnTo>
                    <a:pt x="643008" y="1254521"/>
                  </a:lnTo>
                  <a:lnTo>
                    <a:pt x="640924" y="1263298"/>
                  </a:lnTo>
                  <a:close/>
                </a:path>
                <a:path w="1065529" h="3698875">
                  <a:moveTo>
                    <a:pt x="650108" y="1263298"/>
                  </a:moveTo>
                  <a:lnTo>
                    <a:pt x="644145" y="1263298"/>
                  </a:lnTo>
                  <a:lnTo>
                    <a:pt x="643008" y="1254521"/>
                  </a:lnTo>
                  <a:lnTo>
                    <a:pt x="643939" y="1250598"/>
                  </a:lnTo>
                  <a:lnTo>
                    <a:pt x="650108" y="1263298"/>
                  </a:lnTo>
                  <a:close/>
                </a:path>
                <a:path w="1065529" h="3698875">
                  <a:moveTo>
                    <a:pt x="664499" y="1263298"/>
                  </a:moveTo>
                  <a:lnTo>
                    <a:pt x="656481" y="1263298"/>
                  </a:lnTo>
                  <a:lnTo>
                    <a:pt x="656413" y="1250598"/>
                  </a:lnTo>
                  <a:lnTo>
                    <a:pt x="666898" y="1250598"/>
                  </a:lnTo>
                  <a:lnTo>
                    <a:pt x="664499" y="1263298"/>
                  </a:lnTo>
                  <a:close/>
                </a:path>
                <a:path w="1065529" h="3698875">
                  <a:moveTo>
                    <a:pt x="731319" y="1263298"/>
                  </a:moveTo>
                  <a:lnTo>
                    <a:pt x="724534" y="1263298"/>
                  </a:lnTo>
                  <a:lnTo>
                    <a:pt x="728030" y="1250598"/>
                  </a:lnTo>
                  <a:lnTo>
                    <a:pt x="731319" y="1263298"/>
                  </a:lnTo>
                  <a:close/>
                </a:path>
                <a:path w="1065529" h="3698875">
                  <a:moveTo>
                    <a:pt x="887095" y="1263298"/>
                  </a:moveTo>
                  <a:lnTo>
                    <a:pt x="883326" y="1263298"/>
                  </a:lnTo>
                  <a:lnTo>
                    <a:pt x="882161" y="1250598"/>
                  </a:lnTo>
                  <a:lnTo>
                    <a:pt x="893195" y="1250598"/>
                  </a:lnTo>
                  <a:lnTo>
                    <a:pt x="887095" y="1263298"/>
                  </a:lnTo>
                  <a:close/>
                </a:path>
                <a:path w="1065529" h="3698875">
                  <a:moveTo>
                    <a:pt x="939661" y="1263298"/>
                  </a:moveTo>
                  <a:lnTo>
                    <a:pt x="934110" y="1250598"/>
                  </a:lnTo>
                  <a:lnTo>
                    <a:pt x="938016" y="1250598"/>
                  </a:lnTo>
                  <a:lnTo>
                    <a:pt x="939784" y="1260526"/>
                  </a:lnTo>
                  <a:lnTo>
                    <a:pt x="939825" y="1260758"/>
                  </a:lnTo>
                  <a:lnTo>
                    <a:pt x="939661" y="1263298"/>
                  </a:lnTo>
                  <a:close/>
                </a:path>
                <a:path w="1065529" h="3698875">
                  <a:moveTo>
                    <a:pt x="939840" y="1260526"/>
                  </a:moveTo>
                  <a:lnTo>
                    <a:pt x="939259" y="1257578"/>
                  </a:lnTo>
                  <a:lnTo>
                    <a:pt x="938016" y="1250598"/>
                  </a:lnTo>
                  <a:lnTo>
                    <a:pt x="940483" y="1250598"/>
                  </a:lnTo>
                  <a:lnTo>
                    <a:pt x="939840" y="1260526"/>
                  </a:lnTo>
                  <a:close/>
                </a:path>
                <a:path w="1065529" h="3698875">
                  <a:moveTo>
                    <a:pt x="948159" y="1263298"/>
                  </a:moveTo>
                  <a:lnTo>
                    <a:pt x="940278" y="1263298"/>
                  </a:lnTo>
                  <a:lnTo>
                    <a:pt x="939825" y="1260758"/>
                  </a:lnTo>
                  <a:lnTo>
                    <a:pt x="940483" y="1250598"/>
                  </a:lnTo>
                  <a:lnTo>
                    <a:pt x="944664" y="1250598"/>
                  </a:lnTo>
                  <a:lnTo>
                    <a:pt x="948159" y="1263298"/>
                  </a:lnTo>
                  <a:close/>
                </a:path>
                <a:path w="1065529" h="3698875">
                  <a:moveTo>
                    <a:pt x="967629" y="1260526"/>
                  </a:moveTo>
                  <a:lnTo>
                    <a:pt x="963236" y="1250598"/>
                  </a:lnTo>
                  <a:lnTo>
                    <a:pt x="971323" y="1250598"/>
                  </a:lnTo>
                  <a:lnTo>
                    <a:pt x="969967" y="1257578"/>
                  </a:lnTo>
                  <a:lnTo>
                    <a:pt x="967629" y="1260526"/>
                  </a:lnTo>
                  <a:close/>
                </a:path>
                <a:path w="1065529" h="3698875">
                  <a:moveTo>
                    <a:pt x="974750" y="1263298"/>
                  </a:moveTo>
                  <a:lnTo>
                    <a:pt x="968856" y="1263298"/>
                  </a:lnTo>
                  <a:lnTo>
                    <a:pt x="969967" y="1257578"/>
                  </a:lnTo>
                  <a:lnTo>
                    <a:pt x="975504" y="1250598"/>
                  </a:lnTo>
                  <a:lnTo>
                    <a:pt x="974750" y="1263298"/>
                  </a:lnTo>
                  <a:close/>
                </a:path>
                <a:path w="1065529" h="3698875">
                  <a:moveTo>
                    <a:pt x="995378" y="1263298"/>
                  </a:moveTo>
                  <a:lnTo>
                    <a:pt x="987717" y="1263298"/>
                  </a:lnTo>
                  <a:lnTo>
                    <a:pt x="989990" y="1250598"/>
                  </a:lnTo>
                  <a:lnTo>
                    <a:pt x="993124" y="1250598"/>
                  </a:lnTo>
                  <a:lnTo>
                    <a:pt x="995378" y="1263298"/>
                  </a:lnTo>
                  <a:close/>
                </a:path>
                <a:path w="1065529" h="3698875">
                  <a:moveTo>
                    <a:pt x="644145" y="1263298"/>
                  </a:moveTo>
                  <a:lnTo>
                    <a:pt x="640924" y="1263298"/>
                  </a:lnTo>
                  <a:lnTo>
                    <a:pt x="643008" y="1254521"/>
                  </a:lnTo>
                  <a:lnTo>
                    <a:pt x="644145" y="1263298"/>
                  </a:lnTo>
                  <a:close/>
                </a:path>
                <a:path w="1065529" h="3698875">
                  <a:moveTo>
                    <a:pt x="968856" y="1263298"/>
                  </a:moveTo>
                  <a:lnTo>
                    <a:pt x="967732" y="1260758"/>
                  </a:lnTo>
                  <a:lnTo>
                    <a:pt x="967629" y="1260526"/>
                  </a:lnTo>
                  <a:lnTo>
                    <a:pt x="969967" y="1257578"/>
                  </a:lnTo>
                  <a:lnTo>
                    <a:pt x="968856" y="1263298"/>
                  </a:lnTo>
                  <a:close/>
                </a:path>
                <a:path w="1065529" h="3698875">
                  <a:moveTo>
                    <a:pt x="968856" y="1263298"/>
                  </a:moveTo>
                  <a:lnTo>
                    <a:pt x="965429" y="1263298"/>
                  </a:lnTo>
                  <a:lnTo>
                    <a:pt x="967629" y="1260526"/>
                  </a:lnTo>
                  <a:lnTo>
                    <a:pt x="968856" y="1263298"/>
                  </a:lnTo>
                  <a:close/>
                </a:path>
                <a:path w="1065529" h="3698875">
                  <a:moveTo>
                    <a:pt x="596720" y="1275998"/>
                  </a:moveTo>
                  <a:lnTo>
                    <a:pt x="588633" y="1275998"/>
                  </a:lnTo>
                  <a:lnTo>
                    <a:pt x="592676" y="1263298"/>
                  </a:lnTo>
                  <a:lnTo>
                    <a:pt x="596720" y="1275998"/>
                  </a:lnTo>
                  <a:close/>
                </a:path>
                <a:path w="1065529" h="3698875">
                  <a:moveTo>
                    <a:pt x="606591" y="1275998"/>
                  </a:moveTo>
                  <a:lnTo>
                    <a:pt x="603436" y="1263298"/>
                  </a:lnTo>
                  <a:lnTo>
                    <a:pt x="611352" y="1263298"/>
                  </a:lnTo>
                  <a:lnTo>
                    <a:pt x="606591" y="1275998"/>
                  </a:lnTo>
                  <a:close/>
                </a:path>
                <a:path w="1065529" h="3698875">
                  <a:moveTo>
                    <a:pt x="638774" y="1275998"/>
                  </a:moveTo>
                  <a:lnTo>
                    <a:pt x="627354" y="1275998"/>
                  </a:lnTo>
                  <a:lnTo>
                    <a:pt x="627588" y="1265355"/>
                  </a:lnTo>
                  <a:lnTo>
                    <a:pt x="627633" y="1263298"/>
                  </a:lnTo>
                  <a:lnTo>
                    <a:pt x="632288" y="1263298"/>
                  </a:lnTo>
                  <a:lnTo>
                    <a:pt x="638774" y="1275998"/>
                  </a:lnTo>
                  <a:close/>
                </a:path>
                <a:path w="1065529" h="3698875">
                  <a:moveTo>
                    <a:pt x="690473" y="1275998"/>
                  </a:moveTo>
                  <a:lnTo>
                    <a:pt x="687732" y="1263298"/>
                  </a:lnTo>
                  <a:lnTo>
                    <a:pt x="694859" y="1263298"/>
                  </a:lnTo>
                  <a:lnTo>
                    <a:pt x="690473" y="1275998"/>
                  </a:lnTo>
                  <a:close/>
                </a:path>
                <a:path w="1065529" h="3698875">
                  <a:moveTo>
                    <a:pt x="774084" y="1275998"/>
                  </a:moveTo>
                  <a:lnTo>
                    <a:pt x="766409" y="1275998"/>
                  </a:lnTo>
                  <a:lnTo>
                    <a:pt x="763804" y="1263298"/>
                  </a:lnTo>
                  <a:lnTo>
                    <a:pt x="770315" y="1263298"/>
                  </a:lnTo>
                  <a:lnTo>
                    <a:pt x="774084" y="1275998"/>
                  </a:lnTo>
                  <a:close/>
                </a:path>
                <a:path w="1065529" h="3698875">
                  <a:moveTo>
                    <a:pt x="862218" y="1275998"/>
                  </a:moveTo>
                  <a:lnTo>
                    <a:pt x="855639" y="1275998"/>
                  </a:lnTo>
                  <a:lnTo>
                    <a:pt x="855571" y="1263298"/>
                  </a:lnTo>
                  <a:lnTo>
                    <a:pt x="862081" y="1263298"/>
                  </a:lnTo>
                  <a:lnTo>
                    <a:pt x="862169" y="1271463"/>
                  </a:lnTo>
                  <a:lnTo>
                    <a:pt x="862218" y="1275998"/>
                  </a:lnTo>
                  <a:close/>
                </a:path>
                <a:path w="1065529" h="3698875">
                  <a:moveTo>
                    <a:pt x="919169" y="1275998"/>
                  </a:moveTo>
                  <a:lnTo>
                    <a:pt x="912864" y="1275998"/>
                  </a:lnTo>
                  <a:lnTo>
                    <a:pt x="912938" y="1271463"/>
                  </a:lnTo>
                  <a:lnTo>
                    <a:pt x="913036" y="1265355"/>
                  </a:lnTo>
                  <a:lnTo>
                    <a:pt x="913070" y="1263298"/>
                  </a:lnTo>
                  <a:lnTo>
                    <a:pt x="918964" y="1263298"/>
                  </a:lnTo>
                  <a:lnTo>
                    <a:pt x="918997" y="1265355"/>
                  </a:lnTo>
                  <a:lnTo>
                    <a:pt x="919096" y="1271463"/>
                  </a:lnTo>
                  <a:lnTo>
                    <a:pt x="919169" y="1275998"/>
                  </a:lnTo>
                  <a:close/>
                </a:path>
                <a:path w="1065529" h="3698875">
                  <a:moveTo>
                    <a:pt x="934628" y="1265355"/>
                  </a:moveTo>
                  <a:lnTo>
                    <a:pt x="934384" y="1263298"/>
                  </a:lnTo>
                  <a:lnTo>
                    <a:pt x="935960" y="1263298"/>
                  </a:lnTo>
                  <a:lnTo>
                    <a:pt x="934628" y="1265355"/>
                  </a:lnTo>
                  <a:close/>
                </a:path>
                <a:path w="1065529" h="3698875">
                  <a:moveTo>
                    <a:pt x="938427" y="1275998"/>
                  </a:moveTo>
                  <a:lnTo>
                    <a:pt x="935891" y="1275998"/>
                  </a:lnTo>
                  <a:lnTo>
                    <a:pt x="934628" y="1265355"/>
                  </a:lnTo>
                  <a:lnTo>
                    <a:pt x="935960" y="1263298"/>
                  </a:lnTo>
                  <a:lnTo>
                    <a:pt x="938427" y="1275998"/>
                  </a:lnTo>
                  <a:close/>
                </a:path>
                <a:path w="1065529" h="3698875">
                  <a:moveTo>
                    <a:pt x="943019" y="1275998"/>
                  </a:moveTo>
                  <a:lnTo>
                    <a:pt x="938427" y="1275998"/>
                  </a:lnTo>
                  <a:lnTo>
                    <a:pt x="935960" y="1263298"/>
                  </a:lnTo>
                  <a:lnTo>
                    <a:pt x="942677" y="1263298"/>
                  </a:lnTo>
                  <a:lnTo>
                    <a:pt x="944218" y="1271463"/>
                  </a:lnTo>
                  <a:lnTo>
                    <a:pt x="943019" y="1275998"/>
                  </a:lnTo>
                  <a:close/>
                </a:path>
                <a:path w="1065529" h="3698875">
                  <a:moveTo>
                    <a:pt x="950489" y="1275998"/>
                  </a:moveTo>
                  <a:lnTo>
                    <a:pt x="945075" y="1275998"/>
                  </a:lnTo>
                  <a:lnTo>
                    <a:pt x="944218" y="1271463"/>
                  </a:lnTo>
                  <a:lnTo>
                    <a:pt x="946377" y="1263298"/>
                  </a:lnTo>
                  <a:lnTo>
                    <a:pt x="950489" y="1275998"/>
                  </a:lnTo>
                  <a:close/>
                </a:path>
                <a:path w="1065529" h="3698875">
                  <a:moveTo>
                    <a:pt x="978793" y="1275998"/>
                  </a:moveTo>
                  <a:lnTo>
                    <a:pt x="972351" y="1275998"/>
                  </a:lnTo>
                  <a:lnTo>
                    <a:pt x="972638" y="1265355"/>
                  </a:lnTo>
                  <a:lnTo>
                    <a:pt x="972694" y="1263298"/>
                  </a:lnTo>
                  <a:lnTo>
                    <a:pt x="977765" y="1263298"/>
                  </a:lnTo>
                  <a:lnTo>
                    <a:pt x="978793" y="1275998"/>
                  </a:lnTo>
                  <a:close/>
                </a:path>
                <a:path w="1065529" h="3698875">
                  <a:moveTo>
                    <a:pt x="995721" y="1275998"/>
                  </a:moveTo>
                  <a:lnTo>
                    <a:pt x="988045" y="1263298"/>
                  </a:lnTo>
                  <a:lnTo>
                    <a:pt x="991403" y="1263298"/>
                  </a:lnTo>
                  <a:lnTo>
                    <a:pt x="995721" y="1275998"/>
                  </a:lnTo>
                  <a:close/>
                </a:path>
                <a:path w="1065529" h="3698875">
                  <a:moveTo>
                    <a:pt x="935891" y="1275998"/>
                  </a:moveTo>
                  <a:lnTo>
                    <a:pt x="927736" y="1275998"/>
                  </a:lnTo>
                  <a:lnTo>
                    <a:pt x="934628" y="1265355"/>
                  </a:lnTo>
                  <a:lnTo>
                    <a:pt x="935891" y="1275998"/>
                  </a:lnTo>
                  <a:close/>
                </a:path>
                <a:path w="1065529" h="3698875">
                  <a:moveTo>
                    <a:pt x="945075" y="1275998"/>
                  </a:moveTo>
                  <a:lnTo>
                    <a:pt x="943019" y="1275998"/>
                  </a:lnTo>
                  <a:lnTo>
                    <a:pt x="944218" y="1271463"/>
                  </a:lnTo>
                  <a:lnTo>
                    <a:pt x="945075" y="1275998"/>
                  </a:lnTo>
                  <a:close/>
                </a:path>
                <a:path w="1065529" h="3698875">
                  <a:moveTo>
                    <a:pt x="611425" y="1288543"/>
                  </a:moveTo>
                  <a:lnTo>
                    <a:pt x="602422" y="1288543"/>
                  </a:lnTo>
                  <a:lnTo>
                    <a:pt x="609056" y="1275998"/>
                  </a:lnTo>
                  <a:lnTo>
                    <a:pt x="611425" y="1288543"/>
                  </a:lnTo>
                  <a:close/>
                </a:path>
                <a:path w="1065529" h="3698875">
                  <a:moveTo>
                    <a:pt x="619653" y="1288543"/>
                  </a:moveTo>
                  <a:lnTo>
                    <a:pt x="615297" y="1288543"/>
                  </a:lnTo>
                  <a:lnTo>
                    <a:pt x="612936" y="1275998"/>
                  </a:lnTo>
                  <a:lnTo>
                    <a:pt x="622420" y="1275998"/>
                  </a:lnTo>
                  <a:lnTo>
                    <a:pt x="619653" y="1288543"/>
                  </a:lnTo>
                  <a:close/>
                </a:path>
                <a:path w="1065529" h="3698875">
                  <a:moveTo>
                    <a:pt x="641221" y="1288543"/>
                  </a:moveTo>
                  <a:lnTo>
                    <a:pt x="637327" y="1288543"/>
                  </a:lnTo>
                  <a:lnTo>
                    <a:pt x="639519" y="1275998"/>
                  </a:lnTo>
                  <a:lnTo>
                    <a:pt x="643117" y="1275998"/>
                  </a:lnTo>
                  <a:lnTo>
                    <a:pt x="641221" y="1288543"/>
                  </a:lnTo>
                  <a:close/>
                </a:path>
                <a:path w="1065529" h="3698875">
                  <a:moveTo>
                    <a:pt x="657693" y="1288543"/>
                  </a:moveTo>
                  <a:lnTo>
                    <a:pt x="648893" y="1288543"/>
                  </a:lnTo>
                  <a:lnTo>
                    <a:pt x="656001" y="1275998"/>
                  </a:lnTo>
                  <a:lnTo>
                    <a:pt x="657693" y="1288543"/>
                  </a:lnTo>
                  <a:close/>
                </a:path>
                <a:path w="1065529" h="3698875">
                  <a:moveTo>
                    <a:pt x="685984" y="1288543"/>
                  </a:moveTo>
                  <a:lnTo>
                    <a:pt x="680485" y="1288543"/>
                  </a:lnTo>
                  <a:lnTo>
                    <a:pt x="676355" y="1275998"/>
                  </a:lnTo>
                  <a:lnTo>
                    <a:pt x="688760" y="1275998"/>
                  </a:lnTo>
                  <a:lnTo>
                    <a:pt x="685984" y="1288543"/>
                  </a:lnTo>
                  <a:close/>
                </a:path>
                <a:path w="1065529" h="3698875">
                  <a:moveTo>
                    <a:pt x="720062" y="1288543"/>
                  </a:moveTo>
                  <a:lnTo>
                    <a:pt x="715762" y="1275998"/>
                  </a:lnTo>
                  <a:lnTo>
                    <a:pt x="721493" y="1275998"/>
                  </a:lnTo>
                  <a:lnTo>
                    <a:pt x="720062" y="1288543"/>
                  </a:lnTo>
                  <a:close/>
                </a:path>
                <a:path w="1065529" h="3698875">
                  <a:moveTo>
                    <a:pt x="905763" y="1288543"/>
                  </a:moveTo>
                  <a:lnTo>
                    <a:pt x="899430" y="1288543"/>
                  </a:lnTo>
                  <a:lnTo>
                    <a:pt x="899294" y="1275998"/>
                  </a:lnTo>
                  <a:lnTo>
                    <a:pt x="907861" y="1275998"/>
                  </a:lnTo>
                  <a:lnTo>
                    <a:pt x="905763" y="1288543"/>
                  </a:lnTo>
                  <a:close/>
                </a:path>
                <a:path w="1065529" h="3698875">
                  <a:moveTo>
                    <a:pt x="978261" y="1288543"/>
                  </a:moveTo>
                  <a:lnTo>
                    <a:pt x="970281" y="1288543"/>
                  </a:lnTo>
                  <a:lnTo>
                    <a:pt x="969130" y="1275998"/>
                  </a:lnTo>
                  <a:lnTo>
                    <a:pt x="979547" y="1275998"/>
                  </a:lnTo>
                  <a:lnTo>
                    <a:pt x="978261" y="1288543"/>
                  </a:lnTo>
                  <a:close/>
                </a:path>
                <a:path w="1065529" h="3698875">
                  <a:moveTo>
                    <a:pt x="990610" y="1288543"/>
                  </a:moveTo>
                  <a:lnTo>
                    <a:pt x="982021" y="1288543"/>
                  </a:lnTo>
                  <a:lnTo>
                    <a:pt x="982495" y="1275998"/>
                  </a:lnTo>
                  <a:lnTo>
                    <a:pt x="987429" y="1275998"/>
                  </a:lnTo>
                  <a:lnTo>
                    <a:pt x="990610" y="1288543"/>
                  </a:lnTo>
                  <a:close/>
                </a:path>
                <a:path w="1065529" h="3698875">
                  <a:moveTo>
                    <a:pt x="997021" y="1288543"/>
                  </a:moveTo>
                  <a:lnTo>
                    <a:pt x="995465" y="1288543"/>
                  </a:lnTo>
                  <a:lnTo>
                    <a:pt x="996886" y="1275998"/>
                  </a:lnTo>
                  <a:lnTo>
                    <a:pt x="997021" y="1288543"/>
                  </a:lnTo>
                  <a:close/>
                </a:path>
                <a:path w="1065529" h="3698875">
                  <a:moveTo>
                    <a:pt x="585549" y="1301398"/>
                  </a:moveTo>
                  <a:lnTo>
                    <a:pt x="576913" y="1301398"/>
                  </a:lnTo>
                  <a:lnTo>
                    <a:pt x="574624" y="1288543"/>
                  </a:lnTo>
                  <a:lnTo>
                    <a:pt x="586659" y="1288543"/>
                  </a:lnTo>
                  <a:lnTo>
                    <a:pt x="585549" y="1301398"/>
                  </a:lnTo>
                  <a:close/>
                </a:path>
                <a:path w="1065529" h="3698875">
                  <a:moveTo>
                    <a:pt x="608233" y="1301398"/>
                  </a:moveTo>
                  <a:lnTo>
                    <a:pt x="605597" y="1288543"/>
                  </a:lnTo>
                  <a:lnTo>
                    <a:pt x="613367" y="1288543"/>
                  </a:lnTo>
                  <a:lnTo>
                    <a:pt x="608233" y="1301398"/>
                  </a:lnTo>
                  <a:close/>
                </a:path>
                <a:path w="1065529" h="3698875">
                  <a:moveTo>
                    <a:pt x="633454" y="1301398"/>
                  </a:moveTo>
                  <a:lnTo>
                    <a:pt x="623603" y="1288543"/>
                  </a:lnTo>
                  <a:lnTo>
                    <a:pt x="635327" y="1288543"/>
                  </a:lnTo>
                  <a:lnTo>
                    <a:pt x="633454" y="1301398"/>
                  </a:lnTo>
                  <a:close/>
                </a:path>
                <a:path w="1065529" h="3698875">
                  <a:moveTo>
                    <a:pt x="647717" y="1301398"/>
                  </a:moveTo>
                  <a:lnTo>
                    <a:pt x="642431" y="1301398"/>
                  </a:lnTo>
                  <a:lnTo>
                    <a:pt x="642015" y="1288543"/>
                  </a:lnTo>
                  <a:lnTo>
                    <a:pt x="648834" y="1288543"/>
                  </a:lnTo>
                  <a:lnTo>
                    <a:pt x="647717" y="1301398"/>
                  </a:lnTo>
                  <a:close/>
                </a:path>
                <a:path w="1065529" h="3698875">
                  <a:moveTo>
                    <a:pt x="698081" y="1301398"/>
                  </a:moveTo>
                  <a:lnTo>
                    <a:pt x="695097" y="1288543"/>
                  </a:lnTo>
                  <a:lnTo>
                    <a:pt x="701896" y="1288543"/>
                  </a:lnTo>
                  <a:lnTo>
                    <a:pt x="698081" y="1301398"/>
                  </a:lnTo>
                  <a:close/>
                </a:path>
                <a:path w="1065529" h="3698875">
                  <a:moveTo>
                    <a:pt x="917145" y="1301398"/>
                  </a:moveTo>
                  <a:lnTo>
                    <a:pt x="911236" y="1301398"/>
                  </a:lnTo>
                  <a:lnTo>
                    <a:pt x="911705" y="1288543"/>
                  </a:lnTo>
                  <a:lnTo>
                    <a:pt x="914685" y="1288543"/>
                  </a:lnTo>
                  <a:lnTo>
                    <a:pt x="917145" y="1301398"/>
                  </a:lnTo>
                  <a:close/>
                </a:path>
                <a:path w="1065529" h="3698875">
                  <a:moveTo>
                    <a:pt x="938976" y="1301398"/>
                  </a:moveTo>
                  <a:lnTo>
                    <a:pt x="936825" y="1288543"/>
                  </a:lnTo>
                  <a:lnTo>
                    <a:pt x="946329" y="1288543"/>
                  </a:lnTo>
                  <a:lnTo>
                    <a:pt x="938976" y="1301398"/>
                  </a:lnTo>
                  <a:close/>
                </a:path>
                <a:path w="1065529" h="3698875">
                  <a:moveTo>
                    <a:pt x="962893" y="1301398"/>
                  </a:moveTo>
                  <a:lnTo>
                    <a:pt x="955217" y="1301398"/>
                  </a:lnTo>
                  <a:lnTo>
                    <a:pt x="955356" y="1288543"/>
                  </a:lnTo>
                  <a:lnTo>
                    <a:pt x="962408" y="1288543"/>
                  </a:lnTo>
                  <a:lnTo>
                    <a:pt x="962893" y="1301398"/>
                  </a:lnTo>
                  <a:close/>
                </a:path>
                <a:path w="1065529" h="3698875">
                  <a:moveTo>
                    <a:pt x="985852" y="1301398"/>
                  </a:moveTo>
                  <a:lnTo>
                    <a:pt x="979376" y="1301398"/>
                  </a:lnTo>
                  <a:lnTo>
                    <a:pt x="978474" y="1288543"/>
                  </a:lnTo>
                  <a:lnTo>
                    <a:pt x="987032" y="1288543"/>
                  </a:lnTo>
                  <a:lnTo>
                    <a:pt x="985852" y="1301398"/>
                  </a:lnTo>
                  <a:close/>
                </a:path>
                <a:path w="1065529" h="3698875">
                  <a:moveTo>
                    <a:pt x="574584" y="1314098"/>
                  </a:moveTo>
                  <a:lnTo>
                    <a:pt x="569512" y="1314098"/>
                  </a:lnTo>
                  <a:lnTo>
                    <a:pt x="572185" y="1301398"/>
                  </a:lnTo>
                  <a:lnTo>
                    <a:pt x="573007" y="1301398"/>
                  </a:lnTo>
                  <a:lnTo>
                    <a:pt x="574584" y="1314098"/>
                  </a:lnTo>
                  <a:close/>
                </a:path>
                <a:path w="1065529" h="3698875">
                  <a:moveTo>
                    <a:pt x="605972" y="1314098"/>
                  </a:moveTo>
                  <a:lnTo>
                    <a:pt x="599118" y="1314098"/>
                  </a:lnTo>
                  <a:lnTo>
                    <a:pt x="598570" y="1301398"/>
                  </a:lnTo>
                  <a:lnTo>
                    <a:pt x="605766" y="1301398"/>
                  </a:lnTo>
                  <a:lnTo>
                    <a:pt x="605972" y="1314098"/>
                  </a:lnTo>
                  <a:close/>
                </a:path>
                <a:path w="1065529" h="3698875">
                  <a:moveTo>
                    <a:pt x="618513" y="1314098"/>
                  </a:moveTo>
                  <a:lnTo>
                    <a:pt x="612414" y="1314098"/>
                  </a:lnTo>
                  <a:lnTo>
                    <a:pt x="617279" y="1301398"/>
                  </a:lnTo>
                  <a:lnTo>
                    <a:pt x="618513" y="1314098"/>
                  </a:lnTo>
                  <a:close/>
                </a:path>
                <a:path w="1065529" h="3698875">
                  <a:moveTo>
                    <a:pt x="640789" y="1314098"/>
                  </a:moveTo>
                  <a:lnTo>
                    <a:pt x="625465" y="1314098"/>
                  </a:lnTo>
                  <a:lnTo>
                    <a:pt x="627766" y="1301398"/>
                  </a:lnTo>
                  <a:lnTo>
                    <a:pt x="640924" y="1301398"/>
                  </a:lnTo>
                  <a:lnTo>
                    <a:pt x="640789" y="1314098"/>
                  </a:lnTo>
                  <a:close/>
                </a:path>
                <a:path w="1065529" h="3698875">
                  <a:moveTo>
                    <a:pt x="648120" y="1314098"/>
                  </a:moveTo>
                  <a:lnTo>
                    <a:pt x="643391" y="1314098"/>
                  </a:lnTo>
                  <a:lnTo>
                    <a:pt x="643597" y="1301398"/>
                  </a:lnTo>
                  <a:lnTo>
                    <a:pt x="648120" y="1314098"/>
                  </a:lnTo>
                  <a:close/>
                </a:path>
                <a:path w="1065529" h="3698875">
                  <a:moveTo>
                    <a:pt x="649079" y="1314098"/>
                  </a:moveTo>
                  <a:lnTo>
                    <a:pt x="645584" y="1301398"/>
                  </a:lnTo>
                  <a:lnTo>
                    <a:pt x="652986" y="1301398"/>
                  </a:lnTo>
                  <a:lnTo>
                    <a:pt x="649079" y="1314098"/>
                  </a:lnTo>
                  <a:close/>
                </a:path>
                <a:path w="1065529" h="3698875">
                  <a:moveTo>
                    <a:pt x="681290" y="1314098"/>
                  </a:moveTo>
                  <a:lnTo>
                    <a:pt x="672997" y="1314098"/>
                  </a:lnTo>
                  <a:lnTo>
                    <a:pt x="672107" y="1301398"/>
                  </a:lnTo>
                  <a:lnTo>
                    <a:pt x="679919" y="1301398"/>
                  </a:lnTo>
                  <a:lnTo>
                    <a:pt x="681290" y="1314098"/>
                  </a:lnTo>
                  <a:close/>
                </a:path>
                <a:path w="1065529" h="3698875">
                  <a:moveTo>
                    <a:pt x="696299" y="1314098"/>
                  </a:moveTo>
                  <a:lnTo>
                    <a:pt x="694311" y="1301398"/>
                  </a:lnTo>
                  <a:lnTo>
                    <a:pt x="704660" y="1301398"/>
                  </a:lnTo>
                  <a:lnTo>
                    <a:pt x="696299" y="1314098"/>
                  </a:lnTo>
                  <a:close/>
                </a:path>
                <a:path w="1065529" h="3698875">
                  <a:moveTo>
                    <a:pt x="890042" y="1314098"/>
                  </a:moveTo>
                  <a:lnTo>
                    <a:pt x="886890" y="1314098"/>
                  </a:lnTo>
                  <a:lnTo>
                    <a:pt x="893537" y="1301398"/>
                  </a:lnTo>
                  <a:lnTo>
                    <a:pt x="890042" y="1314098"/>
                  </a:lnTo>
                  <a:close/>
                </a:path>
                <a:path w="1065529" h="3698875">
                  <a:moveTo>
                    <a:pt x="917251" y="1314098"/>
                  </a:moveTo>
                  <a:lnTo>
                    <a:pt x="911973" y="1314098"/>
                  </a:lnTo>
                  <a:lnTo>
                    <a:pt x="907724" y="1301398"/>
                  </a:lnTo>
                  <a:lnTo>
                    <a:pt x="917867" y="1301398"/>
                  </a:lnTo>
                  <a:lnTo>
                    <a:pt x="917251" y="1314098"/>
                  </a:lnTo>
                  <a:close/>
                </a:path>
                <a:path w="1065529" h="3698875">
                  <a:moveTo>
                    <a:pt x="940689" y="1314098"/>
                  </a:moveTo>
                  <a:lnTo>
                    <a:pt x="934932" y="1314098"/>
                  </a:lnTo>
                  <a:lnTo>
                    <a:pt x="932945" y="1301398"/>
                  </a:lnTo>
                  <a:lnTo>
                    <a:pt x="940346" y="1301398"/>
                  </a:lnTo>
                  <a:lnTo>
                    <a:pt x="940689" y="1314098"/>
                  </a:lnTo>
                  <a:close/>
                </a:path>
                <a:path w="1065529" h="3698875">
                  <a:moveTo>
                    <a:pt x="960564" y="1314098"/>
                  </a:moveTo>
                  <a:lnTo>
                    <a:pt x="953505" y="1314098"/>
                  </a:lnTo>
                  <a:lnTo>
                    <a:pt x="950900" y="1301398"/>
                  </a:lnTo>
                  <a:lnTo>
                    <a:pt x="959398" y="1301398"/>
                  </a:lnTo>
                  <a:lnTo>
                    <a:pt x="960564" y="1314098"/>
                  </a:lnTo>
                  <a:close/>
                </a:path>
                <a:path w="1065529" h="3698875">
                  <a:moveTo>
                    <a:pt x="974270" y="1314098"/>
                  </a:moveTo>
                  <a:lnTo>
                    <a:pt x="971049" y="1301398"/>
                  </a:lnTo>
                  <a:lnTo>
                    <a:pt x="976600" y="1301398"/>
                  </a:lnTo>
                  <a:lnTo>
                    <a:pt x="974270" y="1314098"/>
                  </a:lnTo>
                  <a:close/>
                </a:path>
                <a:path w="1065529" h="3698875">
                  <a:moveTo>
                    <a:pt x="989975" y="1326626"/>
                  </a:moveTo>
                  <a:lnTo>
                    <a:pt x="986400" y="1314098"/>
                  </a:lnTo>
                  <a:lnTo>
                    <a:pt x="982919" y="1314098"/>
                  </a:lnTo>
                  <a:lnTo>
                    <a:pt x="984405" y="1301398"/>
                  </a:lnTo>
                  <a:lnTo>
                    <a:pt x="994282" y="1301398"/>
                  </a:lnTo>
                  <a:lnTo>
                    <a:pt x="995721" y="1314098"/>
                  </a:lnTo>
                  <a:lnTo>
                    <a:pt x="989975" y="1326626"/>
                  </a:lnTo>
                  <a:close/>
                </a:path>
                <a:path w="1065529" h="3698875">
                  <a:moveTo>
                    <a:pt x="602749" y="1326774"/>
                  </a:moveTo>
                  <a:lnTo>
                    <a:pt x="598365" y="1326774"/>
                  </a:lnTo>
                  <a:lnTo>
                    <a:pt x="598365" y="1314098"/>
                  </a:lnTo>
                  <a:lnTo>
                    <a:pt x="604781" y="1314098"/>
                  </a:lnTo>
                  <a:lnTo>
                    <a:pt x="602773" y="1326626"/>
                  </a:lnTo>
                  <a:lnTo>
                    <a:pt x="602749" y="1326774"/>
                  </a:lnTo>
                  <a:close/>
                </a:path>
                <a:path w="1065529" h="3698875">
                  <a:moveTo>
                    <a:pt x="622964" y="1326774"/>
                  </a:moveTo>
                  <a:lnTo>
                    <a:pt x="611941" y="1326774"/>
                  </a:lnTo>
                  <a:lnTo>
                    <a:pt x="615772" y="1314098"/>
                  </a:lnTo>
                  <a:lnTo>
                    <a:pt x="621254" y="1314098"/>
                  </a:lnTo>
                  <a:lnTo>
                    <a:pt x="622944" y="1326626"/>
                  </a:lnTo>
                  <a:lnTo>
                    <a:pt x="622964" y="1326774"/>
                  </a:lnTo>
                  <a:close/>
                </a:path>
                <a:path w="1065529" h="3698875">
                  <a:moveTo>
                    <a:pt x="662372" y="1326626"/>
                  </a:moveTo>
                  <a:lnTo>
                    <a:pt x="657141" y="1314098"/>
                  </a:lnTo>
                  <a:lnTo>
                    <a:pt x="659017" y="1314098"/>
                  </a:lnTo>
                  <a:lnTo>
                    <a:pt x="662372" y="1326626"/>
                  </a:lnTo>
                  <a:close/>
                </a:path>
                <a:path w="1065529" h="3698875">
                  <a:moveTo>
                    <a:pt x="733990" y="1326774"/>
                  </a:moveTo>
                  <a:lnTo>
                    <a:pt x="727890" y="1326774"/>
                  </a:lnTo>
                  <a:lnTo>
                    <a:pt x="726248" y="1314098"/>
                  </a:lnTo>
                  <a:lnTo>
                    <a:pt x="732759" y="1314098"/>
                  </a:lnTo>
                  <a:lnTo>
                    <a:pt x="733976" y="1326626"/>
                  </a:lnTo>
                  <a:lnTo>
                    <a:pt x="733990" y="1326774"/>
                  </a:lnTo>
                  <a:close/>
                </a:path>
                <a:path w="1065529" h="3698875">
                  <a:moveTo>
                    <a:pt x="925340" y="1326774"/>
                  </a:moveTo>
                  <a:lnTo>
                    <a:pt x="922115" y="1326774"/>
                  </a:lnTo>
                  <a:lnTo>
                    <a:pt x="921294" y="1314098"/>
                  </a:lnTo>
                  <a:lnTo>
                    <a:pt x="926914" y="1314098"/>
                  </a:lnTo>
                  <a:lnTo>
                    <a:pt x="925359" y="1326626"/>
                  </a:lnTo>
                  <a:lnTo>
                    <a:pt x="925340" y="1326774"/>
                  </a:lnTo>
                  <a:close/>
                </a:path>
                <a:path w="1065529" h="3698875">
                  <a:moveTo>
                    <a:pt x="939731" y="1326774"/>
                  </a:moveTo>
                  <a:lnTo>
                    <a:pt x="930215" y="1326774"/>
                  </a:lnTo>
                  <a:lnTo>
                    <a:pt x="936234" y="1314098"/>
                  </a:lnTo>
                  <a:lnTo>
                    <a:pt x="940552" y="1314098"/>
                  </a:lnTo>
                  <a:lnTo>
                    <a:pt x="939741" y="1326626"/>
                  </a:lnTo>
                  <a:lnTo>
                    <a:pt x="939731" y="1326774"/>
                  </a:lnTo>
                  <a:close/>
                </a:path>
                <a:path w="1065529" h="3698875">
                  <a:moveTo>
                    <a:pt x="952686" y="1326774"/>
                  </a:moveTo>
                  <a:lnTo>
                    <a:pt x="948493" y="1326774"/>
                  </a:lnTo>
                  <a:lnTo>
                    <a:pt x="943910" y="1314098"/>
                  </a:lnTo>
                  <a:lnTo>
                    <a:pt x="954875" y="1314098"/>
                  </a:lnTo>
                  <a:lnTo>
                    <a:pt x="952712" y="1326626"/>
                  </a:lnTo>
                  <a:lnTo>
                    <a:pt x="952686" y="1326774"/>
                  </a:lnTo>
                  <a:close/>
                </a:path>
                <a:path w="1065529" h="3698875">
                  <a:moveTo>
                    <a:pt x="971934" y="1326774"/>
                  </a:moveTo>
                  <a:lnTo>
                    <a:pt x="962209" y="1326774"/>
                  </a:lnTo>
                  <a:lnTo>
                    <a:pt x="962482" y="1314098"/>
                  </a:lnTo>
                  <a:lnTo>
                    <a:pt x="968856" y="1314098"/>
                  </a:lnTo>
                  <a:lnTo>
                    <a:pt x="971898" y="1326626"/>
                  </a:lnTo>
                  <a:lnTo>
                    <a:pt x="971934" y="1326774"/>
                  </a:lnTo>
                  <a:close/>
                </a:path>
                <a:path w="1065529" h="3698875">
                  <a:moveTo>
                    <a:pt x="585000" y="1339498"/>
                  </a:moveTo>
                  <a:lnTo>
                    <a:pt x="580877" y="1339498"/>
                  </a:lnTo>
                  <a:lnTo>
                    <a:pt x="578685" y="1327083"/>
                  </a:lnTo>
                  <a:lnTo>
                    <a:pt x="578631" y="1326774"/>
                  </a:lnTo>
                  <a:lnTo>
                    <a:pt x="584932" y="1326774"/>
                  </a:lnTo>
                  <a:lnTo>
                    <a:pt x="585000" y="1339498"/>
                  </a:lnTo>
                  <a:close/>
                </a:path>
                <a:path w="1065529" h="3698875">
                  <a:moveTo>
                    <a:pt x="602271" y="1339498"/>
                  </a:moveTo>
                  <a:lnTo>
                    <a:pt x="595075" y="1339498"/>
                  </a:lnTo>
                  <a:lnTo>
                    <a:pt x="596884" y="1327083"/>
                  </a:lnTo>
                  <a:lnTo>
                    <a:pt x="596929" y="1326774"/>
                  </a:lnTo>
                  <a:lnTo>
                    <a:pt x="605223" y="1326774"/>
                  </a:lnTo>
                  <a:lnTo>
                    <a:pt x="602331" y="1339239"/>
                  </a:lnTo>
                  <a:lnTo>
                    <a:pt x="602271" y="1339498"/>
                  </a:lnTo>
                  <a:close/>
                </a:path>
                <a:path w="1065529" h="3698875">
                  <a:moveTo>
                    <a:pt x="613511" y="1339498"/>
                  </a:moveTo>
                  <a:lnTo>
                    <a:pt x="609155" y="1327083"/>
                  </a:lnTo>
                  <a:lnTo>
                    <a:pt x="609047" y="1326774"/>
                  </a:lnTo>
                  <a:lnTo>
                    <a:pt x="615639" y="1326774"/>
                  </a:lnTo>
                  <a:lnTo>
                    <a:pt x="613554" y="1339239"/>
                  </a:lnTo>
                  <a:lnTo>
                    <a:pt x="613511" y="1339498"/>
                  </a:lnTo>
                  <a:close/>
                </a:path>
                <a:path w="1065529" h="3698875">
                  <a:moveTo>
                    <a:pt x="650929" y="1339498"/>
                  </a:moveTo>
                  <a:lnTo>
                    <a:pt x="636674" y="1339498"/>
                  </a:lnTo>
                  <a:lnTo>
                    <a:pt x="638618" y="1327083"/>
                  </a:lnTo>
                  <a:lnTo>
                    <a:pt x="638666" y="1326774"/>
                  </a:lnTo>
                  <a:lnTo>
                    <a:pt x="644132" y="1326774"/>
                  </a:lnTo>
                  <a:lnTo>
                    <a:pt x="650929" y="1339498"/>
                  </a:lnTo>
                  <a:close/>
                </a:path>
                <a:path w="1065529" h="3698875">
                  <a:moveTo>
                    <a:pt x="663197" y="1339498"/>
                  </a:moveTo>
                  <a:lnTo>
                    <a:pt x="659222" y="1339498"/>
                  </a:lnTo>
                  <a:lnTo>
                    <a:pt x="656274" y="1327083"/>
                  </a:lnTo>
                  <a:lnTo>
                    <a:pt x="656201" y="1326774"/>
                  </a:lnTo>
                  <a:lnTo>
                    <a:pt x="667042" y="1326774"/>
                  </a:lnTo>
                  <a:lnTo>
                    <a:pt x="663276" y="1339239"/>
                  </a:lnTo>
                  <a:lnTo>
                    <a:pt x="663197" y="1339498"/>
                  </a:lnTo>
                  <a:close/>
                </a:path>
                <a:path w="1065529" h="3698875">
                  <a:moveTo>
                    <a:pt x="683000" y="1331324"/>
                  </a:moveTo>
                  <a:lnTo>
                    <a:pt x="683710" y="1327083"/>
                  </a:lnTo>
                  <a:lnTo>
                    <a:pt x="683761" y="1326774"/>
                  </a:lnTo>
                  <a:lnTo>
                    <a:pt x="686851" y="1326774"/>
                  </a:lnTo>
                  <a:lnTo>
                    <a:pt x="683000" y="1331324"/>
                  </a:lnTo>
                  <a:close/>
                </a:path>
                <a:path w="1065529" h="3698875">
                  <a:moveTo>
                    <a:pt x="681676" y="1339239"/>
                  </a:moveTo>
                  <a:lnTo>
                    <a:pt x="683000" y="1331324"/>
                  </a:lnTo>
                  <a:lnTo>
                    <a:pt x="686851" y="1326774"/>
                  </a:lnTo>
                  <a:lnTo>
                    <a:pt x="684170" y="1333312"/>
                  </a:lnTo>
                  <a:lnTo>
                    <a:pt x="681676" y="1339239"/>
                  </a:lnTo>
                  <a:close/>
                </a:path>
                <a:path w="1065529" h="3698875">
                  <a:moveTo>
                    <a:pt x="686773" y="1339498"/>
                  </a:moveTo>
                  <a:lnTo>
                    <a:pt x="681567" y="1339498"/>
                  </a:lnTo>
                  <a:lnTo>
                    <a:pt x="684170" y="1333312"/>
                  </a:lnTo>
                  <a:lnTo>
                    <a:pt x="686725" y="1327083"/>
                  </a:lnTo>
                  <a:lnTo>
                    <a:pt x="686852" y="1326774"/>
                  </a:lnTo>
                  <a:lnTo>
                    <a:pt x="686773" y="1339498"/>
                  </a:lnTo>
                  <a:close/>
                </a:path>
                <a:path w="1065529" h="3698875">
                  <a:moveTo>
                    <a:pt x="689833" y="1339239"/>
                  </a:moveTo>
                  <a:lnTo>
                    <a:pt x="688352" y="1333312"/>
                  </a:lnTo>
                  <a:lnTo>
                    <a:pt x="686907" y="1327083"/>
                  </a:lnTo>
                  <a:lnTo>
                    <a:pt x="686910" y="1326774"/>
                  </a:lnTo>
                  <a:lnTo>
                    <a:pt x="691985" y="1326774"/>
                  </a:lnTo>
                  <a:lnTo>
                    <a:pt x="689833" y="1339239"/>
                  </a:lnTo>
                  <a:close/>
                </a:path>
                <a:path w="1065529" h="3698875">
                  <a:moveTo>
                    <a:pt x="897993" y="1339498"/>
                  </a:moveTo>
                  <a:lnTo>
                    <a:pt x="890934" y="1339498"/>
                  </a:lnTo>
                  <a:lnTo>
                    <a:pt x="894216" y="1327083"/>
                  </a:lnTo>
                  <a:lnTo>
                    <a:pt x="894298" y="1326774"/>
                  </a:lnTo>
                  <a:lnTo>
                    <a:pt x="897917" y="1339239"/>
                  </a:lnTo>
                  <a:lnTo>
                    <a:pt x="897993" y="1339498"/>
                  </a:lnTo>
                  <a:close/>
                </a:path>
                <a:path w="1065529" h="3698875">
                  <a:moveTo>
                    <a:pt x="947610" y="1339498"/>
                  </a:moveTo>
                  <a:lnTo>
                    <a:pt x="940483" y="1339498"/>
                  </a:lnTo>
                  <a:lnTo>
                    <a:pt x="938205" y="1327083"/>
                  </a:lnTo>
                  <a:lnTo>
                    <a:pt x="938149" y="1326774"/>
                  </a:lnTo>
                  <a:lnTo>
                    <a:pt x="946512" y="1326774"/>
                  </a:lnTo>
                  <a:lnTo>
                    <a:pt x="947588" y="1339239"/>
                  </a:lnTo>
                  <a:lnTo>
                    <a:pt x="947610" y="1339498"/>
                  </a:lnTo>
                  <a:close/>
                </a:path>
                <a:path w="1065529" h="3698875">
                  <a:moveTo>
                    <a:pt x="965429" y="1339498"/>
                  </a:moveTo>
                  <a:lnTo>
                    <a:pt x="954807" y="1339498"/>
                  </a:lnTo>
                  <a:lnTo>
                    <a:pt x="957084" y="1327083"/>
                  </a:lnTo>
                  <a:lnTo>
                    <a:pt x="957141" y="1326774"/>
                  </a:lnTo>
                  <a:lnTo>
                    <a:pt x="957322" y="1327083"/>
                  </a:lnTo>
                  <a:lnTo>
                    <a:pt x="965429" y="1339498"/>
                  </a:lnTo>
                  <a:close/>
                </a:path>
                <a:path w="1065529" h="3698875">
                  <a:moveTo>
                    <a:pt x="980096" y="1339498"/>
                  </a:moveTo>
                  <a:lnTo>
                    <a:pt x="970998" y="1339498"/>
                  </a:lnTo>
                  <a:lnTo>
                    <a:pt x="971884" y="1327083"/>
                  </a:lnTo>
                  <a:lnTo>
                    <a:pt x="971906" y="1326774"/>
                  </a:lnTo>
                  <a:lnTo>
                    <a:pt x="985452" y="1326774"/>
                  </a:lnTo>
                  <a:lnTo>
                    <a:pt x="980205" y="1339239"/>
                  </a:lnTo>
                  <a:lnTo>
                    <a:pt x="980096" y="1339498"/>
                  </a:lnTo>
                  <a:close/>
                </a:path>
                <a:path w="1065529" h="3698875">
                  <a:moveTo>
                    <a:pt x="682592" y="1352198"/>
                  </a:moveTo>
                  <a:lnTo>
                    <a:pt x="676561" y="1352198"/>
                  </a:lnTo>
                  <a:lnTo>
                    <a:pt x="670997" y="1339775"/>
                  </a:lnTo>
                  <a:lnTo>
                    <a:pt x="670873" y="1339498"/>
                  </a:lnTo>
                  <a:lnTo>
                    <a:pt x="676082" y="1339498"/>
                  </a:lnTo>
                  <a:lnTo>
                    <a:pt x="683000" y="1331324"/>
                  </a:lnTo>
                  <a:lnTo>
                    <a:pt x="681676" y="1339239"/>
                  </a:lnTo>
                  <a:lnTo>
                    <a:pt x="681586" y="1339775"/>
                  </a:lnTo>
                  <a:lnTo>
                    <a:pt x="682592" y="1352198"/>
                  </a:lnTo>
                  <a:close/>
                </a:path>
                <a:path w="1065529" h="3698875">
                  <a:moveTo>
                    <a:pt x="595075" y="1352198"/>
                  </a:moveTo>
                  <a:lnTo>
                    <a:pt x="589113" y="1352198"/>
                  </a:lnTo>
                  <a:lnTo>
                    <a:pt x="587504" y="1339775"/>
                  </a:lnTo>
                  <a:lnTo>
                    <a:pt x="587468" y="1339498"/>
                  </a:lnTo>
                  <a:lnTo>
                    <a:pt x="595897" y="1339498"/>
                  </a:lnTo>
                  <a:lnTo>
                    <a:pt x="596341" y="1343823"/>
                  </a:lnTo>
                  <a:lnTo>
                    <a:pt x="595075" y="1352198"/>
                  </a:lnTo>
                  <a:close/>
                </a:path>
                <a:path w="1065529" h="3698875">
                  <a:moveTo>
                    <a:pt x="596341" y="1343823"/>
                  </a:moveTo>
                  <a:lnTo>
                    <a:pt x="595926" y="1339775"/>
                  </a:lnTo>
                  <a:lnTo>
                    <a:pt x="595897" y="1339498"/>
                  </a:lnTo>
                  <a:lnTo>
                    <a:pt x="596994" y="1339498"/>
                  </a:lnTo>
                  <a:lnTo>
                    <a:pt x="596341" y="1343823"/>
                  </a:lnTo>
                  <a:close/>
                </a:path>
                <a:path w="1065529" h="3698875">
                  <a:moveTo>
                    <a:pt x="601037" y="1352198"/>
                  </a:moveTo>
                  <a:lnTo>
                    <a:pt x="597200" y="1352198"/>
                  </a:lnTo>
                  <a:lnTo>
                    <a:pt x="596341" y="1343823"/>
                  </a:lnTo>
                  <a:lnTo>
                    <a:pt x="596952" y="1339775"/>
                  </a:lnTo>
                  <a:lnTo>
                    <a:pt x="596994" y="1339498"/>
                  </a:lnTo>
                  <a:lnTo>
                    <a:pt x="601380" y="1339498"/>
                  </a:lnTo>
                  <a:lnTo>
                    <a:pt x="602685" y="1349175"/>
                  </a:lnTo>
                  <a:lnTo>
                    <a:pt x="601037" y="1352198"/>
                  </a:lnTo>
                  <a:close/>
                </a:path>
                <a:path w="1065529" h="3698875">
                  <a:moveTo>
                    <a:pt x="615429" y="1352198"/>
                  </a:moveTo>
                  <a:lnTo>
                    <a:pt x="603093" y="1352198"/>
                  </a:lnTo>
                  <a:lnTo>
                    <a:pt x="602685" y="1349175"/>
                  </a:lnTo>
                  <a:lnTo>
                    <a:pt x="607959" y="1339498"/>
                  </a:lnTo>
                  <a:lnTo>
                    <a:pt x="614196" y="1339498"/>
                  </a:lnTo>
                  <a:lnTo>
                    <a:pt x="615429" y="1352198"/>
                  </a:lnTo>
                  <a:close/>
                </a:path>
                <a:path w="1065529" h="3698875">
                  <a:moveTo>
                    <a:pt x="624476" y="1352198"/>
                  </a:moveTo>
                  <a:lnTo>
                    <a:pt x="616335" y="1352198"/>
                  </a:lnTo>
                  <a:lnTo>
                    <a:pt x="621952" y="1339775"/>
                  </a:lnTo>
                  <a:lnTo>
                    <a:pt x="622077" y="1339498"/>
                  </a:lnTo>
                  <a:lnTo>
                    <a:pt x="624476" y="1352198"/>
                  </a:lnTo>
                  <a:close/>
                </a:path>
                <a:path w="1065529" h="3698875">
                  <a:moveTo>
                    <a:pt x="632083" y="1352198"/>
                  </a:moveTo>
                  <a:lnTo>
                    <a:pt x="624476" y="1352198"/>
                  </a:lnTo>
                  <a:lnTo>
                    <a:pt x="631123" y="1339498"/>
                  </a:lnTo>
                  <a:lnTo>
                    <a:pt x="632083" y="1352198"/>
                  </a:lnTo>
                  <a:close/>
                </a:path>
                <a:path w="1065529" h="3698875">
                  <a:moveTo>
                    <a:pt x="658468" y="1352198"/>
                  </a:moveTo>
                  <a:lnTo>
                    <a:pt x="650655" y="1352198"/>
                  </a:lnTo>
                  <a:lnTo>
                    <a:pt x="655281" y="1339775"/>
                  </a:lnTo>
                  <a:lnTo>
                    <a:pt x="655384" y="1339498"/>
                  </a:lnTo>
                  <a:lnTo>
                    <a:pt x="658468" y="1352198"/>
                  </a:lnTo>
                  <a:close/>
                </a:path>
                <a:path w="1065529" h="3698875">
                  <a:moveTo>
                    <a:pt x="705002" y="1352198"/>
                  </a:moveTo>
                  <a:lnTo>
                    <a:pt x="696299" y="1352198"/>
                  </a:lnTo>
                  <a:lnTo>
                    <a:pt x="698511" y="1339775"/>
                  </a:lnTo>
                  <a:lnTo>
                    <a:pt x="698560" y="1339498"/>
                  </a:lnTo>
                  <a:lnTo>
                    <a:pt x="706031" y="1339498"/>
                  </a:lnTo>
                  <a:lnTo>
                    <a:pt x="705002" y="1352198"/>
                  </a:lnTo>
                  <a:close/>
                </a:path>
                <a:path w="1065529" h="3698875">
                  <a:moveTo>
                    <a:pt x="851321" y="1352198"/>
                  </a:moveTo>
                  <a:lnTo>
                    <a:pt x="847072" y="1352198"/>
                  </a:lnTo>
                  <a:lnTo>
                    <a:pt x="845731" y="1339775"/>
                  </a:lnTo>
                  <a:lnTo>
                    <a:pt x="845702" y="1339498"/>
                  </a:lnTo>
                  <a:lnTo>
                    <a:pt x="855708" y="1339498"/>
                  </a:lnTo>
                  <a:lnTo>
                    <a:pt x="851321" y="1352198"/>
                  </a:lnTo>
                  <a:close/>
                </a:path>
                <a:path w="1065529" h="3698875">
                  <a:moveTo>
                    <a:pt x="863726" y="1352198"/>
                  </a:moveTo>
                  <a:lnTo>
                    <a:pt x="859881" y="1352198"/>
                  </a:lnTo>
                  <a:lnTo>
                    <a:pt x="858287" y="1339775"/>
                  </a:lnTo>
                  <a:lnTo>
                    <a:pt x="858252" y="1339498"/>
                  </a:lnTo>
                  <a:lnTo>
                    <a:pt x="864822" y="1339498"/>
                  </a:lnTo>
                  <a:lnTo>
                    <a:pt x="863726" y="1352198"/>
                  </a:lnTo>
                  <a:close/>
                </a:path>
                <a:path w="1065529" h="3698875">
                  <a:moveTo>
                    <a:pt x="921774" y="1352198"/>
                  </a:moveTo>
                  <a:lnTo>
                    <a:pt x="911014" y="1352198"/>
                  </a:lnTo>
                  <a:lnTo>
                    <a:pt x="911885" y="1339775"/>
                  </a:lnTo>
                  <a:lnTo>
                    <a:pt x="911905" y="1339498"/>
                  </a:lnTo>
                  <a:lnTo>
                    <a:pt x="921774" y="1352198"/>
                  </a:lnTo>
                  <a:close/>
                </a:path>
                <a:path w="1065529" h="3698875">
                  <a:moveTo>
                    <a:pt x="924241" y="1352198"/>
                  </a:moveTo>
                  <a:lnTo>
                    <a:pt x="917182" y="1339498"/>
                  </a:lnTo>
                  <a:lnTo>
                    <a:pt x="925680" y="1339498"/>
                  </a:lnTo>
                  <a:lnTo>
                    <a:pt x="924241" y="1352198"/>
                  </a:lnTo>
                  <a:close/>
                </a:path>
                <a:path w="1065529" h="3698875">
                  <a:moveTo>
                    <a:pt x="961523" y="1352198"/>
                  </a:moveTo>
                  <a:lnTo>
                    <a:pt x="950694" y="1352198"/>
                  </a:lnTo>
                  <a:lnTo>
                    <a:pt x="959056" y="1339498"/>
                  </a:lnTo>
                  <a:lnTo>
                    <a:pt x="961523" y="1352198"/>
                  </a:lnTo>
                  <a:close/>
                </a:path>
                <a:path w="1065529" h="3698875">
                  <a:moveTo>
                    <a:pt x="560193" y="1364895"/>
                  </a:moveTo>
                  <a:lnTo>
                    <a:pt x="558615" y="1364895"/>
                  </a:lnTo>
                  <a:lnTo>
                    <a:pt x="561597" y="1339775"/>
                  </a:lnTo>
                  <a:lnTo>
                    <a:pt x="562540" y="1343823"/>
                  </a:lnTo>
                  <a:lnTo>
                    <a:pt x="564303" y="1352198"/>
                  </a:lnTo>
                  <a:lnTo>
                    <a:pt x="566496" y="1352198"/>
                  </a:lnTo>
                  <a:lnTo>
                    <a:pt x="560193" y="1364895"/>
                  </a:lnTo>
                  <a:close/>
                </a:path>
                <a:path w="1065529" h="3698875">
                  <a:moveTo>
                    <a:pt x="603093" y="1352198"/>
                  </a:moveTo>
                  <a:lnTo>
                    <a:pt x="601037" y="1352198"/>
                  </a:lnTo>
                  <a:lnTo>
                    <a:pt x="602685" y="1349175"/>
                  </a:lnTo>
                  <a:lnTo>
                    <a:pt x="603093" y="1352198"/>
                  </a:lnTo>
                  <a:close/>
                </a:path>
                <a:path w="1065529" h="3698875">
                  <a:moveTo>
                    <a:pt x="575339" y="1364895"/>
                  </a:moveTo>
                  <a:lnTo>
                    <a:pt x="572527" y="1352198"/>
                  </a:lnTo>
                  <a:lnTo>
                    <a:pt x="581916" y="1352198"/>
                  </a:lnTo>
                  <a:lnTo>
                    <a:pt x="575339" y="1364895"/>
                  </a:lnTo>
                  <a:close/>
                </a:path>
                <a:path w="1065529" h="3698875">
                  <a:moveTo>
                    <a:pt x="599117" y="1364895"/>
                  </a:moveTo>
                  <a:lnTo>
                    <a:pt x="591305" y="1364895"/>
                  </a:lnTo>
                  <a:lnTo>
                    <a:pt x="588359" y="1352198"/>
                  </a:lnTo>
                  <a:lnTo>
                    <a:pt x="595623" y="1352198"/>
                  </a:lnTo>
                  <a:lnTo>
                    <a:pt x="599117" y="1364895"/>
                  </a:lnTo>
                  <a:close/>
                </a:path>
                <a:path w="1065529" h="3698875">
                  <a:moveTo>
                    <a:pt x="609602" y="1364895"/>
                  </a:moveTo>
                  <a:lnTo>
                    <a:pt x="602203" y="1364895"/>
                  </a:lnTo>
                  <a:lnTo>
                    <a:pt x="603984" y="1352198"/>
                  </a:lnTo>
                  <a:lnTo>
                    <a:pt x="609602" y="1364895"/>
                  </a:lnTo>
                  <a:close/>
                </a:path>
                <a:path w="1065529" h="3698875">
                  <a:moveTo>
                    <a:pt x="617347" y="1364895"/>
                  </a:moveTo>
                  <a:lnTo>
                    <a:pt x="609605" y="1364895"/>
                  </a:lnTo>
                  <a:lnTo>
                    <a:pt x="612140" y="1352198"/>
                  </a:lnTo>
                  <a:lnTo>
                    <a:pt x="617347" y="1364895"/>
                  </a:lnTo>
                  <a:close/>
                </a:path>
                <a:path w="1065529" h="3698875">
                  <a:moveTo>
                    <a:pt x="677521" y="1364895"/>
                  </a:moveTo>
                  <a:lnTo>
                    <a:pt x="671969" y="1352198"/>
                  </a:lnTo>
                  <a:lnTo>
                    <a:pt x="679645" y="1352198"/>
                  </a:lnTo>
                  <a:lnTo>
                    <a:pt x="677521" y="1364895"/>
                  </a:lnTo>
                  <a:close/>
                </a:path>
                <a:path w="1065529" h="3698875">
                  <a:moveTo>
                    <a:pt x="700753" y="1364895"/>
                  </a:moveTo>
                  <a:lnTo>
                    <a:pt x="691983" y="1364895"/>
                  </a:lnTo>
                  <a:lnTo>
                    <a:pt x="698629" y="1352198"/>
                  </a:lnTo>
                  <a:lnTo>
                    <a:pt x="700753" y="1364895"/>
                  </a:lnTo>
                  <a:close/>
                </a:path>
                <a:path w="1065529" h="3698875">
                  <a:moveTo>
                    <a:pt x="916427" y="1364895"/>
                  </a:moveTo>
                  <a:lnTo>
                    <a:pt x="911562" y="1364895"/>
                  </a:lnTo>
                  <a:lnTo>
                    <a:pt x="913961" y="1352198"/>
                  </a:lnTo>
                  <a:lnTo>
                    <a:pt x="916427" y="1364895"/>
                  </a:lnTo>
                  <a:close/>
                </a:path>
                <a:path w="1065529" h="3698875">
                  <a:moveTo>
                    <a:pt x="930843" y="1364895"/>
                  </a:moveTo>
                  <a:lnTo>
                    <a:pt x="926399" y="1364895"/>
                  </a:lnTo>
                  <a:lnTo>
                    <a:pt x="929175" y="1352198"/>
                  </a:lnTo>
                  <a:lnTo>
                    <a:pt x="933424" y="1352198"/>
                  </a:lnTo>
                  <a:lnTo>
                    <a:pt x="930843" y="1364895"/>
                  </a:lnTo>
                  <a:close/>
                </a:path>
                <a:path w="1065529" h="3698875">
                  <a:moveTo>
                    <a:pt x="952133" y="1364895"/>
                  </a:moveTo>
                  <a:lnTo>
                    <a:pt x="945099" y="1364895"/>
                  </a:lnTo>
                  <a:lnTo>
                    <a:pt x="947953" y="1352198"/>
                  </a:lnTo>
                  <a:lnTo>
                    <a:pt x="950283" y="1352198"/>
                  </a:lnTo>
                  <a:lnTo>
                    <a:pt x="952133" y="1364895"/>
                  </a:lnTo>
                  <a:close/>
                </a:path>
                <a:path w="1065529" h="3698875">
                  <a:moveTo>
                    <a:pt x="975728" y="1364895"/>
                  </a:moveTo>
                  <a:lnTo>
                    <a:pt x="971086" y="1364895"/>
                  </a:lnTo>
                  <a:lnTo>
                    <a:pt x="972009" y="1352198"/>
                  </a:lnTo>
                  <a:lnTo>
                    <a:pt x="980393" y="1352198"/>
                  </a:lnTo>
                  <a:lnTo>
                    <a:pt x="975728" y="1364895"/>
                  </a:lnTo>
                  <a:close/>
                </a:path>
                <a:path w="1065529" h="3698875">
                  <a:moveTo>
                    <a:pt x="564646" y="1377598"/>
                  </a:moveTo>
                  <a:lnTo>
                    <a:pt x="559095" y="1377598"/>
                  </a:lnTo>
                  <a:lnTo>
                    <a:pt x="557518" y="1364895"/>
                  </a:lnTo>
                  <a:lnTo>
                    <a:pt x="563343" y="1364895"/>
                  </a:lnTo>
                  <a:lnTo>
                    <a:pt x="564646" y="1377598"/>
                  </a:lnTo>
                  <a:close/>
                </a:path>
                <a:path w="1065529" h="3698875">
                  <a:moveTo>
                    <a:pt x="571362" y="1377598"/>
                  </a:moveTo>
                  <a:lnTo>
                    <a:pt x="566359" y="1377598"/>
                  </a:lnTo>
                  <a:lnTo>
                    <a:pt x="569720" y="1364895"/>
                  </a:lnTo>
                  <a:lnTo>
                    <a:pt x="576298" y="1364895"/>
                  </a:lnTo>
                  <a:lnTo>
                    <a:pt x="571362" y="1377598"/>
                  </a:lnTo>
                  <a:close/>
                </a:path>
                <a:path w="1065529" h="3698875">
                  <a:moveTo>
                    <a:pt x="583119" y="1377598"/>
                  </a:moveTo>
                  <a:lnTo>
                    <a:pt x="579038" y="1377598"/>
                  </a:lnTo>
                  <a:lnTo>
                    <a:pt x="576296" y="1364895"/>
                  </a:lnTo>
                  <a:lnTo>
                    <a:pt x="577657" y="1364895"/>
                  </a:lnTo>
                  <a:lnTo>
                    <a:pt x="583119" y="1377598"/>
                  </a:lnTo>
                  <a:close/>
                </a:path>
                <a:path w="1065529" h="3698875">
                  <a:moveTo>
                    <a:pt x="596377" y="1377598"/>
                  </a:moveTo>
                  <a:lnTo>
                    <a:pt x="588359" y="1377598"/>
                  </a:lnTo>
                  <a:lnTo>
                    <a:pt x="586097" y="1364895"/>
                  </a:lnTo>
                  <a:lnTo>
                    <a:pt x="593566" y="1364895"/>
                  </a:lnTo>
                  <a:lnTo>
                    <a:pt x="596377" y="1377598"/>
                  </a:lnTo>
                  <a:close/>
                </a:path>
                <a:path w="1065529" h="3698875">
                  <a:moveTo>
                    <a:pt x="605081" y="1377598"/>
                  </a:moveTo>
                  <a:lnTo>
                    <a:pt x="598570" y="1377598"/>
                  </a:lnTo>
                  <a:lnTo>
                    <a:pt x="599530" y="1364895"/>
                  </a:lnTo>
                  <a:lnTo>
                    <a:pt x="606109" y="1364895"/>
                  </a:lnTo>
                  <a:lnTo>
                    <a:pt x="605081" y="1377598"/>
                  </a:lnTo>
                  <a:close/>
                </a:path>
                <a:path w="1065529" h="3698875">
                  <a:moveTo>
                    <a:pt x="616731" y="1377598"/>
                  </a:moveTo>
                  <a:lnTo>
                    <a:pt x="615978" y="1377598"/>
                  </a:lnTo>
                  <a:lnTo>
                    <a:pt x="616426" y="1367207"/>
                  </a:lnTo>
                  <a:lnTo>
                    <a:pt x="616526" y="1364895"/>
                  </a:lnTo>
                  <a:lnTo>
                    <a:pt x="617685" y="1367207"/>
                  </a:lnTo>
                  <a:lnTo>
                    <a:pt x="616731" y="1377598"/>
                  </a:lnTo>
                  <a:close/>
                </a:path>
                <a:path w="1065529" h="3698875">
                  <a:moveTo>
                    <a:pt x="624681" y="1377598"/>
                  </a:moveTo>
                  <a:lnTo>
                    <a:pt x="622900" y="1377598"/>
                  </a:lnTo>
                  <a:lnTo>
                    <a:pt x="617685" y="1367207"/>
                  </a:lnTo>
                  <a:lnTo>
                    <a:pt x="617897" y="1364895"/>
                  </a:lnTo>
                  <a:lnTo>
                    <a:pt x="624956" y="1364895"/>
                  </a:lnTo>
                  <a:lnTo>
                    <a:pt x="624681" y="1377598"/>
                  </a:lnTo>
                  <a:close/>
                </a:path>
                <a:path w="1065529" h="3698875">
                  <a:moveTo>
                    <a:pt x="625709" y="1377598"/>
                  </a:moveTo>
                  <a:lnTo>
                    <a:pt x="625148" y="1367207"/>
                  </a:lnTo>
                  <a:lnTo>
                    <a:pt x="625023" y="1364895"/>
                  </a:lnTo>
                  <a:lnTo>
                    <a:pt x="633593" y="1364895"/>
                  </a:lnTo>
                  <a:lnTo>
                    <a:pt x="625709" y="1377598"/>
                  </a:lnTo>
                  <a:close/>
                </a:path>
                <a:path w="1065529" h="3698875">
                  <a:moveTo>
                    <a:pt x="643151" y="1377598"/>
                  </a:moveTo>
                  <a:lnTo>
                    <a:pt x="627834" y="1377598"/>
                  </a:lnTo>
                  <a:lnTo>
                    <a:pt x="633867" y="1364895"/>
                  </a:lnTo>
                  <a:lnTo>
                    <a:pt x="638545" y="1364895"/>
                  </a:lnTo>
                  <a:lnTo>
                    <a:pt x="643151" y="1377598"/>
                  </a:lnTo>
                  <a:close/>
                </a:path>
                <a:path w="1065529" h="3698875">
                  <a:moveTo>
                    <a:pt x="664773" y="1377598"/>
                  </a:moveTo>
                  <a:lnTo>
                    <a:pt x="663402" y="1364895"/>
                  </a:lnTo>
                  <a:lnTo>
                    <a:pt x="671149" y="1364895"/>
                  </a:lnTo>
                  <a:lnTo>
                    <a:pt x="664773" y="1377598"/>
                  </a:lnTo>
                  <a:close/>
                </a:path>
                <a:path w="1065529" h="3698875">
                  <a:moveTo>
                    <a:pt x="683894" y="1377598"/>
                  </a:moveTo>
                  <a:lnTo>
                    <a:pt x="676698" y="1377598"/>
                  </a:lnTo>
                  <a:lnTo>
                    <a:pt x="679714" y="1364895"/>
                  </a:lnTo>
                  <a:lnTo>
                    <a:pt x="686636" y="1364895"/>
                  </a:lnTo>
                  <a:lnTo>
                    <a:pt x="683894" y="1377598"/>
                  </a:lnTo>
                  <a:close/>
                </a:path>
                <a:path w="1065529" h="3698875">
                  <a:moveTo>
                    <a:pt x="898199" y="1377598"/>
                  </a:moveTo>
                  <a:lnTo>
                    <a:pt x="893331" y="1364895"/>
                  </a:lnTo>
                  <a:lnTo>
                    <a:pt x="897787" y="1364895"/>
                  </a:lnTo>
                  <a:lnTo>
                    <a:pt x="898199" y="1377598"/>
                  </a:lnTo>
                  <a:close/>
                </a:path>
                <a:path w="1065529" h="3698875">
                  <a:moveTo>
                    <a:pt x="967143" y="1377598"/>
                  </a:moveTo>
                  <a:lnTo>
                    <a:pt x="966183" y="1377598"/>
                  </a:lnTo>
                  <a:lnTo>
                    <a:pt x="962207" y="1364895"/>
                  </a:lnTo>
                  <a:lnTo>
                    <a:pt x="967143" y="1377598"/>
                  </a:lnTo>
                  <a:close/>
                </a:path>
                <a:path w="1065529" h="3698875">
                  <a:moveTo>
                    <a:pt x="974956" y="1377598"/>
                  </a:moveTo>
                  <a:lnTo>
                    <a:pt x="967143" y="1377598"/>
                  </a:lnTo>
                  <a:lnTo>
                    <a:pt x="966046" y="1364895"/>
                  </a:lnTo>
                  <a:lnTo>
                    <a:pt x="974956" y="1377598"/>
                  </a:lnTo>
                  <a:close/>
                </a:path>
                <a:path w="1065529" h="3698875">
                  <a:moveTo>
                    <a:pt x="980993" y="1377598"/>
                  </a:moveTo>
                  <a:lnTo>
                    <a:pt x="976600" y="1377598"/>
                  </a:lnTo>
                  <a:lnTo>
                    <a:pt x="970773" y="1364895"/>
                  </a:lnTo>
                  <a:lnTo>
                    <a:pt x="978107" y="1364895"/>
                  </a:lnTo>
                  <a:lnTo>
                    <a:pt x="980993" y="1377598"/>
                  </a:lnTo>
                  <a:close/>
                </a:path>
                <a:path w="1065529" h="3698875">
                  <a:moveTo>
                    <a:pt x="985715" y="1377598"/>
                  </a:moveTo>
                  <a:lnTo>
                    <a:pt x="979614" y="1364895"/>
                  </a:lnTo>
                  <a:lnTo>
                    <a:pt x="989145" y="1364895"/>
                  </a:lnTo>
                  <a:lnTo>
                    <a:pt x="985715" y="1377598"/>
                  </a:lnTo>
                  <a:close/>
                </a:path>
                <a:path w="1065529" h="3698875">
                  <a:moveTo>
                    <a:pt x="622900" y="1377598"/>
                  </a:moveTo>
                  <a:lnTo>
                    <a:pt x="616731" y="1377598"/>
                  </a:lnTo>
                  <a:lnTo>
                    <a:pt x="617685" y="1367207"/>
                  </a:lnTo>
                  <a:lnTo>
                    <a:pt x="622900" y="1377598"/>
                  </a:lnTo>
                  <a:close/>
                </a:path>
                <a:path w="1065529" h="3698875">
                  <a:moveTo>
                    <a:pt x="565086" y="1390299"/>
                  </a:moveTo>
                  <a:lnTo>
                    <a:pt x="562102" y="1390299"/>
                  </a:lnTo>
                  <a:lnTo>
                    <a:pt x="560749" y="1377598"/>
                  </a:lnTo>
                  <a:lnTo>
                    <a:pt x="567524" y="1377598"/>
                  </a:lnTo>
                  <a:lnTo>
                    <a:pt x="565086" y="1390299"/>
                  </a:lnTo>
                  <a:close/>
                </a:path>
                <a:path w="1065529" h="3698875">
                  <a:moveTo>
                    <a:pt x="576776" y="1390299"/>
                  </a:moveTo>
                  <a:lnTo>
                    <a:pt x="570129" y="1390299"/>
                  </a:lnTo>
                  <a:lnTo>
                    <a:pt x="573076" y="1377598"/>
                  </a:lnTo>
                  <a:lnTo>
                    <a:pt x="579757" y="1377598"/>
                  </a:lnTo>
                  <a:lnTo>
                    <a:pt x="579981" y="1381163"/>
                  </a:lnTo>
                  <a:lnTo>
                    <a:pt x="576776" y="1390299"/>
                  </a:lnTo>
                  <a:close/>
                </a:path>
                <a:path w="1065529" h="3698875">
                  <a:moveTo>
                    <a:pt x="579981" y="1381163"/>
                  </a:moveTo>
                  <a:lnTo>
                    <a:pt x="579757" y="1377598"/>
                  </a:lnTo>
                  <a:lnTo>
                    <a:pt x="581231" y="1377598"/>
                  </a:lnTo>
                  <a:lnTo>
                    <a:pt x="579981" y="1381163"/>
                  </a:lnTo>
                  <a:close/>
                </a:path>
                <a:path w="1065529" h="3698875">
                  <a:moveTo>
                    <a:pt x="587399" y="1390299"/>
                  </a:moveTo>
                  <a:lnTo>
                    <a:pt x="580554" y="1390299"/>
                  </a:lnTo>
                  <a:lnTo>
                    <a:pt x="579981" y="1381163"/>
                  </a:lnTo>
                  <a:lnTo>
                    <a:pt x="581231" y="1377598"/>
                  </a:lnTo>
                  <a:lnTo>
                    <a:pt x="589470" y="1377598"/>
                  </a:lnTo>
                  <a:lnTo>
                    <a:pt x="587399" y="1390299"/>
                  </a:lnTo>
                  <a:close/>
                </a:path>
                <a:path w="1065529" h="3698875">
                  <a:moveTo>
                    <a:pt x="644351" y="1390299"/>
                  </a:moveTo>
                  <a:lnTo>
                    <a:pt x="642706" y="1377598"/>
                  </a:lnTo>
                  <a:lnTo>
                    <a:pt x="654562" y="1377598"/>
                  </a:lnTo>
                  <a:lnTo>
                    <a:pt x="644351" y="1390299"/>
                  </a:lnTo>
                  <a:close/>
                </a:path>
                <a:path w="1065529" h="3698875">
                  <a:moveTo>
                    <a:pt x="687253" y="1390299"/>
                  </a:moveTo>
                  <a:lnTo>
                    <a:pt x="680262" y="1390299"/>
                  </a:lnTo>
                  <a:lnTo>
                    <a:pt x="684100" y="1377598"/>
                  </a:lnTo>
                  <a:lnTo>
                    <a:pt x="686678" y="1383646"/>
                  </a:lnTo>
                  <a:lnTo>
                    <a:pt x="687253" y="1390299"/>
                  </a:lnTo>
                  <a:close/>
                </a:path>
                <a:path w="1065529" h="3698875">
                  <a:moveTo>
                    <a:pt x="689925" y="1390299"/>
                  </a:moveTo>
                  <a:lnTo>
                    <a:pt x="689514" y="1390299"/>
                  </a:lnTo>
                  <a:lnTo>
                    <a:pt x="686678" y="1383646"/>
                  </a:lnTo>
                  <a:lnTo>
                    <a:pt x="686156" y="1377598"/>
                  </a:lnTo>
                  <a:lnTo>
                    <a:pt x="696642" y="1377598"/>
                  </a:lnTo>
                  <a:lnTo>
                    <a:pt x="689925" y="1390299"/>
                  </a:lnTo>
                  <a:close/>
                </a:path>
                <a:path w="1065529" h="3698875">
                  <a:moveTo>
                    <a:pt x="898061" y="1390299"/>
                  </a:moveTo>
                  <a:lnTo>
                    <a:pt x="889631" y="1390299"/>
                  </a:lnTo>
                  <a:lnTo>
                    <a:pt x="891208" y="1377598"/>
                  </a:lnTo>
                  <a:lnTo>
                    <a:pt x="902310" y="1377598"/>
                  </a:lnTo>
                  <a:lnTo>
                    <a:pt x="898061" y="1390299"/>
                  </a:lnTo>
                  <a:close/>
                </a:path>
                <a:path w="1065529" h="3698875">
                  <a:moveTo>
                    <a:pt x="909712" y="1390299"/>
                  </a:moveTo>
                  <a:lnTo>
                    <a:pt x="905394" y="1390299"/>
                  </a:lnTo>
                  <a:lnTo>
                    <a:pt x="907587" y="1377598"/>
                  </a:lnTo>
                  <a:lnTo>
                    <a:pt x="909712" y="1390299"/>
                  </a:lnTo>
                  <a:close/>
                </a:path>
                <a:path w="1065529" h="3698875">
                  <a:moveTo>
                    <a:pt x="956657" y="1390299"/>
                  </a:moveTo>
                  <a:lnTo>
                    <a:pt x="946377" y="1390299"/>
                  </a:lnTo>
                  <a:lnTo>
                    <a:pt x="947816" y="1377598"/>
                  </a:lnTo>
                  <a:lnTo>
                    <a:pt x="956657" y="1390299"/>
                  </a:lnTo>
                  <a:close/>
                </a:path>
                <a:path w="1065529" h="3698875">
                  <a:moveTo>
                    <a:pt x="968856" y="1390299"/>
                  </a:moveTo>
                  <a:lnTo>
                    <a:pt x="960838" y="1377598"/>
                  </a:lnTo>
                  <a:lnTo>
                    <a:pt x="969816" y="1377598"/>
                  </a:lnTo>
                  <a:lnTo>
                    <a:pt x="968856" y="1390299"/>
                  </a:lnTo>
                  <a:close/>
                </a:path>
                <a:path w="1065529" h="3698875">
                  <a:moveTo>
                    <a:pt x="689514" y="1390299"/>
                  </a:moveTo>
                  <a:lnTo>
                    <a:pt x="687253" y="1390299"/>
                  </a:lnTo>
                  <a:lnTo>
                    <a:pt x="686678" y="1383646"/>
                  </a:lnTo>
                  <a:lnTo>
                    <a:pt x="689514" y="1390299"/>
                  </a:lnTo>
                  <a:close/>
                </a:path>
                <a:path w="1065529" h="3698875">
                  <a:moveTo>
                    <a:pt x="568553" y="1415699"/>
                  </a:moveTo>
                  <a:lnTo>
                    <a:pt x="567153" y="1411227"/>
                  </a:lnTo>
                  <a:lnTo>
                    <a:pt x="567730" y="1402999"/>
                  </a:lnTo>
                  <a:lnTo>
                    <a:pt x="563755" y="1402999"/>
                  </a:lnTo>
                  <a:lnTo>
                    <a:pt x="564810" y="1390776"/>
                  </a:lnTo>
                  <a:lnTo>
                    <a:pt x="564852" y="1390299"/>
                  </a:lnTo>
                  <a:lnTo>
                    <a:pt x="569238" y="1390299"/>
                  </a:lnTo>
                  <a:lnTo>
                    <a:pt x="573898" y="1402999"/>
                  </a:lnTo>
                  <a:lnTo>
                    <a:pt x="568553" y="1415699"/>
                  </a:lnTo>
                  <a:close/>
                </a:path>
                <a:path w="1065529" h="3698875">
                  <a:moveTo>
                    <a:pt x="580500" y="1402999"/>
                  </a:moveTo>
                  <a:lnTo>
                    <a:pt x="576502" y="1390299"/>
                  </a:lnTo>
                  <a:lnTo>
                    <a:pt x="582671" y="1390299"/>
                  </a:lnTo>
                  <a:lnTo>
                    <a:pt x="582745" y="1390776"/>
                  </a:lnTo>
                  <a:lnTo>
                    <a:pt x="580500" y="1402999"/>
                  </a:lnTo>
                  <a:close/>
                </a:path>
                <a:path w="1065529" h="3698875">
                  <a:moveTo>
                    <a:pt x="589592" y="1402999"/>
                  </a:moveTo>
                  <a:lnTo>
                    <a:pt x="584658" y="1402999"/>
                  </a:lnTo>
                  <a:lnTo>
                    <a:pt x="582745" y="1390776"/>
                  </a:lnTo>
                  <a:lnTo>
                    <a:pt x="582833" y="1390299"/>
                  </a:lnTo>
                  <a:lnTo>
                    <a:pt x="592471" y="1390299"/>
                  </a:lnTo>
                  <a:lnTo>
                    <a:pt x="589592" y="1402999"/>
                  </a:lnTo>
                  <a:close/>
                </a:path>
                <a:path w="1065529" h="3698875">
                  <a:moveTo>
                    <a:pt x="600146" y="1402999"/>
                  </a:moveTo>
                  <a:lnTo>
                    <a:pt x="593841" y="1402999"/>
                  </a:lnTo>
                  <a:lnTo>
                    <a:pt x="594369" y="1390776"/>
                  </a:lnTo>
                  <a:lnTo>
                    <a:pt x="594389" y="1390299"/>
                  </a:lnTo>
                  <a:lnTo>
                    <a:pt x="599804" y="1390299"/>
                  </a:lnTo>
                  <a:lnTo>
                    <a:pt x="600078" y="1400477"/>
                  </a:lnTo>
                  <a:lnTo>
                    <a:pt x="600146" y="1402999"/>
                  </a:lnTo>
                  <a:close/>
                </a:path>
                <a:path w="1065529" h="3698875">
                  <a:moveTo>
                    <a:pt x="631877" y="1402999"/>
                  </a:moveTo>
                  <a:lnTo>
                    <a:pt x="627055" y="1402999"/>
                  </a:lnTo>
                  <a:lnTo>
                    <a:pt x="629519" y="1390776"/>
                  </a:lnTo>
                  <a:lnTo>
                    <a:pt x="629616" y="1390299"/>
                  </a:lnTo>
                  <a:lnTo>
                    <a:pt x="631809" y="1390299"/>
                  </a:lnTo>
                  <a:lnTo>
                    <a:pt x="633402" y="1400477"/>
                  </a:lnTo>
                  <a:lnTo>
                    <a:pt x="631877" y="1402999"/>
                  </a:lnTo>
                  <a:close/>
                </a:path>
                <a:path w="1065529" h="3698875">
                  <a:moveTo>
                    <a:pt x="639896" y="1402999"/>
                  </a:moveTo>
                  <a:lnTo>
                    <a:pt x="633796" y="1402999"/>
                  </a:lnTo>
                  <a:lnTo>
                    <a:pt x="633402" y="1400477"/>
                  </a:lnTo>
                  <a:lnTo>
                    <a:pt x="639553" y="1390299"/>
                  </a:lnTo>
                  <a:lnTo>
                    <a:pt x="639828" y="1400477"/>
                  </a:lnTo>
                  <a:lnTo>
                    <a:pt x="639896" y="1402999"/>
                  </a:lnTo>
                  <a:close/>
                </a:path>
                <a:path w="1065529" h="3698875">
                  <a:moveTo>
                    <a:pt x="671969" y="1402999"/>
                  </a:moveTo>
                  <a:lnTo>
                    <a:pt x="661758" y="1402999"/>
                  </a:lnTo>
                  <a:lnTo>
                    <a:pt x="663802" y="1390776"/>
                  </a:lnTo>
                  <a:lnTo>
                    <a:pt x="663882" y="1390299"/>
                  </a:lnTo>
                  <a:lnTo>
                    <a:pt x="667789" y="1390299"/>
                  </a:lnTo>
                  <a:lnTo>
                    <a:pt x="671969" y="1402999"/>
                  </a:lnTo>
                  <a:close/>
                </a:path>
                <a:path w="1065529" h="3698875">
                  <a:moveTo>
                    <a:pt x="863383" y="1402999"/>
                  </a:moveTo>
                  <a:lnTo>
                    <a:pt x="854542" y="1402999"/>
                  </a:lnTo>
                  <a:lnTo>
                    <a:pt x="856653" y="1390776"/>
                  </a:lnTo>
                  <a:lnTo>
                    <a:pt x="856735" y="1390299"/>
                  </a:lnTo>
                  <a:lnTo>
                    <a:pt x="863383" y="1402999"/>
                  </a:lnTo>
                  <a:close/>
                </a:path>
                <a:path w="1065529" h="3698875">
                  <a:moveTo>
                    <a:pt x="951654" y="1402999"/>
                  </a:moveTo>
                  <a:lnTo>
                    <a:pt x="941169" y="1402999"/>
                  </a:lnTo>
                  <a:lnTo>
                    <a:pt x="943675" y="1390776"/>
                  </a:lnTo>
                  <a:lnTo>
                    <a:pt x="943773" y="1390299"/>
                  </a:lnTo>
                  <a:lnTo>
                    <a:pt x="951654" y="1402999"/>
                  </a:lnTo>
                  <a:close/>
                </a:path>
                <a:path w="1065529" h="3698875">
                  <a:moveTo>
                    <a:pt x="969336" y="1402999"/>
                  </a:moveTo>
                  <a:lnTo>
                    <a:pt x="964470" y="1402999"/>
                  </a:lnTo>
                  <a:lnTo>
                    <a:pt x="959947" y="1390299"/>
                  </a:lnTo>
                  <a:lnTo>
                    <a:pt x="970912" y="1390299"/>
                  </a:lnTo>
                  <a:lnTo>
                    <a:pt x="969336" y="1402999"/>
                  </a:lnTo>
                  <a:close/>
                </a:path>
                <a:path w="1065529" h="3698875">
                  <a:moveTo>
                    <a:pt x="633796" y="1402999"/>
                  </a:moveTo>
                  <a:lnTo>
                    <a:pt x="631877" y="1402999"/>
                  </a:lnTo>
                  <a:lnTo>
                    <a:pt x="633402" y="1400477"/>
                  </a:lnTo>
                  <a:lnTo>
                    <a:pt x="633796" y="1402999"/>
                  </a:lnTo>
                  <a:close/>
                </a:path>
                <a:path w="1065529" h="3698875">
                  <a:moveTo>
                    <a:pt x="567153" y="1411227"/>
                  </a:moveTo>
                  <a:lnTo>
                    <a:pt x="564578" y="1402999"/>
                  </a:lnTo>
                  <a:lnTo>
                    <a:pt x="567730" y="1402999"/>
                  </a:lnTo>
                  <a:lnTo>
                    <a:pt x="567153" y="1411227"/>
                  </a:lnTo>
                  <a:close/>
                </a:path>
                <a:path w="1065529" h="3698875">
                  <a:moveTo>
                    <a:pt x="574327" y="1415699"/>
                  </a:moveTo>
                  <a:lnTo>
                    <a:pt x="568553" y="1415699"/>
                  </a:lnTo>
                  <a:lnTo>
                    <a:pt x="573898" y="1402999"/>
                  </a:lnTo>
                  <a:lnTo>
                    <a:pt x="576485" y="1402999"/>
                  </a:lnTo>
                  <a:lnTo>
                    <a:pt x="574327" y="1415699"/>
                  </a:lnTo>
                  <a:close/>
                </a:path>
                <a:path w="1065529" h="3698875">
                  <a:moveTo>
                    <a:pt x="587056" y="1415699"/>
                  </a:moveTo>
                  <a:lnTo>
                    <a:pt x="580280" y="1415699"/>
                  </a:lnTo>
                  <a:lnTo>
                    <a:pt x="580159" y="1402999"/>
                  </a:lnTo>
                  <a:lnTo>
                    <a:pt x="586234" y="1402999"/>
                  </a:lnTo>
                  <a:lnTo>
                    <a:pt x="587056" y="1415699"/>
                  </a:lnTo>
                  <a:close/>
                </a:path>
                <a:path w="1065529" h="3698875">
                  <a:moveTo>
                    <a:pt x="604190" y="1415699"/>
                  </a:moveTo>
                  <a:lnTo>
                    <a:pt x="596514" y="1415699"/>
                  </a:lnTo>
                  <a:lnTo>
                    <a:pt x="594321" y="1402999"/>
                  </a:lnTo>
                  <a:lnTo>
                    <a:pt x="602957" y="1402999"/>
                  </a:lnTo>
                  <a:lnTo>
                    <a:pt x="604190" y="1415699"/>
                  </a:lnTo>
                  <a:close/>
                </a:path>
                <a:path w="1065529" h="3698875">
                  <a:moveTo>
                    <a:pt x="680468" y="1415699"/>
                  </a:moveTo>
                  <a:lnTo>
                    <a:pt x="672655" y="1415699"/>
                  </a:lnTo>
                  <a:lnTo>
                    <a:pt x="670873" y="1402999"/>
                  </a:lnTo>
                  <a:lnTo>
                    <a:pt x="678754" y="1402999"/>
                  </a:lnTo>
                  <a:lnTo>
                    <a:pt x="680468" y="1415699"/>
                  </a:lnTo>
                  <a:close/>
                </a:path>
                <a:path w="1065529" h="3698875">
                  <a:moveTo>
                    <a:pt x="694928" y="1415699"/>
                  </a:moveTo>
                  <a:lnTo>
                    <a:pt x="691844" y="1415699"/>
                  </a:lnTo>
                  <a:lnTo>
                    <a:pt x="688760" y="1402999"/>
                  </a:lnTo>
                  <a:lnTo>
                    <a:pt x="699314" y="1402999"/>
                  </a:lnTo>
                  <a:lnTo>
                    <a:pt x="694928" y="1415699"/>
                  </a:lnTo>
                  <a:close/>
                </a:path>
                <a:path w="1065529" h="3698875">
                  <a:moveTo>
                    <a:pt x="932533" y="1415699"/>
                  </a:moveTo>
                  <a:lnTo>
                    <a:pt x="928216" y="1415699"/>
                  </a:lnTo>
                  <a:lnTo>
                    <a:pt x="930751" y="1402999"/>
                  </a:lnTo>
                  <a:lnTo>
                    <a:pt x="932533" y="1415699"/>
                  </a:lnTo>
                  <a:close/>
                </a:path>
                <a:path w="1065529" h="3698875">
                  <a:moveTo>
                    <a:pt x="964881" y="1415699"/>
                  </a:moveTo>
                  <a:lnTo>
                    <a:pt x="957685" y="1415699"/>
                  </a:lnTo>
                  <a:lnTo>
                    <a:pt x="962071" y="1402999"/>
                  </a:lnTo>
                  <a:lnTo>
                    <a:pt x="964881" y="1415699"/>
                  </a:lnTo>
                  <a:close/>
                </a:path>
                <a:path w="1065529" h="3698875">
                  <a:moveTo>
                    <a:pt x="976737" y="1415699"/>
                  </a:moveTo>
                  <a:lnTo>
                    <a:pt x="973927" y="1402999"/>
                  </a:lnTo>
                  <a:lnTo>
                    <a:pt x="978451" y="1402999"/>
                  </a:lnTo>
                  <a:lnTo>
                    <a:pt x="976737" y="1415699"/>
                  </a:lnTo>
                  <a:close/>
                </a:path>
                <a:path w="1065529" h="3698875">
                  <a:moveTo>
                    <a:pt x="568553" y="1415699"/>
                  </a:moveTo>
                  <a:lnTo>
                    <a:pt x="566839" y="1415699"/>
                  </a:lnTo>
                  <a:lnTo>
                    <a:pt x="567153" y="1411227"/>
                  </a:lnTo>
                  <a:lnTo>
                    <a:pt x="568553" y="1415699"/>
                  </a:lnTo>
                  <a:close/>
                </a:path>
                <a:path w="1065529" h="3698875">
                  <a:moveTo>
                    <a:pt x="571020" y="1428399"/>
                  </a:moveTo>
                  <a:lnTo>
                    <a:pt x="566907" y="1428399"/>
                  </a:lnTo>
                  <a:lnTo>
                    <a:pt x="564920" y="1415699"/>
                  </a:lnTo>
                  <a:lnTo>
                    <a:pt x="575475" y="1415699"/>
                  </a:lnTo>
                  <a:lnTo>
                    <a:pt x="571020" y="1428399"/>
                  </a:lnTo>
                  <a:close/>
                </a:path>
                <a:path w="1065529" h="3698875">
                  <a:moveTo>
                    <a:pt x="585891" y="1428399"/>
                  </a:moveTo>
                  <a:lnTo>
                    <a:pt x="576571" y="1428399"/>
                  </a:lnTo>
                  <a:lnTo>
                    <a:pt x="582191" y="1415699"/>
                  </a:lnTo>
                  <a:lnTo>
                    <a:pt x="585891" y="1428399"/>
                  </a:lnTo>
                  <a:close/>
                </a:path>
                <a:path w="1065529" h="3698875">
                  <a:moveTo>
                    <a:pt x="609399" y="1428399"/>
                  </a:moveTo>
                  <a:lnTo>
                    <a:pt x="601586" y="1428399"/>
                  </a:lnTo>
                  <a:lnTo>
                    <a:pt x="600626" y="1415699"/>
                  </a:lnTo>
                  <a:lnTo>
                    <a:pt x="607959" y="1415699"/>
                  </a:lnTo>
                  <a:lnTo>
                    <a:pt x="609399" y="1428399"/>
                  </a:lnTo>
                  <a:close/>
                </a:path>
                <a:path w="1065529" h="3698875">
                  <a:moveTo>
                    <a:pt x="625161" y="1428399"/>
                  </a:moveTo>
                  <a:lnTo>
                    <a:pt x="620158" y="1428399"/>
                  </a:lnTo>
                  <a:lnTo>
                    <a:pt x="617280" y="1415699"/>
                  </a:lnTo>
                  <a:lnTo>
                    <a:pt x="623996" y="1415699"/>
                  </a:lnTo>
                  <a:lnTo>
                    <a:pt x="626501" y="1422625"/>
                  </a:lnTo>
                  <a:lnTo>
                    <a:pt x="625161" y="1428399"/>
                  </a:lnTo>
                  <a:close/>
                </a:path>
                <a:path w="1065529" h="3698875">
                  <a:moveTo>
                    <a:pt x="626501" y="1422625"/>
                  </a:moveTo>
                  <a:lnTo>
                    <a:pt x="623996" y="1415699"/>
                  </a:lnTo>
                  <a:lnTo>
                    <a:pt x="628108" y="1415699"/>
                  </a:lnTo>
                  <a:lnTo>
                    <a:pt x="626501" y="1422625"/>
                  </a:lnTo>
                  <a:close/>
                </a:path>
                <a:path w="1065529" h="3698875">
                  <a:moveTo>
                    <a:pt x="628588" y="1428399"/>
                  </a:moveTo>
                  <a:lnTo>
                    <a:pt x="626501" y="1422625"/>
                  </a:lnTo>
                  <a:lnTo>
                    <a:pt x="628108" y="1415699"/>
                  </a:lnTo>
                  <a:lnTo>
                    <a:pt x="631535" y="1415699"/>
                  </a:lnTo>
                  <a:lnTo>
                    <a:pt x="628588" y="1428399"/>
                  </a:lnTo>
                  <a:close/>
                </a:path>
                <a:path w="1065529" h="3698875">
                  <a:moveTo>
                    <a:pt x="669956" y="1428399"/>
                  </a:moveTo>
                  <a:lnTo>
                    <a:pt x="664551" y="1415699"/>
                  </a:lnTo>
                  <a:lnTo>
                    <a:pt x="670325" y="1415699"/>
                  </a:lnTo>
                  <a:lnTo>
                    <a:pt x="669956" y="1428399"/>
                  </a:lnTo>
                  <a:close/>
                </a:path>
                <a:path w="1065529" h="3698875">
                  <a:moveTo>
                    <a:pt x="750508" y="1428399"/>
                  </a:moveTo>
                  <a:lnTo>
                    <a:pt x="746396" y="1428399"/>
                  </a:lnTo>
                  <a:lnTo>
                    <a:pt x="742559" y="1415699"/>
                  </a:lnTo>
                  <a:lnTo>
                    <a:pt x="753592" y="1415699"/>
                  </a:lnTo>
                  <a:lnTo>
                    <a:pt x="750508" y="1428399"/>
                  </a:lnTo>
                  <a:close/>
                </a:path>
                <a:path w="1065529" h="3698875">
                  <a:moveTo>
                    <a:pt x="895662" y="1428399"/>
                  </a:moveTo>
                  <a:lnTo>
                    <a:pt x="886479" y="1428399"/>
                  </a:lnTo>
                  <a:lnTo>
                    <a:pt x="888398" y="1415699"/>
                  </a:lnTo>
                  <a:lnTo>
                    <a:pt x="898541" y="1415699"/>
                  </a:lnTo>
                  <a:lnTo>
                    <a:pt x="895662" y="1428399"/>
                  </a:lnTo>
                  <a:close/>
                </a:path>
                <a:path w="1065529" h="3698875">
                  <a:moveTo>
                    <a:pt x="926366" y="1428399"/>
                  </a:moveTo>
                  <a:lnTo>
                    <a:pt x="917525" y="1428399"/>
                  </a:lnTo>
                  <a:lnTo>
                    <a:pt x="918827" y="1415699"/>
                  </a:lnTo>
                  <a:lnTo>
                    <a:pt x="926366" y="1428399"/>
                  </a:lnTo>
                  <a:close/>
                </a:path>
                <a:path w="1065529" h="3698875">
                  <a:moveTo>
                    <a:pt x="956863" y="1428399"/>
                  </a:moveTo>
                  <a:lnTo>
                    <a:pt x="948365" y="1428399"/>
                  </a:lnTo>
                  <a:lnTo>
                    <a:pt x="951517" y="1415699"/>
                  </a:lnTo>
                  <a:lnTo>
                    <a:pt x="956863" y="1428399"/>
                  </a:lnTo>
                  <a:close/>
                </a:path>
                <a:path w="1065529" h="3698875">
                  <a:moveTo>
                    <a:pt x="973242" y="1428399"/>
                  </a:moveTo>
                  <a:lnTo>
                    <a:pt x="963031" y="1428399"/>
                  </a:lnTo>
                  <a:lnTo>
                    <a:pt x="964333" y="1415699"/>
                  </a:lnTo>
                  <a:lnTo>
                    <a:pt x="973448" y="1415699"/>
                  </a:lnTo>
                  <a:lnTo>
                    <a:pt x="973336" y="1422625"/>
                  </a:lnTo>
                  <a:lnTo>
                    <a:pt x="973242" y="1428399"/>
                  </a:lnTo>
                  <a:close/>
                </a:path>
                <a:path w="1065529" h="3698875">
                  <a:moveTo>
                    <a:pt x="985167" y="1428399"/>
                  </a:moveTo>
                  <a:lnTo>
                    <a:pt x="979162" y="1428399"/>
                  </a:lnTo>
                  <a:lnTo>
                    <a:pt x="977143" y="1415699"/>
                  </a:lnTo>
                  <a:lnTo>
                    <a:pt x="984550" y="1415699"/>
                  </a:lnTo>
                  <a:lnTo>
                    <a:pt x="985167" y="1428399"/>
                  </a:lnTo>
                  <a:close/>
                </a:path>
                <a:path w="1065529" h="3698875">
                  <a:moveTo>
                    <a:pt x="544771" y="1441099"/>
                  </a:moveTo>
                  <a:lnTo>
                    <a:pt x="542784" y="1428399"/>
                  </a:lnTo>
                  <a:lnTo>
                    <a:pt x="551556" y="1428399"/>
                  </a:lnTo>
                  <a:lnTo>
                    <a:pt x="544771" y="1441099"/>
                  </a:lnTo>
                  <a:close/>
                </a:path>
                <a:path w="1065529" h="3698875">
                  <a:moveTo>
                    <a:pt x="573007" y="1441099"/>
                  </a:moveTo>
                  <a:lnTo>
                    <a:pt x="563001" y="1441099"/>
                  </a:lnTo>
                  <a:lnTo>
                    <a:pt x="564166" y="1428399"/>
                  </a:lnTo>
                  <a:lnTo>
                    <a:pt x="569649" y="1428399"/>
                  </a:lnTo>
                  <a:lnTo>
                    <a:pt x="573007" y="1441099"/>
                  </a:lnTo>
                  <a:close/>
                </a:path>
                <a:path w="1065529" h="3698875">
                  <a:moveTo>
                    <a:pt x="579518" y="1441099"/>
                  </a:moveTo>
                  <a:lnTo>
                    <a:pt x="573213" y="1441099"/>
                  </a:lnTo>
                  <a:lnTo>
                    <a:pt x="573144" y="1428399"/>
                  </a:lnTo>
                  <a:lnTo>
                    <a:pt x="581025" y="1428399"/>
                  </a:lnTo>
                  <a:lnTo>
                    <a:pt x="579518" y="1441099"/>
                  </a:lnTo>
                  <a:close/>
                </a:path>
                <a:path w="1065529" h="3698875">
                  <a:moveTo>
                    <a:pt x="599804" y="1441099"/>
                  </a:moveTo>
                  <a:lnTo>
                    <a:pt x="590963" y="1441099"/>
                  </a:lnTo>
                  <a:lnTo>
                    <a:pt x="594938" y="1428399"/>
                  </a:lnTo>
                  <a:lnTo>
                    <a:pt x="600626" y="1428399"/>
                  </a:lnTo>
                  <a:lnTo>
                    <a:pt x="599804" y="1441099"/>
                  </a:lnTo>
                  <a:close/>
                </a:path>
                <a:path w="1065529" h="3698875">
                  <a:moveTo>
                    <a:pt x="605903" y="1441099"/>
                  </a:moveTo>
                  <a:lnTo>
                    <a:pt x="602956" y="1428399"/>
                  </a:lnTo>
                  <a:lnTo>
                    <a:pt x="610358" y="1428399"/>
                  </a:lnTo>
                  <a:lnTo>
                    <a:pt x="605903" y="1441099"/>
                  </a:lnTo>
                  <a:close/>
                </a:path>
                <a:path w="1065529" h="3698875">
                  <a:moveTo>
                    <a:pt x="619884" y="1441099"/>
                  </a:moveTo>
                  <a:lnTo>
                    <a:pt x="613716" y="1441099"/>
                  </a:lnTo>
                  <a:lnTo>
                    <a:pt x="615704" y="1428399"/>
                  </a:lnTo>
                  <a:lnTo>
                    <a:pt x="619884" y="1441099"/>
                  </a:lnTo>
                  <a:close/>
                </a:path>
                <a:path w="1065529" h="3698875">
                  <a:moveTo>
                    <a:pt x="633454" y="1441099"/>
                  </a:moveTo>
                  <a:lnTo>
                    <a:pt x="626874" y="1441099"/>
                  </a:lnTo>
                  <a:lnTo>
                    <a:pt x="631603" y="1428399"/>
                  </a:lnTo>
                  <a:lnTo>
                    <a:pt x="633454" y="1441099"/>
                  </a:lnTo>
                  <a:close/>
                </a:path>
                <a:path w="1065529" h="3698875">
                  <a:moveTo>
                    <a:pt x="647914" y="1441099"/>
                  </a:moveTo>
                  <a:lnTo>
                    <a:pt x="641952" y="1441099"/>
                  </a:lnTo>
                  <a:lnTo>
                    <a:pt x="640101" y="1428399"/>
                  </a:lnTo>
                  <a:lnTo>
                    <a:pt x="646269" y="1428399"/>
                  </a:lnTo>
                  <a:lnTo>
                    <a:pt x="647914" y="1441099"/>
                  </a:lnTo>
                  <a:close/>
                </a:path>
                <a:path w="1065529" h="3698875">
                  <a:moveTo>
                    <a:pt x="657438" y="1441099"/>
                  </a:moveTo>
                  <a:lnTo>
                    <a:pt x="654082" y="1428399"/>
                  </a:lnTo>
                  <a:lnTo>
                    <a:pt x="659576" y="1428399"/>
                  </a:lnTo>
                  <a:lnTo>
                    <a:pt x="657438" y="1441099"/>
                  </a:lnTo>
                  <a:close/>
                </a:path>
                <a:path w="1065529" h="3698875">
                  <a:moveTo>
                    <a:pt x="671421" y="1441099"/>
                  </a:moveTo>
                  <a:lnTo>
                    <a:pt x="661483" y="1441099"/>
                  </a:lnTo>
                  <a:lnTo>
                    <a:pt x="664088" y="1428399"/>
                  </a:lnTo>
                  <a:lnTo>
                    <a:pt x="669708" y="1428399"/>
                  </a:lnTo>
                  <a:lnTo>
                    <a:pt x="671421" y="1441099"/>
                  </a:lnTo>
                  <a:close/>
                </a:path>
                <a:path w="1065529" h="3698875">
                  <a:moveTo>
                    <a:pt x="706247" y="1441099"/>
                  </a:moveTo>
                  <a:lnTo>
                    <a:pt x="696436" y="1441099"/>
                  </a:lnTo>
                  <a:lnTo>
                    <a:pt x="696622" y="1428399"/>
                  </a:lnTo>
                  <a:lnTo>
                    <a:pt x="702038" y="1428399"/>
                  </a:lnTo>
                  <a:lnTo>
                    <a:pt x="706247" y="1441099"/>
                  </a:lnTo>
                  <a:close/>
                </a:path>
                <a:path w="1065529" h="3698875">
                  <a:moveTo>
                    <a:pt x="850225" y="1441099"/>
                  </a:moveTo>
                  <a:lnTo>
                    <a:pt x="839465" y="1441099"/>
                  </a:lnTo>
                  <a:lnTo>
                    <a:pt x="843920" y="1428399"/>
                  </a:lnTo>
                  <a:lnTo>
                    <a:pt x="850225" y="1441099"/>
                  </a:lnTo>
                  <a:close/>
                </a:path>
                <a:path w="1065529" h="3698875">
                  <a:moveTo>
                    <a:pt x="930546" y="1441099"/>
                  </a:moveTo>
                  <a:lnTo>
                    <a:pt x="928147" y="1428399"/>
                  </a:lnTo>
                  <a:lnTo>
                    <a:pt x="934795" y="1428399"/>
                  </a:lnTo>
                  <a:lnTo>
                    <a:pt x="930546" y="1441099"/>
                  </a:lnTo>
                  <a:close/>
                </a:path>
                <a:path w="1065529" h="3698875">
                  <a:moveTo>
                    <a:pt x="943979" y="1441099"/>
                  </a:moveTo>
                  <a:lnTo>
                    <a:pt x="937399" y="1441099"/>
                  </a:lnTo>
                  <a:lnTo>
                    <a:pt x="938016" y="1428399"/>
                  </a:lnTo>
                  <a:lnTo>
                    <a:pt x="944664" y="1428399"/>
                  </a:lnTo>
                  <a:lnTo>
                    <a:pt x="943979" y="1441099"/>
                  </a:lnTo>
                  <a:close/>
                </a:path>
                <a:path w="1065529" h="3698875">
                  <a:moveTo>
                    <a:pt x="968308" y="1441099"/>
                  </a:moveTo>
                  <a:lnTo>
                    <a:pt x="962208" y="1441099"/>
                  </a:lnTo>
                  <a:lnTo>
                    <a:pt x="957822" y="1428399"/>
                  </a:lnTo>
                  <a:lnTo>
                    <a:pt x="967005" y="1428399"/>
                  </a:lnTo>
                  <a:lnTo>
                    <a:pt x="968308" y="1441099"/>
                  </a:lnTo>
                  <a:close/>
                </a:path>
                <a:path w="1065529" h="3698875">
                  <a:moveTo>
                    <a:pt x="983659" y="1441099"/>
                  </a:moveTo>
                  <a:lnTo>
                    <a:pt x="975230" y="1441099"/>
                  </a:lnTo>
                  <a:lnTo>
                    <a:pt x="980370" y="1428399"/>
                  </a:lnTo>
                  <a:lnTo>
                    <a:pt x="983659" y="1441099"/>
                  </a:lnTo>
                  <a:close/>
                </a:path>
                <a:path w="1065529" h="3698875">
                  <a:moveTo>
                    <a:pt x="550939" y="1453779"/>
                  </a:moveTo>
                  <a:lnTo>
                    <a:pt x="544343" y="1453779"/>
                  </a:lnTo>
                  <a:lnTo>
                    <a:pt x="545457" y="1441099"/>
                  </a:lnTo>
                  <a:lnTo>
                    <a:pt x="550528" y="1441099"/>
                  </a:lnTo>
                  <a:lnTo>
                    <a:pt x="550939" y="1453779"/>
                  </a:lnTo>
                  <a:close/>
                </a:path>
                <a:path w="1065529" h="3698875">
                  <a:moveTo>
                    <a:pt x="560339" y="1453779"/>
                  </a:moveTo>
                  <a:lnTo>
                    <a:pt x="560397" y="1441099"/>
                  </a:lnTo>
                  <a:lnTo>
                    <a:pt x="566907" y="1441099"/>
                  </a:lnTo>
                  <a:lnTo>
                    <a:pt x="560339" y="1453779"/>
                  </a:lnTo>
                  <a:close/>
                </a:path>
                <a:path w="1065529" h="3698875">
                  <a:moveTo>
                    <a:pt x="597136" y="1453779"/>
                  </a:moveTo>
                  <a:lnTo>
                    <a:pt x="588298" y="1453779"/>
                  </a:lnTo>
                  <a:lnTo>
                    <a:pt x="593199" y="1441099"/>
                  </a:lnTo>
                  <a:lnTo>
                    <a:pt x="600626" y="1441099"/>
                  </a:lnTo>
                  <a:lnTo>
                    <a:pt x="597136" y="1453779"/>
                  </a:lnTo>
                  <a:close/>
                </a:path>
                <a:path w="1065529" h="3698875">
                  <a:moveTo>
                    <a:pt x="609736" y="1453779"/>
                  </a:moveTo>
                  <a:lnTo>
                    <a:pt x="604055" y="1453779"/>
                  </a:lnTo>
                  <a:lnTo>
                    <a:pt x="604412" y="1441099"/>
                  </a:lnTo>
                  <a:lnTo>
                    <a:pt x="606903" y="1441099"/>
                  </a:lnTo>
                  <a:lnTo>
                    <a:pt x="609736" y="1453779"/>
                  </a:lnTo>
                  <a:close/>
                </a:path>
                <a:path w="1065529" h="3698875">
                  <a:moveTo>
                    <a:pt x="630363" y="1453779"/>
                  </a:moveTo>
                  <a:lnTo>
                    <a:pt x="620024" y="1453779"/>
                  </a:lnTo>
                  <a:lnTo>
                    <a:pt x="621940" y="1441099"/>
                  </a:lnTo>
                  <a:lnTo>
                    <a:pt x="625984" y="1441099"/>
                  </a:lnTo>
                  <a:lnTo>
                    <a:pt x="630363" y="1453779"/>
                  </a:lnTo>
                  <a:close/>
                </a:path>
                <a:path w="1065529" h="3698875">
                  <a:moveTo>
                    <a:pt x="663195" y="1453779"/>
                  </a:moveTo>
                  <a:lnTo>
                    <a:pt x="653866" y="1453779"/>
                  </a:lnTo>
                  <a:lnTo>
                    <a:pt x="657826" y="1441099"/>
                  </a:lnTo>
                  <a:lnTo>
                    <a:pt x="661895" y="1441099"/>
                  </a:lnTo>
                  <a:lnTo>
                    <a:pt x="663195" y="1453779"/>
                  </a:lnTo>
                  <a:close/>
                </a:path>
                <a:path w="1065529" h="3698875">
                  <a:moveTo>
                    <a:pt x="890865" y="1466499"/>
                  </a:moveTo>
                  <a:lnTo>
                    <a:pt x="881065" y="1466499"/>
                  </a:lnTo>
                  <a:lnTo>
                    <a:pt x="883193" y="1453779"/>
                  </a:lnTo>
                  <a:lnTo>
                    <a:pt x="879492" y="1453779"/>
                  </a:lnTo>
                  <a:lnTo>
                    <a:pt x="881818" y="1441099"/>
                  </a:lnTo>
                  <a:lnTo>
                    <a:pt x="889220" y="1441099"/>
                  </a:lnTo>
                  <a:lnTo>
                    <a:pt x="886815" y="1453779"/>
                  </a:lnTo>
                  <a:lnTo>
                    <a:pt x="890865" y="1466499"/>
                  </a:lnTo>
                  <a:close/>
                </a:path>
                <a:path w="1065529" h="3698875">
                  <a:moveTo>
                    <a:pt x="923479" y="1453779"/>
                  </a:moveTo>
                  <a:lnTo>
                    <a:pt x="915268" y="1453779"/>
                  </a:lnTo>
                  <a:lnTo>
                    <a:pt x="918553" y="1441099"/>
                  </a:lnTo>
                  <a:lnTo>
                    <a:pt x="923479" y="1453779"/>
                  </a:lnTo>
                  <a:close/>
                </a:path>
                <a:path w="1065529" h="3698875">
                  <a:moveTo>
                    <a:pt x="957747" y="1453779"/>
                  </a:moveTo>
                  <a:lnTo>
                    <a:pt x="944758" y="1453779"/>
                  </a:lnTo>
                  <a:lnTo>
                    <a:pt x="945272" y="1441099"/>
                  </a:lnTo>
                  <a:lnTo>
                    <a:pt x="953710" y="1441099"/>
                  </a:lnTo>
                  <a:lnTo>
                    <a:pt x="957747" y="1453779"/>
                  </a:lnTo>
                  <a:close/>
                </a:path>
                <a:path w="1065529" h="3698875">
                  <a:moveTo>
                    <a:pt x="975025" y="1453779"/>
                  </a:moveTo>
                  <a:lnTo>
                    <a:pt x="968317" y="1453779"/>
                  </a:lnTo>
                  <a:lnTo>
                    <a:pt x="969721" y="1441099"/>
                  </a:lnTo>
                  <a:lnTo>
                    <a:pt x="975572" y="1441099"/>
                  </a:lnTo>
                  <a:lnTo>
                    <a:pt x="975025" y="1453779"/>
                  </a:lnTo>
                  <a:close/>
                </a:path>
                <a:path w="1065529" h="3698875">
                  <a:moveTo>
                    <a:pt x="984277" y="1453779"/>
                  </a:moveTo>
                  <a:lnTo>
                    <a:pt x="981733" y="1453779"/>
                  </a:lnTo>
                  <a:lnTo>
                    <a:pt x="977355" y="1441099"/>
                  </a:lnTo>
                  <a:lnTo>
                    <a:pt x="984893" y="1441099"/>
                  </a:lnTo>
                  <a:lnTo>
                    <a:pt x="984277" y="1453779"/>
                  </a:lnTo>
                  <a:close/>
                </a:path>
                <a:path w="1065529" h="3698875">
                  <a:moveTo>
                    <a:pt x="551899" y="1466499"/>
                  </a:moveTo>
                  <a:lnTo>
                    <a:pt x="541413" y="1466499"/>
                  </a:lnTo>
                  <a:lnTo>
                    <a:pt x="539217" y="1453779"/>
                  </a:lnTo>
                  <a:lnTo>
                    <a:pt x="548055" y="1453779"/>
                  </a:lnTo>
                  <a:lnTo>
                    <a:pt x="551899" y="1466499"/>
                  </a:lnTo>
                  <a:close/>
                </a:path>
                <a:path w="1065529" h="3698875">
                  <a:moveTo>
                    <a:pt x="560329" y="1466499"/>
                  </a:moveTo>
                  <a:lnTo>
                    <a:pt x="558544" y="1453779"/>
                  </a:lnTo>
                  <a:lnTo>
                    <a:pt x="566918" y="1453779"/>
                  </a:lnTo>
                  <a:lnTo>
                    <a:pt x="560329" y="1466499"/>
                  </a:lnTo>
                  <a:close/>
                </a:path>
                <a:path w="1065529" h="3698875">
                  <a:moveTo>
                    <a:pt x="582533" y="1466499"/>
                  </a:moveTo>
                  <a:lnTo>
                    <a:pt x="572596" y="1466499"/>
                  </a:lnTo>
                  <a:lnTo>
                    <a:pt x="580490" y="1453779"/>
                  </a:lnTo>
                  <a:lnTo>
                    <a:pt x="582533" y="1466499"/>
                  </a:lnTo>
                  <a:close/>
                </a:path>
                <a:path w="1065529" h="3698875">
                  <a:moveTo>
                    <a:pt x="605445" y="1466499"/>
                  </a:moveTo>
                  <a:lnTo>
                    <a:pt x="597542" y="1466499"/>
                  </a:lnTo>
                  <a:lnTo>
                    <a:pt x="596319" y="1453779"/>
                  </a:lnTo>
                  <a:lnTo>
                    <a:pt x="600516" y="1453779"/>
                  </a:lnTo>
                  <a:lnTo>
                    <a:pt x="605445" y="1466499"/>
                  </a:lnTo>
                  <a:close/>
                </a:path>
                <a:path w="1065529" h="3698875">
                  <a:moveTo>
                    <a:pt x="648668" y="1466499"/>
                  </a:moveTo>
                  <a:lnTo>
                    <a:pt x="637840" y="1466499"/>
                  </a:lnTo>
                  <a:lnTo>
                    <a:pt x="649097" y="1453779"/>
                  </a:lnTo>
                  <a:lnTo>
                    <a:pt x="648668" y="1466499"/>
                  </a:lnTo>
                  <a:close/>
                </a:path>
                <a:path w="1065529" h="3698875">
                  <a:moveTo>
                    <a:pt x="669022" y="1466499"/>
                  </a:moveTo>
                  <a:lnTo>
                    <a:pt x="666007" y="1466499"/>
                  </a:lnTo>
                  <a:lnTo>
                    <a:pt x="664977" y="1453779"/>
                  </a:lnTo>
                  <a:lnTo>
                    <a:pt x="670258" y="1453779"/>
                  </a:lnTo>
                  <a:lnTo>
                    <a:pt x="669022" y="1466499"/>
                  </a:lnTo>
                  <a:close/>
                </a:path>
                <a:path w="1065529" h="3698875">
                  <a:moveTo>
                    <a:pt x="674025" y="1466499"/>
                  </a:moveTo>
                  <a:lnTo>
                    <a:pt x="671211" y="1453779"/>
                  </a:lnTo>
                  <a:lnTo>
                    <a:pt x="681095" y="1453779"/>
                  </a:lnTo>
                  <a:lnTo>
                    <a:pt x="674025" y="1466499"/>
                  </a:lnTo>
                  <a:close/>
                </a:path>
                <a:path w="1065529" h="3698875">
                  <a:moveTo>
                    <a:pt x="929244" y="1466499"/>
                  </a:moveTo>
                  <a:lnTo>
                    <a:pt x="921774" y="1466499"/>
                  </a:lnTo>
                  <a:lnTo>
                    <a:pt x="926922" y="1453779"/>
                  </a:lnTo>
                  <a:lnTo>
                    <a:pt x="929244" y="1466499"/>
                  </a:lnTo>
                  <a:close/>
                </a:path>
                <a:path w="1065529" h="3698875">
                  <a:moveTo>
                    <a:pt x="962414" y="1466499"/>
                  </a:moveTo>
                  <a:lnTo>
                    <a:pt x="950095" y="1466499"/>
                  </a:lnTo>
                  <a:lnTo>
                    <a:pt x="949786" y="1453779"/>
                  </a:lnTo>
                  <a:lnTo>
                    <a:pt x="961521" y="1453779"/>
                  </a:lnTo>
                  <a:lnTo>
                    <a:pt x="962414" y="1466499"/>
                  </a:lnTo>
                  <a:close/>
                </a:path>
                <a:path w="1065529" h="3698875">
                  <a:moveTo>
                    <a:pt x="979137" y="1466499"/>
                  </a:moveTo>
                  <a:lnTo>
                    <a:pt x="973379" y="1466499"/>
                  </a:lnTo>
                  <a:lnTo>
                    <a:pt x="976948" y="1453779"/>
                  </a:lnTo>
                  <a:lnTo>
                    <a:pt x="979137" y="1466499"/>
                  </a:lnTo>
                  <a:close/>
                </a:path>
                <a:path w="1065529" h="3698875">
                  <a:moveTo>
                    <a:pt x="983111" y="1466499"/>
                  </a:moveTo>
                  <a:lnTo>
                    <a:pt x="981604" y="1466499"/>
                  </a:lnTo>
                  <a:lnTo>
                    <a:pt x="982770" y="1453779"/>
                  </a:lnTo>
                  <a:lnTo>
                    <a:pt x="984964" y="1453779"/>
                  </a:lnTo>
                  <a:lnTo>
                    <a:pt x="983111" y="1466499"/>
                  </a:lnTo>
                  <a:close/>
                </a:path>
                <a:path w="1065529" h="3698875">
                  <a:moveTo>
                    <a:pt x="544227" y="1479178"/>
                  </a:moveTo>
                  <a:lnTo>
                    <a:pt x="538535" y="1479178"/>
                  </a:lnTo>
                  <a:lnTo>
                    <a:pt x="538447" y="1473790"/>
                  </a:lnTo>
                  <a:lnTo>
                    <a:pt x="538329" y="1466499"/>
                  </a:lnTo>
                  <a:lnTo>
                    <a:pt x="545114" y="1466499"/>
                  </a:lnTo>
                  <a:lnTo>
                    <a:pt x="545662" y="1471578"/>
                  </a:lnTo>
                  <a:lnTo>
                    <a:pt x="544258" y="1479012"/>
                  </a:lnTo>
                  <a:lnTo>
                    <a:pt x="544227" y="1479178"/>
                  </a:lnTo>
                  <a:close/>
                </a:path>
                <a:path w="1065529" h="3698875">
                  <a:moveTo>
                    <a:pt x="552576" y="1479178"/>
                  </a:moveTo>
                  <a:lnTo>
                    <a:pt x="546482" y="1479178"/>
                  </a:lnTo>
                  <a:lnTo>
                    <a:pt x="545662" y="1471578"/>
                  </a:lnTo>
                  <a:lnTo>
                    <a:pt x="546622" y="1466499"/>
                  </a:lnTo>
                  <a:lnTo>
                    <a:pt x="554263" y="1466499"/>
                  </a:lnTo>
                  <a:lnTo>
                    <a:pt x="552598" y="1479012"/>
                  </a:lnTo>
                  <a:lnTo>
                    <a:pt x="552576" y="1479178"/>
                  </a:lnTo>
                  <a:close/>
                </a:path>
                <a:path w="1065529" h="3698875">
                  <a:moveTo>
                    <a:pt x="568513" y="1479012"/>
                  </a:moveTo>
                  <a:lnTo>
                    <a:pt x="567696" y="1477082"/>
                  </a:lnTo>
                  <a:lnTo>
                    <a:pt x="563755" y="1466499"/>
                  </a:lnTo>
                  <a:lnTo>
                    <a:pt x="570471" y="1466499"/>
                  </a:lnTo>
                  <a:lnTo>
                    <a:pt x="568513" y="1479012"/>
                  </a:lnTo>
                  <a:close/>
                </a:path>
                <a:path w="1065529" h="3698875">
                  <a:moveTo>
                    <a:pt x="588767" y="1479178"/>
                  </a:moveTo>
                  <a:lnTo>
                    <a:pt x="578878" y="1479178"/>
                  </a:lnTo>
                  <a:lnTo>
                    <a:pt x="582731" y="1466499"/>
                  </a:lnTo>
                  <a:lnTo>
                    <a:pt x="586884" y="1466499"/>
                  </a:lnTo>
                  <a:lnTo>
                    <a:pt x="588742" y="1479012"/>
                  </a:lnTo>
                  <a:lnTo>
                    <a:pt x="588767" y="1479178"/>
                  </a:lnTo>
                  <a:close/>
                </a:path>
                <a:path w="1065529" h="3698875">
                  <a:moveTo>
                    <a:pt x="600416" y="1479178"/>
                  </a:moveTo>
                  <a:lnTo>
                    <a:pt x="593095" y="1479178"/>
                  </a:lnTo>
                  <a:lnTo>
                    <a:pt x="597816" y="1466499"/>
                  </a:lnTo>
                  <a:lnTo>
                    <a:pt x="600382" y="1479012"/>
                  </a:lnTo>
                  <a:lnTo>
                    <a:pt x="600416" y="1479178"/>
                  </a:lnTo>
                  <a:close/>
                </a:path>
                <a:path w="1065529" h="3698875">
                  <a:moveTo>
                    <a:pt x="611724" y="1479178"/>
                  </a:moveTo>
                  <a:lnTo>
                    <a:pt x="604061" y="1479178"/>
                  </a:lnTo>
                  <a:lnTo>
                    <a:pt x="608919" y="1466499"/>
                  </a:lnTo>
                  <a:lnTo>
                    <a:pt x="611687" y="1479012"/>
                  </a:lnTo>
                  <a:lnTo>
                    <a:pt x="611724" y="1479178"/>
                  </a:lnTo>
                  <a:close/>
                </a:path>
                <a:path w="1065529" h="3698875">
                  <a:moveTo>
                    <a:pt x="623539" y="1479012"/>
                  </a:moveTo>
                  <a:lnTo>
                    <a:pt x="619449" y="1466499"/>
                  </a:lnTo>
                  <a:lnTo>
                    <a:pt x="625092" y="1466499"/>
                  </a:lnTo>
                  <a:lnTo>
                    <a:pt x="623539" y="1479012"/>
                  </a:lnTo>
                  <a:close/>
                </a:path>
                <a:path w="1065529" h="3698875">
                  <a:moveTo>
                    <a:pt x="633079" y="1479012"/>
                  </a:moveTo>
                  <a:lnTo>
                    <a:pt x="631775" y="1477082"/>
                  </a:lnTo>
                  <a:lnTo>
                    <a:pt x="625092" y="1466499"/>
                  </a:lnTo>
                  <a:lnTo>
                    <a:pt x="630918" y="1466499"/>
                  </a:lnTo>
                  <a:lnTo>
                    <a:pt x="633079" y="1479012"/>
                  </a:lnTo>
                  <a:close/>
                </a:path>
                <a:path w="1065529" h="3698875">
                  <a:moveTo>
                    <a:pt x="700286" y="1479178"/>
                  </a:moveTo>
                  <a:lnTo>
                    <a:pt x="700242" y="1479012"/>
                  </a:lnTo>
                  <a:lnTo>
                    <a:pt x="698149" y="1466499"/>
                  </a:lnTo>
                  <a:lnTo>
                    <a:pt x="707881" y="1466499"/>
                  </a:lnTo>
                  <a:lnTo>
                    <a:pt x="700385" y="1479012"/>
                  </a:lnTo>
                  <a:lnTo>
                    <a:pt x="700286" y="1479178"/>
                  </a:lnTo>
                  <a:close/>
                </a:path>
                <a:path w="1065529" h="3698875">
                  <a:moveTo>
                    <a:pt x="737901" y="1479178"/>
                  </a:moveTo>
                  <a:lnTo>
                    <a:pt x="729336" y="1479178"/>
                  </a:lnTo>
                  <a:lnTo>
                    <a:pt x="732141" y="1466499"/>
                  </a:lnTo>
                  <a:lnTo>
                    <a:pt x="739612" y="1466499"/>
                  </a:lnTo>
                  <a:lnTo>
                    <a:pt x="737923" y="1479012"/>
                  </a:lnTo>
                  <a:lnTo>
                    <a:pt x="737901" y="1479178"/>
                  </a:lnTo>
                  <a:close/>
                </a:path>
                <a:path w="1065529" h="3698875">
                  <a:moveTo>
                    <a:pt x="914504" y="1479178"/>
                  </a:moveTo>
                  <a:lnTo>
                    <a:pt x="904917" y="1479178"/>
                  </a:lnTo>
                  <a:lnTo>
                    <a:pt x="906354" y="1466499"/>
                  </a:lnTo>
                  <a:lnTo>
                    <a:pt x="909506" y="1466499"/>
                  </a:lnTo>
                  <a:lnTo>
                    <a:pt x="913283" y="1473790"/>
                  </a:lnTo>
                  <a:lnTo>
                    <a:pt x="914467" y="1479012"/>
                  </a:lnTo>
                  <a:lnTo>
                    <a:pt x="914504" y="1479178"/>
                  </a:lnTo>
                  <a:close/>
                </a:path>
                <a:path w="1065529" h="3698875">
                  <a:moveTo>
                    <a:pt x="914989" y="1477082"/>
                  </a:moveTo>
                  <a:lnTo>
                    <a:pt x="913283" y="1473790"/>
                  </a:lnTo>
                  <a:lnTo>
                    <a:pt x="911631" y="1466499"/>
                  </a:lnTo>
                  <a:lnTo>
                    <a:pt x="917387" y="1466499"/>
                  </a:lnTo>
                  <a:lnTo>
                    <a:pt x="914989" y="1477082"/>
                  </a:lnTo>
                  <a:close/>
                </a:path>
                <a:path w="1065529" h="3698875">
                  <a:moveTo>
                    <a:pt x="936033" y="1479178"/>
                  </a:moveTo>
                  <a:lnTo>
                    <a:pt x="932939" y="1479178"/>
                  </a:lnTo>
                  <a:lnTo>
                    <a:pt x="928970" y="1466499"/>
                  </a:lnTo>
                  <a:lnTo>
                    <a:pt x="938770" y="1466499"/>
                  </a:lnTo>
                  <a:lnTo>
                    <a:pt x="936069" y="1479012"/>
                  </a:lnTo>
                  <a:lnTo>
                    <a:pt x="936033" y="1479178"/>
                  </a:lnTo>
                  <a:close/>
                </a:path>
                <a:path w="1065529" h="3698875">
                  <a:moveTo>
                    <a:pt x="944523" y="1479178"/>
                  </a:moveTo>
                  <a:lnTo>
                    <a:pt x="938842" y="1479178"/>
                  </a:lnTo>
                  <a:lnTo>
                    <a:pt x="940483" y="1466499"/>
                  </a:lnTo>
                  <a:lnTo>
                    <a:pt x="945692" y="1466499"/>
                  </a:lnTo>
                  <a:lnTo>
                    <a:pt x="944538" y="1479012"/>
                  </a:lnTo>
                  <a:lnTo>
                    <a:pt x="944523" y="1479178"/>
                  </a:lnTo>
                  <a:close/>
                </a:path>
                <a:path w="1065529" h="3698875">
                  <a:moveTo>
                    <a:pt x="959603" y="1479178"/>
                  </a:moveTo>
                  <a:lnTo>
                    <a:pt x="948928" y="1479178"/>
                  </a:lnTo>
                  <a:lnTo>
                    <a:pt x="958576" y="1466499"/>
                  </a:lnTo>
                  <a:lnTo>
                    <a:pt x="959589" y="1479012"/>
                  </a:lnTo>
                  <a:lnTo>
                    <a:pt x="959603" y="1479178"/>
                  </a:lnTo>
                  <a:close/>
                </a:path>
                <a:path w="1065529" h="3698875">
                  <a:moveTo>
                    <a:pt x="546482" y="1479178"/>
                  </a:moveTo>
                  <a:lnTo>
                    <a:pt x="544227" y="1479178"/>
                  </a:lnTo>
                  <a:lnTo>
                    <a:pt x="545662" y="1471578"/>
                  </a:lnTo>
                  <a:lnTo>
                    <a:pt x="546465" y="1479012"/>
                  </a:lnTo>
                  <a:lnTo>
                    <a:pt x="546482" y="1479178"/>
                  </a:lnTo>
                  <a:close/>
                </a:path>
                <a:path w="1065529" h="3698875">
                  <a:moveTo>
                    <a:pt x="914551" y="1479012"/>
                  </a:moveTo>
                  <a:lnTo>
                    <a:pt x="914029" y="1477082"/>
                  </a:lnTo>
                  <a:lnTo>
                    <a:pt x="913283" y="1473790"/>
                  </a:lnTo>
                  <a:lnTo>
                    <a:pt x="914989" y="1477082"/>
                  </a:lnTo>
                  <a:lnTo>
                    <a:pt x="914551" y="1479012"/>
                  </a:lnTo>
                  <a:close/>
                </a:path>
                <a:path w="1065529" h="3698875">
                  <a:moveTo>
                    <a:pt x="916075" y="1479178"/>
                  </a:moveTo>
                  <a:lnTo>
                    <a:pt x="914514" y="1479178"/>
                  </a:lnTo>
                  <a:lnTo>
                    <a:pt x="914989" y="1477082"/>
                  </a:lnTo>
                  <a:lnTo>
                    <a:pt x="915989" y="1479012"/>
                  </a:lnTo>
                  <a:lnTo>
                    <a:pt x="916075" y="1479178"/>
                  </a:lnTo>
                  <a:close/>
                </a:path>
                <a:path w="1065529" h="3698875">
                  <a:moveTo>
                    <a:pt x="562453" y="1491899"/>
                  </a:moveTo>
                  <a:lnTo>
                    <a:pt x="546888" y="1491899"/>
                  </a:lnTo>
                  <a:lnTo>
                    <a:pt x="547211" y="1480107"/>
                  </a:lnTo>
                  <a:lnTo>
                    <a:pt x="547236" y="1479178"/>
                  </a:lnTo>
                  <a:lnTo>
                    <a:pt x="557694" y="1479178"/>
                  </a:lnTo>
                  <a:lnTo>
                    <a:pt x="562453" y="1491899"/>
                  </a:lnTo>
                  <a:close/>
                </a:path>
                <a:path w="1065529" h="3698875">
                  <a:moveTo>
                    <a:pt x="567319" y="1491899"/>
                  </a:moveTo>
                  <a:lnTo>
                    <a:pt x="567250" y="1479178"/>
                  </a:lnTo>
                  <a:lnTo>
                    <a:pt x="573634" y="1479178"/>
                  </a:lnTo>
                  <a:lnTo>
                    <a:pt x="567319" y="1491899"/>
                  </a:lnTo>
                  <a:close/>
                </a:path>
                <a:path w="1065529" h="3698875">
                  <a:moveTo>
                    <a:pt x="590209" y="1491899"/>
                  </a:moveTo>
                  <a:lnTo>
                    <a:pt x="587673" y="1491899"/>
                  </a:lnTo>
                  <a:lnTo>
                    <a:pt x="583002" y="1479352"/>
                  </a:lnTo>
                  <a:lnTo>
                    <a:pt x="582937" y="1479178"/>
                  </a:lnTo>
                  <a:lnTo>
                    <a:pt x="593298" y="1479178"/>
                  </a:lnTo>
                  <a:lnTo>
                    <a:pt x="590209" y="1491899"/>
                  </a:lnTo>
                  <a:close/>
                </a:path>
                <a:path w="1065529" h="3698875">
                  <a:moveTo>
                    <a:pt x="622968" y="1491899"/>
                  </a:moveTo>
                  <a:lnTo>
                    <a:pt x="614196" y="1491899"/>
                  </a:lnTo>
                  <a:lnTo>
                    <a:pt x="614705" y="1480107"/>
                  </a:lnTo>
                  <a:lnTo>
                    <a:pt x="614745" y="1479178"/>
                  </a:lnTo>
                  <a:lnTo>
                    <a:pt x="623509" y="1479178"/>
                  </a:lnTo>
                  <a:lnTo>
                    <a:pt x="622968" y="1491899"/>
                  </a:lnTo>
                  <a:close/>
                </a:path>
                <a:path w="1065529" h="3698875">
                  <a:moveTo>
                    <a:pt x="637703" y="1491899"/>
                  </a:moveTo>
                  <a:lnTo>
                    <a:pt x="631123" y="1491899"/>
                  </a:lnTo>
                  <a:lnTo>
                    <a:pt x="632332" y="1480107"/>
                  </a:lnTo>
                  <a:lnTo>
                    <a:pt x="632427" y="1479178"/>
                  </a:lnTo>
                  <a:lnTo>
                    <a:pt x="638321" y="1479178"/>
                  </a:lnTo>
                  <a:lnTo>
                    <a:pt x="637703" y="1491899"/>
                  </a:lnTo>
                  <a:close/>
                </a:path>
                <a:path w="1065529" h="3698875">
                  <a:moveTo>
                    <a:pt x="945486" y="1491899"/>
                  </a:moveTo>
                  <a:lnTo>
                    <a:pt x="938770" y="1491899"/>
                  </a:lnTo>
                  <a:lnTo>
                    <a:pt x="937243" y="1480107"/>
                  </a:lnTo>
                  <a:lnTo>
                    <a:pt x="937122" y="1479178"/>
                  </a:lnTo>
                  <a:lnTo>
                    <a:pt x="945074" y="1479178"/>
                  </a:lnTo>
                  <a:lnTo>
                    <a:pt x="945486" y="1491899"/>
                  </a:lnTo>
                  <a:close/>
                </a:path>
                <a:path w="1065529" h="3698875">
                  <a:moveTo>
                    <a:pt x="975092" y="1491899"/>
                  </a:moveTo>
                  <a:lnTo>
                    <a:pt x="964453" y="1479178"/>
                  </a:lnTo>
                  <a:lnTo>
                    <a:pt x="974063" y="1479178"/>
                  </a:lnTo>
                  <a:lnTo>
                    <a:pt x="975092" y="1491899"/>
                  </a:lnTo>
                  <a:close/>
                </a:path>
                <a:path w="1065529" h="3698875">
                  <a:moveTo>
                    <a:pt x="604121" y="1491899"/>
                  </a:moveTo>
                  <a:lnTo>
                    <a:pt x="597953" y="1491899"/>
                  </a:lnTo>
                  <a:lnTo>
                    <a:pt x="602963" y="1479352"/>
                  </a:lnTo>
                  <a:lnTo>
                    <a:pt x="603103" y="1480107"/>
                  </a:lnTo>
                  <a:lnTo>
                    <a:pt x="604121" y="1491899"/>
                  </a:lnTo>
                  <a:close/>
                </a:path>
                <a:path w="1065529" h="3698875">
                  <a:moveTo>
                    <a:pt x="982357" y="1491899"/>
                  </a:moveTo>
                  <a:lnTo>
                    <a:pt x="977971" y="1491899"/>
                  </a:lnTo>
                  <a:lnTo>
                    <a:pt x="983455" y="1479352"/>
                  </a:lnTo>
                  <a:lnTo>
                    <a:pt x="983439" y="1480107"/>
                  </a:lnTo>
                  <a:lnTo>
                    <a:pt x="982357" y="1491899"/>
                  </a:lnTo>
                  <a:close/>
                </a:path>
                <a:path w="1065529" h="3698875">
                  <a:moveTo>
                    <a:pt x="554435" y="1504599"/>
                  </a:moveTo>
                  <a:lnTo>
                    <a:pt x="549662" y="1491899"/>
                  </a:lnTo>
                  <a:lnTo>
                    <a:pt x="556718" y="1491899"/>
                  </a:lnTo>
                  <a:lnTo>
                    <a:pt x="554435" y="1504599"/>
                  </a:lnTo>
                  <a:close/>
                </a:path>
                <a:path w="1065529" h="3698875">
                  <a:moveTo>
                    <a:pt x="564372" y="1504599"/>
                  </a:moveTo>
                  <a:lnTo>
                    <a:pt x="556285" y="1504599"/>
                  </a:lnTo>
                  <a:lnTo>
                    <a:pt x="557244" y="1491899"/>
                  </a:lnTo>
                  <a:lnTo>
                    <a:pt x="561699" y="1491899"/>
                  </a:lnTo>
                  <a:lnTo>
                    <a:pt x="564545" y="1503364"/>
                  </a:lnTo>
                  <a:lnTo>
                    <a:pt x="564491" y="1503752"/>
                  </a:lnTo>
                  <a:lnTo>
                    <a:pt x="564372" y="1504599"/>
                  </a:lnTo>
                  <a:close/>
                </a:path>
                <a:path w="1065529" h="3698875">
                  <a:moveTo>
                    <a:pt x="564545" y="1503364"/>
                  </a:moveTo>
                  <a:lnTo>
                    <a:pt x="561699" y="1491899"/>
                  </a:lnTo>
                  <a:lnTo>
                    <a:pt x="566154" y="1491899"/>
                  </a:lnTo>
                  <a:lnTo>
                    <a:pt x="564545" y="1503364"/>
                  </a:lnTo>
                  <a:close/>
                </a:path>
                <a:path w="1065529" h="3698875">
                  <a:moveTo>
                    <a:pt x="572090" y="1504599"/>
                  </a:moveTo>
                  <a:lnTo>
                    <a:pt x="564852" y="1504599"/>
                  </a:lnTo>
                  <a:lnTo>
                    <a:pt x="564641" y="1503752"/>
                  </a:lnTo>
                  <a:lnTo>
                    <a:pt x="564545" y="1503364"/>
                  </a:lnTo>
                  <a:lnTo>
                    <a:pt x="566154" y="1491899"/>
                  </a:lnTo>
                  <a:lnTo>
                    <a:pt x="573439" y="1491899"/>
                  </a:lnTo>
                  <a:lnTo>
                    <a:pt x="572221" y="1503364"/>
                  </a:lnTo>
                  <a:lnTo>
                    <a:pt x="572180" y="1503752"/>
                  </a:lnTo>
                  <a:lnTo>
                    <a:pt x="572090" y="1504599"/>
                  </a:lnTo>
                  <a:close/>
                </a:path>
                <a:path w="1065529" h="3698875">
                  <a:moveTo>
                    <a:pt x="582739" y="1504599"/>
                  </a:moveTo>
                  <a:lnTo>
                    <a:pt x="574926" y="1504599"/>
                  </a:lnTo>
                  <a:lnTo>
                    <a:pt x="576365" y="1491899"/>
                  </a:lnTo>
                  <a:lnTo>
                    <a:pt x="583356" y="1491899"/>
                  </a:lnTo>
                  <a:lnTo>
                    <a:pt x="582799" y="1503364"/>
                  </a:lnTo>
                  <a:lnTo>
                    <a:pt x="582739" y="1504599"/>
                  </a:lnTo>
                  <a:close/>
                </a:path>
                <a:path w="1065529" h="3698875">
                  <a:moveTo>
                    <a:pt x="608276" y="1504599"/>
                  </a:moveTo>
                  <a:lnTo>
                    <a:pt x="599118" y="1504599"/>
                  </a:lnTo>
                  <a:lnTo>
                    <a:pt x="603263" y="1491899"/>
                  </a:lnTo>
                  <a:lnTo>
                    <a:pt x="608276" y="1504599"/>
                  </a:lnTo>
                  <a:close/>
                </a:path>
                <a:path w="1065529" h="3698875">
                  <a:moveTo>
                    <a:pt x="656207" y="1504599"/>
                  </a:moveTo>
                  <a:lnTo>
                    <a:pt x="646132" y="1504599"/>
                  </a:lnTo>
                  <a:lnTo>
                    <a:pt x="648188" y="1491899"/>
                  </a:lnTo>
                  <a:lnTo>
                    <a:pt x="656184" y="1503752"/>
                  </a:lnTo>
                  <a:lnTo>
                    <a:pt x="656207" y="1504599"/>
                  </a:lnTo>
                  <a:close/>
                </a:path>
                <a:path w="1065529" h="3698875">
                  <a:moveTo>
                    <a:pt x="665116" y="1504599"/>
                  </a:moveTo>
                  <a:lnTo>
                    <a:pt x="656755" y="1504599"/>
                  </a:lnTo>
                  <a:lnTo>
                    <a:pt x="656184" y="1503752"/>
                  </a:lnTo>
                  <a:lnTo>
                    <a:pt x="655912" y="1493679"/>
                  </a:lnTo>
                  <a:lnTo>
                    <a:pt x="655864" y="1491899"/>
                  </a:lnTo>
                  <a:lnTo>
                    <a:pt x="663814" y="1491899"/>
                  </a:lnTo>
                  <a:lnTo>
                    <a:pt x="664989" y="1503364"/>
                  </a:lnTo>
                  <a:lnTo>
                    <a:pt x="665116" y="1504599"/>
                  </a:lnTo>
                  <a:close/>
                </a:path>
                <a:path w="1065529" h="3698875">
                  <a:moveTo>
                    <a:pt x="897812" y="1504599"/>
                  </a:moveTo>
                  <a:lnTo>
                    <a:pt x="885794" y="1504599"/>
                  </a:lnTo>
                  <a:lnTo>
                    <a:pt x="887769" y="1491899"/>
                  </a:lnTo>
                  <a:lnTo>
                    <a:pt x="894197" y="1491899"/>
                  </a:lnTo>
                  <a:lnTo>
                    <a:pt x="897812" y="1504599"/>
                  </a:lnTo>
                  <a:close/>
                </a:path>
                <a:path w="1065529" h="3698875">
                  <a:moveTo>
                    <a:pt x="905636" y="1504599"/>
                  </a:moveTo>
                  <a:lnTo>
                    <a:pt x="900363" y="1504599"/>
                  </a:lnTo>
                  <a:lnTo>
                    <a:pt x="898678" y="1491899"/>
                  </a:lnTo>
                  <a:lnTo>
                    <a:pt x="903544" y="1491899"/>
                  </a:lnTo>
                  <a:lnTo>
                    <a:pt x="905636" y="1504599"/>
                  </a:lnTo>
                  <a:close/>
                </a:path>
                <a:path w="1065529" h="3698875">
                  <a:moveTo>
                    <a:pt x="928660" y="1504599"/>
                  </a:moveTo>
                  <a:lnTo>
                    <a:pt x="922733" y="1504599"/>
                  </a:lnTo>
                  <a:lnTo>
                    <a:pt x="922951" y="1493679"/>
                  </a:lnTo>
                  <a:lnTo>
                    <a:pt x="922987" y="1491899"/>
                  </a:lnTo>
                  <a:lnTo>
                    <a:pt x="926408" y="1491899"/>
                  </a:lnTo>
                  <a:lnTo>
                    <a:pt x="928660" y="1504599"/>
                  </a:lnTo>
                  <a:close/>
                </a:path>
                <a:path w="1065529" h="3698875">
                  <a:moveTo>
                    <a:pt x="939729" y="1504599"/>
                  </a:moveTo>
                  <a:lnTo>
                    <a:pt x="935686" y="1504599"/>
                  </a:lnTo>
                  <a:lnTo>
                    <a:pt x="932671" y="1491899"/>
                  </a:lnTo>
                  <a:lnTo>
                    <a:pt x="941237" y="1491899"/>
                  </a:lnTo>
                  <a:lnTo>
                    <a:pt x="939876" y="1503364"/>
                  </a:lnTo>
                  <a:lnTo>
                    <a:pt x="939830" y="1503752"/>
                  </a:lnTo>
                  <a:lnTo>
                    <a:pt x="939729" y="1504599"/>
                  </a:lnTo>
                  <a:close/>
                </a:path>
                <a:path w="1065529" h="3698875">
                  <a:moveTo>
                    <a:pt x="940346" y="1504599"/>
                  </a:moveTo>
                  <a:lnTo>
                    <a:pt x="939729" y="1504599"/>
                  </a:lnTo>
                  <a:lnTo>
                    <a:pt x="941237" y="1491899"/>
                  </a:lnTo>
                  <a:lnTo>
                    <a:pt x="942467" y="1493679"/>
                  </a:lnTo>
                  <a:lnTo>
                    <a:pt x="940346" y="1504599"/>
                  </a:lnTo>
                  <a:close/>
                </a:path>
                <a:path w="1065529" h="3698875">
                  <a:moveTo>
                    <a:pt x="942467" y="1493679"/>
                  </a:moveTo>
                  <a:lnTo>
                    <a:pt x="941237" y="1491899"/>
                  </a:lnTo>
                  <a:lnTo>
                    <a:pt x="942813" y="1491899"/>
                  </a:lnTo>
                  <a:lnTo>
                    <a:pt x="942467" y="1493679"/>
                  </a:lnTo>
                  <a:close/>
                </a:path>
                <a:path w="1065529" h="3698875">
                  <a:moveTo>
                    <a:pt x="980507" y="1504599"/>
                  </a:moveTo>
                  <a:lnTo>
                    <a:pt x="973568" y="1504599"/>
                  </a:lnTo>
                  <a:lnTo>
                    <a:pt x="976247" y="1491899"/>
                  </a:lnTo>
                  <a:lnTo>
                    <a:pt x="980507" y="1504599"/>
                  </a:lnTo>
                  <a:close/>
                </a:path>
                <a:path w="1065529" h="3698875">
                  <a:moveTo>
                    <a:pt x="950009" y="1504599"/>
                  </a:moveTo>
                  <a:lnTo>
                    <a:pt x="940346" y="1504599"/>
                  </a:lnTo>
                  <a:lnTo>
                    <a:pt x="942467" y="1493679"/>
                  </a:lnTo>
                  <a:lnTo>
                    <a:pt x="950009" y="1504599"/>
                  </a:lnTo>
                  <a:close/>
                </a:path>
                <a:path w="1065529" h="3698875">
                  <a:moveTo>
                    <a:pt x="656755" y="1504599"/>
                  </a:moveTo>
                  <a:lnTo>
                    <a:pt x="656207" y="1504599"/>
                  </a:lnTo>
                  <a:lnTo>
                    <a:pt x="656184" y="1503752"/>
                  </a:lnTo>
                  <a:lnTo>
                    <a:pt x="656755" y="1504599"/>
                  </a:lnTo>
                  <a:close/>
                </a:path>
                <a:path w="1065529" h="3698875">
                  <a:moveTo>
                    <a:pt x="536273" y="1517299"/>
                  </a:moveTo>
                  <a:lnTo>
                    <a:pt x="528049" y="1517299"/>
                  </a:lnTo>
                  <a:lnTo>
                    <a:pt x="528033" y="1515794"/>
                  </a:lnTo>
                  <a:lnTo>
                    <a:pt x="527912" y="1504599"/>
                  </a:lnTo>
                  <a:lnTo>
                    <a:pt x="536136" y="1504599"/>
                  </a:lnTo>
                  <a:lnTo>
                    <a:pt x="536257" y="1515794"/>
                  </a:lnTo>
                  <a:lnTo>
                    <a:pt x="536273" y="1517299"/>
                  </a:lnTo>
                  <a:close/>
                </a:path>
                <a:path w="1065529" h="3698875">
                  <a:moveTo>
                    <a:pt x="596103" y="1517299"/>
                  </a:moveTo>
                  <a:lnTo>
                    <a:pt x="583698" y="1517299"/>
                  </a:lnTo>
                  <a:lnTo>
                    <a:pt x="588085" y="1504599"/>
                  </a:lnTo>
                  <a:lnTo>
                    <a:pt x="591511" y="1504599"/>
                  </a:lnTo>
                  <a:lnTo>
                    <a:pt x="596103" y="1517299"/>
                  </a:lnTo>
                  <a:close/>
                </a:path>
                <a:path w="1065529" h="3698875">
                  <a:moveTo>
                    <a:pt x="626326" y="1517299"/>
                  </a:moveTo>
                  <a:lnTo>
                    <a:pt x="617211" y="1517299"/>
                  </a:lnTo>
                  <a:lnTo>
                    <a:pt x="620981" y="1504599"/>
                  </a:lnTo>
                  <a:lnTo>
                    <a:pt x="630575" y="1504599"/>
                  </a:lnTo>
                  <a:lnTo>
                    <a:pt x="626326" y="1517299"/>
                  </a:lnTo>
                  <a:close/>
                </a:path>
                <a:path w="1065529" h="3698875">
                  <a:moveTo>
                    <a:pt x="851664" y="1517299"/>
                  </a:moveTo>
                  <a:lnTo>
                    <a:pt x="848306" y="1517299"/>
                  </a:lnTo>
                  <a:lnTo>
                    <a:pt x="846181" y="1504599"/>
                  </a:lnTo>
                  <a:lnTo>
                    <a:pt x="856530" y="1504599"/>
                  </a:lnTo>
                  <a:lnTo>
                    <a:pt x="851664" y="1517299"/>
                  </a:lnTo>
                  <a:close/>
                </a:path>
                <a:path w="1065529" h="3698875">
                  <a:moveTo>
                    <a:pt x="924926" y="1517299"/>
                  </a:moveTo>
                  <a:lnTo>
                    <a:pt x="916634" y="1517299"/>
                  </a:lnTo>
                  <a:lnTo>
                    <a:pt x="924446" y="1504599"/>
                  </a:lnTo>
                  <a:lnTo>
                    <a:pt x="924869" y="1515794"/>
                  </a:lnTo>
                  <a:lnTo>
                    <a:pt x="924926" y="1517299"/>
                  </a:lnTo>
                  <a:close/>
                </a:path>
                <a:path w="1065529" h="3698875">
                  <a:moveTo>
                    <a:pt x="942196" y="1517299"/>
                  </a:moveTo>
                  <a:lnTo>
                    <a:pt x="936303" y="1517299"/>
                  </a:lnTo>
                  <a:lnTo>
                    <a:pt x="940826" y="1504599"/>
                  </a:lnTo>
                  <a:lnTo>
                    <a:pt x="942578" y="1515794"/>
                  </a:lnTo>
                  <a:lnTo>
                    <a:pt x="942196" y="1517299"/>
                  </a:lnTo>
                  <a:close/>
                </a:path>
                <a:path w="1065529" h="3698875">
                  <a:moveTo>
                    <a:pt x="947953" y="1517299"/>
                  </a:moveTo>
                  <a:lnTo>
                    <a:pt x="942813" y="1517299"/>
                  </a:lnTo>
                  <a:lnTo>
                    <a:pt x="942578" y="1515794"/>
                  </a:lnTo>
                  <a:lnTo>
                    <a:pt x="945418" y="1504599"/>
                  </a:lnTo>
                  <a:lnTo>
                    <a:pt x="947953" y="1517299"/>
                  </a:lnTo>
                  <a:close/>
                </a:path>
                <a:path w="1065529" h="3698875">
                  <a:moveTo>
                    <a:pt x="961112" y="1517299"/>
                  </a:moveTo>
                  <a:lnTo>
                    <a:pt x="957822" y="1504599"/>
                  </a:lnTo>
                  <a:lnTo>
                    <a:pt x="965155" y="1504599"/>
                  </a:lnTo>
                  <a:lnTo>
                    <a:pt x="961112" y="1517299"/>
                  </a:lnTo>
                  <a:close/>
                </a:path>
                <a:path w="1065529" h="3698875">
                  <a:moveTo>
                    <a:pt x="975435" y="1517299"/>
                  </a:moveTo>
                  <a:lnTo>
                    <a:pt x="965361" y="1517299"/>
                  </a:lnTo>
                  <a:lnTo>
                    <a:pt x="967211" y="1504599"/>
                  </a:lnTo>
                  <a:lnTo>
                    <a:pt x="976257" y="1504599"/>
                  </a:lnTo>
                  <a:lnTo>
                    <a:pt x="975532" y="1515794"/>
                  </a:lnTo>
                  <a:lnTo>
                    <a:pt x="975435" y="1517299"/>
                  </a:lnTo>
                  <a:close/>
                </a:path>
                <a:path w="1065529" h="3698875">
                  <a:moveTo>
                    <a:pt x="942813" y="1517299"/>
                  </a:moveTo>
                  <a:lnTo>
                    <a:pt x="942196" y="1517299"/>
                  </a:lnTo>
                  <a:lnTo>
                    <a:pt x="942578" y="1515794"/>
                  </a:lnTo>
                  <a:lnTo>
                    <a:pt x="942813" y="1517299"/>
                  </a:lnTo>
                  <a:close/>
                </a:path>
                <a:path w="1065529" h="3698875">
                  <a:moveTo>
                    <a:pt x="557450" y="1529999"/>
                  </a:moveTo>
                  <a:lnTo>
                    <a:pt x="548335" y="1529999"/>
                  </a:lnTo>
                  <a:lnTo>
                    <a:pt x="550323" y="1517299"/>
                  </a:lnTo>
                  <a:lnTo>
                    <a:pt x="558204" y="1517299"/>
                  </a:lnTo>
                  <a:lnTo>
                    <a:pt x="557536" y="1528544"/>
                  </a:lnTo>
                  <a:lnTo>
                    <a:pt x="557450" y="1529999"/>
                  </a:lnTo>
                  <a:close/>
                </a:path>
                <a:path w="1065529" h="3698875">
                  <a:moveTo>
                    <a:pt x="569375" y="1529999"/>
                  </a:moveTo>
                  <a:lnTo>
                    <a:pt x="560397" y="1529999"/>
                  </a:lnTo>
                  <a:lnTo>
                    <a:pt x="564989" y="1517299"/>
                  </a:lnTo>
                  <a:lnTo>
                    <a:pt x="573967" y="1517299"/>
                  </a:lnTo>
                  <a:lnTo>
                    <a:pt x="569375" y="1529999"/>
                  </a:lnTo>
                  <a:close/>
                </a:path>
                <a:path w="1065529" h="3698875">
                  <a:moveTo>
                    <a:pt x="589661" y="1529999"/>
                  </a:moveTo>
                  <a:lnTo>
                    <a:pt x="584658" y="1529999"/>
                  </a:lnTo>
                  <a:lnTo>
                    <a:pt x="580889" y="1517299"/>
                  </a:lnTo>
                  <a:lnTo>
                    <a:pt x="590346" y="1517299"/>
                  </a:lnTo>
                  <a:lnTo>
                    <a:pt x="589739" y="1528544"/>
                  </a:lnTo>
                  <a:lnTo>
                    <a:pt x="589661" y="1529999"/>
                  </a:lnTo>
                  <a:close/>
                </a:path>
                <a:path w="1065529" h="3698875">
                  <a:moveTo>
                    <a:pt x="605218" y="1529999"/>
                  </a:moveTo>
                  <a:lnTo>
                    <a:pt x="599872" y="1529999"/>
                  </a:lnTo>
                  <a:lnTo>
                    <a:pt x="595075" y="1517299"/>
                  </a:lnTo>
                  <a:lnTo>
                    <a:pt x="607205" y="1517299"/>
                  </a:lnTo>
                  <a:lnTo>
                    <a:pt x="605218" y="1529999"/>
                  </a:lnTo>
                  <a:close/>
                </a:path>
                <a:path w="1065529" h="3698875">
                  <a:moveTo>
                    <a:pt x="656138" y="1529999"/>
                  </a:moveTo>
                  <a:lnTo>
                    <a:pt x="652300" y="1529999"/>
                  </a:lnTo>
                  <a:lnTo>
                    <a:pt x="655042" y="1517299"/>
                  </a:lnTo>
                  <a:lnTo>
                    <a:pt x="656923" y="1528544"/>
                  </a:lnTo>
                  <a:lnTo>
                    <a:pt x="656138" y="1529999"/>
                  </a:lnTo>
                  <a:close/>
                </a:path>
                <a:path w="1065529" h="3698875">
                  <a:moveTo>
                    <a:pt x="664636" y="1529999"/>
                  </a:moveTo>
                  <a:lnTo>
                    <a:pt x="657166" y="1529999"/>
                  </a:lnTo>
                  <a:lnTo>
                    <a:pt x="656923" y="1528544"/>
                  </a:lnTo>
                  <a:lnTo>
                    <a:pt x="662991" y="1517299"/>
                  </a:lnTo>
                  <a:lnTo>
                    <a:pt x="664636" y="1529999"/>
                  </a:lnTo>
                  <a:close/>
                </a:path>
                <a:path w="1065529" h="3698875">
                  <a:moveTo>
                    <a:pt x="911905" y="1529999"/>
                  </a:moveTo>
                  <a:lnTo>
                    <a:pt x="901693" y="1529999"/>
                  </a:lnTo>
                  <a:lnTo>
                    <a:pt x="904160" y="1517299"/>
                  </a:lnTo>
                  <a:lnTo>
                    <a:pt x="906970" y="1517299"/>
                  </a:lnTo>
                  <a:lnTo>
                    <a:pt x="911905" y="1529999"/>
                  </a:lnTo>
                  <a:close/>
                </a:path>
                <a:path w="1065529" h="3698875">
                  <a:moveTo>
                    <a:pt x="965816" y="1529999"/>
                  </a:moveTo>
                  <a:lnTo>
                    <a:pt x="953162" y="1529999"/>
                  </a:lnTo>
                  <a:lnTo>
                    <a:pt x="953979" y="1517299"/>
                  </a:lnTo>
                  <a:lnTo>
                    <a:pt x="959904" y="1517299"/>
                  </a:lnTo>
                  <a:lnTo>
                    <a:pt x="965816" y="1529999"/>
                  </a:lnTo>
                  <a:close/>
                </a:path>
                <a:path w="1065529" h="3698875">
                  <a:moveTo>
                    <a:pt x="657166" y="1529999"/>
                  </a:moveTo>
                  <a:lnTo>
                    <a:pt x="656138" y="1529999"/>
                  </a:lnTo>
                  <a:lnTo>
                    <a:pt x="656923" y="1528544"/>
                  </a:lnTo>
                  <a:lnTo>
                    <a:pt x="657166" y="1529999"/>
                  </a:lnTo>
                  <a:close/>
                </a:path>
                <a:path w="1065529" h="3698875">
                  <a:moveTo>
                    <a:pt x="528874" y="1542694"/>
                  </a:moveTo>
                  <a:lnTo>
                    <a:pt x="524897" y="1529999"/>
                  </a:lnTo>
                  <a:lnTo>
                    <a:pt x="534492" y="1529999"/>
                  </a:lnTo>
                  <a:lnTo>
                    <a:pt x="528874" y="1542694"/>
                  </a:lnTo>
                  <a:close/>
                </a:path>
                <a:path w="1065529" h="3698875">
                  <a:moveTo>
                    <a:pt x="543883" y="1542694"/>
                  </a:moveTo>
                  <a:lnTo>
                    <a:pt x="541413" y="1529999"/>
                  </a:lnTo>
                  <a:lnTo>
                    <a:pt x="551419" y="1529999"/>
                  </a:lnTo>
                  <a:lnTo>
                    <a:pt x="543883" y="1542694"/>
                  </a:lnTo>
                  <a:close/>
                </a:path>
                <a:path w="1065529" h="3698875">
                  <a:moveTo>
                    <a:pt x="563618" y="1542694"/>
                  </a:moveTo>
                  <a:lnTo>
                    <a:pt x="556148" y="1542694"/>
                  </a:lnTo>
                  <a:lnTo>
                    <a:pt x="555051" y="1529999"/>
                  </a:lnTo>
                  <a:lnTo>
                    <a:pt x="562110" y="1529999"/>
                  </a:lnTo>
                  <a:lnTo>
                    <a:pt x="563618" y="1542694"/>
                  </a:lnTo>
                  <a:close/>
                </a:path>
                <a:path w="1065529" h="3698875">
                  <a:moveTo>
                    <a:pt x="573787" y="1540233"/>
                  </a:moveTo>
                  <a:lnTo>
                    <a:pt x="570197" y="1529999"/>
                  </a:lnTo>
                  <a:lnTo>
                    <a:pt x="575886" y="1529999"/>
                  </a:lnTo>
                  <a:lnTo>
                    <a:pt x="573787" y="1540233"/>
                  </a:lnTo>
                  <a:close/>
                </a:path>
                <a:path w="1065529" h="3698875">
                  <a:moveTo>
                    <a:pt x="574652" y="1542694"/>
                  </a:moveTo>
                  <a:lnTo>
                    <a:pt x="573787" y="1540233"/>
                  </a:lnTo>
                  <a:lnTo>
                    <a:pt x="575886" y="1529999"/>
                  </a:lnTo>
                  <a:lnTo>
                    <a:pt x="576297" y="1529999"/>
                  </a:lnTo>
                  <a:lnTo>
                    <a:pt x="574652" y="1542694"/>
                  </a:lnTo>
                  <a:close/>
                </a:path>
                <a:path w="1065529" h="3698875">
                  <a:moveTo>
                    <a:pt x="582635" y="1542694"/>
                  </a:moveTo>
                  <a:lnTo>
                    <a:pt x="574652" y="1542694"/>
                  </a:lnTo>
                  <a:lnTo>
                    <a:pt x="576297" y="1529999"/>
                  </a:lnTo>
                  <a:lnTo>
                    <a:pt x="579473" y="1529999"/>
                  </a:lnTo>
                  <a:lnTo>
                    <a:pt x="582635" y="1542694"/>
                  </a:lnTo>
                  <a:close/>
                </a:path>
                <a:path w="1065529" h="3698875">
                  <a:moveTo>
                    <a:pt x="585070" y="1542694"/>
                  </a:moveTo>
                  <a:lnTo>
                    <a:pt x="580546" y="1529999"/>
                  </a:lnTo>
                  <a:lnTo>
                    <a:pt x="588838" y="1529999"/>
                  </a:lnTo>
                  <a:lnTo>
                    <a:pt x="585070" y="1542694"/>
                  </a:lnTo>
                  <a:close/>
                </a:path>
                <a:path w="1065529" h="3698875">
                  <a:moveTo>
                    <a:pt x="607478" y="1542694"/>
                  </a:moveTo>
                  <a:lnTo>
                    <a:pt x="593705" y="1542694"/>
                  </a:lnTo>
                  <a:lnTo>
                    <a:pt x="598365" y="1529999"/>
                  </a:lnTo>
                  <a:lnTo>
                    <a:pt x="602888" y="1529999"/>
                  </a:lnTo>
                  <a:lnTo>
                    <a:pt x="607478" y="1542694"/>
                  </a:lnTo>
                  <a:close/>
                </a:path>
                <a:path w="1065529" h="3698875">
                  <a:moveTo>
                    <a:pt x="621537" y="1542694"/>
                  </a:moveTo>
                  <a:lnTo>
                    <a:pt x="610562" y="1542694"/>
                  </a:lnTo>
                  <a:lnTo>
                    <a:pt x="607754" y="1529999"/>
                  </a:lnTo>
                  <a:lnTo>
                    <a:pt x="620538" y="1529999"/>
                  </a:lnTo>
                  <a:lnTo>
                    <a:pt x="621537" y="1542694"/>
                  </a:lnTo>
                  <a:close/>
                </a:path>
                <a:path w="1065529" h="3698875">
                  <a:moveTo>
                    <a:pt x="636862" y="1542694"/>
                  </a:moveTo>
                  <a:lnTo>
                    <a:pt x="628041" y="1542694"/>
                  </a:lnTo>
                  <a:lnTo>
                    <a:pt x="633402" y="1529999"/>
                  </a:lnTo>
                  <a:lnTo>
                    <a:pt x="636862" y="1542694"/>
                  </a:lnTo>
                  <a:close/>
                </a:path>
                <a:path w="1065529" h="3698875">
                  <a:moveTo>
                    <a:pt x="679647" y="1542694"/>
                  </a:moveTo>
                  <a:lnTo>
                    <a:pt x="676630" y="1529999"/>
                  </a:lnTo>
                  <a:lnTo>
                    <a:pt x="686293" y="1529999"/>
                  </a:lnTo>
                  <a:lnTo>
                    <a:pt x="679647" y="1542694"/>
                  </a:lnTo>
                  <a:close/>
                </a:path>
                <a:path w="1065529" h="3698875">
                  <a:moveTo>
                    <a:pt x="888124" y="1542694"/>
                  </a:moveTo>
                  <a:lnTo>
                    <a:pt x="880928" y="1542694"/>
                  </a:lnTo>
                  <a:lnTo>
                    <a:pt x="880928" y="1529999"/>
                  </a:lnTo>
                  <a:lnTo>
                    <a:pt x="889974" y="1529999"/>
                  </a:lnTo>
                  <a:lnTo>
                    <a:pt x="888124" y="1542694"/>
                  </a:lnTo>
                  <a:close/>
                </a:path>
                <a:path w="1065529" h="3698875">
                  <a:moveTo>
                    <a:pt x="909025" y="1542694"/>
                  </a:moveTo>
                  <a:lnTo>
                    <a:pt x="902174" y="1542694"/>
                  </a:lnTo>
                  <a:lnTo>
                    <a:pt x="905737" y="1529999"/>
                  </a:lnTo>
                  <a:lnTo>
                    <a:pt x="909025" y="1542694"/>
                  </a:lnTo>
                  <a:close/>
                </a:path>
                <a:path w="1065529" h="3698875">
                  <a:moveTo>
                    <a:pt x="916565" y="1542694"/>
                  </a:moveTo>
                  <a:lnTo>
                    <a:pt x="910465" y="1542694"/>
                  </a:lnTo>
                  <a:lnTo>
                    <a:pt x="909026" y="1529999"/>
                  </a:lnTo>
                  <a:lnTo>
                    <a:pt x="916428" y="1529999"/>
                  </a:lnTo>
                  <a:lnTo>
                    <a:pt x="916538" y="1540233"/>
                  </a:lnTo>
                  <a:lnTo>
                    <a:pt x="916565" y="1542694"/>
                  </a:lnTo>
                  <a:close/>
                </a:path>
                <a:path w="1065529" h="3698875">
                  <a:moveTo>
                    <a:pt x="931437" y="1542694"/>
                  </a:moveTo>
                  <a:lnTo>
                    <a:pt x="923008" y="1542694"/>
                  </a:lnTo>
                  <a:lnTo>
                    <a:pt x="924994" y="1529999"/>
                  </a:lnTo>
                  <a:lnTo>
                    <a:pt x="932054" y="1529999"/>
                  </a:lnTo>
                  <a:lnTo>
                    <a:pt x="931556" y="1540233"/>
                  </a:lnTo>
                  <a:lnTo>
                    <a:pt x="931437" y="1542694"/>
                  </a:lnTo>
                  <a:close/>
                </a:path>
                <a:path w="1065529" h="3698875">
                  <a:moveTo>
                    <a:pt x="949254" y="1542694"/>
                  </a:moveTo>
                  <a:lnTo>
                    <a:pt x="937470" y="1542694"/>
                  </a:lnTo>
                  <a:lnTo>
                    <a:pt x="944047" y="1529999"/>
                  </a:lnTo>
                  <a:lnTo>
                    <a:pt x="946857" y="1529999"/>
                  </a:lnTo>
                  <a:lnTo>
                    <a:pt x="949254" y="1542694"/>
                  </a:lnTo>
                  <a:close/>
                </a:path>
                <a:path w="1065529" h="3698875">
                  <a:moveTo>
                    <a:pt x="977149" y="1542694"/>
                  </a:moveTo>
                  <a:lnTo>
                    <a:pt x="964823" y="1542694"/>
                  </a:lnTo>
                  <a:lnTo>
                    <a:pt x="968265" y="1529999"/>
                  </a:lnTo>
                  <a:lnTo>
                    <a:pt x="977765" y="1529999"/>
                  </a:lnTo>
                  <a:lnTo>
                    <a:pt x="977268" y="1540233"/>
                  </a:lnTo>
                  <a:lnTo>
                    <a:pt x="977149" y="1542694"/>
                  </a:lnTo>
                  <a:close/>
                </a:path>
                <a:path w="1065529" h="3698875">
                  <a:moveTo>
                    <a:pt x="574650" y="1542694"/>
                  </a:moveTo>
                  <a:lnTo>
                    <a:pt x="573282" y="1542694"/>
                  </a:lnTo>
                  <a:lnTo>
                    <a:pt x="573787" y="1540233"/>
                  </a:lnTo>
                  <a:lnTo>
                    <a:pt x="574650" y="1542694"/>
                  </a:lnTo>
                  <a:close/>
                </a:path>
                <a:path w="1065529" h="3698875">
                  <a:moveTo>
                    <a:pt x="520979" y="1555399"/>
                  </a:moveTo>
                  <a:lnTo>
                    <a:pt x="515780" y="1542694"/>
                  </a:lnTo>
                  <a:lnTo>
                    <a:pt x="524563" y="1542694"/>
                  </a:lnTo>
                  <a:lnTo>
                    <a:pt x="520979" y="1555399"/>
                  </a:lnTo>
                  <a:close/>
                </a:path>
                <a:path w="1065529" h="3698875">
                  <a:moveTo>
                    <a:pt x="538241" y="1543325"/>
                  </a:moveTo>
                  <a:lnTo>
                    <a:pt x="537847" y="1542694"/>
                  </a:lnTo>
                  <a:lnTo>
                    <a:pt x="538330" y="1542694"/>
                  </a:lnTo>
                  <a:lnTo>
                    <a:pt x="538241" y="1543325"/>
                  </a:lnTo>
                  <a:close/>
                </a:path>
                <a:path w="1065529" h="3698875">
                  <a:moveTo>
                    <a:pt x="538706" y="1544066"/>
                  </a:moveTo>
                  <a:lnTo>
                    <a:pt x="538241" y="1543325"/>
                  </a:lnTo>
                  <a:lnTo>
                    <a:pt x="538330" y="1542694"/>
                  </a:lnTo>
                  <a:lnTo>
                    <a:pt x="538706" y="1544066"/>
                  </a:lnTo>
                  <a:close/>
                </a:path>
                <a:path w="1065529" h="3698875">
                  <a:moveTo>
                    <a:pt x="545799" y="1555399"/>
                  </a:moveTo>
                  <a:lnTo>
                    <a:pt x="538706" y="1544066"/>
                  </a:lnTo>
                  <a:lnTo>
                    <a:pt x="538328" y="1542694"/>
                  </a:lnTo>
                  <a:lnTo>
                    <a:pt x="546485" y="1542694"/>
                  </a:lnTo>
                  <a:lnTo>
                    <a:pt x="545799" y="1555399"/>
                  </a:lnTo>
                  <a:close/>
                </a:path>
                <a:path w="1065529" h="3698875">
                  <a:moveTo>
                    <a:pt x="562110" y="1555399"/>
                  </a:moveTo>
                  <a:lnTo>
                    <a:pt x="553681" y="1555399"/>
                  </a:lnTo>
                  <a:lnTo>
                    <a:pt x="555393" y="1544066"/>
                  </a:lnTo>
                  <a:lnTo>
                    <a:pt x="555505" y="1543325"/>
                  </a:lnTo>
                  <a:lnTo>
                    <a:pt x="555600" y="1542694"/>
                  </a:lnTo>
                  <a:lnTo>
                    <a:pt x="562110" y="1555399"/>
                  </a:lnTo>
                  <a:close/>
                </a:path>
                <a:path w="1065529" h="3698875">
                  <a:moveTo>
                    <a:pt x="575474" y="1555399"/>
                  </a:moveTo>
                  <a:lnTo>
                    <a:pt x="566976" y="1555399"/>
                  </a:lnTo>
                  <a:lnTo>
                    <a:pt x="566157" y="1544066"/>
                  </a:lnTo>
                  <a:lnTo>
                    <a:pt x="566058" y="1542694"/>
                  </a:lnTo>
                  <a:lnTo>
                    <a:pt x="573006" y="1542694"/>
                  </a:lnTo>
                  <a:lnTo>
                    <a:pt x="575474" y="1555399"/>
                  </a:lnTo>
                  <a:close/>
                </a:path>
                <a:path w="1065529" h="3698875">
                  <a:moveTo>
                    <a:pt x="658400" y="1555399"/>
                  </a:moveTo>
                  <a:lnTo>
                    <a:pt x="651979" y="1555399"/>
                  </a:lnTo>
                  <a:lnTo>
                    <a:pt x="652663" y="1544066"/>
                  </a:lnTo>
                  <a:lnTo>
                    <a:pt x="652746" y="1542694"/>
                  </a:lnTo>
                  <a:lnTo>
                    <a:pt x="658263" y="1542694"/>
                  </a:lnTo>
                  <a:lnTo>
                    <a:pt x="658277" y="1544066"/>
                  </a:lnTo>
                  <a:lnTo>
                    <a:pt x="658400" y="1555399"/>
                  </a:lnTo>
                  <a:close/>
                </a:path>
                <a:path w="1065529" h="3698875">
                  <a:moveTo>
                    <a:pt x="686978" y="1555399"/>
                  </a:moveTo>
                  <a:lnTo>
                    <a:pt x="683139" y="1542694"/>
                  </a:lnTo>
                  <a:lnTo>
                    <a:pt x="689926" y="1542694"/>
                  </a:lnTo>
                  <a:lnTo>
                    <a:pt x="686978" y="1555399"/>
                  </a:lnTo>
                  <a:close/>
                </a:path>
                <a:path w="1065529" h="3698875">
                  <a:moveTo>
                    <a:pt x="842823" y="1555399"/>
                  </a:moveTo>
                  <a:lnTo>
                    <a:pt x="831241" y="1555399"/>
                  </a:lnTo>
                  <a:lnTo>
                    <a:pt x="832036" y="1544066"/>
                  </a:lnTo>
                  <a:lnTo>
                    <a:pt x="832132" y="1542694"/>
                  </a:lnTo>
                  <a:lnTo>
                    <a:pt x="836653" y="1542694"/>
                  </a:lnTo>
                  <a:lnTo>
                    <a:pt x="842823" y="1555399"/>
                  </a:lnTo>
                  <a:close/>
                </a:path>
                <a:path w="1065529" h="3698875">
                  <a:moveTo>
                    <a:pt x="863178" y="1555399"/>
                  </a:moveTo>
                  <a:lnTo>
                    <a:pt x="856118" y="1555399"/>
                  </a:lnTo>
                  <a:lnTo>
                    <a:pt x="857036" y="1544066"/>
                  </a:lnTo>
                  <a:lnTo>
                    <a:pt x="857147" y="1542694"/>
                  </a:lnTo>
                  <a:lnTo>
                    <a:pt x="864617" y="1542694"/>
                  </a:lnTo>
                  <a:lnTo>
                    <a:pt x="863178" y="1555399"/>
                  </a:lnTo>
                  <a:close/>
                </a:path>
                <a:path w="1065529" h="3698875">
                  <a:moveTo>
                    <a:pt x="923350" y="1555399"/>
                  </a:moveTo>
                  <a:lnTo>
                    <a:pt x="919580" y="1555399"/>
                  </a:lnTo>
                  <a:lnTo>
                    <a:pt x="912999" y="1542694"/>
                  </a:lnTo>
                  <a:lnTo>
                    <a:pt x="924652" y="1542694"/>
                  </a:lnTo>
                  <a:lnTo>
                    <a:pt x="923350" y="1555399"/>
                  </a:lnTo>
                  <a:close/>
                </a:path>
                <a:path w="1065529" h="3698875">
                  <a:moveTo>
                    <a:pt x="936646" y="1555399"/>
                  </a:moveTo>
                  <a:lnTo>
                    <a:pt x="930065" y="1542694"/>
                  </a:lnTo>
                  <a:lnTo>
                    <a:pt x="937455" y="1542694"/>
                  </a:lnTo>
                  <a:lnTo>
                    <a:pt x="936646" y="1555399"/>
                  </a:lnTo>
                  <a:close/>
                </a:path>
                <a:path w="1065529" h="3698875">
                  <a:moveTo>
                    <a:pt x="959398" y="1555399"/>
                  </a:moveTo>
                  <a:lnTo>
                    <a:pt x="954807" y="1555399"/>
                  </a:lnTo>
                  <a:lnTo>
                    <a:pt x="950556" y="1542694"/>
                  </a:lnTo>
                  <a:lnTo>
                    <a:pt x="961044" y="1542694"/>
                  </a:lnTo>
                  <a:lnTo>
                    <a:pt x="959398" y="1555399"/>
                  </a:lnTo>
                  <a:close/>
                </a:path>
                <a:path w="1065529" h="3698875">
                  <a:moveTo>
                    <a:pt x="977834" y="1555399"/>
                  </a:moveTo>
                  <a:lnTo>
                    <a:pt x="972557" y="1555399"/>
                  </a:lnTo>
                  <a:lnTo>
                    <a:pt x="967278" y="1542694"/>
                  </a:lnTo>
                  <a:lnTo>
                    <a:pt x="976806" y="1542694"/>
                  </a:lnTo>
                  <a:lnTo>
                    <a:pt x="977834" y="1555399"/>
                  </a:lnTo>
                  <a:close/>
                </a:path>
                <a:path w="1065529" h="3698875">
                  <a:moveTo>
                    <a:pt x="541824" y="1555399"/>
                  </a:moveTo>
                  <a:lnTo>
                    <a:pt x="536547" y="1555399"/>
                  </a:lnTo>
                  <a:lnTo>
                    <a:pt x="538137" y="1544066"/>
                  </a:lnTo>
                  <a:lnTo>
                    <a:pt x="538241" y="1543325"/>
                  </a:lnTo>
                  <a:lnTo>
                    <a:pt x="538706" y="1544066"/>
                  </a:lnTo>
                  <a:lnTo>
                    <a:pt x="541824" y="1555399"/>
                  </a:lnTo>
                  <a:close/>
                </a:path>
                <a:path w="1065529" h="3698875">
                  <a:moveTo>
                    <a:pt x="515441" y="1568090"/>
                  </a:moveTo>
                  <a:lnTo>
                    <a:pt x="513315" y="1555399"/>
                  </a:lnTo>
                  <a:lnTo>
                    <a:pt x="518181" y="1555399"/>
                  </a:lnTo>
                  <a:lnTo>
                    <a:pt x="515441" y="1568090"/>
                  </a:lnTo>
                  <a:close/>
                </a:path>
                <a:path w="1065529" h="3698875">
                  <a:moveTo>
                    <a:pt x="533535" y="1568090"/>
                  </a:moveTo>
                  <a:lnTo>
                    <a:pt x="529623" y="1568090"/>
                  </a:lnTo>
                  <a:lnTo>
                    <a:pt x="526130" y="1555399"/>
                  </a:lnTo>
                  <a:lnTo>
                    <a:pt x="539357" y="1555399"/>
                  </a:lnTo>
                  <a:lnTo>
                    <a:pt x="533535" y="1568090"/>
                  </a:lnTo>
                  <a:close/>
                </a:path>
                <a:path w="1065529" h="3698875">
                  <a:moveTo>
                    <a:pt x="548676" y="1568090"/>
                  </a:moveTo>
                  <a:lnTo>
                    <a:pt x="543128" y="1568090"/>
                  </a:lnTo>
                  <a:lnTo>
                    <a:pt x="545183" y="1555399"/>
                  </a:lnTo>
                  <a:lnTo>
                    <a:pt x="548676" y="1568090"/>
                  </a:lnTo>
                  <a:close/>
                </a:path>
                <a:path w="1065529" h="3698875">
                  <a:moveTo>
                    <a:pt x="585345" y="1568090"/>
                  </a:moveTo>
                  <a:lnTo>
                    <a:pt x="581434" y="1568090"/>
                  </a:lnTo>
                  <a:lnTo>
                    <a:pt x="577119" y="1555399"/>
                  </a:lnTo>
                  <a:lnTo>
                    <a:pt x="587879" y="1555399"/>
                  </a:lnTo>
                  <a:lnTo>
                    <a:pt x="585345" y="1568090"/>
                  </a:lnTo>
                  <a:close/>
                </a:path>
                <a:path w="1065529" h="3698875">
                  <a:moveTo>
                    <a:pt x="592272" y="1568090"/>
                  </a:moveTo>
                  <a:lnTo>
                    <a:pt x="596788" y="1555399"/>
                  </a:lnTo>
                  <a:lnTo>
                    <a:pt x="603024" y="1555399"/>
                  </a:lnTo>
                  <a:lnTo>
                    <a:pt x="592272" y="1568090"/>
                  </a:lnTo>
                  <a:close/>
                </a:path>
                <a:path w="1065529" h="3698875">
                  <a:moveTo>
                    <a:pt x="613991" y="1568090"/>
                  </a:moveTo>
                  <a:lnTo>
                    <a:pt x="605562" y="1568090"/>
                  </a:lnTo>
                  <a:lnTo>
                    <a:pt x="607000" y="1555399"/>
                  </a:lnTo>
                  <a:lnTo>
                    <a:pt x="614813" y="1555399"/>
                  </a:lnTo>
                  <a:lnTo>
                    <a:pt x="613991" y="1568090"/>
                  </a:lnTo>
                  <a:close/>
                </a:path>
                <a:path w="1065529" h="3698875">
                  <a:moveTo>
                    <a:pt x="642500" y="1568090"/>
                  </a:moveTo>
                  <a:lnTo>
                    <a:pt x="633463" y="1568090"/>
                  </a:lnTo>
                  <a:lnTo>
                    <a:pt x="637429" y="1555399"/>
                  </a:lnTo>
                  <a:lnTo>
                    <a:pt x="642374" y="1555399"/>
                  </a:lnTo>
                  <a:lnTo>
                    <a:pt x="642500" y="1568090"/>
                  </a:lnTo>
                  <a:close/>
                </a:path>
                <a:path w="1065529" h="3698875">
                  <a:moveTo>
                    <a:pt x="877983" y="1568090"/>
                  </a:moveTo>
                  <a:lnTo>
                    <a:pt x="874897" y="1555399"/>
                  </a:lnTo>
                  <a:lnTo>
                    <a:pt x="882024" y="1555399"/>
                  </a:lnTo>
                  <a:lnTo>
                    <a:pt x="877983" y="1568090"/>
                  </a:lnTo>
                  <a:close/>
                </a:path>
                <a:path w="1065529" h="3698875">
                  <a:moveTo>
                    <a:pt x="916496" y="1580792"/>
                  </a:moveTo>
                  <a:lnTo>
                    <a:pt x="911355" y="1580792"/>
                  </a:lnTo>
                  <a:lnTo>
                    <a:pt x="908202" y="1568090"/>
                  </a:lnTo>
                  <a:lnTo>
                    <a:pt x="908408" y="1568090"/>
                  </a:lnTo>
                  <a:lnTo>
                    <a:pt x="906422" y="1555399"/>
                  </a:lnTo>
                  <a:lnTo>
                    <a:pt x="913687" y="1555399"/>
                  </a:lnTo>
                  <a:lnTo>
                    <a:pt x="914612" y="1564924"/>
                  </a:lnTo>
                  <a:lnTo>
                    <a:pt x="916428" y="1580223"/>
                  </a:lnTo>
                  <a:lnTo>
                    <a:pt x="916496" y="1580792"/>
                  </a:lnTo>
                  <a:close/>
                </a:path>
                <a:path w="1065529" h="3698875">
                  <a:moveTo>
                    <a:pt x="937380" y="1562247"/>
                  </a:moveTo>
                  <a:lnTo>
                    <a:pt x="935754" y="1555399"/>
                  </a:lnTo>
                  <a:lnTo>
                    <a:pt x="939524" y="1555399"/>
                  </a:lnTo>
                  <a:lnTo>
                    <a:pt x="937380" y="1562247"/>
                  </a:lnTo>
                  <a:close/>
                </a:path>
                <a:path w="1065529" h="3698875">
                  <a:moveTo>
                    <a:pt x="942332" y="1568090"/>
                  </a:moveTo>
                  <a:lnTo>
                    <a:pt x="938768" y="1568090"/>
                  </a:lnTo>
                  <a:lnTo>
                    <a:pt x="937380" y="1562247"/>
                  </a:lnTo>
                  <a:lnTo>
                    <a:pt x="939524" y="1555399"/>
                  </a:lnTo>
                  <a:lnTo>
                    <a:pt x="942332" y="1568090"/>
                  </a:lnTo>
                  <a:close/>
                </a:path>
                <a:path w="1065529" h="3698875">
                  <a:moveTo>
                    <a:pt x="948388" y="1568090"/>
                  </a:moveTo>
                  <a:lnTo>
                    <a:pt x="942332" y="1568090"/>
                  </a:lnTo>
                  <a:lnTo>
                    <a:pt x="939524" y="1555399"/>
                  </a:lnTo>
                  <a:lnTo>
                    <a:pt x="941443" y="1555399"/>
                  </a:lnTo>
                  <a:lnTo>
                    <a:pt x="948388" y="1568090"/>
                  </a:lnTo>
                  <a:close/>
                </a:path>
                <a:path w="1065529" h="3698875">
                  <a:moveTo>
                    <a:pt x="969950" y="1568090"/>
                  </a:moveTo>
                  <a:lnTo>
                    <a:pt x="956814" y="1568090"/>
                  </a:lnTo>
                  <a:lnTo>
                    <a:pt x="958910" y="1555399"/>
                  </a:lnTo>
                  <a:lnTo>
                    <a:pt x="966594" y="1555399"/>
                  </a:lnTo>
                  <a:lnTo>
                    <a:pt x="969950" y="1568090"/>
                  </a:lnTo>
                  <a:close/>
                </a:path>
                <a:path w="1065529" h="3698875">
                  <a:moveTo>
                    <a:pt x="938768" y="1568090"/>
                  </a:moveTo>
                  <a:lnTo>
                    <a:pt x="935551" y="1568090"/>
                  </a:lnTo>
                  <a:lnTo>
                    <a:pt x="937380" y="1562247"/>
                  </a:lnTo>
                  <a:lnTo>
                    <a:pt x="938768" y="1568090"/>
                  </a:lnTo>
                  <a:close/>
                </a:path>
                <a:path w="1065529" h="3698875">
                  <a:moveTo>
                    <a:pt x="523250" y="1580792"/>
                  </a:moveTo>
                  <a:lnTo>
                    <a:pt x="515504" y="1580792"/>
                  </a:lnTo>
                  <a:lnTo>
                    <a:pt x="509336" y="1568090"/>
                  </a:lnTo>
                  <a:lnTo>
                    <a:pt x="519412" y="1568090"/>
                  </a:lnTo>
                  <a:lnTo>
                    <a:pt x="523078" y="1580223"/>
                  </a:lnTo>
                  <a:lnTo>
                    <a:pt x="523174" y="1580539"/>
                  </a:lnTo>
                  <a:lnTo>
                    <a:pt x="523250" y="1580792"/>
                  </a:lnTo>
                  <a:close/>
                </a:path>
                <a:path w="1065529" h="3698875">
                  <a:moveTo>
                    <a:pt x="531274" y="1580792"/>
                  </a:moveTo>
                  <a:lnTo>
                    <a:pt x="528664" y="1580792"/>
                  </a:lnTo>
                  <a:lnTo>
                    <a:pt x="525100" y="1568090"/>
                  </a:lnTo>
                  <a:lnTo>
                    <a:pt x="538059" y="1568090"/>
                  </a:lnTo>
                  <a:lnTo>
                    <a:pt x="531274" y="1580792"/>
                  </a:lnTo>
                  <a:close/>
                </a:path>
                <a:path w="1065529" h="3698875">
                  <a:moveTo>
                    <a:pt x="552583" y="1580792"/>
                  </a:moveTo>
                  <a:lnTo>
                    <a:pt x="543404" y="1580792"/>
                  </a:lnTo>
                  <a:lnTo>
                    <a:pt x="550464" y="1568090"/>
                  </a:lnTo>
                  <a:lnTo>
                    <a:pt x="552488" y="1580223"/>
                  </a:lnTo>
                  <a:lnTo>
                    <a:pt x="552583" y="1580792"/>
                  </a:lnTo>
                  <a:close/>
                </a:path>
                <a:path w="1065529" h="3698875">
                  <a:moveTo>
                    <a:pt x="562733" y="1580539"/>
                  </a:moveTo>
                  <a:lnTo>
                    <a:pt x="562602" y="1580360"/>
                  </a:lnTo>
                  <a:lnTo>
                    <a:pt x="561013" y="1568090"/>
                  </a:lnTo>
                  <a:lnTo>
                    <a:pt x="566293" y="1568090"/>
                  </a:lnTo>
                  <a:lnTo>
                    <a:pt x="562823" y="1580223"/>
                  </a:lnTo>
                  <a:lnTo>
                    <a:pt x="562733" y="1580539"/>
                  </a:lnTo>
                  <a:close/>
                </a:path>
                <a:path w="1065529" h="3698875">
                  <a:moveTo>
                    <a:pt x="596240" y="1593499"/>
                  </a:moveTo>
                  <a:lnTo>
                    <a:pt x="589455" y="1593499"/>
                  </a:lnTo>
                  <a:lnTo>
                    <a:pt x="589109" y="1591428"/>
                  </a:lnTo>
                  <a:lnTo>
                    <a:pt x="591290" y="1580792"/>
                  </a:lnTo>
                  <a:lnTo>
                    <a:pt x="588907" y="1580792"/>
                  </a:lnTo>
                  <a:lnTo>
                    <a:pt x="588404" y="1569137"/>
                  </a:lnTo>
                  <a:lnTo>
                    <a:pt x="588359" y="1568090"/>
                  </a:lnTo>
                  <a:lnTo>
                    <a:pt x="594664" y="1568090"/>
                  </a:lnTo>
                  <a:lnTo>
                    <a:pt x="594483" y="1576472"/>
                  </a:lnTo>
                  <a:lnTo>
                    <a:pt x="594432" y="1580792"/>
                  </a:lnTo>
                  <a:lnTo>
                    <a:pt x="596240" y="1593499"/>
                  </a:lnTo>
                  <a:close/>
                </a:path>
                <a:path w="1065529" h="3698875">
                  <a:moveTo>
                    <a:pt x="594432" y="1580792"/>
                  </a:moveTo>
                  <a:lnTo>
                    <a:pt x="594483" y="1576472"/>
                  </a:lnTo>
                  <a:lnTo>
                    <a:pt x="594641" y="1569137"/>
                  </a:lnTo>
                  <a:lnTo>
                    <a:pt x="594664" y="1568090"/>
                  </a:lnTo>
                  <a:lnTo>
                    <a:pt x="596583" y="1568090"/>
                  </a:lnTo>
                  <a:lnTo>
                    <a:pt x="596538" y="1576472"/>
                  </a:lnTo>
                  <a:lnTo>
                    <a:pt x="594713" y="1580223"/>
                  </a:lnTo>
                  <a:lnTo>
                    <a:pt x="594645" y="1580360"/>
                  </a:lnTo>
                  <a:lnTo>
                    <a:pt x="594557" y="1580539"/>
                  </a:lnTo>
                  <a:lnTo>
                    <a:pt x="594432" y="1580792"/>
                  </a:lnTo>
                  <a:close/>
                </a:path>
                <a:path w="1065529" h="3698875">
                  <a:moveTo>
                    <a:pt x="596563" y="1576472"/>
                  </a:moveTo>
                  <a:lnTo>
                    <a:pt x="596583" y="1568090"/>
                  </a:lnTo>
                  <a:lnTo>
                    <a:pt x="600699" y="1568090"/>
                  </a:lnTo>
                  <a:lnTo>
                    <a:pt x="596563" y="1576472"/>
                  </a:lnTo>
                  <a:close/>
                </a:path>
                <a:path w="1065529" h="3698875">
                  <a:moveTo>
                    <a:pt x="622557" y="1580792"/>
                  </a:moveTo>
                  <a:lnTo>
                    <a:pt x="617112" y="1580792"/>
                  </a:lnTo>
                  <a:lnTo>
                    <a:pt x="616526" y="1569137"/>
                  </a:lnTo>
                  <a:lnTo>
                    <a:pt x="616474" y="1568090"/>
                  </a:lnTo>
                  <a:lnTo>
                    <a:pt x="623037" y="1568090"/>
                  </a:lnTo>
                  <a:lnTo>
                    <a:pt x="622578" y="1580223"/>
                  </a:lnTo>
                  <a:lnTo>
                    <a:pt x="622557" y="1580792"/>
                  </a:lnTo>
                  <a:close/>
                </a:path>
                <a:path w="1065529" h="3698875">
                  <a:moveTo>
                    <a:pt x="634686" y="1580792"/>
                  </a:moveTo>
                  <a:lnTo>
                    <a:pt x="627562" y="1580792"/>
                  </a:lnTo>
                  <a:lnTo>
                    <a:pt x="631263" y="1568090"/>
                  </a:lnTo>
                  <a:lnTo>
                    <a:pt x="634532" y="1580223"/>
                  </a:lnTo>
                  <a:lnTo>
                    <a:pt x="634617" y="1580539"/>
                  </a:lnTo>
                  <a:lnTo>
                    <a:pt x="634686" y="1580792"/>
                  </a:lnTo>
                  <a:close/>
                </a:path>
                <a:path w="1065529" h="3698875">
                  <a:moveTo>
                    <a:pt x="898403" y="1580792"/>
                  </a:moveTo>
                  <a:lnTo>
                    <a:pt x="890731" y="1580792"/>
                  </a:lnTo>
                  <a:lnTo>
                    <a:pt x="896694" y="1568090"/>
                  </a:lnTo>
                  <a:lnTo>
                    <a:pt x="898326" y="1580223"/>
                  </a:lnTo>
                  <a:lnTo>
                    <a:pt x="898403" y="1580792"/>
                  </a:lnTo>
                  <a:close/>
                </a:path>
                <a:path w="1065529" h="3698875">
                  <a:moveTo>
                    <a:pt x="907710" y="1569137"/>
                  </a:moveTo>
                  <a:lnTo>
                    <a:pt x="907586" y="1568090"/>
                  </a:lnTo>
                  <a:lnTo>
                    <a:pt x="908208" y="1568090"/>
                  </a:lnTo>
                  <a:lnTo>
                    <a:pt x="907710" y="1569137"/>
                  </a:lnTo>
                  <a:close/>
                </a:path>
                <a:path w="1065529" h="3698875">
                  <a:moveTo>
                    <a:pt x="911355" y="1580792"/>
                  </a:moveTo>
                  <a:lnTo>
                    <a:pt x="909094" y="1580792"/>
                  </a:lnTo>
                  <a:lnTo>
                    <a:pt x="907710" y="1569137"/>
                  </a:lnTo>
                  <a:lnTo>
                    <a:pt x="908208" y="1568090"/>
                  </a:lnTo>
                  <a:lnTo>
                    <a:pt x="911213" y="1580223"/>
                  </a:lnTo>
                  <a:lnTo>
                    <a:pt x="911292" y="1580539"/>
                  </a:lnTo>
                  <a:lnTo>
                    <a:pt x="911355" y="1580792"/>
                  </a:lnTo>
                  <a:close/>
                </a:path>
                <a:path w="1065529" h="3698875">
                  <a:moveTo>
                    <a:pt x="952066" y="1580792"/>
                  </a:moveTo>
                  <a:lnTo>
                    <a:pt x="943775" y="1580792"/>
                  </a:lnTo>
                  <a:lnTo>
                    <a:pt x="948436" y="1568090"/>
                  </a:lnTo>
                  <a:lnTo>
                    <a:pt x="954054" y="1568090"/>
                  </a:lnTo>
                  <a:lnTo>
                    <a:pt x="952155" y="1580223"/>
                  </a:lnTo>
                  <a:lnTo>
                    <a:pt x="952066" y="1580792"/>
                  </a:lnTo>
                  <a:close/>
                </a:path>
                <a:path w="1065529" h="3698875">
                  <a:moveTo>
                    <a:pt x="971665" y="1580792"/>
                  </a:moveTo>
                  <a:lnTo>
                    <a:pt x="963308" y="1580792"/>
                  </a:lnTo>
                  <a:lnTo>
                    <a:pt x="969546" y="1568090"/>
                  </a:lnTo>
                  <a:lnTo>
                    <a:pt x="971570" y="1580223"/>
                  </a:lnTo>
                  <a:lnTo>
                    <a:pt x="971665" y="1580792"/>
                  </a:lnTo>
                  <a:close/>
                </a:path>
                <a:path w="1065529" h="3698875">
                  <a:moveTo>
                    <a:pt x="975192" y="1580223"/>
                  </a:moveTo>
                  <a:lnTo>
                    <a:pt x="974474" y="1569137"/>
                  </a:lnTo>
                  <a:lnTo>
                    <a:pt x="974407" y="1568090"/>
                  </a:lnTo>
                  <a:lnTo>
                    <a:pt x="975847" y="1568090"/>
                  </a:lnTo>
                  <a:lnTo>
                    <a:pt x="975192" y="1580223"/>
                  </a:lnTo>
                  <a:close/>
                </a:path>
                <a:path w="1065529" h="3698875">
                  <a:moveTo>
                    <a:pt x="909094" y="1580792"/>
                  </a:moveTo>
                  <a:lnTo>
                    <a:pt x="902176" y="1580792"/>
                  </a:lnTo>
                  <a:lnTo>
                    <a:pt x="907710" y="1569137"/>
                  </a:lnTo>
                  <a:lnTo>
                    <a:pt x="909027" y="1580223"/>
                  </a:lnTo>
                  <a:lnTo>
                    <a:pt x="909094" y="1580792"/>
                  </a:lnTo>
                  <a:close/>
                </a:path>
                <a:path w="1065529" h="3698875">
                  <a:moveTo>
                    <a:pt x="596514" y="1580792"/>
                  </a:moveTo>
                  <a:lnTo>
                    <a:pt x="594432" y="1580792"/>
                  </a:lnTo>
                  <a:lnTo>
                    <a:pt x="596563" y="1576472"/>
                  </a:lnTo>
                  <a:lnTo>
                    <a:pt x="596514" y="1580792"/>
                  </a:lnTo>
                  <a:close/>
                </a:path>
                <a:path w="1065529" h="3698875">
                  <a:moveTo>
                    <a:pt x="502555" y="1593499"/>
                  </a:moveTo>
                  <a:lnTo>
                    <a:pt x="505366" y="1580792"/>
                  </a:lnTo>
                  <a:lnTo>
                    <a:pt x="506875" y="1580792"/>
                  </a:lnTo>
                  <a:lnTo>
                    <a:pt x="502555" y="1593499"/>
                  </a:lnTo>
                  <a:close/>
                </a:path>
                <a:path w="1065529" h="3698875">
                  <a:moveTo>
                    <a:pt x="520579" y="1593499"/>
                  </a:moveTo>
                  <a:lnTo>
                    <a:pt x="513452" y="1593499"/>
                  </a:lnTo>
                  <a:lnTo>
                    <a:pt x="511120" y="1580792"/>
                  </a:lnTo>
                  <a:lnTo>
                    <a:pt x="518933" y="1580792"/>
                  </a:lnTo>
                  <a:lnTo>
                    <a:pt x="520579" y="1593499"/>
                  </a:lnTo>
                  <a:close/>
                </a:path>
                <a:path w="1065529" h="3698875">
                  <a:moveTo>
                    <a:pt x="535999" y="1593499"/>
                  </a:moveTo>
                  <a:lnTo>
                    <a:pt x="522018" y="1593499"/>
                  </a:lnTo>
                  <a:lnTo>
                    <a:pt x="529841" y="1580792"/>
                  </a:lnTo>
                  <a:lnTo>
                    <a:pt x="535999" y="1593499"/>
                  </a:lnTo>
                  <a:close/>
                </a:path>
                <a:path w="1065529" h="3698875">
                  <a:moveTo>
                    <a:pt x="551899" y="1593499"/>
                  </a:moveTo>
                  <a:lnTo>
                    <a:pt x="545046" y="1593499"/>
                  </a:lnTo>
                  <a:lnTo>
                    <a:pt x="549365" y="1580792"/>
                  </a:lnTo>
                  <a:lnTo>
                    <a:pt x="551899" y="1593499"/>
                  </a:lnTo>
                  <a:close/>
                </a:path>
                <a:path w="1065529" h="3698875">
                  <a:moveTo>
                    <a:pt x="561631" y="1593499"/>
                  </a:moveTo>
                  <a:lnTo>
                    <a:pt x="555326" y="1593499"/>
                  </a:lnTo>
                  <a:lnTo>
                    <a:pt x="553748" y="1580792"/>
                  </a:lnTo>
                  <a:lnTo>
                    <a:pt x="559985" y="1580792"/>
                  </a:lnTo>
                  <a:lnTo>
                    <a:pt x="561631" y="1593499"/>
                  </a:lnTo>
                  <a:close/>
                </a:path>
                <a:path w="1065529" h="3698875">
                  <a:moveTo>
                    <a:pt x="580820" y="1593499"/>
                  </a:moveTo>
                  <a:lnTo>
                    <a:pt x="573076" y="1593499"/>
                  </a:lnTo>
                  <a:lnTo>
                    <a:pt x="572253" y="1580792"/>
                  </a:lnTo>
                  <a:lnTo>
                    <a:pt x="578555" y="1580792"/>
                  </a:lnTo>
                  <a:lnTo>
                    <a:pt x="580534" y="1584652"/>
                  </a:lnTo>
                  <a:lnTo>
                    <a:pt x="580753" y="1591428"/>
                  </a:lnTo>
                  <a:lnTo>
                    <a:pt x="580820" y="1593499"/>
                  </a:lnTo>
                  <a:close/>
                </a:path>
                <a:path w="1065529" h="3698875">
                  <a:moveTo>
                    <a:pt x="588684" y="1593499"/>
                  </a:moveTo>
                  <a:lnTo>
                    <a:pt x="585069" y="1593499"/>
                  </a:lnTo>
                  <a:lnTo>
                    <a:pt x="580534" y="1584652"/>
                  </a:lnTo>
                  <a:lnTo>
                    <a:pt x="580409" y="1580792"/>
                  </a:lnTo>
                  <a:lnTo>
                    <a:pt x="587330" y="1580792"/>
                  </a:lnTo>
                  <a:lnTo>
                    <a:pt x="589109" y="1591428"/>
                  </a:lnTo>
                  <a:lnTo>
                    <a:pt x="588684" y="1593499"/>
                  </a:lnTo>
                  <a:close/>
                </a:path>
                <a:path w="1065529" h="3698875">
                  <a:moveTo>
                    <a:pt x="657440" y="1593499"/>
                  </a:moveTo>
                  <a:lnTo>
                    <a:pt x="645995" y="1593499"/>
                  </a:lnTo>
                  <a:lnTo>
                    <a:pt x="653195" y="1580792"/>
                  </a:lnTo>
                  <a:lnTo>
                    <a:pt x="656549" y="1580792"/>
                  </a:lnTo>
                  <a:lnTo>
                    <a:pt x="657440" y="1593499"/>
                  </a:lnTo>
                  <a:close/>
                </a:path>
                <a:path w="1065529" h="3698875">
                  <a:moveTo>
                    <a:pt x="675396" y="1593499"/>
                  </a:moveTo>
                  <a:lnTo>
                    <a:pt x="672586" y="1593499"/>
                  </a:lnTo>
                  <a:lnTo>
                    <a:pt x="670872" y="1580792"/>
                  </a:lnTo>
                  <a:lnTo>
                    <a:pt x="676082" y="1580792"/>
                  </a:lnTo>
                  <a:lnTo>
                    <a:pt x="675508" y="1591428"/>
                  </a:lnTo>
                  <a:lnTo>
                    <a:pt x="675396" y="1593499"/>
                  </a:lnTo>
                  <a:close/>
                </a:path>
                <a:path w="1065529" h="3698875">
                  <a:moveTo>
                    <a:pt x="940620" y="1593499"/>
                  </a:moveTo>
                  <a:lnTo>
                    <a:pt x="934041" y="1593499"/>
                  </a:lnTo>
                  <a:lnTo>
                    <a:pt x="934063" y="1591428"/>
                  </a:lnTo>
                  <a:lnTo>
                    <a:pt x="934178" y="1580792"/>
                  </a:lnTo>
                  <a:lnTo>
                    <a:pt x="941854" y="1580792"/>
                  </a:lnTo>
                  <a:lnTo>
                    <a:pt x="940620" y="1593499"/>
                  </a:lnTo>
                  <a:close/>
                </a:path>
                <a:path w="1065529" h="3698875">
                  <a:moveTo>
                    <a:pt x="973996" y="1593499"/>
                  </a:moveTo>
                  <a:lnTo>
                    <a:pt x="968239" y="1593499"/>
                  </a:lnTo>
                  <a:lnTo>
                    <a:pt x="965771" y="1580792"/>
                  </a:lnTo>
                  <a:lnTo>
                    <a:pt x="975162" y="1580792"/>
                  </a:lnTo>
                  <a:lnTo>
                    <a:pt x="973996" y="1593499"/>
                  </a:lnTo>
                  <a:close/>
                </a:path>
                <a:path w="1065529" h="3698875">
                  <a:moveTo>
                    <a:pt x="585069" y="1593499"/>
                  </a:moveTo>
                  <a:lnTo>
                    <a:pt x="580820" y="1593499"/>
                  </a:lnTo>
                  <a:lnTo>
                    <a:pt x="580534" y="1584652"/>
                  </a:lnTo>
                  <a:lnTo>
                    <a:pt x="585069" y="1593499"/>
                  </a:lnTo>
                  <a:close/>
                </a:path>
                <a:path w="1065529" h="3698875">
                  <a:moveTo>
                    <a:pt x="589455" y="1593499"/>
                  </a:moveTo>
                  <a:lnTo>
                    <a:pt x="588684" y="1593499"/>
                  </a:lnTo>
                  <a:lnTo>
                    <a:pt x="589109" y="1591428"/>
                  </a:lnTo>
                  <a:lnTo>
                    <a:pt x="589455" y="1593499"/>
                  </a:lnTo>
                  <a:close/>
                </a:path>
                <a:path w="1065529" h="3698875">
                  <a:moveTo>
                    <a:pt x="507695" y="1606199"/>
                  </a:moveTo>
                  <a:lnTo>
                    <a:pt x="502349" y="1593499"/>
                  </a:lnTo>
                  <a:lnTo>
                    <a:pt x="510025" y="1593499"/>
                  </a:lnTo>
                  <a:lnTo>
                    <a:pt x="507695" y="1606199"/>
                  </a:lnTo>
                  <a:close/>
                </a:path>
                <a:path w="1065529" h="3698875">
                  <a:moveTo>
                    <a:pt x="531750" y="1606199"/>
                  </a:moveTo>
                  <a:lnTo>
                    <a:pt x="525308" y="1606199"/>
                  </a:lnTo>
                  <a:lnTo>
                    <a:pt x="528392" y="1593499"/>
                  </a:lnTo>
                  <a:lnTo>
                    <a:pt x="531750" y="1606199"/>
                  </a:lnTo>
                  <a:close/>
                </a:path>
                <a:path w="1065529" h="3698875">
                  <a:moveTo>
                    <a:pt x="544416" y="1606199"/>
                  </a:moveTo>
                  <a:lnTo>
                    <a:pt x="534749" y="1606199"/>
                  </a:lnTo>
                  <a:lnTo>
                    <a:pt x="541002" y="1593499"/>
                  </a:lnTo>
                  <a:lnTo>
                    <a:pt x="544416" y="1606199"/>
                  </a:lnTo>
                  <a:close/>
                </a:path>
                <a:path w="1065529" h="3698875">
                  <a:moveTo>
                    <a:pt x="554640" y="1606199"/>
                  </a:moveTo>
                  <a:lnTo>
                    <a:pt x="548335" y="1606199"/>
                  </a:lnTo>
                  <a:lnTo>
                    <a:pt x="547260" y="1594483"/>
                  </a:lnTo>
                  <a:lnTo>
                    <a:pt x="547170" y="1593499"/>
                  </a:lnTo>
                  <a:lnTo>
                    <a:pt x="553269" y="1593499"/>
                  </a:lnTo>
                  <a:lnTo>
                    <a:pt x="554640" y="1606199"/>
                  </a:lnTo>
                  <a:close/>
                </a:path>
                <a:path w="1065529" h="3698875">
                  <a:moveTo>
                    <a:pt x="564578" y="1606199"/>
                  </a:moveTo>
                  <a:lnTo>
                    <a:pt x="560877" y="1606199"/>
                  </a:lnTo>
                  <a:lnTo>
                    <a:pt x="560055" y="1594483"/>
                  </a:lnTo>
                  <a:lnTo>
                    <a:pt x="559986" y="1593499"/>
                  </a:lnTo>
                  <a:lnTo>
                    <a:pt x="565126" y="1593499"/>
                  </a:lnTo>
                  <a:lnTo>
                    <a:pt x="567445" y="1598383"/>
                  </a:lnTo>
                  <a:lnTo>
                    <a:pt x="564578" y="1606199"/>
                  </a:lnTo>
                  <a:close/>
                </a:path>
                <a:path w="1065529" h="3698875">
                  <a:moveTo>
                    <a:pt x="576297" y="1606199"/>
                  </a:moveTo>
                  <a:lnTo>
                    <a:pt x="571157" y="1606199"/>
                  </a:lnTo>
                  <a:lnTo>
                    <a:pt x="567445" y="1598383"/>
                  </a:lnTo>
                  <a:lnTo>
                    <a:pt x="569238" y="1593499"/>
                  </a:lnTo>
                  <a:lnTo>
                    <a:pt x="577531" y="1593499"/>
                  </a:lnTo>
                  <a:lnTo>
                    <a:pt x="576297" y="1606199"/>
                  </a:lnTo>
                  <a:close/>
                </a:path>
                <a:path w="1065529" h="3698875">
                  <a:moveTo>
                    <a:pt x="588085" y="1606199"/>
                  </a:moveTo>
                  <a:lnTo>
                    <a:pt x="579998" y="1606199"/>
                  </a:lnTo>
                  <a:lnTo>
                    <a:pt x="581711" y="1593499"/>
                  </a:lnTo>
                  <a:lnTo>
                    <a:pt x="588496" y="1593499"/>
                  </a:lnTo>
                  <a:lnTo>
                    <a:pt x="589096" y="1594483"/>
                  </a:lnTo>
                  <a:lnTo>
                    <a:pt x="588085" y="1606199"/>
                  </a:lnTo>
                  <a:close/>
                </a:path>
                <a:path w="1065529" h="3698875">
                  <a:moveTo>
                    <a:pt x="589096" y="1594483"/>
                  </a:moveTo>
                  <a:lnTo>
                    <a:pt x="588496" y="1593499"/>
                  </a:lnTo>
                  <a:lnTo>
                    <a:pt x="589181" y="1593499"/>
                  </a:lnTo>
                  <a:lnTo>
                    <a:pt x="589096" y="1594483"/>
                  </a:lnTo>
                  <a:close/>
                </a:path>
                <a:path w="1065529" h="3698875">
                  <a:moveTo>
                    <a:pt x="596240" y="1606199"/>
                  </a:moveTo>
                  <a:lnTo>
                    <a:pt x="589096" y="1594483"/>
                  </a:lnTo>
                  <a:lnTo>
                    <a:pt x="589181" y="1593499"/>
                  </a:lnTo>
                  <a:lnTo>
                    <a:pt x="597131" y="1593499"/>
                  </a:lnTo>
                  <a:lnTo>
                    <a:pt x="596349" y="1604644"/>
                  </a:lnTo>
                  <a:lnTo>
                    <a:pt x="596240" y="1606199"/>
                  </a:lnTo>
                  <a:close/>
                </a:path>
                <a:path w="1065529" h="3698875">
                  <a:moveTo>
                    <a:pt x="607342" y="1606199"/>
                  </a:moveTo>
                  <a:lnTo>
                    <a:pt x="598844" y="1606199"/>
                  </a:lnTo>
                  <a:lnTo>
                    <a:pt x="599055" y="1598383"/>
                  </a:lnTo>
                  <a:lnTo>
                    <a:pt x="599160" y="1594483"/>
                  </a:lnTo>
                  <a:lnTo>
                    <a:pt x="599187" y="1593499"/>
                  </a:lnTo>
                  <a:lnTo>
                    <a:pt x="606657" y="1593499"/>
                  </a:lnTo>
                  <a:lnTo>
                    <a:pt x="607619" y="1604644"/>
                  </a:lnTo>
                  <a:lnTo>
                    <a:pt x="607342" y="1606199"/>
                  </a:lnTo>
                  <a:close/>
                </a:path>
                <a:path w="1065529" h="3698875">
                  <a:moveTo>
                    <a:pt x="607619" y="1604644"/>
                  </a:moveTo>
                  <a:lnTo>
                    <a:pt x="606742" y="1594483"/>
                  </a:lnTo>
                  <a:lnTo>
                    <a:pt x="606657" y="1593499"/>
                  </a:lnTo>
                  <a:lnTo>
                    <a:pt x="609604" y="1593499"/>
                  </a:lnTo>
                  <a:lnTo>
                    <a:pt x="607619" y="1604644"/>
                  </a:lnTo>
                  <a:close/>
                </a:path>
                <a:path w="1065529" h="3698875">
                  <a:moveTo>
                    <a:pt x="609809" y="1606199"/>
                  </a:moveTo>
                  <a:lnTo>
                    <a:pt x="607754" y="1606199"/>
                  </a:lnTo>
                  <a:lnTo>
                    <a:pt x="607619" y="1604644"/>
                  </a:lnTo>
                  <a:lnTo>
                    <a:pt x="609604" y="1593499"/>
                  </a:lnTo>
                  <a:lnTo>
                    <a:pt x="616594" y="1593499"/>
                  </a:lnTo>
                  <a:lnTo>
                    <a:pt x="609809" y="1606199"/>
                  </a:lnTo>
                  <a:close/>
                </a:path>
                <a:path w="1065529" h="3698875">
                  <a:moveTo>
                    <a:pt x="639896" y="1606199"/>
                  </a:moveTo>
                  <a:lnTo>
                    <a:pt x="635989" y="1593499"/>
                  </a:lnTo>
                  <a:lnTo>
                    <a:pt x="642089" y="1593499"/>
                  </a:lnTo>
                  <a:lnTo>
                    <a:pt x="639896" y="1606199"/>
                  </a:lnTo>
                  <a:close/>
                </a:path>
                <a:path w="1065529" h="3698875">
                  <a:moveTo>
                    <a:pt x="689788" y="1606199"/>
                  </a:moveTo>
                  <a:lnTo>
                    <a:pt x="683414" y="1606199"/>
                  </a:lnTo>
                  <a:lnTo>
                    <a:pt x="680331" y="1593499"/>
                  </a:lnTo>
                  <a:lnTo>
                    <a:pt x="689308" y="1593499"/>
                  </a:lnTo>
                  <a:lnTo>
                    <a:pt x="689729" y="1604644"/>
                  </a:lnTo>
                  <a:lnTo>
                    <a:pt x="689788" y="1606199"/>
                  </a:lnTo>
                  <a:close/>
                </a:path>
                <a:path w="1065529" h="3698875">
                  <a:moveTo>
                    <a:pt x="871059" y="1606199"/>
                  </a:moveTo>
                  <a:lnTo>
                    <a:pt x="863040" y="1606199"/>
                  </a:lnTo>
                  <a:lnTo>
                    <a:pt x="867495" y="1593499"/>
                  </a:lnTo>
                  <a:lnTo>
                    <a:pt x="876610" y="1593499"/>
                  </a:lnTo>
                  <a:lnTo>
                    <a:pt x="871059" y="1606199"/>
                  </a:lnTo>
                  <a:close/>
                </a:path>
                <a:path w="1065529" h="3698875">
                  <a:moveTo>
                    <a:pt x="930751" y="1606199"/>
                  </a:moveTo>
                  <a:lnTo>
                    <a:pt x="921225" y="1606199"/>
                  </a:lnTo>
                  <a:lnTo>
                    <a:pt x="923556" y="1593499"/>
                  </a:lnTo>
                  <a:lnTo>
                    <a:pt x="929929" y="1593499"/>
                  </a:lnTo>
                  <a:lnTo>
                    <a:pt x="930651" y="1604644"/>
                  </a:lnTo>
                  <a:lnTo>
                    <a:pt x="930751" y="1606199"/>
                  </a:lnTo>
                  <a:close/>
                </a:path>
                <a:path w="1065529" h="3698875">
                  <a:moveTo>
                    <a:pt x="947816" y="1606199"/>
                  </a:moveTo>
                  <a:lnTo>
                    <a:pt x="944938" y="1593499"/>
                  </a:lnTo>
                  <a:lnTo>
                    <a:pt x="951723" y="1593499"/>
                  </a:lnTo>
                  <a:lnTo>
                    <a:pt x="947816" y="1606199"/>
                  </a:lnTo>
                  <a:close/>
                </a:path>
                <a:path w="1065529" h="3698875">
                  <a:moveTo>
                    <a:pt x="964448" y="1606199"/>
                  </a:moveTo>
                  <a:lnTo>
                    <a:pt x="959535" y="1606199"/>
                  </a:lnTo>
                  <a:lnTo>
                    <a:pt x="964988" y="1593499"/>
                  </a:lnTo>
                  <a:lnTo>
                    <a:pt x="969130" y="1593499"/>
                  </a:lnTo>
                  <a:lnTo>
                    <a:pt x="964448" y="1606199"/>
                  </a:lnTo>
                  <a:close/>
                </a:path>
                <a:path w="1065529" h="3698875">
                  <a:moveTo>
                    <a:pt x="571157" y="1606199"/>
                  </a:moveTo>
                  <a:lnTo>
                    <a:pt x="564578" y="1606199"/>
                  </a:lnTo>
                  <a:lnTo>
                    <a:pt x="567445" y="1598383"/>
                  </a:lnTo>
                  <a:lnTo>
                    <a:pt x="571157" y="1606199"/>
                  </a:lnTo>
                  <a:close/>
                </a:path>
                <a:path w="1065529" h="3698875">
                  <a:moveTo>
                    <a:pt x="522772" y="1618899"/>
                  </a:moveTo>
                  <a:lnTo>
                    <a:pt x="519962" y="1606199"/>
                  </a:lnTo>
                  <a:lnTo>
                    <a:pt x="529420" y="1606199"/>
                  </a:lnTo>
                  <a:lnTo>
                    <a:pt x="522772" y="1618899"/>
                  </a:lnTo>
                  <a:close/>
                </a:path>
                <a:path w="1065529" h="3698875">
                  <a:moveTo>
                    <a:pt x="543961" y="1618899"/>
                  </a:moveTo>
                  <a:lnTo>
                    <a:pt x="538167" y="1606199"/>
                  </a:lnTo>
                  <a:lnTo>
                    <a:pt x="544840" y="1606199"/>
                  </a:lnTo>
                  <a:lnTo>
                    <a:pt x="543961" y="1618899"/>
                  </a:lnTo>
                  <a:close/>
                </a:path>
                <a:path w="1065529" h="3698875">
                  <a:moveTo>
                    <a:pt x="557998" y="1618899"/>
                  </a:moveTo>
                  <a:lnTo>
                    <a:pt x="548884" y="1618899"/>
                  </a:lnTo>
                  <a:lnTo>
                    <a:pt x="552584" y="1606199"/>
                  </a:lnTo>
                  <a:lnTo>
                    <a:pt x="557998" y="1618899"/>
                  </a:lnTo>
                  <a:close/>
                </a:path>
                <a:path w="1065529" h="3698875">
                  <a:moveTo>
                    <a:pt x="591785" y="1618899"/>
                  </a:moveTo>
                  <a:lnTo>
                    <a:pt x="589249" y="1618899"/>
                  </a:lnTo>
                  <a:lnTo>
                    <a:pt x="587313" y="1606199"/>
                  </a:lnTo>
                  <a:lnTo>
                    <a:pt x="595623" y="1606199"/>
                  </a:lnTo>
                  <a:lnTo>
                    <a:pt x="591785" y="1618899"/>
                  </a:lnTo>
                  <a:close/>
                </a:path>
                <a:path w="1065529" h="3698875">
                  <a:moveTo>
                    <a:pt x="644830" y="1618899"/>
                  </a:moveTo>
                  <a:lnTo>
                    <a:pt x="642363" y="1606199"/>
                  </a:lnTo>
                  <a:lnTo>
                    <a:pt x="651820" y="1606199"/>
                  </a:lnTo>
                  <a:lnTo>
                    <a:pt x="644830" y="1618899"/>
                  </a:lnTo>
                  <a:close/>
                </a:path>
                <a:path w="1065529" h="3698875">
                  <a:moveTo>
                    <a:pt x="827677" y="1618899"/>
                  </a:moveTo>
                  <a:lnTo>
                    <a:pt x="818973" y="1618899"/>
                  </a:lnTo>
                  <a:lnTo>
                    <a:pt x="819111" y="1606199"/>
                  </a:lnTo>
                  <a:lnTo>
                    <a:pt x="827540" y="1606199"/>
                  </a:lnTo>
                  <a:lnTo>
                    <a:pt x="827677" y="1618899"/>
                  </a:lnTo>
                  <a:close/>
                </a:path>
                <a:path w="1065529" h="3698875">
                  <a:moveTo>
                    <a:pt x="920266" y="1618899"/>
                  </a:moveTo>
                  <a:lnTo>
                    <a:pt x="914166" y="1618899"/>
                  </a:lnTo>
                  <a:lnTo>
                    <a:pt x="912590" y="1606199"/>
                  </a:lnTo>
                  <a:lnTo>
                    <a:pt x="922870" y="1606199"/>
                  </a:lnTo>
                  <a:lnTo>
                    <a:pt x="920266" y="1618899"/>
                  </a:lnTo>
                  <a:close/>
                </a:path>
                <a:path w="1065529" h="3698875">
                  <a:moveTo>
                    <a:pt x="945486" y="1618899"/>
                  </a:moveTo>
                  <a:lnTo>
                    <a:pt x="943362" y="1618899"/>
                  </a:lnTo>
                  <a:lnTo>
                    <a:pt x="940328" y="1606199"/>
                  </a:lnTo>
                  <a:lnTo>
                    <a:pt x="947200" y="1606199"/>
                  </a:lnTo>
                  <a:lnTo>
                    <a:pt x="945486" y="1618899"/>
                  </a:lnTo>
                  <a:close/>
                </a:path>
                <a:path w="1065529" h="3698875">
                  <a:moveTo>
                    <a:pt x="508312" y="1631599"/>
                  </a:moveTo>
                  <a:lnTo>
                    <a:pt x="502281" y="1618899"/>
                  </a:lnTo>
                  <a:lnTo>
                    <a:pt x="510436" y="1618899"/>
                  </a:lnTo>
                  <a:lnTo>
                    <a:pt x="508312" y="1631599"/>
                  </a:lnTo>
                  <a:close/>
                </a:path>
                <a:path w="1065529" h="3698875">
                  <a:moveTo>
                    <a:pt x="514137" y="1631599"/>
                  </a:moveTo>
                  <a:lnTo>
                    <a:pt x="511944" y="1618899"/>
                  </a:lnTo>
                  <a:lnTo>
                    <a:pt x="517701" y="1618899"/>
                  </a:lnTo>
                  <a:lnTo>
                    <a:pt x="514137" y="1631599"/>
                  </a:lnTo>
                  <a:close/>
                </a:path>
                <a:path w="1065529" h="3698875">
                  <a:moveTo>
                    <a:pt x="530928" y="1631599"/>
                  </a:moveTo>
                  <a:lnTo>
                    <a:pt x="524828" y="1631599"/>
                  </a:lnTo>
                  <a:lnTo>
                    <a:pt x="529709" y="1618899"/>
                  </a:lnTo>
                  <a:lnTo>
                    <a:pt x="530928" y="1631599"/>
                  </a:lnTo>
                  <a:close/>
                </a:path>
                <a:path w="1065529" h="3698875">
                  <a:moveTo>
                    <a:pt x="577736" y="1631599"/>
                  </a:moveTo>
                  <a:lnTo>
                    <a:pt x="567662" y="1631599"/>
                  </a:lnTo>
                  <a:lnTo>
                    <a:pt x="567182" y="1618899"/>
                  </a:lnTo>
                  <a:lnTo>
                    <a:pt x="576571" y="1618899"/>
                  </a:lnTo>
                  <a:lnTo>
                    <a:pt x="577736" y="1631599"/>
                  </a:lnTo>
                  <a:close/>
                </a:path>
                <a:path w="1065529" h="3698875">
                  <a:moveTo>
                    <a:pt x="624201" y="1631599"/>
                  </a:moveTo>
                  <a:lnTo>
                    <a:pt x="620021" y="1618899"/>
                  </a:lnTo>
                  <a:lnTo>
                    <a:pt x="626668" y="1618899"/>
                  </a:lnTo>
                  <a:lnTo>
                    <a:pt x="624201" y="1631599"/>
                  </a:lnTo>
                  <a:close/>
                </a:path>
                <a:path w="1065529" h="3698875">
                  <a:moveTo>
                    <a:pt x="679508" y="1631599"/>
                  </a:moveTo>
                  <a:lnTo>
                    <a:pt x="669502" y="1631599"/>
                  </a:lnTo>
                  <a:lnTo>
                    <a:pt x="672038" y="1618899"/>
                  </a:lnTo>
                  <a:lnTo>
                    <a:pt x="674505" y="1618899"/>
                  </a:lnTo>
                  <a:lnTo>
                    <a:pt x="679508" y="1631599"/>
                  </a:lnTo>
                  <a:close/>
                </a:path>
                <a:path w="1065529" h="3698875">
                  <a:moveTo>
                    <a:pt x="866124" y="1631599"/>
                  </a:moveTo>
                  <a:lnTo>
                    <a:pt x="862013" y="1631599"/>
                  </a:lnTo>
                  <a:lnTo>
                    <a:pt x="859545" y="1618899"/>
                  </a:lnTo>
                  <a:lnTo>
                    <a:pt x="869620" y="1618899"/>
                  </a:lnTo>
                  <a:lnTo>
                    <a:pt x="866124" y="1631599"/>
                  </a:lnTo>
                  <a:close/>
                </a:path>
                <a:path w="1065529" h="3698875">
                  <a:moveTo>
                    <a:pt x="944732" y="1631599"/>
                  </a:moveTo>
                  <a:lnTo>
                    <a:pt x="933972" y="1631599"/>
                  </a:lnTo>
                  <a:lnTo>
                    <a:pt x="927051" y="1618899"/>
                  </a:lnTo>
                  <a:lnTo>
                    <a:pt x="939729" y="1618899"/>
                  </a:lnTo>
                  <a:lnTo>
                    <a:pt x="944732" y="1631599"/>
                  </a:lnTo>
                  <a:close/>
                </a:path>
                <a:path w="1065529" h="3698875">
                  <a:moveTo>
                    <a:pt x="954601" y="1631599"/>
                  </a:moveTo>
                  <a:lnTo>
                    <a:pt x="948159" y="1631599"/>
                  </a:lnTo>
                  <a:lnTo>
                    <a:pt x="944595" y="1618899"/>
                  </a:lnTo>
                  <a:lnTo>
                    <a:pt x="953025" y="1618899"/>
                  </a:lnTo>
                  <a:lnTo>
                    <a:pt x="954601" y="1631599"/>
                  </a:lnTo>
                  <a:close/>
                </a:path>
                <a:path w="1065529" h="3698875">
                  <a:moveTo>
                    <a:pt x="498930" y="1644299"/>
                  </a:moveTo>
                  <a:lnTo>
                    <a:pt x="495359" y="1644299"/>
                  </a:lnTo>
                  <a:lnTo>
                    <a:pt x="493851" y="1631599"/>
                  </a:lnTo>
                  <a:lnTo>
                    <a:pt x="503515" y="1631599"/>
                  </a:lnTo>
                  <a:lnTo>
                    <a:pt x="498930" y="1644299"/>
                  </a:lnTo>
                  <a:close/>
                </a:path>
                <a:path w="1065529" h="3698875">
                  <a:moveTo>
                    <a:pt x="550460" y="1644299"/>
                  </a:moveTo>
                  <a:lnTo>
                    <a:pt x="541071" y="1644299"/>
                  </a:lnTo>
                  <a:lnTo>
                    <a:pt x="543606" y="1631599"/>
                  </a:lnTo>
                  <a:lnTo>
                    <a:pt x="549363" y="1631599"/>
                  </a:lnTo>
                  <a:lnTo>
                    <a:pt x="550460" y="1644299"/>
                  </a:lnTo>
                  <a:close/>
                </a:path>
                <a:path w="1065529" h="3698875">
                  <a:moveTo>
                    <a:pt x="571979" y="1644299"/>
                  </a:moveTo>
                  <a:lnTo>
                    <a:pt x="566770" y="1644299"/>
                  </a:lnTo>
                  <a:lnTo>
                    <a:pt x="566837" y="1638116"/>
                  </a:lnTo>
                  <a:lnTo>
                    <a:pt x="566907" y="1631599"/>
                  </a:lnTo>
                  <a:lnTo>
                    <a:pt x="573144" y="1631599"/>
                  </a:lnTo>
                  <a:lnTo>
                    <a:pt x="571979" y="1644299"/>
                  </a:lnTo>
                  <a:close/>
                </a:path>
                <a:path w="1065529" h="3698875">
                  <a:moveTo>
                    <a:pt x="585823" y="1644299"/>
                  </a:moveTo>
                  <a:lnTo>
                    <a:pt x="577599" y="1644299"/>
                  </a:lnTo>
                  <a:lnTo>
                    <a:pt x="583904" y="1631599"/>
                  </a:lnTo>
                  <a:lnTo>
                    <a:pt x="587605" y="1631599"/>
                  </a:lnTo>
                  <a:lnTo>
                    <a:pt x="585823" y="1644299"/>
                  </a:lnTo>
                  <a:close/>
                </a:path>
                <a:path w="1065529" h="3698875">
                  <a:moveTo>
                    <a:pt x="602134" y="1644299"/>
                  </a:moveTo>
                  <a:lnTo>
                    <a:pt x="592813" y="1644299"/>
                  </a:lnTo>
                  <a:lnTo>
                    <a:pt x="592060" y="1631599"/>
                  </a:lnTo>
                  <a:lnTo>
                    <a:pt x="601586" y="1631599"/>
                  </a:lnTo>
                  <a:lnTo>
                    <a:pt x="602134" y="1644299"/>
                  </a:lnTo>
                  <a:close/>
                </a:path>
                <a:path w="1065529" h="3698875">
                  <a:moveTo>
                    <a:pt x="625298" y="1644299"/>
                  </a:moveTo>
                  <a:lnTo>
                    <a:pt x="620706" y="1644299"/>
                  </a:lnTo>
                  <a:lnTo>
                    <a:pt x="614675" y="1631599"/>
                  </a:lnTo>
                  <a:lnTo>
                    <a:pt x="625298" y="1644299"/>
                  </a:lnTo>
                  <a:close/>
                </a:path>
                <a:path w="1065529" h="3698875">
                  <a:moveTo>
                    <a:pt x="877295" y="1644299"/>
                  </a:moveTo>
                  <a:lnTo>
                    <a:pt x="868866" y="1644299"/>
                  </a:lnTo>
                  <a:lnTo>
                    <a:pt x="870922" y="1631599"/>
                  </a:lnTo>
                  <a:lnTo>
                    <a:pt x="878392" y="1631599"/>
                  </a:lnTo>
                  <a:lnTo>
                    <a:pt x="877295" y="1644299"/>
                  </a:lnTo>
                  <a:close/>
                </a:path>
                <a:path w="1065529" h="3698875">
                  <a:moveTo>
                    <a:pt x="916360" y="1644299"/>
                  </a:moveTo>
                  <a:lnTo>
                    <a:pt x="909170" y="1644299"/>
                  </a:lnTo>
                  <a:lnTo>
                    <a:pt x="911065" y="1631599"/>
                  </a:lnTo>
                  <a:lnTo>
                    <a:pt x="914271" y="1631599"/>
                  </a:lnTo>
                  <a:lnTo>
                    <a:pt x="916360" y="1644299"/>
                  </a:lnTo>
                  <a:close/>
                </a:path>
                <a:path w="1065529" h="3698875">
                  <a:moveTo>
                    <a:pt x="923418" y="1644299"/>
                  </a:moveTo>
                  <a:lnTo>
                    <a:pt x="917319" y="1644299"/>
                  </a:lnTo>
                  <a:lnTo>
                    <a:pt x="916017" y="1631599"/>
                  </a:lnTo>
                  <a:lnTo>
                    <a:pt x="921774" y="1631599"/>
                  </a:lnTo>
                  <a:lnTo>
                    <a:pt x="923418" y="1644299"/>
                  </a:lnTo>
                  <a:close/>
                </a:path>
                <a:path w="1065529" h="3698875">
                  <a:moveTo>
                    <a:pt x="932533" y="1644299"/>
                  </a:moveTo>
                  <a:lnTo>
                    <a:pt x="925817" y="1644299"/>
                  </a:lnTo>
                  <a:lnTo>
                    <a:pt x="925269" y="1631599"/>
                  </a:lnTo>
                  <a:lnTo>
                    <a:pt x="931985" y="1631599"/>
                  </a:lnTo>
                  <a:lnTo>
                    <a:pt x="932533" y="1644299"/>
                  </a:lnTo>
                  <a:close/>
                </a:path>
                <a:path w="1065529" h="3698875">
                  <a:moveTo>
                    <a:pt x="946171" y="1644299"/>
                  </a:moveTo>
                  <a:lnTo>
                    <a:pt x="936097" y="1644299"/>
                  </a:lnTo>
                  <a:lnTo>
                    <a:pt x="935617" y="1631599"/>
                  </a:lnTo>
                  <a:lnTo>
                    <a:pt x="945623" y="1631599"/>
                  </a:lnTo>
                  <a:lnTo>
                    <a:pt x="947206" y="1638116"/>
                  </a:lnTo>
                  <a:lnTo>
                    <a:pt x="946171" y="1644299"/>
                  </a:lnTo>
                  <a:close/>
                </a:path>
                <a:path w="1065529" h="3698875">
                  <a:moveTo>
                    <a:pt x="947206" y="1638116"/>
                  </a:moveTo>
                  <a:lnTo>
                    <a:pt x="945623" y="1631599"/>
                  </a:lnTo>
                  <a:lnTo>
                    <a:pt x="948296" y="1631599"/>
                  </a:lnTo>
                  <a:lnTo>
                    <a:pt x="947206" y="1638116"/>
                  </a:lnTo>
                  <a:close/>
                </a:path>
                <a:path w="1065529" h="3698875">
                  <a:moveTo>
                    <a:pt x="955766" y="1644299"/>
                  </a:moveTo>
                  <a:lnTo>
                    <a:pt x="948707" y="1644299"/>
                  </a:lnTo>
                  <a:lnTo>
                    <a:pt x="947206" y="1638116"/>
                  </a:lnTo>
                  <a:lnTo>
                    <a:pt x="948296" y="1631599"/>
                  </a:lnTo>
                  <a:lnTo>
                    <a:pt x="953436" y="1631599"/>
                  </a:lnTo>
                  <a:lnTo>
                    <a:pt x="955766" y="1644299"/>
                  </a:lnTo>
                  <a:close/>
                </a:path>
                <a:path w="1065529" h="3698875">
                  <a:moveTo>
                    <a:pt x="973859" y="1644299"/>
                  </a:moveTo>
                  <a:lnTo>
                    <a:pt x="957411" y="1644299"/>
                  </a:lnTo>
                  <a:lnTo>
                    <a:pt x="957714" y="1631599"/>
                  </a:lnTo>
                  <a:lnTo>
                    <a:pt x="970021" y="1631599"/>
                  </a:lnTo>
                  <a:lnTo>
                    <a:pt x="973859" y="1644299"/>
                  </a:lnTo>
                  <a:close/>
                </a:path>
                <a:path w="1065529" h="3698875">
                  <a:moveTo>
                    <a:pt x="494606" y="1656987"/>
                  </a:moveTo>
                  <a:lnTo>
                    <a:pt x="487617" y="1656987"/>
                  </a:lnTo>
                  <a:lnTo>
                    <a:pt x="490013" y="1644299"/>
                  </a:lnTo>
                  <a:lnTo>
                    <a:pt x="495564" y="1644299"/>
                  </a:lnTo>
                  <a:lnTo>
                    <a:pt x="494622" y="1656775"/>
                  </a:lnTo>
                  <a:lnTo>
                    <a:pt x="494606" y="1656987"/>
                  </a:lnTo>
                  <a:close/>
                </a:path>
                <a:path w="1065529" h="3698875">
                  <a:moveTo>
                    <a:pt x="508927" y="1656987"/>
                  </a:moveTo>
                  <a:lnTo>
                    <a:pt x="501524" y="1656987"/>
                  </a:lnTo>
                  <a:lnTo>
                    <a:pt x="498979" y="1644299"/>
                  </a:lnTo>
                  <a:lnTo>
                    <a:pt x="507558" y="1644299"/>
                  </a:lnTo>
                  <a:lnTo>
                    <a:pt x="508904" y="1656775"/>
                  </a:lnTo>
                  <a:lnTo>
                    <a:pt x="508927" y="1656987"/>
                  </a:lnTo>
                  <a:close/>
                </a:path>
                <a:path w="1065529" h="3698875">
                  <a:moveTo>
                    <a:pt x="521785" y="1656987"/>
                  </a:moveTo>
                  <a:lnTo>
                    <a:pt x="517152" y="1656987"/>
                  </a:lnTo>
                  <a:lnTo>
                    <a:pt x="516467" y="1644299"/>
                  </a:lnTo>
                  <a:lnTo>
                    <a:pt x="523886" y="1644299"/>
                  </a:lnTo>
                  <a:lnTo>
                    <a:pt x="521820" y="1656775"/>
                  </a:lnTo>
                  <a:lnTo>
                    <a:pt x="521785" y="1656987"/>
                  </a:lnTo>
                  <a:close/>
                </a:path>
                <a:path w="1065529" h="3698875">
                  <a:moveTo>
                    <a:pt x="537216" y="1656775"/>
                  </a:moveTo>
                  <a:lnTo>
                    <a:pt x="532298" y="1644299"/>
                  </a:lnTo>
                  <a:lnTo>
                    <a:pt x="537387" y="1644299"/>
                  </a:lnTo>
                  <a:lnTo>
                    <a:pt x="537216" y="1656775"/>
                  </a:lnTo>
                  <a:close/>
                </a:path>
                <a:path w="1065529" h="3698875">
                  <a:moveTo>
                    <a:pt x="552649" y="1656987"/>
                  </a:moveTo>
                  <a:lnTo>
                    <a:pt x="544981" y="1656987"/>
                  </a:lnTo>
                  <a:lnTo>
                    <a:pt x="549020" y="1644299"/>
                  </a:lnTo>
                  <a:lnTo>
                    <a:pt x="552589" y="1656775"/>
                  </a:lnTo>
                  <a:lnTo>
                    <a:pt x="552649" y="1656987"/>
                  </a:lnTo>
                  <a:close/>
                </a:path>
                <a:path w="1065529" h="3698875">
                  <a:moveTo>
                    <a:pt x="571285" y="1656987"/>
                  </a:moveTo>
                  <a:lnTo>
                    <a:pt x="562521" y="1656987"/>
                  </a:lnTo>
                  <a:lnTo>
                    <a:pt x="561973" y="1644299"/>
                  </a:lnTo>
                  <a:lnTo>
                    <a:pt x="571285" y="1656987"/>
                  </a:lnTo>
                  <a:close/>
                </a:path>
                <a:path w="1065529" h="3698875">
                  <a:moveTo>
                    <a:pt x="583698" y="1656987"/>
                  </a:moveTo>
                  <a:lnTo>
                    <a:pt x="577529" y="1656987"/>
                  </a:lnTo>
                  <a:lnTo>
                    <a:pt x="576297" y="1644299"/>
                  </a:lnTo>
                  <a:lnTo>
                    <a:pt x="583150" y="1644299"/>
                  </a:lnTo>
                  <a:lnTo>
                    <a:pt x="583689" y="1656775"/>
                  </a:lnTo>
                  <a:lnTo>
                    <a:pt x="583698" y="1656987"/>
                  </a:lnTo>
                  <a:close/>
                </a:path>
                <a:path w="1065529" h="3698875">
                  <a:moveTo>
                    <a:pt x="593304" y="1656775"/>
                  </a:moveTo>
                  <a:lnTo>
                    <a:pt x="591237" y="1644299"/>
                  </a:lnTo>
                  <a:lnTo>
                    <a:pt x="597748" y="1644299"/>
                  </a:lnTo>
                  <a:lnTo>
                    <a:pt x="593304" y="1656775"/>
                  </a:lnTo>
                  <a:close/>
                </a:path>
                <a:path w="1065529" h="3698875">
                  <a:moveTo>
                    <a:pt x="704115" y="1656987"/>
                  </a:moveTo>
                  <a:lnTo>
                    <a:pt x="700068" y="1644299"/>
                  </a:lnTo>
                  <a:lnTo>
                    <a:pt x="707401" y="1644299"/>
                  </a:lnTo>
                  <a:lnTo>
                    <a:pt x="704170" y="1656775"/>
                  </a:lnTo>
                  <a:lnTo>
                    <a:pt x="704115" y="1656987"/>
                  </a:lnTo>
                  <a:close/>
                </a:path>
                <a:path w="1065529" h="3698875">
                  <a:moveTo>
                    <a:pt x="855504" y="1656987"/>
                  </a:moveTo>
                  <a:lnTo>
                    <a:pt x="849198" y="1656987"/>
                  </a:lnTo>
                  <a:lnTo>
                    <a:pt x="850773" y="1644299"/>
                  </a:lnTo>
                  <a:lnTo>
                    <a:pt x="858448" y="1644299"/>
                  </a:lnTo>
                  <a:lnTo>
                    <a:pt x="855553" y="1656775"/>
                  </a:lnTo>
                  <a:lnTo>
                    <a:pt x="855504" y="1656987"/>
                  </a:lnTo>
                  <a:close/>
                </a:path>
                <a:path w="1065529" h="3698875">
                  <a:moveTo>
                    <a:pt x="946444" y="1656987"/>
                  </a:moveTo>
                  <a:lnTo>
                    <a:pt x="938151" y="1656987"/>
                  </a:lnTo>
                  <a:lnTo>
                    <a:pt x="936645" y="1644299"/>
                  </a:lnTo>
                  <a:lnTo>
                    <a:pt x="945006" y="1644299"/>
                  </a:lnTo>
                  <a:lnTo>
                    <a:pt x="946420" y="1656775"/>
                  </a:lnTo>
                  <a:lnTo>
                    <a:pt x="946444" y="1656987"/>
                  </a:lnTo>
                  <a:close/>
                </a:path>
                <a:path w="1065529" h="3698875">
                  <a:moveTo>
                    <a:pt x="958420" y="1656775"/>
                  </a:moveTo>
                  <a:lnTo>
                    <a:pt x="956177" y="1644299"/>
                  </a:lnTo>
                  <a:lnTo>
                    <a:pt x="961180" y="1644299"/>
                  </a:lnTo>
                  <a:lnTo>
                    <a:pt x="958420" y="1656775"/>
                  </a:lnTo>
                  <a:close/>
                </a:path>
                <a:path w="1065529" h="3698875">
                  <a:moveTo>
                    <a:pt x="968858" y="1656987"/>
                  </a:moveTo>
                  <a:lnTo>
                    <a:pt x="964264" y="1656987"/>
                  </a:lnTo>
                  <a:lnTo>
                    <a:pt x="963785" y="1644299"/>
                  </a:lnTo>
                  <a:lnTo>
                    <a:pt x="971049" y="1644299"/>
                  </a:lnTo>
                  <a:lnTo>
                    <a:pt x="968895" y="1656775"/>
                  </a:lnTo>
                  <a:lnTo>
                    <a:pt x="968858" y="1656987"/>
                  </a:lnTo>
                  <a:close/>
                </a:path>
                <a:path w="1065529" h="3698875">
                  <a:moveTo>
                    <a:pt x="507830" y="1669548"/>
                  </a:moveTo>
                  <a:lnTo>
                    <a:pt x="497818" y="1669548"/>
                  </a:lnTo>
                  <a:lnTo>
                    <a:pt x="497268" y="1659351"/>
                  </a:lnTo>
                  <a:lnTo>
                    <a:pt x="497184" y="1657793"/>
                  </a:lnTo>
                  <a:lnTo>
                    <a:pt x="497140" y="1656987"/>
                  </a:lnTo>
                  <a:lnTo>
                    <a:pt x="511188" y="1656987"/>
                  </a:lnTo>
                  <a:lnTo>
                    <a:pt x="511212" y="1657142"/>
                  </a:lnTo>
                  <a:lnTo>
                    <a:pt x="507830" y="1669548"/>
                  </a:lnTo>
                  <a:close/>
                </a:path>
                <a:path w="1065529" h="3698875">
                  <a:moveTo>
                    <a:pt x="521645" y="1669548"/>
                  </a:moveTo>
                  <a:lnTo>
                    <a:pt x="513154" y="1669548"/>
                  </a:lnTo>
                  <a:lnTo>
                    <a:pt x="511314" y="1657793"/>
                  </a:lnTo>
                  <a:lnTo>
                    <a:pt x="511254" y="1656987"/>
                  </a:lnTo>
                  <a:lnTo>
                    <a:pt x="519069" y="1656987"/>
                  </a:lnTo>
                  <a:lnTo>
                    <a:pt x="521645" y="1669548"/>
                  </a:lnTo>
                  <a:close/>
                </a:path>
                <a:path w="1065529" h="3698875">
                  <a:moveTo>
                    <a:pt x="542291" y="1669548"/>
                  </a:moveTo>
                  <a:lnTo>
                    <a:pt x="538306" y="1657142"/>
                  </a:lnTo>
                  <a:lnTo>
                    <a:pt x="538257" y="1656987"/>
                  </a:lnTo>
                  <a:lnTo>
                    <a:pt x="544491" y="1656987"/>
                  </a:lnTo>
                  <a:lnTo>
                    <a:pt x="542291" y="1669548"/>
                  </a:lnTo>
                  <a:close/>
                </a:path>
                <a:path w="1065529" h="3698875">
                  <a:moveTo>
                    <a:pt x="571515" y="1669548"/>
                  </a:moveTo>
                  <a:lnTo>
                    <a:pt x="566251" y="1659351"/>
                  </a:lnTo>
                  <a:lnTo>
                    <a:pt x="565130" y="1657142"/>
                  </a:lnTo>
                  <a:lnTo>
                    <a:pt x="565051" y="1656987"/>
                  </a:lnTo>
                  <a:lnTo>
                    <a:pt x="572803" y="1656987"/>
                  </a:lnTo>
                  <a:lnTo>
                    <a:pt x="571515" y="1669548"/>
                  </a:lnTo>
                  <a:close/>
                </a:path>
                <a:path w="1065529" h="3698875">
                  <a:moveTo>
                    <a:pt x="655884" y="1669548"/>
                  </a:moveTo>
                  <a:lnTo>
                    <a:pt x="645829" y="1669548"/>
                  </a:lnTo>
                  <a:lnTo>
                    <a:pt x="649110" y="1657142"/>
                  </a:lnTo>
                  <a:lnTo>
                    <a:pt x="649151" y="1656987"/>
                  </a:lnTo>
                  <a:lnTo>
                    <a:pt x="657510" y="1656987"/>
                  </a:lnTo>
                  <a:lnTo>
                    <a:pt x="655884" y="1669548"/>
                  </a:lnTo>
                  <a:close/>
                </a:path>
                <a:path w="1065529" h="3698875">
                  <a:moveTo>
                    <a:pt x="906022" y="1669548"/>
                  </a:moveTo>
                  <a:lnTo>
                    <a:pt x="907548" y="1657793"/>
                  </a:lnTo>
                  <a:lnTo>
                    <a:pt x="907657" y="1656987"/>
                  </a:lnTo>
                  <a:lnTo>
                    <a:pt x="912665" y="1656987"/>
                  </a:lnTo>
                  <a:lnTo>
                    <a:pt x="906022" y="1669548"/>
                  </a:lnTo>
                  <a:close/>
                </a:path>
                <a:path w="1065529" h="3698875">
                  <a:moveTo>
                    <a:pt x="956745" y="1669548"/>
                  </a:moveTo>
                  <a:lnTo>
                    <a:pt x="951588" y="1659351"/>
                  </a:lnTo>
                  <a:lnTo>
                    <a:pt x="950491" y="1657142"/>
                  </a:lnTo>
                  <a:lnTo>
                    <a:pt x="950415" y="1656987"/>
                  </a:lnTo>
                  <a:lnTo>
                    <a:pt x="957339" y="1656987"/>
                  </a:lnTo>
                  <a:lnTo>
                    <a:pt x="958066" y="1659351"/>
                  </a:lnTo>
                  <a:lnTo>
                    <a:pt x="956745" y="1669548"/>
                  </a:lnTo>
                  <a:close/>
                </a:path>
                <a:path w="1065529" h="3698875">
                  <a:moveTo>
                    <a:pt x="958066" y="1659351"/>
                  </a:moveTo>
                  <a:lnTo>
                    <a:pt x="957386" y="1657142"/>
                  </a:lnTo>
                  <a:lnTo>
                    <a:pt x="957339" y="1656987"/>
                  </a:lnTo>
                  <a:lnTo>
                    <a:pt x="958369" y="1656987"/>
                  </a:lnTo>
                  <a:lnTo>
                    <a:pt x="958398" y="1657142"/>
                  </a:lnTo>
                  <a:lnTo>
                    <a:pt x="958268" y="1657793"/>
                  </a:lnTo>
                  <a:lnTo>
                    <a:pt x="958066" y="1659351"/>
                  </a:lnTo>
                  <a:close/>
                </a:path>
                <a:path w="1065529" h="3698875">
                  <a:moveTo>
                    <a:pt x="968719" y="1682399"/>
                  </a:moveTo>
                  <a:lnTo>
                    <a:pt x="967896" y="1682399"/>
                  </a:lnTo>
                  <a:lnTo>
                    <a:pt x="961417" y="1670019"/>
                  </a:lnTo>
                  <a:lnTo>
                    <a:pt x="961674" y="1669548"/>
                  </a:lnTo>
                  <a:lnTo>
                    <a:pt x="961203" y="1669548"/>
                  </a:lnTo>
                  <a:lnTo>
                    <a:pt x="958066" y="1659351"/>
                  </a:lnTo>
                  <a:lnTo>
                    <a:pt x="958268" y="1657793"/>
                  </a:lnTo>
                  <a:lnTo>
                    <a:pt x="958402" y="1657142"/>
                  </a:lnTo>
                  <a:lnTo>
                    <a:pt x="958401" y="1656987"/>
                  </a:lnTo>
                  <a:lnTo>
                    <a:pt x="967348" y="1656987"/>
                  </a:lnTo>
                  <a:lnTo>
                    <a:pt x="967373" y="1659351"/>
                  </a:lnTo>
                  <a:lnTo>
                    <a:pt x="967484" y="1669548"/>
                  </a:lnTo>
                  <a:lnTo>
                    <a:pt x="961674" y="1669548"/>
                  </a:lnTo>
                  <a:lnTo>
                    <a:pt x="961417" y="1670019"/>
                  </a:lnTo>
                  <a:lnTo>
                    <a:pt x="967516" y="1670019"/>
                  </a:lnTo>
                  <a:lnTo>
                    <a:pt x="968719" y="1682399"/>
                  </a:lnTo>
                  <a:close/>
                </a:path>
                <a:path w="1065529" h="3698875">
                  <a:moveTo>
                    <a:pt x="535024" y="1669548"/>
                  </a:moveTo>
                  <a:lnTo>
                    <a:pt x="525882" y="1669548"/>
                  </a:lnTo>
                  <a:lnTo>
                    <a:pt x="533648" y="1657142"/>
                  </a:lnTo>
                  <a:lnTo>
                    <a:pt x="533819" y="1657793"/>
                  </a:lnTo>
                  <a:lnTo>
                    <a:pt x="535024" y="1669548"/>
                  </a:lnTo>
                  <a:close/>
                </a:path>
                <a:path w="1065529" h="3698875">
                  <a:moveTo>
                    <a:pt x="951312" y="1669548"/>
                  </a:moveTo>
                  <a:lnTo>
                    <a:pt x="942983" y="1669548"/>
                  </a:lnTo>
                  <a:lnTo>
                    <a:pt x="945661" y="1657142"/>
                  </a:lnTo>
                  <a:lnTo>
                    <a:pt x="946048" y="1657793"/>
                  </a:lnTo>
                  <a:lnTo>
                    <a:pt x="951312" y="1669548"/>
                  </a:lnTo>
                  <a:close/>
                </a:path>
                <a:path w="1065529" h="3698875">
                  <a:moveTo>
                    <a:pt x="495222" y="1682399"/>
                  </a:moveTo>
                  <a:lnTo>
                    <a:pt x="484051" y="1682399"/>
                  </a:lnTo>
                  <a:lnTo>
                    <a:pt x="490362" y="1669548"/>
                  </a:lnTo>
                  <a:lnTo>
                    <a:pt x="501324" y="1669548"/>
                  </a:lnTo>
                  <a:lnTo>
                    <a:pt x="495222" y="1682399"/>
                  </a:lnTo>
                  <a:close/>
                </a:path>
                <a:path w="1065529" h="3698875">
                  <a:moveTo>
                    <a:pt x="506028" y="1682399"/>
                  </a:moveTo>
                  <a:lnTo>
                    <a:pt x="503578" y="1670019"/>
                  </a:lnTo>
                  <a:lnTo>
                    <a:pt x="503485" y="1669548"/>
                  </a:lnTo>
                  <a:lnTo>
                    <a:pt x="509058" y="1669548"/>
                  </a:lnTo>
                  <a:lnTo>
                    <a:pt x="506028" y="1682399"/>
                  </a:lnTo>
                  <a:close/>
                </a:path>
                <a:path w="1065529" h="3698875">
                  <a:moveTo>
                    <a:pt x="515850" y="1682399"/>
                  </a:moveTo>
                  <a:lnTo>
                    <a:pt x="509682" y="1682399"/>
                  </a:lnTo>
                  <a:lnTo>
                    <a:pt x="509494" y="1678529"/>
                  </a:lnTo>
                  <a:lnTo>
                    <a:pt x="509480" y="1678235"/>
                  </a:lnTo>
                  <a:lnTo>
                    <a:pt x="509358" y="1675722"/>
                  </a:lnTo>
                  <a:lnTo>
                    <a:pt x="509248" y="1673451"/>
                  </a:lnTo>
                  <a:lnTo>
                    <a:pt x="509151" y="1671464"/>
                  </a:lnTo>
                  <a:lnTo>
                    <a:pt x="509058" y="1669548"/>
                  </a:lnTo>
                  <a:lnTo>
                    <a:pt x="517473" y="1669548"/>
                  </a:lnTo>
                  <a:lnTo>
                    <a:pt x="517409" y="1678529"/>
                  </a:lnTo>
                  <a:lnTo>
                    <a:pt x="515850" y="1682399"/>
                  </a:lnTo>
                  <a:close/>
                </a:path>
                <a:path w="1065529" h="3698875">
                  <a:moveTo>
                    <a:pt x="517752" y="1671464"/>
                  </a:moveTo>
                  <a:lnTo>
                    <a:pt x="517637" y="1670676"/>
                  </a:lnTo>
                  <a:lnTo>
                    <a:pt x="517541" y="1670019"/>
                  </a:lnTo>
                  <a:lnTo>
                    <a:pt x="517473" y="1669548"/>
                  </a:lnTo>
                  <a:lnTo>
                    <a:pt x="517845" y="1669548"/>
                  </a:lnTo>
                  <a:lnTo>
                    <a:pt x="517752" y="1671464"/>
                  </a:lnTo>
                  <a:close/>
                </a:path>
                <a:path w="1065529" h="3698875">
                  <a:moveTo>
                    <a:pt x="518372" y="1675722"/>
                  </a:moveTo>
                  <a:lnTo>
                    <a:pt x="517879" y="1672337"/>
                  </a:lnTo>
                  <a:lnTo>
                    <a:pt x="517845" y="1669548"/>
                  </a:lnTo>
                  <a:lnTo>
                    <a:pt x="517955" y="1670019"/>
                  </a:lnTo>
                  <a:lnTo>
                    <a:pt x="519215" y="1673451"/>
                  </a:lnTo>
                  <a:lnTo>
                    <a:pt x="518372" y="1675722"/>
                  </a:lnTo>
                  <a:close/>
                </a:path>
                <a:path w="1065529" h="3698875">
                  <a:moveTo>
                    <a:pt x="519230" y="1673451"/>
                  </a:moveTo>
                  <a:lnTo>
                    <a:pt x="517783" y="1669548"/>
                  </a:lnTo>
                  <a:lnTo>
                    <a:pt x="520705" y="1669548"/>
                  </a:lnTo>
                  <a:lnTo>
                    <a:pt x="519230" y="1673451"/>
                  </a:lnTo>
                  <a:close/>
                </a:path>
                <a:path w="1065529" h="3698875">
                  <a:moveTo>
                    <a:pt x="521078" y="1678529"/>
                  </a:moveTo>
                  <a:lnTo>
                    <a:pt x="519230" y="1673451"/>
                  </a:lnTo>
                  <a:lnTo>
                    <a:pt x="520705" y="1669548"/>
                  </a:lnTo>
                  <a:lnTo>
                    <a:pt x="525101" y="1669548"/>
                  </a:lnTo>
                  <a:lnTo>
                    <a:pt x="521078" y="1678529"/>
                  </a:lnTo>
                  <a:close/>
                </a:path>
                <a:path w="1065529" h="3698875">
                  <a:moveTo>
                    <a:pt x="532504" y="1682399"/>
                  </a:moveTo>
                  <a:lnTo>
                    <a:pt x="524897" y="1682399"/>
                  </a:lnTo>
                  <a:lnTo>
                    <a:pt x="532525" y="1669548"/>
                  </a:lnTo>
                  <a:lnTo>
                    <a:pt x="532504" y="1682399"/>
                  </a:lnTo>
                  <a:close/>
                </a:path>
                <a:path w="1065529" h="3698875">
                  <a:moveTo>
                    <a:pt x="554709" y="1682399"/>
                  </a:moveTo>
                  <a:lnTo>
                    <a:pt x="548909" y="1682399"/>
                  </a:lnTo>
                  <a:lnTo>
                    <a:pt x="550206" y="1672337"/>
                  </a:lnTo>
                  <a:lnTo>
                    <a:pt x="550319" y="1671464"/>
                  </a:lnTo>
                  <a:lnTo>
                    <a:pt x="550420" y="1670676"/>
                  </a:lnTo>
                  <a:lnTo>
                    <a:pt x="550505" y="1670019"/>
                  </a:lnTo>
                  <a:lnTo>
                    <a:pt x="550566" y="1669548"/>
                  </a:lnTo>
                  <a:lnTo>
                    <a:pt x="550651" y="1670019"/>
                  </a:lnTo>
                  <a:lnTo>
                    <a:pt x="554709" y="1682399"/>
                  </a:lnTo>
                  <a:close/>
                </a:path>
                <a:path w="1065529" h="3698875">
                  <a:moveTo>
                    <a:pt x="588016" y="1682399"/>
                  </a:moveTo>
                  <a:lnTo>
                    <a:pt x="584247" y="1682399"/>
                  </a:lnTo>
                  <a:lnTo>
                    <a:pt x="581835" y="1670019"/>
                  </a:lnTo>
                  <a:lnTo>
                    <a:pt x="581743" y="1669548"/>
                  </a:lnTo>
                  <a:lnTo>
                    <a:pt x="587620" y="1669548"/>
                  </a:lnTo>
                  <a:lnTo>
                    <a:pt x="588613" y="1672337"/>
                  </a:lnTo>
                  <a:lnTo>
                    <a:pt x="588016" y="1682399"/>
                  </a:lnTo>
                  <a:close/>
                </a:path>
                <a:path w="1065529" h="3698875">
                  <a:moveTo>
                    <a:pt x="588613" y="1672337"/>
                  </a:moveTo>
                  <a:lnTo>
                    <a:pt x="587620" y="1669548"/>
                  </a:lnTo>
                  <a:lnTo>
                    <a:pt x="588779" y="1669548"/>
                  </a:lnTo>
                  <a:lnTo>
                    <a:pt x="588665" y="1671464"/>
                  </a:lnTo>
                  <a:lnTo>
                    <a:pt x="588613" y="1672337"/>
                  </a:lnTo>
                  <a:close/>
                </a:path>
                <a:path w="1065529" h="3698875">
                  <a:moveTo>
                    <a:pt x="598365" y="1682399"/>
                  </a:moveTo>
                  <a:lnTo>
                    <a:pt x="592197" y="1682399"/>
                  </a:lnTo>
                  <a:lnTo>
                    <a:pt x="588613" y="1672337"/>
                  </a:lnTo>
                  <a:lnTo>
                    <a:pt x="588665" y="1671464"/>
                  </a:lnTo>
                  <a:lnTo>
                    <a:pt x="588779" y="1669548"/>
                  </a:lnTo>
                  <a:lnTo>
                    <a:pt x="598087" y="1669548"/>
                  </a:lnTo>
                  <a:lnTo>
                    <a:pt x="598171" y="1673451"/>
                  </a:lnTo>
                  <a:lnTo>
                    <a:pt x="598281" y="1678529"/>
                  </a:lnTo>
                  <a:lnTo>
                    <a:pt x="598365" y="1682399"/>
                  </a:lnTo>
                  <a:close/>
                </a:path>
                <a:path w="1065529" h="3698875">
                  <a:moveTo>
                    <a:pt x="632425" y="1682399"/>
                  </a:moveTo>
                  <a:lnTo>
                    <a:pt x="623996" y="1682399"/>
                  </a:lnTo>
                  <a:lnTo>
                    <a:pt x="626668" y="1670019"/>
                  </a:lnTo>
                  <a:lnTo>
                    <a:pt x="626770" y="1669548"/>
                  </a:lnTo>
                  <a:lnTo>
                    <a:pt x="626881" y="1670019"/>
                  </a:lnTo>
                  <a:lnTo>
                    <a:pt x="632425" y="1682399"/>
                  </a:lnTo>
                  <a:close/>
                </a:path>
                <a:path w="1065529" h="3698875">
                  <a:moveTo>
                    <a:pt x="899200" y="1670676"/>
                  </a:moveTo>
                  <a:lnTo>
                    <a:pt x="899125" y="1670019"/>
                  </a:lnTo>
                  <a:lnTo>
                    <a:pt x="899072" y="1669548"/>
                  </a:lnTo>
                  <a:lnTo>
                    <a:pt x="900100" y="1669548"/>
                  </a:lnTo>
                  <a:lnTo>
                    <a:pt x="899200" y="1670676"/>
                  </a:lnTo>
                  <a:close/>
                </a:path>
                <a:path w="1065529" h="3698875">
                  <a:moveTo>
                    <a:pt x="899514" y="1673451"/>
                  </a:moveTo>
                  <a:lnTo>
                    <a:pt x="899388" y="1672337"/>
                  </a:lnTo>
                  <a:lnTo>
                    <a:pt x="899289" y="1671464"/>
                  </a:lnTo>
                  <a:lnTo>
                    <a:pt x="899200" y="1670676"/>
                  </a:lnTo>
                  <a:lnTo>
                    <a:pt x="900100" y="1669548"/>
                  </a:lnTo>
                  <a:lnTo>
                    <a:pt x="899940" y="1670019"/>
                  </a:lnTo>
                  <a:lnTo>
                    <a:pt x="899514" y="1673451"/>
                  </a:lnTo>
                  <a:close/>
                </a:path>
                <a:path w="1065529" h="3698875">
                  <a:moveTo>
                    <a:pt x="900528" y="1682399"/>
                  </a:moveTo>
                  <a:lnTo>
                    <a:pt x="899514" y="1673451"/>
                  </a:lnTo>
                  <a:lnTo>
                    <a:pt x="899653" y="1672337"/>
                  </a:lnTo>
                  <a:lnTo>
                    <a:pt x="899761" y="1671464"/>
                  </a:lnTo>
                  <a:lnTo>
                    <a:pt x="899859" y="1670676"/>
                  </a:lnTo>
                  <a:lnTo>
                    <a:pt x="899940" y="1670019"/>
                  </a:lnTo>
                  <a:lnTo>
                    <a:pt x="899999" y="1669548"/>
                  </a:lnTo>
                  <a:lnTo>
                    <a:pt x="906423" y="1669548"/>
                  </a:lnTo>
                  <a:lnTo>
                    <a:pt x="900528" y="1682399"/>
                  </a:lnTo>
                  <a:close/>
                </a:path>
                <a:path w="1065529" h="3698875">
                  <a:moveTo>
                    <a:pt x="928421" y="1682399"/>
                  </a:moveTo>
                  <a:lnTo>
                    <a:pt x="926776" y="1682399"/>
                  </a:lnTo>
                  <a:lnTo>
                    <a:pt x="926776" y="1669548"/>
                  </a:lnTo>
                  <a:lnTo>
                    <a:pt x="937575" y="1669548"/>
                  </a:lnTo>
                  <a:lnTo>
                    <a:pt x="928421" y="1682399"/>
                  </a:lnTo>
                  <a:close/>
                </a:path>
                <a:path w="1065529" h="3698875">
                  <a:moveTo>
                    <a:pt x="954670" y="1682399"/>
                  </a:moveTo>
                  <a:lnTo>
                    <a:pt x="954090" y="1673451"/>
                  </a:lnTo>
                  <a:lnTo>
                    <a:pt x="954018" y="1672337"/>
                  </a:lnTo>
                  <a:lnTo>
                    <a:pt x="953961" y="1671464"/>
                  </a:lnTo>
                  <a:lnTo>
                    <a:pt x="953837" y="1669548"/>
                  </a:lnTo>
                  <a:lnTo>
                    <a:pt x="961170" y="1669548"/>
                  </a:lnTo>
                  <a:lnTo>
                    <a:pt x="961417" y="1670019"/>
                  </a:lnTo>
                  <a:lnTo>
                    <a:pt x="954670" y="1682399"/>
                  </a:lnTo>
                  <a:close/>
                </a:path>
                <a:path w="1065529" h="3698875">
                  <a:moveTo>
                    <a:pt x="898404" y="1682399"/>
                  </a:moveTo>
                  <a:lnTo>
                    <a:pt x="889837" y="1682399"/>
                  </a:lnTo>
                  <a:lnTo>
                    <a:pt x="899200" y="1670676"/>
                  </a:lnTo>
                  <a:lnTo>
                    <a:pt x="899289" y="1671464"/>
                  </a:lnTo>
                  <a:lnTo>
                    <a:pt x="899388" y="1672337"/>
                  </a:lnTo>
                  <a:lnTo>
                    <a:pt x="899514" y="1673451"/>
                  </a:lnTo>
                  <a:lnTo>
                    <a:pt x="898404" y="1682399"/>
                  </a:lnTo>
                  <a:close/>
                </a:path>
                <a:path w="1065529" h="3698875">
                  <a:moveTo>
                    <a:pt x="517423" y="1678235"/>
                  </a:moveTo>
                  <a:lnTo>
                    <a:pt x="517545" y="1675722"/>
                  </a:lnTo>
                  <a:lnTo>
                    <a:pt x="517655" y="1673451"/>
                  </a:lnTo>
                  <a:lnTo>
                    <a:pt x="517752" y="1671464"/>
                  </a:lnTo>
                  <a:lnTo>
                    <a:pt x="518372" y="1675722"/>
                  </a:lnTo>
                  <a:lnTo>
                    <a:pt x="517423" y="1678235"/>
                  </a:lnTo>
                  <a:close/>
                </a:path>
                <a:path w="1065529" h="3698875">
                  <a:moveTo>
                    <a:pt x="519345" y="1682399"/>
                  </a:moveTo>
                  <a:lnTo>
                    <a:pt x="518372" y="1675722"/>
                  </a:lnTo>
                  <a:lnTo>
                    <a:pt x="519230" y="1673451"/>
                  </a:lnTo>
                  <a:lnTo>
                    <a:pt x="520970" y="1678235"/>
                  </a:lnTo>
                  <a:lnTo>
                    <a:pt x="521078" y="1678529"/>
                  </a:lnTo>
                  <a:lnTo>
                    <a:pt x="519345" y="1682399"/>
                  </a:lnTo>
                  <a:close/>
                </a:path>
                <a:path w="1065529" h="3698875">
                  <a:moveTo>
                    <a:pt x="519345" y="1682399"/>
                  </a:moveTo>
                  <a:lnTo>
                    <a:pt x="517221" y="1682399"/>
                  </a:lnTo>
                  <a:lnTo>
                    <a:pt x="517312" y="1678529"/>
                  </a:lnTo>
                  <a:lnTo>
                    <a:pt x="518372" y="1675722"/>
                  </a:lnTo>
                  <a:lnTo>
                    <a:pt x="519345" y="1682399"/>
                  </a:lnTo>
                  <a:close/>
                </a:path>
                <a:path w="1065529" h="3698875">
                  <a:moveTo>
                    <a:pt x="522498" y="1682399"/>
                  </a:moveTo>
                  <a:lnTo>
                    <a:pt x="519345" y="1682399"/>
                  </a:lnTo>
                  <a:lnTo>
                    <a:pt x="521078" y="1678529"/>
                  </a:lnTo>
                  <a:lnTo>
                    <a:pt x="522498" y="1682399"/>
                  </a:lnTo>
                  <a:close/>
                </a:path>
                <a:path w="1065529" h="3698875">
                  <a:moveTo>
                    <a:pt x="488435" y="1695093"/>
                  </a:moveTo>
                  <a:lnTo>
                    <a:pt x="481927" y="1695093"/>
                  </a:lnTo>
                  <a:lnTo>
                    <a:pt x="483777" y="1682399"/>
                  </a:lnTo>
                  <a:lnTo>
                    <a:pt x="488435" y="1695093"/>
                  </a:lnTo>
                  <a:close/>
                </a:path>
                <a:path w="1065529" h="3698875">
                  <a:moveTo>
                    <a:pt x="502349" y="1695093"/>
                  </a:moveTo>
                  <a:lnTo>
                    <a:pt x="491862" y="1695093"/>
                  </a:lnTo>
                  <a:lnTo>
                    <a:pt x="486792" y="1682399"/>
                  </a:lnTo>
                  <a:lnTo>
                    <a:pt x="500773" y="1682399"/>
                  </a:lnTo>
                  <a:lnTo>
                    <a:pt x="502278" y="1694524"/>
                  </a:lnTo>
                  <a:lnTo>
                    <a:pt x="502349" y="1695093"/>
                  </a:lnTo>
                  <a:close/>
                </a:path>
                <a:path w="1065529" h="3698875">
                  <a:moveTo>
                    <a:pt x="521550" y="1703217"/>
                  </a:moveTo>
                  <a:lnTo>
                    <a:pt x="521814" y="1695093"/>
                  </a:lnTo>
                  <a:lnTo>
                    <a:pt x="523800" y="1682399"/>
                  </a:lnTo>
                  <a:lnTo>
                    <a:pt x="530448" y="1682399"/>
                  </a:lnTo>
                  <a:lnTo>
                    <a:pt x="529794" y="1694524"/>
                  </a:lnTo>
                  <a:lnTo>
                    <a:pt x="529763" y="1695093"/>
                  </a:lnTo>
                  <a:lnTo>
                    <a:pt x="524487" y="1695093"/>
                  </a:lnTo>
                  <a:lnTo>
                    <a:pt x="521550" y="1703217"/>
                  </a:lnTo>
                  <a:close/>
                </a:path>
                <a:path w="1065529" h="3698875">
                  <a:moveTo>
                    <a:pt x="575038" y="1705404"/>
                  </a:moveTo>
                  <a:lnTo>
                    <a:pt x="569029" y="1695093"/>
                  </a:lnTo>
                  <a:lnTo>
                    <a:pt x="569259" y="1695093"/>
                  </a:lnTo>
                  <a:lnTo>
                    <a:pt x="572279" y="1682399"/>
                  </a:lnTo>
                  <a:lnTo>
                    <a:pt x="576366" y="1682399"/>
                  </a:lnTo>
                  <a:lnTo>
                    <a:pt x="579637" y="1694524"/>
                  </a:lnTo>
                  <a:lnTo>
                    <a:pt x="575861" y="1694524"/>
                  </a:lnTo>
                  <a:lnTo>
                    <a:pt x="575885" y="1695093"/>
                  </a:lnTo>
                  <a:lnTo>
                    <a:pt x="575369" y="1701032"/>
                  </a:lnTo>
                  <a:lnTo>
                    <a:pt x="575038" y="1705404"/>
                  </a:lnTo>
                  <a:close/>
                </a:path>
                <a:path w="1065529" h="3698875">
                  <a:moveTo>
                    <a:pt x="826787" y="1695093"/>
                  </a:moveTo>
                  <a:lnTo>
                    <a:pt x="818975" y="1695093"/>
                  </a:lnTo>
                  <a:lnTo>
                    <a:pt x="821852" y="1682399"/>
                  </a:lnTo>
                  <a:lnTo>
                    <a:pt x="829459" y="1682399"/>
                  </a:lnTo>
                  <a:lnTo>
                    <a:pt x="826907" y="1694524"/>
                  </a:lnTo>
                  <a:lnTo>
                    <a:pt x="826787" y="1695093"/>
                  </a:lnTo>
                  <a:close/>
                </a:path>
                <a:path w="1065529" h="3698875">
                  <a:moveTo>
                    <a:pt x="870515" y="1695093"/>
                  </a:moveTo>
                  <a:lnTo>
                    <a:pt x="870031" y="1682399"/>
                  </a:lnTo>
                  <a:lnTo>
                    <a:pt x="879900" y="1682399"/>
                  </a:lnTo>
                  <a:lnTo>
                    <a:pt x="870515" y="1695093"/>
                  </a:lnTo>
                  <a:close/>
                </a:path>
                <a:path w="1065529" h="3698875">
                  <a:moveTo>
                    <a:pt x="907449" y="1695093"/>
                  </a:moveTo>
                  <a:lnTo>
                    <a:pt x="900390" y="1695093"/>
                  </a:lnTo>
                  <a:lnTo>
                    <a:pt x="897170" y="1682399"/>
                  </a:lnTo>
                  <a:lnTo>
                    <a:pt x="905531" y="1682399"/>
                  </a:lnTo>
                  <a:lnTo>
                    <a:pt x="907363" y="1694524"/>
                  </a:lnTo>
                  <a:lnTo>
                    <a:pt x="907449" y="1695093"/>
                  </a:lnTo>
                  <a:close/>
                </a:path>
                <a:path w="1065529" h="3698875">
                  <a:moveTo>
                    <a:pt x="922459" y="1695093"/>
                  </a:moveTo>
                  <a:lnTo>
                    <a:pt x="915468" y="1695093"/>
                  </a:lnTo>
                  <a:lnTo>
                    <a:pt x="915194" y="1682399"/>
                  </a:lnTo>
                  <a:lnTo>
                    <a:pt x="922322" y="1682399"/>
                  </a:lnTo>
                  <a:lnTo>
                    <a:pt x="922453" y="1694524"/>
                  </a:lnTo>
                  <a:lnTo>
                    <a:pt x="922459" y="1695093"/>
                  </a:lnTo>
                  <a:close/>
                </a:path>
                <a:path w="1065529" h="3698875">
                  <a:moveTo>
                    <a:pt x="946172" y="1695093"/>
                  </a:moveTo>
                  <a:lnTo>
                    <a:pt x="935345" y="1695093"/>
                  </a:lnTo>
                  <a:lnTo>
                    <a:pt x="938153" y="1682399"/>
                  </a:lnTo>
                  <a:lnTo>
                    <a:pt x="947474" y="1682399"/>
                  </a:lnTo>
                  <a:lnTo>
                    <a:pt x="946230" y="1694524"/>
                  </a:lnTo>
                  <a:lnTo>
                    <a:pt x="946172" y="1695093"/>
                  </a:lnTo>
                  <a:close/>
                </a:path>
                <a:path w="1065529" h="3698875">
                  <a:moveTo>
                    <a:pt x="583900" y="1707763"/>
                  </a:moveTo>
                  <a:lnTo>
                    <a:pt x="576432" y="1707763"/>
                  </a:lnTo>
                  <a:lnTo>
                    <a:pt x="576330" y="1705404"/>
                  </a:lnTo>
                  <a:lnTo>
                    <a:pt x="576236" y="1703217"/>
                  </a:lnTo>
                  <a:lnTo>
                    <a:pt x="576142" y="1701032"/>
                  </a:lnTo>
                  <a:lnTo>
                    <a:pt x="575818" y="1695093"/>
                  </a:lnTo>
                  <a:lnTo>
                    <a:pt x="575861" y="1694524"/>
                  </a:lnTo>
                  <a:lnTo>
                    <a:pt x="579637" y="1694524"/>
                  </a:lnTo>
                  <a:lnTo>
                    <a:pt x="579790" y="1695093"/>
                  </a:lnTo>
                  <a:lnTo>
                    <a:pt x="582601" y="1695093"/>
                  </a:lnTo>
                  <a:lnTo>
                    <a:pt x="583900" y="1707763"/>
                  </a:lnTo>
                  <a:close/>
                </a:path>
                <a:path w="1065529" h="3698875">
                  <a:moveTo>
                    <a:pt x="508081" y="1720361"/>
                  </a:moveTo>
                  <a:lnTo>
                    <a:pt x="507929" y="1719910"/>
                  </a:lnTo>
                  <a:lnTo>
                    <a:pt x="505789" y="1708309"/>
                  </a:lnTo>
                  <a:lnTo>
                    <a:pt x="505688" y="1707763"/>
                  </a:lnTo>
                  <a:lnTo>
                    <a:pt x="501839" y="1695093"/>
                  </a:lnTo>
                  <a:lnTo>
                    <a:pt x="510505" y="1695093"/>
                  </a:lnTo>
                  <a:lnTo>
                    <a:pt x="510224" y="1701032"/>
                  </a:lnTo>
                  <a:lnTo>
                    <a:pt x="510121" y="1703217"/>
                  </a:lnTo>
                  <a:lnTo>
                    <a:pt x="510017" y="1705404"/>
                  </a:lnTo>
                  <a:lnTo>
                    <a:pt x="509906" y="1707763"/>
                  </a:lnTo>
                  <a:lnTo>
                    <a:pt x="509880" y="1708309"/>
                  </a:lnTo>
                  <a:lnTo>
                    <a:pt x="510434" y="1712973"/>
                  </a:lnTo>
                  <a:lnTo>
                    <a:pt x="508081" y="1720361"/>
                  </a:lnTo>
                  <a:close/>
                </a:path>
                <a:path w="1065529" h="3698875">
                  <a:moveTo>
                    <a:pt x="521421" y="1707763"/>
                  </a:moveTo>
                  <a:lnTo>
                    <a:pt x="521479" y="1705404"/>
                  </a:lnTo>
                  <a:lnTo>
                    <a:pt x="521550" y="1703217"/>
                  </a:lnTo>
                  <a:lnTo>
                    <a:pt x="524487" y="1695093"/>
                  </a:lnTo>
                  <a:lnTo>
                    <a:pt x="525126" y="1701032"/>
                  </a:lnTo>
                  <a:lnTo>
                    <a:pt x="521421" y="1707763"/>
                  </a:lnTo>
                  <a:close/>
                </a:path>
                <a:path w="1065529" h="3698875">
                  <a:moveTo>
                    <a:pt x="525126" y="1701032"/>
                  </a:moveTo>
                  <a:lnTo>
                    <a:pt x="524485" y="1695093"/>
                  </a:lnTo>
                  <a:lnTo>
                    <a:pt x="528395" y="1695093"/>
                  </a:lnTo>
                  <a:lnTo>
                    <a:pt x="525126" y="1701032"/>
                  </a:lnTo>
                  <a:close/>
                </a:path>
                <a:path w="1065529" h="3698875">
                  <a:moveTo>
                    <a:pt x="536490" y="1707763"/>
                  </a:moveTo>
                  <a:lnTo>
                    <a:pt x="529084" y="1707763"/>
                  </a:lnTo>
                  <a:lnTo>
                    <a:pt x="531614" y="1695093"/>
                  </a:lnTo>
                  <a:lnTo>
                    <a:pt x="536822" y="1695093"/>
                  </a:lnTo>
                  <a:lnTo>
                    <a:pt x="536666" y="1701032"/>
                  </a:lnTo>
                  <a:lnTo>
                    <a:pt x="536551" y="1705404"/>
                  </a:lnTo>
                  <a:lnTo>
                    <a:pt x="536490" y="1707763"/>
                  </a:lnTo>
                  <a:close/>
                </a:path>
                <a:path w="1065529" h="3698875">
                  <a:moveTo>
                    <a:pt x="561417" y="1707763"/>
                  </a:moveTo>
                  <a:lnTo>
                    <a:pt x="552237" y="1707763"/>
                  </a:lnTo>
                  <a:lnTo>
                    <a:pt x="550459" y="1695093"/>
                  </a:lnTo>
                  <a:lnTo>
                    <a:pt x="558545" y="1695093"/>
                  </a:lnTo>
                  <a:lnTo>
                    <a:pt x="561417" y="1707763"/>
                  </a:lnTo>
                  <a:close/>
                </a:path>
                <a:path w="1065529" h="3698875">
                  <a:moveTo>
                    <a:pt x="576432" y="1707763"/>
                  </a:moveTo>
                  <a:lnTo>
                    <a:pt x="575038" y="1705404"/>
                  </a:lnTo>
                  <a:lnTo>
                    <a:pt x="575818" y="1695093"/>
                  </a:lnTo>
                  <a:lnTo>
                    <a:pt x="576142" y="1701032"/>
                  </a:lnTo>
                  <a:lnTo>
                    <a:pt x="576236" y="1703217"/>
                  </a:lnTo>
                  <a:lnTo>
                    <a:pt x="576330" y="1705404"/>
                  </a:lnTo>
                  <a:lnTo>
                    <a:pt x="576432" y="1707763"/>
                  </a:lnTo>
                  <a:close/>
                </a:path>
                <a:path w="1065529" h="3698875">
                  <a:moveTo>
                    <a:pt x="604398" y="1707763"/>
                  </a:moveTo>
                  <a:lnTo>
                    <a:pt x="598224" y="1707763"/>
                  </a:lnTo>
                  <a:lnTo>
                    <a:pt x="597062" y="1695093"/>
                  </a:lnTo>
                  <a:lnTo>
                    <a:pt x="605287" y="1695093"/>
                  </a:lnTo>
                  <a:lnTo>
                    <a:pt x="604398" y="1707763"/>
                  </a:lnTo>
                  <a:close/>
                </a:path>
                <a:path w="1065529" h="3698875">
                  <a:moveTo>
                    <a:pt x="684299" y="1707763"/>
                  </a:moveTo>
                  <a:lnTo>
                    <a:pt x="675619" y="1707763"/>
                  </a:lnTo>
                  <a:lnTo>
                    <a:pt x="681909" y="1695093"/>
                  </a:lnTo>
                  <a:lnTo>
                    <a:pt x="684299" y="1707763"/>
                  </a:lnTo>
                  <a:close/>
                </a:path>
                <a:path w="1065529" h="3698875">
                  <a:moveTo>
                    <a:pt x="930616" y="1707763"/>
                  </a:moveTo>
                  <a:lnTo>
                    <a:pt x="921509" y="1707763"/>
                  </a:lnTo>
                  <a:lnTo>
                    <a:pt x="925064" y="1695093"/>
                  </a:lnTo>
                  <a:lnTo>
                    <a:pt x="931163" y="1695093"/>
                  </a:lnTo>
                  <a:lnTo>
                    <a:pt x="930906" y="1701032"/>
                  </a:lnTo>
                  <a:lnTo>
                    <a:pt x="930812" y="1703217"/>
                  </a:lnTo>
                  <a:lnTo>
                    <a:pt x="930718" y="1705404"/>
                  </a:lnTo>
                  <a:lnTo>
                    <a:pt x="930616" y="1707763"/>
                  </a:lnTo>
                  <a:close/>
                </a:path>
                <a:path w="1065529" h="3698875">
                  <a:moveTo>
                    <a:pt x="948786" y="1707763"/>
                  </a:moveTo>
                  <a:lnTo>
                    <a:pt x="947897" y="1705404"/>
                  </a:lnTo>
                  <a:lnTo>
                    <a:pt x="944114" y="1695093"/>
                  </a:lnTo>
                  <a:lnTo>
                    <a:pt x="952272" y="1695093"/>
                  </a:lnTo>
                  <a:lnTo>
                    <a:pt x="948786" y="1707763"/>
                  </a:lnTo>
                  <a:close/>
                </a:path>
                <a:path w="1065529" h="3698875">
                  <a:moveTo>
                    <a:pt x="525852" y="1707763"/>
                  </a:moveTo>
                  <a:lnTo>
                    <a:pt x="521421" y="1707763"/>
                  </a:lnTo>
                  <a:lnTo>
                    <a:pt x="525126" y="1701032"/>
                  </a:lnTo>
                  <a:lnTo>
                    <a:pt x="525852" y="1707763"/>
                  </a:lnTo>
                  <a:close/>
                </a:path>
                <a:path w="1065529" h="3698875">
                  <a:moveTo>
                    <a:pt x="521403" y="1707763"/>
                  </a:moveTo>
                  <a:lnTo>
                    <a:pt x="519907" y="1707763"/>
                  </a:lnTo>
                  <a:lnTo>
                    <a:pt x="521550" y="1703217"/>
                  </a:lnTo>
                  <a:lnTo>
                    <a:pt x="521479" y="1705404"/>
                  </a:lnTo>
                  <a:lnTo>
                    <a:pt x="521403" y="1707763"/>
                  </a:lnTo>
                  <a:close/>
                </a:path>
                <a:path w="1065529" h="3698875">
                  <a:moveTo>
                    <a:pt x="576413" y="1707763"/>
                  </a:moveTo>
                  <a:lnTo>
                    <a:pt x="574860" y="1707763"/>
                  </a:lnTo>
                  <a:lnTo>
                    <a:pt x="575038" y="1705404"/>
                  </a:lnTo>
                  <a:lnTo>
                    <a:pt x="576413" y="1707763"/>
                  </a:lnTo>
                  <a:close/>
                </a:path>
                <a:path w="1065529" h="3698875">
                  <a:moveTo>
                    <a:pt x="476718" y="1720498"/>
                  </a:moveTo>
                  <a:lnTo>
                    <a:pt x="471852" y="1720498"/>
                  </a:lnTo>
                  <a:lnTo>
                    <a:pt x="473365" y="1708309"/>
                  </a:lnTo>
                  <a:lnTo>
                    <a:pt x="473433" y="1707763"/>
                  </a:lnTo>
                  <a:lnTo>
                    <a:pt x="476565" y="1719910"/>
                  </a:lnTo>
                  <a:lnTo>
                    <a:pt x="476682" y="1720361"/>
                  </a:lnTo>
                  <a:lnTo>
                    <a:pt x="476718" y="1720498"/>
                  </a:lnTo>
                  <a:close/>
                </a:path>
                <a:path w="1065529" h="3698875">
                  <a:moveTo>
                    <a:pt x="502704" y="1720498"/>
                  </a:moveTo>
                  <a:lnTo>
                    <a:pt x="498580" y="1720498"/>
                  </a:lnTo>
                  <a:lnTo>
                    <a:pt x="494869" y="1707763"/>
                  </a:lnTo>
                  <a:lnTo>
                    <a:pt x="502073" y="1707763"/>
                  </a:lnTo>
                  <a:lnTo>
                    <a:pt x="502675" y="1719910"/>
                  </a:lnTo>
                  <a:lnTo>
                    <a:pt x="502704" y="1720498"/>
                  </a:lnTo>
                  <a:close/>
                </a:path>
                <a:path w="1065529" h="3698875">
                  <a:moveTo>
                    <a:pt x="510434" y="1712973"/>
                  </a:moveTo>
                  <a:lnTo>
                    <a:pt x="509880" y="1708309"/>
                  </a:lnTo>
                  <a:lnTo>
                    <a:pt x="509906" y="1707763"/>
                  </a:lnTo>
                  <a:lnTo>
                    <a:pt x="512093" y="1707763"/>
                  </a:lnTo>
                  <a:lnTo>
                    <a:pt x="510434" y="1712973"/>
                  </a:lnTo>
                  <a:close/>
                </a:path>
                <a:path w="1065529" h="3698875">
                  <a:moveTo>
                    <a:pt x="517632" y="1720498"/>
                  </a:moveTo>
                  <a:lnTo>
                    <a:pt x="511327" y="1720498"/>
                  </a:lnTo>
                  <a:lnTo>
                    <a:pt x="510434" y="1712973"/>
                  </a:lnTo>
                  <a:lnTo>
                    <a:pt x="512093" y="1707763"/>
                  </a:lnTo>
                  <a:lnTo>
                    <a:pt x="517701" y="1707763"/>
                  </a:lnTo>
                  <a:lnTo>
                    <a:pt x="517632" y="1720498"/>
                  </a:lnTo>
                  <a:close/>
                </a:path>
                <a:path w="1065529" h="3698875">
                  <a:moveTo>
                    <a:pt x="549210" y="1720498"/>
                  </a:moveTo>
                  <a:lnTo>
                    <a:pt x="539083" y="1720498"/>
                  </a:lnTo>
                  <a:lnTo>
                    <a:pt x="539164" y="1712973"/>
                  </a:lnTo>
                  <a:lnTo>
                    <a:pt x="539221" y="1707763"/>
                  </a:lnTo>
                  <a:lnTo>
                    <a:pt x="550206" y="1707763"/>
                  </a:lnTo>
                  <a:lnTo>
                    <a:pt x="549925" y="1719910"/>
                  </a:lnTo>
                  <a:lnTo>
                    <a:pt x="549915" y="1720361"/>
                  </a:lnTo>
                  <a:lnTo>
                    <a:pt x="549225" y="1720361"/>
                  </a:lnTo>
                  <a:lnTo>
                    <a:pt x="549210" y="1720498"/>
                  </a:lnTo>
                  <a:close/>
                </a:path>
                <a:path w="1065529" h="3698875">
                  <a:moveTo>
                    <a:pt x="586714" y="1720498"/>
                  </a:moveTo>
                  <a:lnTo>
                    <a:pt x="580683" y="1720498"/>
                  </a:lnTo>
                  <a:lnTo>
                    <a:pt x="579104" y="1708309"/>
                  </a:lnTo>
                  <a:lnTo>
                    <a:pt x="579033" y="1707763"/>
                  </a:lnTo>
                  <a:lnTo>
                    <a:pt x="585958" y="1707763"/>
                  </a:lnTo>
                  <a:lnTo>
                    <a:pt x="586679" y="1719910"/>
                  </a:lnTo>
                  <a:lnTo>
                    <a:pt x="586714" y="1720498"/>
                  </a:lnTo>
                  <a:close/>
                </a:path>
                <a:path w="1065529" h="3698875">
                  <a:moveTo>
                    <a:pt x="633728" y="1720498"/>
                  </a:moveTo>
                  <a:lnTo>
                    <a:pt x="628670" y="1720498"/>
                  </a:lnTo>
                  <a:lnTo>
                    <a:pt x="627547" y="1708309"/>
                  </a:lnTo>
                  <a:lnTo>
                    <a:pt x="627496" y="1707763"/>
                  </a:lnTo>
                  <a:lnTo>
                    <a:pt x="633728" y="1707763"/>
                  </a:lnTo>
                  <a:lnTo>
                    <a:pt x="633728" y="1720498"/>
                  </a:lnTo>
                  <a:close/>
                </a:path>
                <a:path w="1065529" h="3698875">
                  <a:moveTo>
                    <a:pt x="901557" y="1720498"/>
                  </a:moveTo>
                  <a:lnTo>
                    <a:pt x="895526" y="1720498"/>
                  </a:lnTo>
                  <a:lnTo>
                    <a:pt x="895444" y="1712973"/>
                  </a:lnTo>
                  <a:lnTo>
                    <a:pt x="895388" y="1707763"/>
                  </a:lnTo>
                  <a:lnTo>
                    <a:pt x="902037" y="1707763"/>
                  </a:lnTo>
                  <a:lnTo>
                    <a:pt x="901579" y="1719910"/>
                  </a:lnTo>
                  <a:lnTo>
                    <a:pt x="901557" y="1720498"/>
                  </a:lnTo>
                  <a:close/>
                </a:path>
                <a:path w="1065529" h="3698875">
                  <a:moveTo>
                    <a:pt x="911633" y="1720361"/>
                  </a:moveTo>
                  <a:lnTo>
                    <a:pt x="911619" y="1719910"/>
                  </a:lnTo>
                  <a:lnTo>
                    <a:pt x="912746" y="1708309"/>
                  </a:lnTo>
                  <a:lnTo>
                    <a:pt x="912799" y="1707763"/>
                  </a:lnTo>
                  <a:lnTo>
                    <a:pt x="918091" y="1707763"/>
                  </a:lnTo>
                  <a:lnTo>
                    <a:pt x="911633" y="1720361"/>
                  </a:lnTo>
                  <a:close/>
                </a:path>
                <a:path w="1065529" h="3698875">
                  <a:moveTo>
                    <a:pt x="927022" y="1720361"/>
                  </a:moveTo>
                  <a:lnTo>
                    <a:pt x="926685" y="1719910"/>
                  </a:lnTo>
                  <a:lnTo>
                    <a:pt x="919560" y="1707763"/>
                  </a:lnTo>
                  <a:lnTo>
                    <a:pt x="926286" y="1707763"/>
                  </a:lnTo>
                  <a:lnTo>
                    <a:pt x="926996" y="1719910"/>
                  </a:lnTo>
                  <a:lnTo>
                    <a:pt x="927022" y="1720361"/>
                  </a:lnTo>
                  <a:close/>
                </a:path>
                <a:path w="1065529" h="3698875">
                  <a:moveTo>
                    <a:pt x="947119" y="1720498"/>
                  </a:moveTo>
                  <a:lnTo>
                    <a:pt x="939181" y="1720498"/>
                  </a:lnTo>
                  <a:lnTo>
                    <a:pt x="937274" y="1708309"/>
                  </a:lnTo>
                  <a:lnTo>
                    <a:pt x="937188" y="1707763"/>
                  </a:lnTo>
                  <a:lnTo>
                    <a:pt x="944793" y="1707763"/>
                  </a:lnTo>
                  <a:lnTo>
                    <a:pt x="947284" y="1719910"/>
                  </a:lnTo>
                  <a:lnTo>
                    <a:pt x="947157" y="1720361"/>
                  </a:lnTo>
                  <a:lnTo>
                    <a:pt x="947119" y="1720498"/>
                  </a:lnTo>
                  <a:close/>
                </a:path>
                <a:path w="1065529" h="3698875">
                  <a:moveTo>
                    <a:pt x="954875" y="1720498"/>
                  </a:moveTo>
                  <a:lnTo>
                    <a:pt x="947405" y="1720498"/>
                  </a:lnTo>
                  <a:lnTo>
                    <a:pt x="947284" y="1719910"/>
                  </a:lnTo>
                  <a:lnTo>
                    <a:pt x="951804" y="1707763"/>
                  </a:lnTo>
                  <a:lnTo>
                    <a:pt x="951915" y="1708309"/>
                  </a:lnTo>
                  <a:lnTo>
                    <a:pt x="954732" y="1719910"/>
                  </a:lnTo>
                  <a:lnTo>
                    <a:pt x="954842" y="1720361"/>
                  </a:lnTo>
                  <a:lnTo>
                    <a:pt x="954875" y="1720498"/>
                  </a:lnTo>
                  <a:close/>
                </a:path>
                <a:path w="1065529" h="3698875">
                  <a:moveTo>
                    <a:pt x="965909" y="1720498"/>
                  </a:moveTo>
                  <a:lnTo>
                    <a:pt x="956246" y="1720498"/>
                  </a:lnTo>
                  <a:lnTo>
                    <a:pt x="953484" y="1708309"/>
                  </a:lnTo>
                  <a:lnTo>
                    <a:pt x="953360" y="1707763"/>
                  </a:lnTo>
                  <a:lnTo>
                    <a:pt x="962817" y="1707763"/>
                  </a:lnTo>
                  <a:lnTo>
                    <a:pt x="965766" y="1719910"/>
                  </a:lnTo>
                  <a:lnTo>
                    <a:pt x="965876" y="1720361"/>
                  </a:lnTo>
                  <a:lnTo>
                    <a:pt x="965909" y="1720498"/>
                  </a:lnTo>
                  <a:close/>
                </a:path>
                <a:path w="1065529" h="3698875">
                  <a:moveTo>
                    <a:pt x="947405" y="1720498"/>
                  </a:moveTo>
                  <a:lnTo>
                    <a:pt x="947119" y="1720498"/>
                  </a:lnTo>
                  <a:lnTo>
                    <a:pt x="947284" y="1719910"/>
                  </a:lnTo>
                  <a:lnTo>
                    <a:pt x="947405" y="1720498"/>
                  </a:lnTo>
                  <a:close/>
                </a:path>
                <a:path w="1065529" h="3698875">
                  <a:moveTo>
                    <a:pt x="549226" y="1720498"/>
                  </a:moveTo>
                  <a:lnTo>
                    <a:pt x="549090" y="1720498"/>
                  </a:lnTo>
                  <a:lnTo>
                    <a:pt x="549225" y="1720361"/>
                  </a:lnTo>
                  <a:lnTo>
                    <a:pt x="549226" y="1720498"/>
                  </a:lnTo>
                  <a:close/>
                </a:path>
                <a:path w="1065529" h="3698875">
                  <a:moveTo>
                    <a:pt x="554983" y="1733199"/>
                  </a:moveTo>
                  <a:lnTo>
                    <a:pt x="549363" y="1733199"/>
                  </a:lnTo>
                  <a:lnTo>
                    <a:pt x="549226" y="1720498"/>
                  </a:lnTo>
                  <a:lnTo>
                    <a:pt x="549225" y="1720361"/>
                  </a:lnTo>
                  <a:lnTo>
                    <a:pt x="549915" y="1720361"/>
                  </a:lnTo>
                  <a:lnTo>
                    <a:pt x="549911" y="1720498"/>
                  </a:lnTo>
                  <a:lnTo>
                    <a:pt x="555326" y="1720498"/>
                  </a:lnTo>
                  <a:lnTo>
                    <a:pt x="554983" y="1733199"/>
                  </a:lnTo>
                  <a:close/>
                </a:path>
                <a:path w="1065529" h="3698875">
                  <a:moveTo>
                    <a:pt x="486381" y="1733199"/>
                  </a:moveTo>
                  <a:lnTo>
                    <a:pt x="479527" y="1733199"/>
                  </a:lnTo>
                  <a:lnTo>
                    <a:pt x="478157" y="1720498"/>
                  </a:lnTo>
                  <a:lnTo>
                    <a:pt x="488094" y="1720498"/>
                  </a:lnTo>
                  <a:lnTo>
                    <a:pt x="486381" y="1733199"/>
                  </a:lnTo>
                  <a:close/>
                </a:path>
                <a:path w="1065529" h="3698875">
                  <a:moveTo>
                    <a:pt x="516467" y="1733199"/>
                  </a:moveTo>
                  <a:lnTo>
                    <a:pt x="507078" y="1733199"/>
                  </a:lnTo>
                  <a:lnTo>
                    <a:pt x="510025" y="1720498"/>
                  </a:lnTo>
                  <a:lnTo>
                    <a:pt x="515302" y="1720498"/>
                  </a:lnTo>
                  <a:lnTo>
                    <a:pt x="516467" y="1733199"/>
                  </a:lnTo>
                  <a:close/>
                </a:path>
                <a:path w="1065529" h="3698875">
                  <a:moveTo>
                    <a:pt x="525916" y="1733199"/>
                  </a:moveTo>
                  <a:lnTo>
                    <a:pt x="517427" y="1733199"/>
                  </a:lnTo>
                  <a:lnTo>
                    <a:pt x="520614" y="1720498"/>
                  </a:lnTo>
                  <a:lnTo>
                    <a:pt x="525916" y="1733199"/>
                  </a:lnTo>
                  <a:close/>
                </a:path>
                <a:path w="1065529" h="3698875">
                  <a:moveTo>
                    <a:pt x="543675" y="1733199"/>
                  </a:moveTo>
                  <a:lnTo>
                    <a:pt x="539426" y="1733199"/>
                  </a:lnTo>
                  <a:lnTo>
                    <a:pt x="541962" y="1720498"/>
                  </a:lnTo>
                  <a:lnTo>
                    <a:pt x="543675" y="1733199"/>
                  </a:lnTo>
                  <a:close/>
                </a:path>
                <a:path w="1065529" h="3698875">
                  <a:moveTo>
                    <a:pt x="547864" y="1733199"/>
                  </a:moveTo>
                  <a:lnTo>
                    <a:pt x="543675" y="1733199"/>
                  </a:lnTo>
                  <a:lnTo>
                    <a:pt x="549226" y="1720498"/>
                  </a:lnTo>
                  <a:lnTo>
                    <a:pt x="547864" y="1733199"/>
                  </a:lnTo>
                  <a:close/>
                </a:path>
                <a:path w="1065529" h="3698875">
                  <a:moveTo>
                    <a:pt x="569786" y="1733199"/>
                  </a:moveTo>
                  <a:lnTo>
                    <a:pt x="559917" y="1733199"/>
                  </a:lnTo>
                  <a:lnTo>
                    <a:pt x="565126" y="1720498"/>
                  </a:lnTo>
                  <a:lnTo>
                    <a:pt x="570471" y="1720498"/>
                  </a:lnTo>
                  <a:lnTo>
                    <a:pt x="569786" y="1733199"/>
                  </a:lnTo>
                  <a:close/>
                </a:path>
                <a:path w="1065529" h="3698875">
                  <a:moveTo>
                    <a:pt x="578969" y="1733199"/>
                  </a:moveTo>
                  <a:lnTo>
                    <a:pt x="570745" y="1733199"/>
                  </a:lnTo>
                  <a:lnTo>
                    <a:pt x="572253" y="1720498"/>
                  </a:lnTo>
                  <a:lnTo>
                    <a:pt x="580134" y="1720498"/>
                  </a:lnTo>
                  <a:lnTo>
                    <a:pt x="578969" y="1733199"/>
                  </a:lnTo>
                  <a:close/>
                </a:path>
                <a:path w="1065529" h="3698875">
                  <a:moveTo>
                    <a:pt x="593293" y="1733199"/>
                  </a:moveTo>
                  <a:lnTo>
                    <a:pt x="592333" y="1720498"/>
                  </a:lnTo>
                  <a:lnTo>
                    <a:pt x="596309" y="1720498"/>
                  </a:lnTo>
                  <a:lnTo>
                    <a:pt x="593293" y="1733199"/>
                  </a:lnTo>
                  <a:close/>
                </a:path>
                <a:path w="1065529" h="3698875">
                  <a:moveTo>
                    <a:pt x="616389" y="1733199"/>
                  </a:moveTo>
                  <a:lnTo>
                    <a:pt x="608302" y="1733199"/>
                  </a:lnTo>
                  <a:lnTo>
                    <a:pt x="605424" y="1720498"/>
                  </a:lnTo>
                  <a:lnTo>
                    <a:pt x="615361" y="1720498"/>
                  </a:lnTo>
                  <a:lnTo>
                    <a:pt x="616389" y="1733199"/>
                  </a:lnTo>
                  <a:close/>
                </a:path>
                <a:path w="1065529" h="3698875">
                  <a:moveTo>
                    <a:pt x="634824" y="1733199"/>
                  </a:moveTo>
                  <a:lnTo>
                    <a:pt x="625915" y="1733199"/>
                  </a:lnTo>
                  <a:lnTo>
                    <a:pt x="630164" y="1720498"/>
                  </a:lnTo>
                  <a:lnTo>
                    <a:pt x="634824" y="1733199"/>
                  </a:lnTo>
                  <a:close/>
                </a:path>
                <a:path w="1065529" h="3698875">
                  <a:moveTo>
                    <a:pt x="875308" y="1733199"/>
                  </a:moveTo>
                  <a:lnTo>
                    <a:pt x="866124" y="1733199"/>
                  </a:lnTo>
                  <a:lnTo>
                    <a:pt x="873046" y="1720498"/>
                  </a:lnTo>
                  <a:lnTo>
                    <a:pt x="875308" y="1733199"/>
                  </a:lnTo>
                  <a:close/>
                </a:path>
                <a:path w="1065529" h="3698875">
                  <a:moveTo>
                    <a:pt x="923144" y="1733199"/>
                  </a:moveTo>
                  <a:lnTo>
                    <a:pt x="914372" y="1733199"/>
                  </a:lnTo>
                  <a:lnTo>
                    <a:pt x="913755" y="1720498"/>
                  </a:lnTo>
                  <a:lnTo>
                    <a:pt x="922459" y="1720498"/>
                  </a:lnTo>
                  <a:lnTo>
                    <a:pt x="923144" y="1733199"/>
                  </a:lnTo>
                  <a:close/>
                </a:path>
                <a:path w="1065529" h="3698875">
                  <a:moveTo>
                    <a:pt x="928832" y="1733199"/>
                  </a:moveTo>
                  <a:lnTo>
                    <a:pt x="927736" y="1720498"/>
                  </a:lnTo>
                  <a:lnTo>
                    <a:pt x="935618" y="1720498"/>
                  </a:lnTo>
                  <a:lnTo>
                    <a:pt x="928832" y="1733199"/>
                  </a:lnTo>
                  <a:close/>
                </a:path>
                <a:path w="1065529" h="3698875">
                  <a:moveTo>
                    <a:pt x="948296" y="1733199"/>
                  </a:moveTo>
                  <a:lnTo>
                    <a:pt x="939935" y="1733199"/>
                  </a:lnTo>
                  <a:lnTo>
                    <a:pt x="947136" y="1720498"/>
                  </a:lnTo>
                  <a:lnTo>
                    <a:pt x="948296" y="1733199"/>
                  </a:lnTo>
                  <a:close/>
                </a:path>
                <a:path w="1065529" h="3698875">
                  <a:moveTo>
                    <a:pt x="965841" y="1733199"/>
                  </a:moveTo>
                  <a:lnTo>
                    <a:pt x="951174" y="1733199"/>
                  </a:lnTo>
                  <a:lnTo>
                    <a:pt x="958508" y="1720498"/>
                  </a:lnTo>
                  <a:lnTo>
                    <a:pt x="963373" y="1720498"/>
                  </a:lnTo>
                  <a:lnTo>
                    <a:pt x="965841" y="1733199"/>
                  </a:lnTo>
                  <a:close/>
                </a:path>
                <a:path w="1065529" h="3698875">
                  <a:moveTo>
                    <a:pt x="498576" y="1745878"/>
                  </a:moveTo>
                  <a:lnTo>
                    <a:pt x="489669" y="1745878"/>
                  </a:lnTo>
                  <a:lnTo>
                    <a:pt x="488368" y="1733199"/>
                  </a:lnTo>
                  <a:lnTo>
                    <a:pt x="495907" y="1733199"/>
                  </a:lnTo>
                  <a:lnTo>
                    <a:pt x="498535" y="1745683"/>
                  </a:lnTo>
                  <a:lnTo>
                    <a:pt x="498576" y="1745878"/>
                  </a:lnTo>
                  <a:close/>
                </a:path>
                <a:path w="1065529" h="3698875">
                  <a:moveTo>
                    <a:pt x="533937" y="1745878"/>
                  </a:moveTo>
                  <a:lnTo>
                    <a:pt x="525863" y="1745878"/>
                  </a:lnTo>
                  <a:lnTo>
                    <a:pt x="530516" y="1733199"/>
                  </a:lnTo>
                  <a:lnTo>
                    <a:pt x="533885" y="1745683"/>
                  </a:lnTo>
                  <a:lnTo>
                    <a:pt x="533937" y="1745878"/>
                  </a:lnTo>
                  <a:close/>
                </a:path>
                <a:path w="1065529" h="3698875">
                  <a:moveTo>
                    <a:pt x="553396" y="1745878"/>
                  </a:moveTo>
                  <a:lnTo>
                    <a:pt x="543543" y="1745878"/>
                  </a:lnTo>
                  <a:lnTo>
                    <a:pt x="547033" y="1733199"/>
                  </a:lnTo>
                  <a:lnTo>
                    <a:pt x="553298" y="1745683"/>
                  </a:lnTo>
                  <a:lnTo>
                    <a:pt x="553396" y="1745878"/>
                  </a:lnTo>
                  <a:close/>
                </a:path>
                <a:path w="1065529" h="3698875">
                  <a:moveTo>
                    <a:pt x="566222" y="1745878"/>
                  </a:moveTo>
                  <a:lnTo>
                    <a:pt x="557460" y="1745878"/>
                  </a:lnTo>
                  <a:lnTo>
                    <a:pt x="563755" y="1733199"/>
                  </a:lnTo>
                  <a:lnTo>
                    <a:pt x="565875" y="1733199"/>
                  </a:lnTo>
                  <a:lnTo>
                    <a:pt x="565998" y="1737694"/>
                  </a:lnTo>
                  <a:lnTo>
                    <a:pt x="566122" y="1742236"/>
                  </a:lnTo>
                  <a:lnTo>
                    <a:pt x="566222" y="1745878"/>
                  </a:lnTo>
                  <a:close/>
                </a:path>
                <a:path w="1065529" h="3698875">
                  <a:moveTo>
                    <a:pt x="597470" y="1745878"/>
                  </a:moveTo>
                  <a:lnTo>
                    <a:pt x="590243" y="1745878"/>
                  </a:lnTo>
                  <a:lnTo>
                    <a:pt x="595168" y="1733199"/>
                  </a:lnTo>
                  <a:lnTo>
                    <a:pt x="597434" y="1745683"/>
                  </a:lnTo>
                  <a:lnTo>
                    <a:pt x="597470" y="1745878"/>
                  </a:lnTo>
                  <a:close/>
                </a:path>
                <a:path w="1065529" h="3698875">
                  <a:moveTo>
                    <a:pt x="845778" y="1745878"/>
                  </a:moveTo>
                  <a:lnTo>
                    <a:pt x="842618" y="1733199"/>
                  </a:lnTo>
                  <a:lnTo>
                    <a:pt x="850362" y="1733199"/>
                  </a:lnTo>
                  <a:lnTo>
                    <a:pt x="845848" y="1745683"/>
                  </a:lnTo>
                  <a:lnTo>
                    <a:pt x="845778" y="1745878"/>
                  </a:lnTo>
                  <a:close/>
                </a:path>
                <a:path w="1065529" h="3698875">
                  <a:moveTo>
                    <a:pt x="860847" y="1745878"/>
                  </a:moveTo>
                  <a:lnTo>
                    <a:pt x="852143" y="1745878"/>
                  </a:lnTo>
                  <a:lnTo>
                    <a:pt x="852064" y="1742236"/>
                  </a:lnTo>
                  <a:lnTo>
                    <a:pt x="851966" y="1737694"/>
                  </a:lnTo>
                  <a:lnTo>
                    <a:pt x="851869" y="1733199"/>
                  </a:lnTo>
                  <a:lnTo>
                    <a:pt x="860299" y="1733199"/>
                  </a:lnTo>
                  <a:lnTo>
                    <a:pt x="860838" y="1745683"/>
                  </a:lnTo>
                  <a:lnTo>
                    <a:pt x="860847" y="1745878"/>
                  </a:lnTo>
                  <a:close/>
                </a:path>
                <a:path w="1065529" h="3698875">
                  <a:moveTo>
                    <a:pt x="924793" y="1745878"/>
                  </a:moveTo>
                  <a:lnTo>
                    <a:pt x="916295" y="1745878"/>
                  </a:lnTo>
                  <a:lnTo>
                    <a:pt x="918895" y="1733199"/>
                  </a:lnTo>
                  <a:lnTo>
                    <a:pt x="924309" y="1733199"/>
                  </a:lnTo>
                  <a:lnTo>
                    <a:pt x="926250" y="1737694"/>
                  </a:lnTo>
                  <a:lnTo>
                    <a:pt x="924827" y="1745683"/>
                  </a:lnTo>
                  <a:lnTo>
                    <a:pt x="924793" y="1745878"/>
                  </a:lnTo>
                  <a:close/>
                </a:path>
                <a:path w="1065529" h="3698875">
                  <a:moveTo>
                    <a:pt x="926250" y="1737694"/>
                  </a:moveTo>
                  <a:lnTo>
                    <a:pt x="924309" y="1733199"/>
                  </a:lnTo>
                  <a:lnTo>
                    <a:pt x="927051" y="1733199"/>
                  </a:lnTo>
                  <a:lnTo>
                    <a:pt x="926250" y="1737694"/>
                  </a:lnTo>
                  <a:close/>
                </a:path>
                <a:path w="1065529" h="3698875">
                  <a:moveTo>
                    <a:pt x="931574" y="1758599"/>
                  </a:moveTo>
                  <a:lnTo>
                    <a:pt x="927736" y="1758599"/>
                  </a:lnTo>
                  <a:lnTo>
                    <a:pt x="926637" y="1745878"/>
                  </a:lnTo>
                  <a:lnTo>
                    <a:pt x="929783" y="1745878"/>
                  </a:lnTo>
                  <a:lnTo>
                    <a:pt x="926250" y="1737694"/>
                  </a:lnTo>
                  <a:lnTo>
                    <a:pt x="927051" y="1733199"/>
                  </a:lnTo>
                  <a:lnTo>
                    <a:pt x="934589" y="1733199"/>
                  </a:lnTo>
                  <a:lnTo>
                    <a:pt x="935195" y="1745683"/>
                  </a:lnTo>
                  <a:lnTo>
                    <a:pt x="935267" y="1745878"/>
                  </a:lnTo>
                  <a:lnTo>
                    <a:pt x="934171" y="1749519"/>
                  </a:lnTo>
                  <a:lnTo>
                    <a:pt x="931574" y="1758599"/>
                  </a:lnTo>
                  <a:close/>
                </a:path>
                <a:path w="1065529" h="3698875">
                  <a:moveTo>
                    <a:pt x="946032" y="1745878"/>
                  </a:moveTo>
                  <a:lnTo>
                    <a:pt x="938231" y="1745878"/>
                  </a:lnTo>
                  <a:lnTo>
                    <a:pt x="944390" y="1733199"/>
                  </a:lnTo>
                  <a:lnTo>
                    <a:pt x="946006" y="1745683"/>
                  </a:lnTo>
                  <a:lnTo>
                    <a:pt x="946032" y="1745878"/>
                  </a:lnTo>
                  <a:close/>
                </a:path>
                <a:path w="1065529" h="3698875">
                  <a:moveTo>
                    <a:pt x="950420" y="1758599"/>
                  </a:moveTo>
                  <a:lnTo>
                    <a:pt x="948434" y="1745878"/>
                  </a:lnTo>
                  <a:lnTo>
                    <a:pt x="948512" y="1742236"/>
                  </a:lnTo>
                  <a:lnTo>
                    <a:pt x="948610" y="1737694"/>
                  </a:lnTo>
                  <a:lnTo>
                    <a:pt x="948708" y="1733199"/>
                  </a:lnTo>
                  <a:lnTo>
                    <a:pt x="961523" y="1733199"/>
                  </a:lnTo>
                  <a:lnTo>
                    <a:pt x="962197" y="1745683"/>
                  </a:lnTo>
                  <a:lnTo>
                    <a:pt x="962207" y="1745878"/>
                  </a:lnTo>
                  <a:lnTo>
                    <a:pt x="959276" y="1745878"/>
                  </a:lnTo>
                  <a:lnTo>
                    <a:pt x="950420" y="1758599"/>
                  </a:lnTo>
                  <a:close/>
                </a:path>
                <a:path w="1065529" h="3698875">
                  <a:moveTo>
                    <a:pt x="489191" y="1758599"/>
                  </a:moveTo>
                  <a:lnTo>
                    <a:pt x="482064" y="1758599"/>
                  </a:lnTo>
                  <a:lnTo>
                    <a:pt x="478837" y="1745878"/>
                  </a:lnTo>
                  <a:lnTo>
                    <a:pt x="486926" y="1745878"/>
                  </a:lnTo>
                  <a:lnTo>
                    <a:pt x="489191" y="1758599"/>
                  </a:lnTo>
                  <a:close/>
                </a:path>
                <a:path w="1065529" h="3698875">
                  <a:moveTo>
                    <a:pt x="513315" y="1758599"/>
                  </a:moveTo>
                  <a:lnTo>
                    <a:pt x="504679" y="1758599"/>
                  </a:lnTo>
                  <a:lnTo>
                    <a:pt x="505915" y="1745878"/>
                  </a:lnTo>
                  <a:lnTo>
                    <a:pt x="512491" y="1745878"/>
                  </a:lnTo>
                  <a:lnTo>
                    <a:pt x="513216" y="1757067"/>
                  </a:lnTo>
                  <a:lnTo>
                    <a:pt x="513315" y="1758599"/>
                  </a:lnTo>
                  <a:close/>
                </a:path>
                <a:path w="1065529" h="3698875">
                  <a:moveTo>
                    <a:pt x="513315" y="1758599"/>
                  </a:moveTo>
                  <a:lnTo>
                    <a:pt x="512491" y="1745878"/>
                  </a:lnTo>
                  <a:lnTo>
                    <a:pt x="515991" y="1745878"/>
                  </a:lnTo>
                  <a:lnTo>
                    <a:pt x="514059" y="1757067"/>
                  </a:lnTo>
                  <a:lnTo>
                    <a:pt x="513315" y="1758599"/>
                  </a:lnTo>
                  <a:close/>
                </a:path>
                <a:path w="1065529" h="3698875">
                  <a:moveTo>
                    <a:pt x="514059" y="1757067"/>
                  </a:moveTo>
                  <a:lnTo>
                    <a:pt x="515991" y="1745878"/>
                  </a:lnTo>
                  <a:lnTo>
                    <a:pt x="519493" y="1745878"/>
                  </a:lnTo>
                  <a:lnTo>
                    <a:pt x="514059" y="1757067"/>
                  </a:lnTo>
                  <a:close/>
                </a:path>
                <a:path w="1065529" h="3698875">
                  <a:moveTo>
                    <a:pt x="550391" y="1758599"/>
                  </a:moveTo>
                  <a:lnTo>
                    <a:pt x="542236" y="1758599"/>
                  </a:lnTo>
                  <a:lnTo>
                    <a:pt x="543060" y="1745878"/>
                  </a:lnTo>
                  <a:lnTo>
                    <a:pt x="551215" y="1745878"/>
                  </a:lnTo>
                  <a:lnTo>
                    <a:pt x="550490" y="1757067"/>
                  </a:lnTo>
                  <a:lnTo>
                    <a:pt x="550391" y="1758599"/>
                  </a:lnTo>
                  <a:close/>
                </a:path>
                <a:path w="1065529" h="3698875">
                  <a:moveTo>
                    <a:pt x="560837" y="1758599"/>
                  </a:moveTo>
                  <a:lnTo>
                    <a:pt x="557101" y="1745878"/>
                  </a:lnTo>
                  <a:lnTo>
                    <a:pt x="562584" y="1745878"/>
                  </a:lnTo>
                  <a:lnTo>
                    <a:pt x="560837" y="1758599"/>
                  </a:lnTo>
                  <a:close/>
                </a:path>
                <a:path w="1065529" h="3698875">
                  <a:moveTo>
                    <a:pt x="621940" y="1758599"/>
                  </a:moveTo>
                  <a:lnTo>
                    <a:pt x="615361" y="1758599"/>
                  </a:lnTo>
                  <a:lnTo>
                    <a:pt x="610624" y="1745878"/>
                  </a:lnTo>
                  <a:lnTo>
                    <a:pt x="620155" y="1745878"/>
                  </a:lnTo>
                  <a:lnTo>
                    <a:pt x="621940" y="1758599"/>
                  </a:lnTo>
                  <a:close/>
                </a:path>
                <a:path w="1065529" h="3698875">
                  <a:moveTo>
                    <a:pt x="879763" y="1758599"/>
                  </a:moveTo>
                  <a:lnTo>
                    <a:pt x="873173" y="1745878"/>
                  </a:lnTo>
                  <a:lnTo>
                    <a:pt x="883950" y="1745878"/>
                  </a:lnTo>
                  <a:lnTo>
                    <a:pt x="879763" y="1758599"/>
                  </a:lnTo>
                  <a:close/>
                </a:path>
                <a:path w="1065529" h="3698875">
                  <a:moveTo>
                    <a:pt x="936097" y="1758599"/>
                  </a:moveTo>
                  <a:lnTo>
                    <a:pt x="931574" y="1758599"/>
                  </a:lnTo>
                  <a:lnTo>
                    <a:pt x="935213" y="1745878"/>
                  </a:lnTo>
                  <a:lnTo>
                    <a:pt x="935990" y="1757067"/>
                  </a:lnTo>
                  <a:lnTo>
                    <a:pt x="936097" y="1758599"/>
                  </a:lnTo>
                  <a:close/>
                </a:path>
                <a:path w="1065529" h="3698875">
                  <a:moveTo>
                    <a:pt x="940209" y="1758599"/>
                  </a:moveTo>
                  <a:lnTo>
                    <a:pt x="936097" y="1758599"/>
                  </a:lnTo>
                  <a:lnTo>
                    <a:pt x="935209" y="1745878"/>
                  </a:lnTo>
                  <a:lnTo>
                    <a:pt x="936681" y="1749519"/>
                  </a:lnTo>
                  <a:lnTo>
                    <a:pt x="940209" y="1758599"/>
                  </a:lnTo>
                  <a:close/>
                </a:path>
                <a:path w="1065529" h="3698875">
                  <a:moveTo>
                    <a:pt x="962825" y="1758599"/>
                  </a:moveTo>
                  <a:lnTo>
                    <a:pt x="959873" y="1745878"/>
                  </a:lnTo>
                  <a:lnTo>
                    <a:pt x="963031" y="1745878"/>
                  </a:lnTo>
                  <a:lnTo>
                    <a:pt x="962972" y="1749519"/>
                  </a:lnTo>
                  <a:lnTo>
                    <a:pt x="962850" y="1757067"/>
                  </a:lnTo>
                  <a:lnTo>
                    <a:pt x="962825" y="1758599"/>
                  </a:lnTo>
                  <a:close/>
                </a:path>
                <a:path w="1065529" h="3698875">
                  <a:moveTo>
                    <a:pt x="513794" y="1758599"/>
                  </a:moveTo>
                  <a:lnTo>
                    <a:pt x="513315" y="1758599"/>
                  </a:lnTo>
                  <a:lnTo>
                    <a:pt x="514059" y="1757067"/>
                  </a:lnTo>
                  <a:lnTo>
                    <a:pt x="513794" y="1758599"/>
                  </a:lnTo>
                  <a:close/>
                </a:path>
                <a:path w="1065529" h="3698875">
                  <a:moveTo>
                    <a:pt x="471372" y="1771299"/>
                  </a:moveTo>
                  <a:lnTo>
                    <a:pt x="464382" y="1771299"/>
                  </a:lnTo>
                  <a:lnTo>
                    <a:pt x="462120" y="1758599"/>
                  </a:lnTo>
                  <a:lnTo>
                    <a:pt x="472948" y="1758599"/>
                  </a:lnTo>
                  <a:lnTo>
                    <a:pt x="471372" y="1771299"/>
                  </a:lnTo>
                  <a:close/>
                </a:path>
                <a:path w="1065529" h="3698875">
                  <a:moveTo>
                    <a:pt x="509134" y="1771299"/>
                  </a:moveTo>
                  <a:lnTo>
                    <a:pt x="501848" y="1771299"/>
                  </a:lnTo>
                  <a:lnTo>
                    <a:pt x="502829" y="1758599"/>
                  </a:lnTo>
                  <a:lnTo>
                    <a:pt x="508174" y="1758599"/>
                  </a:lnTo>
                  <a:lnTo>
                    <a:pt x="509134" y="1771299"/>
                  </a:lnTo>
                  <a:close/>
                </a:path>
                <a:path w="1065529" h="3698875">
                  <a:moveTo>
                    <a:pt x="512972" y="1771299"/>
                  </a:moveTo>
                  <a:lnTo>
                    <a:pt x="509271" y="1758599"/>
                  </a:lnTo>
                  <a:lnTo>
                    <a:pt x="517358" y="1758599"/>
                  </a:lnTo>
                  <a:lnTo>
                    <a:pt x="512972" y="1771299"/>
                  </a:lnTo>
                  <a:close/>
                </a:path>
                <a:path w="1065529" h="3698875">
                  <a:moveTo>
                    <a:pt x="521470" y="1771299"/>
                  </a:moveTo>
                  <a:lnTo>
                    <a:pt x="518729" y="1771299"/>
                  </a:lnTo>
                  <a:lnTo>
                    <a:pt x="522109" y="1758599"/>
                  </a:lnTo>
                  <a:lnTo>
                    <a:pt x="526610" y="1758599"/>
                  </a:lnTo>
                  <a:lnTo>
                    <a:pt x="521470" y="1771299"/>
                  </a:lnTo>
                  <a:close/>
                </a:path>
                <a:path w="1065529" h="3698875">
                  <a:moveTo>
                    <a:pt x="534012" y="1771299"/>
                  </a:moveTo>
                  <a:lnTo>
                    <a:pt x="527158" y="1771299"/>
                  </a:lnTo>
                  <a:lnTo>
                    <a:pt x="527158" y="1758599"/>
                  </a:lnTo>
                  <a:lnTo>
                    <a:pt x="535450" y="1758599"/>
                  </a:lnTo>
                  <a:lnTo>
                    <a:pt x="534012" y="1771299"/>
                  </a:lnTo>
                  <a:close/>
                </a:path>
                <a:path w="1065529" h="3698875">
                  <a:moveTo>
                    <a:pt x="556765" y="1771299"/>
                  </a:moveTo>
                  <a:lnTo>
                    <a:pt x="539837" y="1771299"/>
                  </a:lnTo>
                  <a:lnTo>
                    <a:pt x="547307" y="1758599"/>
                  </a:lnTo>
                  <a:lnTo>
                    <a:pt x="552721" y="1758599"/>
                  </a:lnTo>
                  <a:lnTo>
                    <a:pt x="556765" y="1771299"/>
                  </a:lnTo>
                  <a:close/>
                </a:path>
                <a:path w="1065529" h="3698875">
                  <a:moveTo>
                    <a:pt x="587262" y="1771299"/>
                  </a:moveTo>
                  <a:lnTo>
                    <a:pt x="579724" y="1771299"/>
                  </a:lnTo>
                  <a:lnTo>
                    <a:pt x="578148" y="1758599"/>
                  </a:lnTo>
                  <a:lnTo>
                    <a:pt x="586166" y="1758599"/>
                  </a:lnTo>
                  <a:lnTo>
                    <a:pt x="587262" y="1771299"/>
                  </a:lnTo>
                  <a:close/>
                </a:path>
                <a:path w="1065529" h="3698875">
                  <a:moveTo>
                    <a:pt x="609672" y="1771299"/>
                  </a:moveTo>
                  <a:lnTo>
                    <a:pt x="598043" y="1771299"/>
                  </a:lnTo>
                  <a:lnTo>
                    <a:pt x="599855" y="1758599"/>
                  </a:lnTo>
                  <a:lnTo>
                    <a:pt x="608645" y="1758599"/>
                  </a:lnTo>
                  <a:lnTo>
                    <a:pt x="609672" y="1771299"/>
                  </a:lnTo>
                  <a:close/>
                </a:path>
                <a:path w="1065529" h="3698875">
                  <a:moveTo>
                    <a:pt x="659702" y="1771299"/>
                  </a:moveTo>
                  <a:lnTo>
                    <a:pt x="651341" y="1771299"/>
                  </a:lnTo>
                  <a:lnTo>
                    <a:pt x="649833" y="1758599"/>
                  </a:lnTo>
                  <a:lnTo>
                    <a:pt x="657235" y="1758599"/>
                  </a:lnTo>
                  <a:lnTo>
                    <a:pt x="659702" y="1771299"/>
                  </a:lnTo>
                  <a:close/>
                </a:path>
                <a:path w="1065529" h="3698875">
                  <a:moveTo>
                    <a:pt x="951106" y="1771299"/>
                  </a:moveTo>
                  <a:lnTo>
                    <a:pt x="948022" y="1771299"/>
                  </a:lnTo>
                  <a:lnTo>
                    <a:pt x="944733" y="1758599"/>
                  </a:lnTo>
                  <a:lnTo>
                    <a:pt x="955013" y="1758599"/>
                  </a:lnTo>
                  <a:lnTo>
                    <a:pt x="951106" y="1771299"/>
                  </a:lnTo>
                  <a:close/>
                </a:path>
                <a:path w="1065529" h="3698875">
                  <a:moveTo>
                    <a:pt x="479048" y="1783999"/>
                  </a:moveTo>
                  <a:lnTo>
                    <a:pt x="470893" y="1783999"/>
                  </a:lnTo>
                  <a:lnTo>
                    <a:pt x="473301" y="1771600"/>
                  </a:lnTo>
                  <a:lnTo>
                    <a:pt x="473360" y="1771299"/>
                  </a:lnTo>
                  <a:lnTo>
                    <a:pt x="479048" y="1783999"/>
                  </a:lnTo>
                  <a:close/>
                </a:path>
                <a:path w="1065529" h="3698875">
                  <a:moveTo>
                    <a:pt x="486064" y="1783999"/>
                  </a:moveTo>
                  <a:lnTo>
                    <a:pt x="479665" y="1783999"/>
                  </a:lnTo>
                  <a:lnTo>
                    <a:pt x="479063" y="1771600"/>
                  </a:lnTo>
                  <a:lnTo>
                    <a:pt x="479048" y="1771299"/>
                  </a:lnTo>
                  <a:lnTo>
                    <a:pt x="482945" y="1771299"/>
                  </a:lnTo>
                  <a:lnTo>
                    <a:pt x="486064" y="1783999"/>
                  </a:lnTo>
                  <a:close/>
                </a:path>
                <a:path w="1065529" h="3698875">
                  <a:moveTo>
                    <a:pt x="501116" y="1783999"/>
                  </a:moveTo>
                  <a:lnTo>
                    <a:pt x="496250" y="1783999"/>
                  </a:lnTo>
                  <a:lnTo>
                    <a:pt x="496250" y="1771299"/>
                  </a:lnTo>
                  <a:lnTo>
                    <a:pt x="503271" y="1771299"/>
                  </a:lnTo>
                  <a:lnTo>
                    <a:pt x="501116" y="1783999"/>
                  </a:lnTo>
                  <a:close/>
                </a:path>
                <a:path w="1065529" h="3698875">
                  <a:moveTo>
                    <a:pt x="515507" y="1783999"/>
                  </a:moveTo>
                  <a:lnTo>
                    <a:pt x="508243" y="1783999"/>
                  </a:lnTo>
                  <a:lnTo>
                    <a:pt x="510384" y="1771600"/>
                  </a:lnTo>
                  <a:lnTo>
                    <a:pt x="510436" y="1771299"/>
                  </a:lnTo>
                  <a:lnTo>
                    <a:pt x="515507" y="1783999"/>
                  </a:lnTo>
                  <a:close/>
                </a:path>
                <a:path w="1065529" h="3698875">
                  <a:moveTo>
                    <a:pt x="541550" y="1783999"/>
                  </a:moveTo>
                  <a:lnTo>
                    <a:pt x="531956" y="1783999"/>
                  </a:lnTo>
                  <a:lnTo>
                    <a:pt x="532692" y="1771600"/>
                  </a:lnTo>
                  <a:lnTo>
                    <a:pt x="532710" y="1771299"/>
                  </a:lnTo>
                  <a:lnTo>
                    <a:pt x="541276" y="1771299"/>
                  </a:lnTo>
                  <a:lnTo>
                    <a:pt x="541550" y="1783999"/>
                  </a:lnTo>
                  <a:close/>
                </a:path>
                <a:path w="1065529" h="3698875">
                  <a:moveTo>
                    <a:pt x="563481" y="1783999"/>
                  </a:moveTo>
                  <a:lnTo>
                    <a:pt x="556148" y="1783999"/>
                  </a:lnTo>
                  <a:lnTo>
                    <a:pt x="557754" y="1771600"/>
                  </a:lnTo>
                  <a:lnTo>
                    <a:pt x="557793" y="1771299"/>
                  </a:lnTo>
                  <a:lnTo>
                    <a:pt x="563618" y="1771299"/>
                  </a:lnTo>
                  <a:lnTo>
                    <a:pt x="563481" y="1783999"/>
                  </a:lnTo>
                  <a:close/>
                </a:path>
                <a:path w="1065529" h="3698875">
                  <a:moveTo>
                    <a:pt x="576708" y="1783999"/>
                  </a:moveTo>
                  <a:lnTo>
                    <a:pt x="571705" y="1783999"/>
                  </a:lnTo>
                  <a:lnTo>
                    <a:pt x="569029" y="1771600"/>
                  </a:lnTo>
                  <a:lnTo>
                    <a:pt x="568964" y="1771299"/>
                  </a:lnTo>
                  <a:lnTo>
                    <a:pt x="578353" y="1771299"/>
                  </a:lnTo>
                  <a:lnTo>
                    <a:pt x="576708" y="1783999"/>
                  </a:lnTo>
                  <a:close/>
                </a:path>
                <a:path w="1065529" h="3698875">
                  <a:moveTo>
                    <a:pt x="880380" y="1783999"/>
                  </a:moveTo>
                  <a:lnTo>
                    <a:pt x="871813" y="1771299"/>
                  </a:lnTo>
                  <a:lnTo>
                    <a:pt x="884423" y="1771299"/>
                  </a:lnTo>
                  <a:lnTo>
                    <a:pt x="880380" y="1783999"/>
                  </a:lnTo>
                  <a:close/>
                </a:path>
                <a:path w="1065529" h="3698875">
                  <a:moveTo>
                    <a:pt x="913686" y="1783999"/>
                  </a:moveTo>
                  <a:lnTo>
                    <a:pt x="911345" y="1771600"/>
                  </a:lnTo>
                  <a:lnTo>
                    <a:pt x="911288" y="1771299"/>
                  </a:lnTo>
                  <a:lnTo>
                    <a:pt x="922048" y="1771299"/>
                  </a:lnTo>
                  <a:lnTo>
                    <a:pt x="913686" y="1783999"/>
                  </a:lnTo>
                  <a:close/>
                </a:path>
                <a:path w="1065529" h="3698875">
                  <a:moveTo>
                    <a:pt x="944116" y="1783999"/>
                  </a:moveTo>
                  <a:lnTo>
                    <a:pt x="935069" y="1783999"/>
                  </a:lnTo>
                  <a:lnTo>
                    <a:pt x="940415" y="1771299"/>
                  </a:lnTo>
                  <a:lnTo>
                    <a:pt x="946377" y="1771299"/>
                  </a:lnTo>
                  <a:lnTo>
                    <a:pt x="946457" y="1771600"/>
                  </a:lnTo>
                  <a:lnTo>
                    <a:pt x="944116" y="1783999"/>
                  </a:lnTo>
                  <a:close/>
                </a:path>
                <a:path w="1065529" h="3698875">
                  <a:moveTo>
                    <a:pt x="949735" y="1783999"/>
                  </a:moveTo>
                  <a:lnTo>
                    <a:pt x="946457" y="1771600"/>
                  </a:lnTo>
                  <a:lnTo>
                    <a:pt x="946514" y="1771299"/>
                  </a:lnTo>
                  <a:lnTo>
                    <a:pt x="953573" y="1771299"/>
                  </a:lnTo>
                  <a:lnTo>
                    <a:pt x="949735" y="1783999"/>
                  </a:lnTo>
                  <a:close/>
                </a:path>
                <a:path w="1065529" h="3698875">
                  <a:moveTo>
                    <a:pt x="961729" y="1783999"/>
                  </a:moveTo>
                  <a:lnTo>
                    <a:pt x="950489" y="1783999"/>
                  </a:lnTo>
                  <a:lnTo>
                    <a:pt x="955641" y="1771600"/>
                  </a:lnTo>
                  <a:lnTo>
                    <a:pt x="955766" y="1771299"/>
                  </a:lnTo>
                  <a:lnTo>
                    <a:pt x="961729" y="1783999"/>
                  </a:lnTo>
                  <a:close/>
                </a:path>
                <a:path w="1065529" h="3698875">
                  <a:moveTo>
                    <a:pt x="482406" y="1796699"/>
                  </a:moveTo>
                  <a:lnTo>
                    <a:pt x="472057" y="1796699"/>
                  </a:lnTo>
                  <a:lnTo>
                    <a:pt x="471441" y="1783999"/>
                  </a:lnTo>
                  <a:lnTo>
                    <a:pt x="481241" y="1783999"/>
                  </a:lnTo>
                  <a:lnTo>
                    <a:pt x="482406" y="1796699"/>
                  </a:lnTo>
                  <a:close/>
                </a:path>
                <a:path w="1065529" h="3698875">
                  <a:moveTo>
                    <a:pt x="512355" y="1796699"/>
                  </a:moveTo>
                  <a:lnTo>
                    <a:pt x="505913" y="1796699"/>
                  </a:lnTo>
                  <a:lnTo>
                    <a:pt x="509271" y="1783999"/>
                  </a:lnTo>
                  <a:lnTo>
                    <a:pt x="511831" y="1788604"/>
                  </a:lnTo>
                  <a:lnTo>
                    <a:pt x="512355" y="1796699"/>
                  </a:lnTo>
                  <a:close/>
                </a:path>
                <a:path w="1065529" h="3698875">
                  <a:moveTo>
                    <a:pt x="521333" y="1796699"/>
                  </a:moveTo>
                  <a:lnTo>
                    <a:pt x="516330" y="1796699"/>
                  </a:lnTo>
                  <a:lnTo>
                    <a:pt x="511831" y="1788604"/>
                  </a:lnTo>
                  <a:lnTo>
                    <a:pt x="511533" y="1783999"/>
                  </a:lnTo>
                  <a:lnTo>
                    <a:pt x="517906" y="1783999"/>
                  </a:lnTo>
                  <a:lnTo>
                    <a:pt x="521333" y="1796699"/>
                  </a:lnTo>
                  <a:close/>
                </a:path>
                <a:path w="1065529" h="3698875">
                  <a:moveTo>
                    <a:pt x="541753" y="1796699"/>
                  </a:moveTo>
                  <a:lnTo>
                    <a:pt x="537301" y="1783999"/>
                  </a:lnTo>
                  <a:lnTo>
                    <a:pt x="542382" y="1783999"/>
                  </a:lnTo>
                  <a:lnTo>
                    <a:pt x="541753" y="1796699"/>
                  </a:lnTo>
                  <a:close/>
                </a:path>
                <a:path w="1065529" h="3698875">
                  <a:moveTo>
                    <a:pt x="561562" y="1796699"/>
                  </a:moveTo>
                  <a:lnTo>
                    <a:pt x="557793" y="1796699"/>
                  </a:lnTo>
                  <a:lnTo>
                    <a:pt x="554572" y="1783999"/>
                  </a:lnTo>
                  <a:lnTo>
                    <a:pt x="565400" y="1783999"/>
                  </a:lnTo>
                  <a:lnTo>
                    <a:pt x="561562" y="1796699"/>
                  </a:lnTo>
                  <a:close/>
                </a:path>
                <a:path w="1065529" h="3698875">
                  <a:moveTo>
                    <a:pt x="580889" y="1796699"/>
                  </a:moveTo>
                  <a:lnTo>
                    <a:pt x="571499" y="1796699"/>
                  </a:lnTo>
                  <a:lnTo>
                    <a:pt x="575749" y="1783999"/>
                  </a:lnTo>
                  <a:lnTo>
                    <a:pt x="580889" y="1796699"/>
                  </a:lnTo>
                  <a:close/>
                </a:path>
                <a:path w="1065529" h="3698875">
                  <a:moveTo>
                    <a:pt x="601997" y="1796699"/>
                  </a:moveTo>
                  <a:lnTo>
                    <a:pt x="595760" y="1796699"/>
                  </a:lnTo>
                  <a:lnTo>
                    <a:pt x="593910" y="1783999"/>
                  </a:lnTo>
                  <a:lnTo>
                    <a:pt x="601380" y="1783999"/>
                  </a:lnTo>
                  <a:lnTo>
                    <a:pt x="601997" y="1796699"/>
                  </a:lnTo>
                  <a:close/>
                </a:path>
                <a:path w="1065529" h="3698875">
                  <a:moveTo>
                    <a:pt x="849266" y="1796699"/>
                  </a:moveTo>
                  <a:lnTo>
                    <a:pt x="840836" y="1796699"/>
                  </a:lnTo>
                  <a:lnTo>
                    <a:pt x="841590" y="1783999"/>
                  </a:lnTo>
                  <a:lnTo>
                    <a:pt x="849540" y="1783999"/>
                  </a:lnTo>
                  <a:lnTo>
                    <a:pt x="849266" y="1796699"/>
                  </a:lnTo>
                  <a:close/>
                </a:path>
                <a:path w="1065529" h="3698875">
                  <a:moveTo>
                    <a:pt x="855090" y="1796699"/>
                  </a:moveTo>
                  <a:lnTo>
                    <a:pt x="852281" y="1796699"/>
                  </a:lnTo>
                  <a:lnTo>
                    <a:pt x="851252" y="1783999"/>
                  </a:lnTo>
                  <a:lnTo>
                    <a:pt x="860779" y="1783999"/>
                  </a:lnTo>
                  <a:lnTo>
                    <a:pt x="855090" y="1796699"/>
                  </a:lnTo>
                  <a:close/>
                </a:path>
                <a:path w="1065529" h="3698875">
                  <a:moveTo>
                    <a:pt x="918141" y="1796699"/>
                  </a:moveTo>
                  <a:lnTo>
                    <a:pt x="909780" y="1796699"/>
                  </a:lnTo>
                  <a:lnTo>
                    <a:pt x="911768" y="1783999"/>
                  </a:lnTo>
                  <a:lnTo>
                    <a:pt x="918141" y="1796699"/>
                  </a:lnTo>
                  <a:close/>
                </a:path>
                <a:path w="1065529" h="3698875">
                  <a:moveTo>
                    <a:pt x="925817" y="1796699"/>
                  </a:moveTo>
                  <a:lnTo>
                    <a:pt x="920677" y="1796699"/>
                  </a:lnTo>
                  <a:lnTo>
                    <a:pt x="921911" y="1783999"/>
                  </a:lnTo>
                  <a:lnTo>
                    <a:pt x="930409" y="1783999"/>
                  </a:lnTo>
                  <a:lnTo>
                    <a:pt x="925817" y="1796699"/>
                  </a:lnTo>
                  <a:close/>
                </a:path>
                <a:path w="1065529" h="3698875">
                  <a:moveTo>
                    <a:pt x="950078" y="1796699"/>
                  </a:moveTo>
                  <a:lnTo>
                    <a:pt x="944116" y="1796699"/>
                  </a:lnTo>
                  <a:lnTo>
                    <a:pt x="947679" y="1783999"/>
                  </a:lnTo>
                  <a:lnTo>
                    <a:pt x="950078" y="1796699"/>
                  </a:lnTo>
                  <a:close/>
                </a:path>
                <a:path w="1065529" h="3698875">
                  <a:moveTo>
                    <a:pt x="959330" y="1796699"/>
                  </a:moveTo>
                  <a:lnTo>
                    <a:pt x="957000" y="1796699"/>
                  </a:lnTo>
                  <a:lnTo>
                    <a:pt x="957411" y="1783999"/>
                  </a:lnTo>
                  <a:lnTo>
                    <a:pt x="959947" y="1783999"/>
                  </a:lnTo>
                  <a:lnTo>
                    <a:pt x="959330" y="1796699"/>
                  </a:lnTo>
                  <a:close/>
                </a:path>
                <a:path w="1065529" h="3698875">
                  <a:moveTo>
                    <a:pt x="516330" y="1796699"/>
                  </a:moveTo>
                  <a:lnTo>
                    <a:pt x="512355" y="1796699"/>
                  </a:lnTo>
                  <a:lnTo>
                    <a:pt x="511831" y="1788604"/>
                  </a:lnTo>
                  <a:lnTo>
                    <a:pt x="516330" y="1796699"/>
                  </a:lnTo>
                  <a:close/>
                </a:path>
                <a:path w="1065529" h="3698875">
                  <a:moveTo>
                    <a:pt x="511670" y="1809399"/>
                  </a:moveTo>
                  <a:lnTo>
                    <a:pt x="507352" y="1809399"/>
                  </a:lnTo>
                  <a:lnTo>
                    <a:pt x="503035" y="1796699"/>
                  </a:lnTo>
                  <a:lnTo>
                    <a:pt x="512013" y="1796699"/>
                  </a:lnTo>
                  <a:lnTo>
                    <a:pt x="511704" y="1808149"/>
                  </a:lnTo>
                  <a:lnTo>
                    <a:pt x="511670" y="1809399"/>
                  </a:lnTo>
                  <a:close/>
                </a:path>
                <a:path w="1065529" h="3698875">
                  <a:moveTo>
                    <a:pt x="529763" y="1809399"/>
                  </a:moveTo>
                  <a:lnTo>
                    <a:pt x="525034" y="1809399"/>
                  </a:lnTo>
                  <a:lnTo>
                    <a:pt x="524349" y="1796699"/>
                  </a:lnTo>
                  <a:lnTo>
                    <a:pt x="530517" y="1796699"/>
                  </a:lnTo>
                  <a:lnTo>
                    <a:pt x="529837" y="1808149"/>
                  </a:lnTo>
                  <a:lnTo>
                    <a:pt x="529763" y="1809399"/>
                  </a:lnTo>
                  <a:close/>
                </a:path>
                <a:path w="1065529" h="3698875">
                  <a:moveTo>
                    <a:pt x="536479" y="1809399"/>
                  </a:moveTo>
                  <a:lnTo>
                    <a:pt x="531476" y="1796699"/>
                  </a:lnTo>
                  <a:lnTo>
                    <a:pt x="539220" y="1796699"/>
                  </a:lnTo>
                  <a:lnTo>
                    <a:pt x="536479" y="1809399"/>
                  </a:lnTo>
                  <a:close/>
                </a:path>
                <a:path w="1065529" h="3698875">
                  <a:moveTo>
                    <a:pt x="548609" y="1809399"/>
                  </a:moveTo>
                  <a:lnTo>
                    <a:pt x="541002" y="1809399"/>
                  </a:lnTo>
                  <a:lnTo>
                    <a:pt x="548335" y="1796699"/>
                  </a:lnTo>
                  <a:lnTo>
                    <a:pt x="548582" y="1808149"/>
                  </a:lnTo>
                  <a:lnTo>
                    <a:pt x="548609" y="1809399"/>
                  </a:lnTo>
                  <a:close/>
                </a:path>
                <a:path w="1065529" h="3698875">
                  <a:moveTo>
                    <a:pt x="557108" y="1809399"/>
                  </a:moveTo>
                  <a:lnTo>
                    <a:pt x="548609" y="1809399"/>
                  </a:lnTo>
                  <a:lnTo>
                    <a:pt x="549569" y="1796699"/>
                  </a:lnTo>
                  <a:lnTo>
                    <a:pt x="557793" y="1796699"/>
                  </a:lnTo>
                  <a:lnTo>
                    <a:pt x="557175" y="1808149"/>
                  </a:lnTo>
                  <a:lnTo>
                    <a:pt x="557108" y="1809399"/>
                  </a:lnTo>
                  <a:close/>
                </a:path>
                <a:path w="1065529" h="3698875">
                  <a:moveTo>
                    <a:pt x="584863" y="1809399"/>
                  </a:moveTo>
                  <a:lnTo>
                    <a:pt x="578901" y="1809399"/>
                  </a:lnTo>
                  <a:lnTo>
                    <a:pt x="577461" y="1796699"/>
                  </a:lnTo>
                  <a:lnTo>
                    <a:pt x="583219" y="1796699"/>
                  </a:lnTo>
                  <a:lnTo>
                    <a:pt x="584863" y="1809399"/>
                  </a:lnTo>
                  <a:close/>
                </a:path>
                <a:path w="1065529" h="3698875">
                  <a:moveTo>
                    <a:pt x="613647" y="1809399"/>
                  </a:moveTo>
                  <a:lnTo>
                    <a:pt x="611043" y="1809399"/>
                  </a:lnTo>
                  <a:lnTo>
                    <a:pt x="607753" y="1796699"/>
                  </a:lnTo>
                  <a:lnTo>
                    <a:pt x="618102" y="1796699"/>
                  </a:lnTo>
                  <a:lnTo>
                    <a:pt x="613647" y="1809399"/>
                  </a:lnTo>
                  <a:close/>
                </a:path>
                <a:path w="1065529" h="3698875">
                  <a:moveTo>
                    <a:pt x="884903" y="1809399"/>
                  </a:moveTo>
                  <a:lnTo>
                    <a:pt x="877090" y="1809399"/>
                  </a:lnTo>
                  <a:lnTo>
                    <a:pt x="876884" y="1796699"/>
                  </a:lnTo>
                  <a:lnTo>
                    <a:pt x="883943" y="1796699"/>
                  </a:lnTo>
                  <a:lnTo>
                    <a:pt x="884808" y="1808149"/>
                  </a:lnTo>
                  <a:lnTo>
                    <a:pt x="884903" y="1809399"/>
                  </a:lnTo>
                  <a:close/>
                </a:path>
                <a:path w="1065529" h="3698875">
                  <a:moveTo>
                    <a:pt x="929175" y="1809399"/>
                  </a:moveTo>
                  <a:lnTo>
                    <a:pt x="926365" y="1796699"/>
                  </a:lnTo>
                  <a:lnTo>
                    <a:pt x="933013" y="1796699"/>
                  </a:lnTo>
                  <a:lnTo>
                    <a:pt x="929175" y="1809399"/>
                  </a:lnTo>
                  <a:close/>
                </a:path>
                <a:path w="1065529" h="3698875">
                  <a:moveTo>
                    <a:pt x="950283" y="1809399"/>
                  </a:moveTo>
                  <a:lnTo>
                    <a:pt x="944390" y="1809399"/>
                  </a:lnTo>
                  <a:lnTo>
                    <a:pt x="941100" y="1796699"/>
                  </a:lnTo>
                  <a:lnTo>
                    <a:pt x="952134" y="1796699"/>
                  </a:lnTo>
                  <a:lnTo>
                    <a:pt x="950283" y="1809399"/>
                  </a:lnTo>
                  <a:close/>
                </a:path>
                <a:path w="1065529" h="3698875">
                  <a:moveTo>
                    <a:pt x="957955" y="1808149"/>
                  </a:moveTo>
                  <a:lnTo>
                    <a:pt x="956657" y="1796699"/>
                  </a:lnTo>
                  <a:lnTo>
                    <a:pt x="960426" y="1796699"/>
                  </a:lnTo>
                  <a:lnTo>
                    <a:pt x="957955" y="1808149"/>
                  </a:lnTo>
                  <a:close/>
                </a:path>
                <a:path w="1065529" h="3698875">
                  <a:moveTo>
                    <a:pt x="958096" y="1809399"/>
                  </a:moveTo>
                  <a:lnTo>
                    <a:pt x="957685" y="1809399"/>
                  </a:lnTo>
                  <a:lnTo>
                    <a:pt x="957955" y="1808149"/>
                  </a:lnTo>
                  <a:lnTo>
                    <a:pt x="958096" y="1809399"/>
                  </a:lnTo>
                  <a:close/>
                </a:path>
                <a:path w="1065529" h="3698875">
                  <a:moveTo>
                    <a:pt x="455335" y="1822099"/>
                  </a:moveTo>
                  <a:lnTo>
                    <a:pt x="451292" y="1822099"/>
                  </a:lnTo>
                  <a:lnTo>
                    <a:pt x="449861" y="1809399"/>
                  </a:lnTo>
                  <a:lnTo>
                    <a:pt x="455130" y="1809399"/>
                  </a:lnTo>
                  <a:lnTo>
                    <a:pt x="455335" y="1822099"/>
                  </a:lnTo>
                  <a:close/>
                </a:path>
                <a:path w="1065529" h="3698875">
                  <a:moveTo>
                    <a:pt x="477129" y="1822099"/>
                  </a:moveTo>
                  <a:lnTo>
                    <a:pt x="465958" y="1822099"/>
                  </a:lnTo>
                  <a:lnTo>
                    <a:pt x="472058" y="1809399"/>
                  </a:lnTo>
                  <a:lnTo>
                    <a:pt x="475416" y="1809399"/>
                  </a:lnTo>
                  <a:lnTo>
                    <a:pt x="477129" y="1822099"/>
                  </a:lnTo>
                  <a:close/>
                </a:path>
                <a:path w="1065529" h="3698875">
                  <a:moveTo>
                    <a:pt x="485245" y="1822099"/>
                  </a:moveTo>
                  <a:lnTo>
                    <a:pt x="482475" y="1809399"/>
                  </a:lnTo>
                  <a:lnTo>
                    <a:pt x="490348" y="1809399"/>
                  </a:lnTo>
                  <a:lnTo>
                    <a:pt x="485245" y="1822099"/>
                  </a:lnTo>
                  <a:close/>
                </a:path>
                <a:path w="1065529" h="3698875">
                  <a:moveTo>
                    <a:pt x="510573" y="1822099"/>
                  </a:moveTo>
                  <a:lnTo>
                    <a:pt x="503035" y="1809399"/>
                  </a:lnTo>
                  <a:lnTo>
                    <a:pt x="513520" y="1809399"/>
                  </a:lnTo>
                  <a:lnTo>
                    <a:pt x="510573" y="1822099"/>
                  </a:lnTo>
                  <a:close/>
                </a:path>
                <a:path w="1065529" h="3698875">
                  <a:moveTo>
                    <a:pt x="517289" y="1822099"/>
                  </a:moveTo>
                  <a:lnTo>
                    <a:pt x="514377" y="1822099"/>
                  </a:lnTo>
                  <a:lnTo>
                    <a:pt x="519290" y="1809399"/>
                  </a:lnTo>
                  <a:lnTo>
                    <a:pt x="517289" y="1822099"/>
                  </a:lnTo>
                  <a:close/>
                </a:path>
                <a:path w="1065529" h="3698875">
                  <a:moveTo>
                    <a:pt x="529222" y="1822099"/>
                  </a:moveTo>
                  <a:lnTo>
                    <a:pt x="519757" y="1822099"/>
                  </a:lnTo>
                  <a:lnTo>
                    <a:pt x="520442" y="1809399"/>
                  </a:lnTo>
                  <a:lnTo>
                    <a:pt x="527955" y="1809399"/>
                  </a:lnTo>
                  <a:lnTo>
                    <a:pt x="529222" y="1822099"/>
                  </a:lnTo>
                  <a:close/>
                </a:path>
                <a:path w="1065529" h="3698875">
                  <a:moveTo>
                    <a:pt x="558410" y="1822099"/>
                  </a:moveTo>
                  <a:lnTo>
                    <a:pt x="557382" y="1822099"/>
                  </a:lnTo>
                  <a:lnTo>
                    <a:pt x="554097" y="1809399"/>
                  </a:lnTo>
                  <a:lnTo>
                    <a:pt x="559506" y="1809399"/>
                  </a:lnTo>
                  <a:lnTo>
                    <a:pt x="558410" y="1822099"/>
                  </a:lnTo>
                  <a:close/>
                </a:path>
                <a:path w="1065529" h="3698875">
                  <a:moveTo>
                    <a:pt x="569032" y="1822099"/>
                  </a:moveTo>
                  <a:lnTo>
                    <a:pt x="566154" y="1822099"/>
                  </a:lnTo>
                  <a:lnTo>
                    <a:pt x="564140" y="1809399"/>
                  </a:lnTo>
                  <a:lnTo>
                    <a:pt x="572459" y="1809399"/>
                  </a:lnTo>
                  <a:lnTo>
                    <a:pt x="569032" y="1822099"/>
                  </a:lnTo>
                  <a:close/>
                </a:path>
                <a:path w="1065529" h="3698875">
                  <a:moveTo>
                    <a:pt x="880448" y="1822099"/>
                  </a:moveTo>
                  <a:lnTo>
                    <a:pt x="873389" y="1822099"/>
                  </a:lnTo>
                  <a:lnTo>
                    <a:pt x="875650" y="1809399"/>
                  </a:lnTo>
                  <a:lnTo>
                    <a:pt x="884217" y="1809399"/>
                  </a:lnTo>
                  <a:lnTo>
                    <a:pt x="880448" y="1822099"/>
                  </a:lnTo>
                  <a:close/>
                </a:path>
                <a:path w="1065529" h="3698875">
                  <a:moveTo>
                    <a:pt x="915537" y="1822099"/>
                  </a:moveTo>
                  <a:lnTo>
                    <a:pt x="906148" y="1822099"/>
                  </a:lnTo>
                  <a:lnTo>
                    <a:pt x="902927" y="1809399"/>
                  </a:lnTo>
                  <a:lnTo>
                    <a:pt x="911562" y="1809399"/>
                  </a:lnTo>
                  <a:lnTo>
                    <a:pt x="915537" y="1822099"/>
                  </a:lnTo>
                  <a:close/>
                </a:path>
                <a:path w="1065529" h="3698875">
                  <a:moveTo>
                    <a:pt x="929191" y="1822099"/>
                  </a:moveTo>
                  <a:lnTo>
                    <a:pt x="919786" y="1822099"/>
                  </a:lnTo>
                  <a:lnTo>
                    <a:pt x="916017" y="1809399"/>
                  </a:lnTo>
                  <a:lnTo>
                    <a:pt x="924266" y="1809399"/>
                  </a:lnTo>
                  <a:lnTo>
                    <a:pt x="929191" y="1822099"/>
                  </a:lnTo>
                  <a:close/>
                </a:path>
                <a:path w="1065529" h="3698875">
                  <a:moveTo>
                    <a:pt x="941374" y="1822099"/>
                  </a:moveTo>
                  <a:lnTo>
                    <a:pt x="930820" y="1822099"/>
                  </a:lnTo>
                  <a:lnTo>
                    <a:pt x="937331" y="1809399"/>
                  </a:lnTo>
                  <a:lnTo>
                    <a:pt x="940209" y="1809399"/>
                  </a:lnTo>
                  <a:lnTo>
                    <a:pt x="941374" y="1822099"/>
                  </a:lnTo>
                  <a:close/>
                </a:path>
                <a:path w="1065529" h="3698875">
                  <a:moveTo>
                    <a:pt x="955355" y="1822099"/>
                  </a:moveTo>
                  <a:lnTo>
                    <a:pt x="950694" y="1809399"/>
                  </a:lnTo>
                  <a:lnTo>
                    <a:pt x="956314" y="1809399"/>
                  </a:lnTo>
                  <a:lnTo>
                    <a:pt x="955355" y="1822099"/>
                  </a:lnTo>
                  <a:close/>
                </a:path>
                <a:path w="1065529" h="3698875">
                  <a:moveTo>
                    <a:pt x="448208" y="1834799"/>
                  </a:moveTo>
                  <a:lnTo>
                    <a:pt x="443753" y="1834799"/>
                  </a:lnTo>
                  <a:lnTo>
                    <a:pt x="445329" y="1822099"/>
                  </a:lnTo>
                  <a:lnTo>
                    <a:pt x="448208" y="1834799"/>
                  </a:lnTo>
                  <a:close/>
                </a:path>
                <a:path w="1065529" h="3698875">
                  <a:moveTo>
                    <a:pt x="457939" y="1834799"/>
                  </a:moveTo>
                  <a:lnTo>
                    <a:pt x="453348" y="1822099"/>
                  </a:lnTo>
                  <a:lnTo>
                    <a:pt x="460612" y="1822099"/>
                  </a:lnTo>
                  <a:lnTo>
                    <a:pt x="457939" y="1834799"/>
                  </a:lnTo>
                  <a:close/>
                </a:path>
                <a:path w="1065529" h="3698875">
                  <a:moveTo>
                    <a:pt x="476855" y="1834799"/>
                  </a:moveTo>
                  <a:lnTo>
                    <a:pt x="473702" y="1834799"/>
                  </a:lnTo>
                  <a:lnTo>
                    <a:pt x="470276" y="1822099"/>
                  </a:lnTo>
                  <a:lnTo>
                    <a:pt x="481378" y="1822099"/>
                  </a:lnTo>
                  <a:lnTo>
                    <a:pt x="481029" y="1823254"/>
                  </a:lnTo>
                  <a:lnTo>
                    <a:pt x="476855" y="1834799"/>
                  </a:lnTo>
                  <a:close/>
                </a:path>
                <a:path w="1065529" h="3698875">
                  <a:moveTo>
                    <a:pt x="489465" y="1834799"/>
                  </a:moveTo>
                  <a:lnTo>
                    <a:pt x="477540" y="1834799"/>
                  </a:lnTo>
                  <a:lnTo>
                    <a:pt x="481029" y="1823254"/>
                  </a:lnTo>
                  <a:lnTo>
                    <a:pt x="481447" y="1822099"/>
                  </a:lnTo>
                  <a:lnTo>
                    <a:pt x="487135" y="1822099"/>
                  </a:lnTo>
                  <a:lnTo>
                    <a:pt x="489465" y="1834799"/>
                  </a:lnTo>
                  <a:close/>
                </a:path>
                <a:path w="1065529" h="3698875">
                  <a:moveTo>
                    <a:pt x="499591" y="1834799"/>
                  </a:moveTo>
                  <a:lnTo>
                    <a:pt x="494742" y="1834799"/>
                  </a:lnTo>
                  <a:lnTo>
                    <a:pt x="491521" y="1822099"/>
                  </a:lnTo>
                  <a:lnTo>
                    <a:pt x="498546" y="1822099"/>
                  </a:lnTo>
                  <a:lnTo>
                    <a:pt x="499591" y="1834799"/>
                  </a:lnTo>
                  <a:close/>
                </a:path>
                <a:path w="1065529" h="3698875">
                  <a:moveTo>
                    <a:pt x="516613" y="1834799"/>
                  </a:moveTo>
                  <a:lnTo>
                    <a:pt x="508380" y="1834799"/>
                  </a:lnTo>
                  <a:lnTo>
                    <a:pt x="508664" y="1823254"/>
                  </a:lnTo>
                  <a:lnTo>
                    <a:pt x="508693" y="1822099"/>
                  </a:lnTo>
                  <a:lnTo>
                    <a:pt x="516813" y="1822099"/>
                  </a:lnTo>
                  <a:lnTo>
                    <a:pt x="516613" y="1834799"/>
                  </a:lnTo>
                  <a:close/>
                </a:path>
                <a:path w="1065529" h="3698875">
                  <a:moveTo>
                    <a:pt x="526610" y="1834799"/>
                  </a:moveTo>
                  <a:lnTo>
                    <a:pt x="524486" y="1822099"/>
                  </a:lnTo>
                  <a:lnTo>
                    <a:pt x="532435" y="1822099"/>
                  </a:lnTo>
                  <a:lnTo>
                    <a:pt x="526610" y="1834799"/>
                  </a:lnTo>
                  <a:close/>
                </a:path>
                <a:path w="1065529" h="3698875">
                  <a:moveTo>
                    <a:pt x="547590" y="1834799"/>
                  </a:moveTo>
                  <a:lnTo>
                    <a:pt x="539906" y="1834799"/>
                  </a:lnTo>
                  <a:lnTo>
                    <a:pt x="538466" y="1822099"/>
                  </a:lnTo>
                  <a:lnTo>
                    <a:pt x="548262" y="1822099"/>
                  </a:lnTo>
                  <a:lnTo>
                    <a:pt x="547590" y="1834799"/>
                  </a:lnTo>
                  <a:close/>
                </a:path>
                <a:path w="1065529" h="3698875">
                  <a:moveTo>
                    <a:pt x="551008" y="1834799"/>
                  </a:moveTo>
                  <a:lnTo>
                    <a:pt x="548678" y="1822099"/>
                  </a:lnTo>
                  <a:lnTo>
                    <a:pt x="553818" y="1822099"/>
                  </a:lnTo>
                  <a:lnTo>
                    <a:pt x="551008" y="1834799"/>
                  </a:lnTo>
                  <a:close/>
                </a:path>
                <a:path w="1065529" h="3698875">
                  <a:moveTo>
                    <a:pt x="572870" y="1834799"/>
                  </a:moveTo>
                  <a:lnTo>
                    <a:pt x="565263" y="1834799"/>
                  </a:lnTo>
                  <a:lnTo>
                    <a:pt x="569198" y="1822099"/>
                  </a:lnTo>
                  <a:lnTo>
                    <a:pt x="577917" y="1822099"/>
                  </a:lnTo>
                  <a:lnTo>
                    <a:pt x="572870" y="1834799"/>
                  </a:lnTo>
                  <a:close/>
                </a:path>
                <a:path w="1065529" h="3698875">
                  <a:moveTo>
                    <a:pt x="922939" y="1834799"/>
                  </a:moveTo>
                  <a:lnTo>
                    <a:pt x="919649" y="1834799"/>
                  </a:lnTo>
                  <a:lnTo>
                    <a:pt x="916428" y="1822099"/>
                  </a:lnTo>
                  <a:lnTo>
                    <a:pt x="927599" y="1822099"/>
                  </a:lnTo>
                  <a:lnTo>
                    <a:pt x="922939" y="1834799"/>
                  </a:lnTo>
                  <a:close/>
                </a:path>
                <a:path w="1065529" h="3698875">
                  <a:moveTo>
                    <a:pt x="935206" y="1834799"/>
                  </a:moveTo>
                  <a:lnTo>
                    <a:pt x="927805" y="1834799"/>
                  </a:lnTo>
                  <a:lnTo>
                    <a:pt x="930203" y="1822099"/>
                  </a:lnTo>
                  <a:lnTo>
                    <a:pt x="935206" y="1834799"/>
                  </a:lnTo>
                  <a:close/>
                </a:path>
                <a:path w="1065529" h="3698875">
                  <a:moveTo>
                    <a:pt x="950763" y="1834799"/>
                  </a:moveTo>
                  <a:lnTo>
                    <a:pt x="944184" y="1834799"/>
                  </a:lnTo>
                  <a:lnTo>
                    <a:pt x="942334" y="1822099"/>
                  </a:lnTo>
                  <a:lnTo>
                    <a:pt x="950215" y="1822099"/>
                  </a:lnTo>
                  <a:lnTo>
                    <a:pt x="950763" y="1834799"/>
                  </a:lnTo>
                  <a:close/>
                </a:path>
                <a:path w="1065529" h="3698875">
                  <a:moveTo>
                    <a:pt x="477540" y="1834799"/>
                  </a:moveTo>
                  <a:lnTo>
                    <a:pt x="476855" y="1834799"/>
                  </a:lnTo>
                  <a:lnTo>
                    <a:pt x="481029" y="1823254"/>
                  </a:lnTo>
                  <a:lnTo>
                    <a:pt x="477540" y="1834799"/>
                  </a:lnTo>
                  <a:close/>
                </a:path>
                <a:path w="1065529" h="3698875">
                  <a:moveTo>
                    <a:pt x="461298" y="1847499"/>
                  </a:moveTo>
                  <a:lnTo>
                    <a:pt x="457391" y="1847499"/>
                  </a:lnTo>
                  <a:lnTo>
                    <a:pt x="453279" y="1834799"/>
                  </a:lnTo>
                  <a:lnTo>
                    <a:pt x="463285" y="1834799"/>
                  </a:lnTo>
                  <a:lnTo>
                    <a:pt x="463536" y="1837128"/>
                  </a:lnTo>
                  <a:lnTo>
                    <a:pt x="461298" y="1847499"/>
                  </a:lnTo>
                  <a:close/>
                </a:path>
                <a:path w="1065529" h="3698875">
                  <a:moveTo>
                    <a:pt x="463536" y="1837128"/>
                  </a:moveTo>
                  <a:lnTo>
                    <a:pt x="463285" y="1834799"/>
                  </a:lnTo>
                  <a:lnTo>
                    <a:pt x="464039" y="1834799"/>
                  </a:lnTo>
                  <a:lnTo>
                    <a:pt x="463536" y="1837128"/>
                  </a:lnTo>
                  <a:close/>
                </a:path>
                <a:path w="1065529" h="3698875">
                  <a:moveTo>
                    <a:pt x="464656" y="1847499"/>
                  </a:moveTo>
                  <a:lnTo>
                    <a:pt x="463536" y="1837128"/>
                  </a:lnTo>
                  <a:lnTo>
                    <a:pt x="464039" y="1834799"/>
                  </a:lnTo>
                  <a:lnTo>
                    <a:pt x="468494" y="1834799"/>
                  </a:lnTo>
                  <a:lnTo>
                    <a:pt x="467588" y="1841253"/>
                  </a:lnTo>
                  <a:lnTo>
                    <a:pt x="464656" y="1847499"/>
                  </a:lnTo>
                  <a:close/>
                </a:path>
                <a:path w="1065529" h="3698875">
                  <a:moveTo>
                    <a:pt x="467588" y="1841253"/>
                  </a:moveTo>
                  <a:lnTo>
                    <a:pt x="468494" y="1834799"/>
                  </a:lnTo>
                  <a:lnTo>
                    <a:pt x="470618" y="1834799"/>
                  </a:lnTo>
                  <a:lnTo>
                    <a:pt x="467588" y="1841253"/>
                  </a:lnTo>
                  <a:close/>
                </a:path>
                <a:path w="1065529" h="3698875">
                  <a:moveTo>
                    <a:pt x="473085" y="1847499"/>
                  </a:moveTo>
                  <a:lnTo>
                    <a:pt x="466712" y="1847499"/>
                  </a:lnTo>
                  <a:lnTo>
                    <a:pt x="467588" y="1841253"/>
                  </a:lnTo>
                  <a:lnTo>
                    <a:pt x="470618" y="1834799"/>
                  </a:lnTo>
                  <a:lnTo>
                    <a:pt x="475210" y="1834799"/>
                  </a:lnTo>
                  <a:lnTo>
                    <a:pt x="473085" y="1847499"/>
                  </a:lnTo>
                  <a:close/>
                </a:path>
                <a:path w="1065529" h="3698875">
                  <a:moveTo>
                    <a:pt x="505776" y="1847499"/>
                  </a:moveTo>
                  <a:lnTo>
                    <a:pt x="495428" y="1847499"/>
                  </a:lnTo>
                  <a:lnTo>
                    <a:pt x="499608" y="1834799"/>
                  </a:lnTo>
                  <a:lnTo>
                    <a:pt x="503857" y="1834799"/>
                  </a:lnTo>
                  <a:lnTo>
                    <a:pt x="505776" y="1847499"/>
                  </a:lnTo>
                  <a:close/>
                </a:path>
                <a:path w="1065529" h="3698875">
                  <a:moveTo>
                    <a:pt x="516536" y="1847499"/>
                  </a:moveTo>
                  <a:lnTo>
                    <a:pt x="506445" y="1847499"/>
                  </a:lnTo>
                  <a:lnTo>
                    <a:pt x="509434" y="1834799"/>
                  </a:lnTo>
                  <a:lnTo>
                    <a:pt x="514517" y="1834799"/>
                  </a:lnTo>
                  <a:lnTo>
                    <a:pt x="516536" y="1847499"/>
                  </a:lnTo>
                  <a:close/>
                </a:path>
                <a:path w="1065529" h="3698875">
                  <a:moveTo>
                    <a:pt x="535931" y="1847499"/>
                  </a:moveTo>
                  <a:lnTo>
                    <a:pt x="527707" y="1847499"/>
                  </a:lnTo>
                  <a:lnTo>
                    <a:pt x="526336" y="1834799"/>
                  </a:lnTo>
                  <a:lnTo>
                    <a:pt x="533052" y="1834799"/>
                  </a:lnTo>
                  <a:lnTo>
                    <a:pt x="535931" y="1847499"/>
                  </a:lnTo>
                  <a:close/>
                </a:path>
                <a:path w="1065529" h="3698875">
                  <a:moveTo>
                    <a:pt x="592677" y="1860199"/>
                  </a:moveTo>
                  <a:lnTo>
                    <a:pt x="589592" y="1847499"/>
                  </a:lnTo>
                  <a:lnTo>
                    <a:pt x="592351" y="1834799"/>
                  </a:lnTo>
                  <a:lnTo>
                    <a:pt x="595105" y="1834799"/>
                  </a:lnTo>
                  <a:lnTo>
                    <a:pt x="595418" y="1847499"/>
                  </a:lnTo>
                  <a:lnTo>
                    <a:pt x="597679" y="1847499"/>
                  </a:lnTo>
                  <a:lnTo>
                    <a:pt x="592677" y="1860199"/>
                  </a:lnTo>
                  <a:close/>
                </a:path>
                <a:path w="1065529" h="3698875">
                  <a:moveTo>
                    <a:pt x="625161" y="1847499"/>
                  </a:moveTo>
                  <a:lnTo>
                    <a:pt x="614813" y="1847499"/>
                  </a:lnTo>
                  <a:lnTo>
                    <a:pt x="617348" y="1834799"/>
                  </a:lnTo>
                  <a:lnTo>
                    <a:pt x="620775" y="1834799"/>
                  </a:lnTo>
                  <a:lnTo>
                    <a:pt x="625161" y="1847499"/>
                  </a:lnTo>
                  <a:close/>
                </a:path>
                <a:path w="1065529" h="3698875">
                  <a:moveTo>
                    <a:pt x="835216" y="1847499"/>
                  </a:moveTo>
                  <a:lnTo>
                    <a:pt x="828089" y="1847499"/>
                  </a:lnTo>
                  <a:lnTo>
                    <a:pt x="825347" y="1834799"/>
                  </a:lnTo>
                  <a:lnTo>
                    <a:pt x="833571" y="1834799"/>
                  </a:lnTo>
                  <a:lnTo>
                    <a:pt x="835216" y="1847499"/>
                  </a:lnTo>
                  <a:close/>
                </a:path>
                <a:path w="1065529" h="3698875">
                  <a:moveTo>
                    <a:pt x="866878" y="1847499"/>
                  </a:moveTo>
                  <a:lnTo>
                    <a:pt x="865919" y="1834799"/>
                  </a:lnTo>
                  <a:lnTo>
                    <a:pt x="873800" y="1834799"/>
                  </a:lnTo>
                  <a:lnTo>
                    <a:pt x="866878" y="1847499"/>
                  </a:lnTo>
                  <a:close/>
                </a:path>
                <a:path w="1065529" h="3698875">
                  <a:moveTo>
                    <a:pt x="925792" y="1847499"/>
                  </a:moveTo>
                  <a:lnTo>
                    <a:pt x="922802" y="1847499"/>
                  </a:lnTo>
                  <a:lnTo>
                    <a:pt x="922633" y="1841253"/>
                  </a:lnTo>
                  <a:lnTo>
                    <a:pt x="922522" y="1837128"/>
                  </a:lnTo>
                  <a:lnTo>
                    <a:pt x="922459" y="1834799"/>
                  </a:lnTo>
                  <a:lnTo>
                    <a:pt x="927942" y="1834799"/>
                  </a:lnTo>
                  <a:lnTo>
                    <a:pt x="925792" y="1847499"/>
                  </a:lnTo>
                  <a:close/>
                </a:path>
                <a:path w="1065529" h="3698875">
                  <a:moveTo>
                    <a:pt x="942882" y="1847499"/>
                  </a:moveTo>
                  <a:lnTo>
                    <a:pt x="937468" y="1847499"/>
                  </a:lnTo>
                  <a:lnTo>
                    <a:pt x="936964" y="1837128"/>
                  </a:lnTo>
                  <a:lnTo>
                    <a:pt x="936851" y="1834799"/>
                  </a:lnTo>
                  <a:lnTo>
                    <a:pt x="942951" y="1834799"/>
                  </a:lnTo>
                  <a:lnTo>
                    <a:pt x="942882" y="1847499"/>
                  </a:lnTo>
                  <a:close/>
                </a:path>
                <a:path w="1065529" h="3698875">
                  <a:moveTo>
                    <a:pt x="954875" y="1847499"/>
                  </a:moveTo>
                  <a:lnTo>
                    <a:pt x="944604" y="1847499"/>
                  </a:lnTo>
                  <a:lnTo>
                    <a:pt x="949068" y="1834799"/>
                  </a:lnTo>
                  <a:lnTo>
                    <a:pt x="954875" y="1847499"/>
                  </a:lnTo>
                  <a:close/>
                </a:path>
                <a:path w="1065529" h="3698875">
                  <a:moveTo>
                    <a:pt x="445741" y="1860199"/>
                  </a:moveTo>
                  <a:lnTo>
                    <a:pt x="438888" y="1860199"/>
                  </a:lnTo>
                  <a:lnTo>
                    <a:pt x="440327" y="1847499"/>
                  </a:lnTo>
                  <a:lnTo>
                    <a:pt x="450401" y="1847499"/>
                  </a:lnTo>
                  <a:lnTo>
                    <a:pt x="445741" y="1860199"/>
                  </a:lnTo>
                  <a:close/>
                </a:path>
                <a:path w="1065529" h="3698875">
                  <a:moveTo>
                    <a:pt x="465150" y="1860199"/>
                  </a:moveTo>
                  <a:lnTo>
                    <a:pt x="459379" y="1860199"/>
                  </a:lnTo>
                  <a:lnTo>
                    <a:pt x="460681" y="1847499"/>
                  </a:lnTo>
                  <a:lnTo>
                    <a:pt x="466909" y="1847499"/>
                  </a:lnTo>
                  <a:lnTo>
                    <a:pt x="465306" y="1859073"/>
                  </a:lnTo>
                  <a:lnTo>
                    <a:pt x="465255" y="1859437"/>
                  </a:lnTo>
                  <a:lnTo>
                    <a:pt x="465150" y="1860199"/>
                  </a:lnTo>
                  <a:close/>
                </a:path>
                <a:path w="1065529" h="3698875">
                  <a:moveTo>
                    <a:pt x="486449" y="1860199"/>
                  </a:moveTo>
                  <a:lnTo>
                    <a:pt x="476786" y="1860199"/>
                  </a:lnTo>
                  <a:lnTo>
                    <a:pt x="479391" y="1847499"/>
                  </a:lnTo>
                  <a:lnTo>
                    <a:pt x="486698" y="1859073"/>
                  </a:lnTo>
                  <a:lnTo>
                    <a:pt x="486449" y="1860199"/>
                  </a:lnTo>
                  <a:close/>
                </a:path>
                <a:path w="1065529" h="3698875">
                  <a:moveTo>
                    <a:pt x="495221" y="1860199"/>
                  </a:moveTo>
                  <a:lnTo>
                    <a:pt x="487409" y="1860199"/>
                  </a:lnTo>
                  <a:lnTo>
                    <a:pt x="486698" y="1859073"/>
                  </a:lnTo>
                  <a:lnTo>
                    <a:pt x="489259" y="1847499"/>
                  </a:lnTo>
                  <a:lnTo>
                    <a:pt x="495221" y="1860199"/>
                  </a:lnTo>
                  <a:close/>
                </a:path>
                <a:path w="1065529" h="3698875">
                  <a:moveTo>
                    <a:pt x="503240" y="1860199"/>
                  </a:moveTo>
                  <a:lnTo>
                    <a:pt x="495976" y="1860199"/>
                  </a:lnTo>
                  <a:lnTo>
                    <a:pt x="499334" y="1847499"/>
                  </a:lnTo>
                  <a:lnTo>
                    <a:pt x="503240" y="1860199"/>
                  </a:lnTo>
                  <a:close/>
                </a:path>
                <a:path w="1065529" h="3698875">
                  <a:moveTo>
                    <a:pt x="516193" y="1860199"/>
                  </a:moveTo>
                  <a:lnTo>
                    <a:pt x="508723" y="1860199"/>
                  </a:lnTo>
                  <a:lnTo>
                    <a:pt x="511258" y="1847499"/>
                  </a:lnTo>
                  <a:lnTo>
                    <a:pt x="519003" y="1847499"/>
                  </a:lnTo>
                  <a:lnTo>
                    <a:pt x="516193" y="1860199"/>
                  </a:lnTo>
                  <a:close/>
                </a:path>
                <a:path w="1065529" h="3698875">
                  <a:moveTo>
                    <a:pt x="527159" y="1860199"/>
                  </a:moveTo>
                  <a:lnTo>
                    <a:pt x="524828" y="1860199"/>
                  </a:lnTo>
                  <a:lnTo>
                    <a:pt x="521878" y="1847499"/>
                  </a:lnTo>
                  <a:lnTo>
                    <a:pt x="529077" y="1847499"/>
                  </a:lnTo>
                  <a:lnTo>
                    <a:pt x="527516" y="1859073"/>
                  </a:lnTo>
                  <a:lnTo>
                    <a:pt x="527467" y="1859437"/>
                  </a:lnTo>
                  <a:lnTo>
                    <a:pt x="527159" y="1860199"/>
                  </a:lnTo>
                  <a:close/>
                </a:path>
                <a:path w="1065529" h="3698875">
                  <a:moveTo>
                    <a:pt x="537507" y="1860199"/>
                  </a:moveTo>
                  <a:lnTo>
                    <a:pt x="527364" y="1860199"/>
                  </a:lnTo>
                  <a:lnTo>
                    <a:pt x="527467" y="1859437"/>
                  </a:lnTo>
                  <a:lnTo>
                    <a:pt x="532299" y="1847499"/>
                  </a:lnTo>
                  <a:lnTo>
                    <a:pt x="535588" y="1847499"/>
                  </a:lnTo>
                  <a:lnTo>
                    <a:pt x="537337" y="1859073"/>
                  </a:lnTo>
                  <a:lnTo>
                    <a:pt x="537392" y="1859437"/>
                  </a:lnTo>
                  <a:lnTo>
                    <a:pt x="537507" y="1860199"/>
                  </a:lnTo>
                  <a:close/>
                </a:path>
                <a:path w="1065529" h="3698875">
                  <a:moveTo>
                    <a:pt x="543470" y="1860199"/>
                  </a:moveTo>
                  <a:lnTo>
                    <a:pt x="541688" y="1847499"/>
                  </a:lnTo>
                  <a:lnTo>
                    <a:pt x="546005" y="1847499"/>
                  </a:lnTo>
                  <a:lnTo>
                    <a:pt x="543470" y="1860199"/>
                  </a:lnTo>
                  <a:close/>
                </a:path>
                <a:path w="1065529" h="3698875">
                  <a:moveTo>
                    <a:pt x="565674" y="1860199"/>
                  </a:moveTo>
                  <a:lnTo>
                    <a:pt x="562384" y="1847499"/>
                  </a:lnTo>
                  <a:lnTo>
                    <a:pt x="568073" y="1847499"/>
                  </a:lnTo>
                  <a:lnTo>
                    <a:pt x="565674" y="1860199"/>
                  </a:lnTo>
                  <a:close/>
                </a:path>
                <a:path w="1065529" h="3698875">
                  <a:moveTo>
                    <a:pt x="618376" y="1860199"/>
                  </a:moveTo>
                  <a:lnTo>
                    <a:pt x="608987" y="1860199"/>
                  </a:lnTo>
                  <a:lnTo>
                    <a:pt x="613168" y="1847499"/>
                  </a:lnTo>
                  <a:lnTo>
                    <a:pt x="619473" y="1847499"/>
                  </a:lnTo>
                  <a:lnTo>
                    <a:pt x="618473" y="1859073"/>
                  </a:lnTo>
                  <a:lnTo>
                    <a:pt x="618376" y="1860199"/>
                  </a:lnTo>
                  <a:close/>
                </a:path>
                <a:path w="1065529" h="3698875">
                  <a:moveTo>
                    <a:pt x="873046" y="1860199"/>
                  </a:moveTo>
                  <a:lnTo>
                    <a:pt x="869620" y="1860199"/>
                  </a:lnTo>
                  <a:lnTo>
                    <a:pt x="865165" y="1847499"/>
                  </a:lnTo>
                  <a:lnTo>
                    <a:pt x="876062" y="1847499"/>
                  </a:lnTo>
                  <a:lnTo>
                    <a:pt x="873046" y="1860199"/>
                  </a:lnTo>
                  <a:close/>
                </a:path>
                <a:path w="1065529" h="3698875">
                  <a:moveTo>
                    <a:pt x="886205" y="1860199"/>
                  </a:moveTo>
                  <a:lnTo>
                    <a:pt x="880242" y="1860199"/>
                  </a:lnTo>
                  <a:lnTo>
                    <a:pt x="879214" y="1847499"/>
                  </a:lnTo>
                  <a:lnTo>
                    <a:pt x="886205" y="1860199"/>
                  </a:lnTo>
                  <a:close/>
                </a:path>
                <a:path w="1065529" h="3698875">
                  <a:moveTo>
                    <a:pt x="900460" y="1860199"/>
                  </a:moveTo>
                  <a:lnTo>
                    <a:pt x="895799" y="1860199"/>
                  </a:lnTo>
                  <a:lnTo>
                    <a:pt x="898266" y="1847499"/>
                  </a:lnTo>
                  <a:lnTo>
                    <a:pt x="907381" y="1847499"/>
                  </a:lnTo>
                  <a:lnTo>
                    <a:pt x="900460" y="1860199"/>
                  </a:lnTo>
                  <a:close/>
                </a:path>
                <a:path w="1065529" h="3698875">
                  <a:moveTo>
                    <a:pt x="920471" y="1860199"/>
                  </a:moveTo>
                  <a:lnTo>
                    <a:pt x="912796" y="1860199"/>
                  </a:lnTo>
                  <a:lnTo>
                    <a:pt x="911082" y="1847499"/>
                  </a:lnTo>
                  <a:lnTo>
                    <a:pt x="919033" y="1847499"/>
                  </a:lnTo>
                  <a:lnTo>
                    <a:pt x="920344" y="1859073"/>
                  </a:lnTo>
                  <a:lnTo>
                    <a:pt x="920385" y="1859437"/>
                  </a:lnTo>
                  <a:lnTo>
                    <a:pt x="920471" y="1860199"/>
                  </a:lnTo>
                  <a:close/>
                </a:path>
                <a:path w="1065529" h="3698875">
                  <a:moveTo>
                    <a:pt x="950943" y="1860199"/>
                  </a:moveTo>
                  <a:lnTo>
                    <a:pt x="949598" y="1847499"/>
                  </a:lnTo>
                  <a:lnTo>
                    <a:pt x="953419" y="1847499"/>
                  </a:lnTo>
                  <a:lnTo>
                    <a:pt x="950943" y="1860199"/>
                  </a:lnTo>
                  <a:close/>
                </a:path>
                <a:path w="1065529" h="3698875">
                  <a:moveTo>
                    <a:pt x="487409" y="1860199"/>
                  </a:moveTo>
                  <a:lnTo>
                    <a:pt x="486449" y="1860199"/>
                  </a:lnTo>
                  <a:lnTo>
                    <a:pt x="486618" y="1859437"/>
                  </a:lnTo>
                  <a:lnTo>
                    <a:pt x="486698" y="1859073"/>
                  </a:lnTo>
                  <a:lnTo>
                    <a:pt x="487409" y="1860199"/>
                  </a:lnTo>
                  <a:close/>
                </a:path>
                <a:path w="1065529" h="3698875">
                  <a:moveTo>
                    <a:pt x="527364" y="1860199"/>
                  </a:moveTo>
                  <a:lnTo>
                    <a:pt x="527159" y="1860199"/>
                  </a:lnTo>
                  <a:lnTo>
                    <a:pt x="527467" y="1859437"/>
                  </a:lnTo>
                  <a:lnTo>
                    <a:pt x="527364" y="1860199"/>
                  </a:lnTo>
                  <a:close/>
                </a:path>
                <a:path w="1065529" h="3698875">
                  <a:moveTo>
                    <a:pt x="476786" y="1872899"/>
                  </a:moveTo>
                  <a:lnTo>
                    <a:pt x="473496" y="1872899"/>
                  </a:lnTo>
                  <a:lnTo>
                    <a:pt x="469385" y="1860199"/>
                  </a:lnTo>
                  <a:lnTo>
                    <a:pt x="482132" y="1860199"/>
                  </a:lnTo>
                  <a:lnTo>
                    <a:pt x="476786" y="1872899"/>
                  </a:lnTo>
                  <a:close/>
                </a:path>
                <a:path w="1065529" h="3698875">
                  <a:moveTo>
                    <a:pt x="495496" y="1872899"/>
                  </a:moveTo>
                  <a:lnTo>
                    <a:pt x="486175" y="1872899"/>
                  </a:lnTo>
                  <a:lnTo>
                    <a:pt x="488095" y="1860199"/>
                  </a:lnTo>
                  <a:lnTo>
                    <a:pt x="498306" y="1860199"/>
                  </a:lnTo>
                  <a:lnTo>
                    <a:pt x="495496" y="1872899"/>
                  </a:lnTo>
                  <a:close/>
                </a:path>
                <a:path w="1065529" h="3698875">
                  <a:moveTo>
                    <a:pt x="509682" y="1872899"/>
                  </a:moveTo>
                  <a:lnTo>
                    <a:pt x="503514" y="1872899"/>
                  </a:lnTo>
                  <a:lnTo>
                    <a:pt x="505296" y="1860199"/>
                  </a:lnTo>
                  <a:lnTo>
                    <a:pt x="510779" y="1860199"/>
                  </a:lnTo>
                  <a:lnTo>
                    <a:pt x="509682" y="1872899"/>
                  </a:lnTo>
                  <a:close/>
                </a:path>
                <a:path w="1065529" h="3698875">
                  <a:moveTo>
                    <a:pt x="513785" y="1872899"/>
                  </a:moveTo>
                  <a:lnTo>
                    <a:pt x="511190" y="1860199"/>
                  </a:lnTo>
                  <a:lnTo>
                    <a:pt x="516887" y="1860199"/>
                  </a:lnTo>
                  <a:lnTo>
                    <a:pt x="513785" y="1872899"/>
                  </a:lnTo>
                  <a:close/>
                </a:path>
                <a:path w="1065529" h="3698875">
                  <a:moveTo>
                    <a:pt x="531887" y="1872899"/>
                  </a:moveTo>
                  <a:lnTo>
                    <a:pt x="523800" y="1872899"/>
                  </a:lnTo>
                  <a:lnTo>
                    <a:pt x="525034" y="1860199"/>
                  </a:lnTo>
                  <a:lnTo>
                    <a:pt x="533121" y="1860199"/>
                  </a:lnTo>
                  <a:lnTo>
                    <a:pt x="531887" y="1872899"/>
                  </a:lnTo>
                  <a:close/>
                </a:path>
                <a:path w="1065529" h="3698875">
                  <a:moveTo>
                    <a:pt x="551145" y="1872899"/>
                  </a:moveTo>
                  <a:lnTo>
                    <a:pt x="548472" y="1860199"/>
                  </a:lnTo>
                  <a:lnTo>
                    <a:pt x="558547" y="1860199"/>
                  </a:lnTo>
                  <a:lnTo>
                    <a:pt x="551145" y="1872899"/>
                  </a:lnTo>
                  <a:close/>
                </a:path>
                <a:path w="1065529" h="3698875">
                  <a:moveTo>
                    <a:pt x="926571" y="1872899"/>
                  </a:moveTo>
                  <a:lnTo>
                    <a:pt x="916702" y="1872899"/>
                  </a:lnTo>
                  <a:lnTo>
                    <a:pt x="924926" y="1860199"/>
                  </a:lnTo>
                  <a:lnTo>
                    <a:pt x="926571" y="1872899"/>
                  </a:lnTo>
                  <a:close/>
                </a:path>
                <a:path w="1065529" h="3698875">
                  <a:moveTo>
                    <a:pt x="934658" y="1872899"/>
                  </a:moveTo>
                  <a:lnTo>
                    <a:pt x="927325" y="1872899"/>
                  </a:lnTo>
                  <a:lnTo>
                    <a:pt x="927051" y="1860199"/>
                  </a:lnTo>
                  <a:lnTo>
                    <a:pt x="935823" y="1860199"/>
                  </a:lnTo>
                  <a:lnTo>
                    <a:pt x="934658" y="1872899"/>
                  </a:lnTo>
                  <a:close/>
                </a:path>
                <a:path w="1065529" h="3698875">
                  <a:moveTo>
                    <a:pt x="953093" y="1872899"/>
                  </a:moveTo>
                  <a:lnTo>
                    <a:pt x="948296" y="1872899"/>
                  </a:lnTo>
                  <a:lnTo>
                    <a:pt x="947748" y="1860199"/>
                  </a:lnTo>
                  <a:lnTo>
                    <a:pt x="955012" y="1860199"/>
                  </a:lnTo>
                  <a:lnTo>
                    <a:pt x="953093" y="1872899"/>
                  </a:lnTo>
                  <a:close/>
                </a:path>
                <a:path w="1065529" h="3698875">
                  <a:moveTo>
                    <a:pt x="451291" y="1885595"/>
                  </a:moveTo>
                  <a:lnTo>
                    <a:pt x="447165" y="1885595"/>
                  </a:lnTo>
                  <a:lnTo>
                    <a:pt x="445372" y="1872899"/>
                  </a:lnTo>
                  <a:lnTo>
                    <a:pt x="450469" y="1872899"/>
                  </a:lnTo>
                  <a:lnTo>
                    <a:pt x="451271" y="1885285"/>
                  </a:lnTo>
                  <a:lnTo>
                    <a:pt x="451291" y="1885595"/>
                  </a:lnTo>
                  <a:close/>
                </a:path>
                <a:path w="1065529" h="3698875">
                  <a:moveTo>
                    <a:pt x="461024" y="1885595"/>
                  </a:moveTo>
                  <a:lnTo>
                    <a:pt x="453073" y="1885595"/>
                  </a:lnTo>
                  <a:lnTo>
                    <a:pt x="452183" y="1872899"/>
                  </a:lnTo>
                  <a:lnTo>
                    <a:pt x="460955" y="1872899"/>
                  </a:lnTo>
                  <a:lnTo>
                    <a:pt x="461024" y="1885595"/>
                  </a:lnTo>
                  <a:close/>
                </a:path>
                <a:path w="1065529" h="3698875">
                  <a:moveTo>
                    <a:pt x="469697" y="1885595"/>
                  </a:moveTo>
                  <a:lnTo>
                    <a:pt x="466266" y="1885595"/>
                  </a:lnTo>
                  <a:lnTo>
                    <a:pt x="463349" y="1872899"/>
                  </a:lnTo>
                  <a:lnTo>
                    <a:pt x="468631" y="1872899"/>
                  </a:lnTo>
                  <a:lnTo>
                    <a:pt x="469671" y="1885285"/>
                  </a:lnTo>
                  <a:lnTo>
                    <a:pt x="469697" y="1885595"/>
                  </a:lnTo>
                  <a:close/>
                </a:path>
                <a:path w="1065529" h="3698875">
                  <a:moveTo>
                    <a:pt x="499196" y="1885595"/>
                  </a:moveTo>
                  <a:lnTo>
                    <a:pt x="491454" y="1885595"/>
                  </a:lnTo>
                  <a:lnTo>
                    <a:pt x="495085" y="1872899"/>
                  </a:lnTo>
                  <a:lnTo>
                    <a:pt x="499096" y="1885285"/>
                  </a:lnTo>
                  <a:lnTo>
                    <a:pt x="499196" y="1885595"/>
                  </a:lnTo>
                  <a:close/>
                </a:path>
                <a:path w="1065529" h="3698875">
                  <a:moveTo>
                    <a:pt x="506187" y="1885595"/>
                  </a:moveTo>
                  <a:lnTo>
                    <a:pt x="500498" y="1885595"/>
                  </a:lnTo>
                  <a:lnTo>
                    <a:pt x="499745" y="1872899"/>
                  </a:lnTo>
                  <a:lnTo>
                    <a:pt x="506598" y="1872899"/>
                  </a:lnTo>
                  <a:lnTo>
                    <a:pt x="506197" y="1885285"/>
                  </a:lnTo>
                  <a:lnTo>
                    <a:pt x="506187" y="1885595"/>
                  </a:lnTo>
                  <a:close/>
                </a:path>
                <a:path w="1065529" h="3698875">
                  <a:moveTo>
                    <a:pt x="520374" y="1885595"/>
                  </a:moveTo>
                  <a:lnTo>
                    <a:pt x="511755" y="1885595"/>
                  </a:lnTo>
                  <a:lnTo>
                    <a:pt x="511141" y="1872899"/>
                  </a:lnTo>
                  <a:lnTo>
                    <a:pt x="522567" y="1872899"/>
                  </a:lnTo>
                  <a:lnTo>
                    <a:pt x="520428" y="1885285"/>
                  </a:lnTo>
                  <a:lnTo>
                    <a:pt x="520374" y="1885595"/>
                  </a:lnTo>
                  <a:close/>
                </a:path>
                <a:path w="1065529" h="3698875">
                  <a:moveTo>
                    <a:pt x="539494" y="1885595"/>
                  </a:moveTo>
                  <a:lnTo>
                    <a:pt x="528939" y="1885595"/>
                  </a:lnTo>
                  <a:lnTo>
                    <a:pt x="526747" y="1872899"/>
                  </a:lnTo>
                  <a:lnTo>
                    <a:pt x="537781" y="1872899"/>
                  </a:lnTo>
                  <a:lnTo>
                    <a:pt x="539452" y="1885285"/>
                  </a:lnTo>
                  <a:lnTo>
                    <a:pt x="539494" y="1885595"/>
                  </a:lnTo>
                  <a:close/>
                </a:path>
                <a:path w="1065529" h="3698875">
                  <a:moveTo>
                    <a:pt x="565512" y="1885595"/>
                  </a:moveTo>
                  <a:lnTo>
                    <a:pt x="560397" y="1885595"/>
                  </a:lnTo>
                  <a:lnTo>
                    <a:pt x="560770" y="1872899"/>
                  </a:lnTo>
                  <a:lnTo>
                    <a:pt x="566671" y="1872899"/>
                  </a:lnTo>
                  <a:lnTo>
                    <a:pt x="565540" y="1885285"/>
                  </a:lnTo>
                  <a:lnTo>
                    <a:pt x="565512" y="1885595"/>
                  </a:lnTo>
                  <a:close/>
                </a:path>
                <a:path w="1065529" h="3698875">
                  <a:moveTo>
                    <a:pt x="590482" y="1885595"/>
                  </a:moveTo>
                  <a:lnTo>
                    <a:pt x="579930" y="1885595"/>
                  </a:lnTo>
                  <a:lnTo>
                    <a:pt x="584658" y="1872899"/>
                  </a:lnTo>
                  <a:lnTo>
                    <a:pt x="587468" y="1872899"/>
                  </a:lnTo>
                  <a:lnTo>
                    <a:pt x="590409" y="1885285"/>
                  </a:lnTo>
                  <a:lnTo>
                    <a:pt x="590482" y="1885595"/>
                  </a:lnTo>
                  <a:close/>
                </a:path>
                <a:path w="1065529" h="3698875">
                  <a:moveTo>
                    <a:pt x="870581" y="1885595"/>
                  </a:moveTo>
                  <a:lnTo>
                    <a:pt x="868386" y="1872899"/>
                  </a:lnTo>
                  <a:lnTo>
                    <a:pt x="876268" y="1872899"/>
                  </a:lnTo>
                  <a:lnTo>
                    <a:pt x="870581" y="1885595"/>
                  </a:lnTo>
                  <a:close/>
                </a:path>
                <a:path w="1065529" h="3698875">
                  <a:moveTo>
                    <a:pt x="899913" y="1885595"/>
                  </a:moveTo>
                  <a:lnTo>
                    <a:pt x="897102" y="1872899"/>
                  </a:lnTo>
                  <a:lnTo>
                    <a:pt x="903133" y="1872899"/>
                  </a:lnTo>
                  <a:lnTo>
                    <a:pt x="899991" y="1885285"/>
                  </a:lnTo>
                  <a:lnTo>
                    <a:pt x="899913" y="1885595"/>
                  </a:lnTo>
                  <a:close/>
                </a:path>
                <a:path w="1065529" h="3698875">
                  <a:moveTo>
                    <a:pt x="936211" y="1885595"/>
                  </a:moveTo>
                  <a:lnTo>
                    <a:pt x="926776" y="1885595"/>
                  </a:lnTo>
                  <a:lnTo>
                    <a:pt x="927051" y="1872899"/>
                  </a:lnTo>
                  <a:lnTo>
                    <a:pt x="935000" y="1872899"/>
                  </a:lnTo>
                  <a:lnTo>
                    <a:pt x="936182" y="1885285"/>
                  </a:lnTo>
                  <a:lnTo>
                    <a:pt x="936211" y="1885595"/>
                  </a:lnTo>
                  <a:close/>
                </a:path>
                <a:path w="1065529" h="3698875">
                  <a:moveTo>
                    <a:pt x="951722" y="1885595"/>
                  </a:moveTo>
                  <a:lnTo>
                    <a:pt x="944870" y="1885595"/>
                  </a:lnTo>
                  <a:lnTo>
                    <a:pt x="948502" y="1872899"/>
                  </a:lnTo>
                  <a:lnTo>
                    <a:pt x="951643" y="1885285"/>
                  </a:lnTo>
                  <a:lnTo>
                    <a:pt x="951722" y="1885595"/>
                  </a:lnTo>
                  <a:close/>
                </a:path>
                <a:path w="1065529" h="3698875">
                  <a:moveTo>
                    <a:pt x="449236" y="1894563"/>
                  </a:moveTo>
                  <a:lnTo>
                    <a:pt x="449236" y="1885595"/>
                  </a:lnTo>
                  <a:lnTo>
                    <a:pt x="454172" y="1885595"/>
                  </a:lnTo>
                  <a:lnTo>
                    <a:pt x="449236" y="1894563"/>
                  </a:lnTo>
                  <a:close/>
                </a:path>
                <a:path w="1065529" h="3698875">
                  <a:moveTo>
                    <a:pt x="456089" y="1898299"/>
                  </a:moveTo>
                  <a:lnTo>
                    <a:pt x="449236" y="1898299"/>
                  </a:lnTo>
                  <a:lnTo>
                    <a:pt x="449236" y="1894563"/>
                  </a:lnTo>
                  <a:lnTo>
                    <a:pt x="454172" y="1885595"/>
                  </a:lnTo>
                  <a:lnTo>
                    <a:pt x="456059" y="1898097"/>
                  </a:lnTo>
                  <a:lnTo>
                    <a:pt x="456089" y="1898299"/>
                  </a:lnTo>
                  <a:close/>
                </a:path>
                <a:path w="1065529" h="3698875">
                  <a:moveTo>
                    <a:pt x="458145" y="1898299"/>
                  </a:moveTo>
                  <a:lnTo>
                    <a:pt x="456089" y="1898299"/>
                  </a:lnTo>
                  <a:lnTo>
                    <a:pt x="454169" y="1885595"/>
                  </a:lnTo>
                  <a:lnTo>
                    <a:pt x="457117" y="1885595"/>
                  </a:lnTo>
                  <a:lnTo>
                    <a:pt x="458129" y="1898097"/>
                  </a:lnTo>
                  <a:lnTo>
                    <a:pt x="458145" y="1898299"/>
                  </a:lnTo>
                  <a:close/>
                </a:path>
                <a:path w="1065529" h="3698875">
                  <a:moveTo>
                    <a:pt x="466723" y="1898299"/>
                  </a:moveTo>
                  <a:lnTo>
                    <a:pt x="461092" y="1898299"/>
                  </a:lnTo>
                  <a:lnTo>
                    <a:pt x="462189" y="1885595"/>
                  </a:lnTo>
                  <a:lnTo>
                    <a:pt x="466651" y="1898097"/>
                  </a:lnTo>
                  <a:lnTo>
                    <a:pt x="466723" y="1898299"/>
                  </a:lnTo>
                  <a:close/>
                </a:path>
                <a:path w="1065529" h="3698875">
                  <a:moveTo>
                    <a:pt x="477129" y="1898299"/>
                  </a:moveTo>
                  <a:lnTo>
                    <a:pt x="466643" y="1898299"/>
                  </a:lnTo>
                  <a:lnTo>
                    <a:pt x="467123" y="1885595"/>
                  </a:lnTo>
                  <a:lnTo>
                    <a:pt x="471439" y="1885595"/>
                  </a:lnTo>
                  <a:lnTo>
                    <a:pt x="477039" y="1898097"/>
                  </a:lnTo>
                  <a:lnTo>
                    <a:pt x="477129" y="1898299"/>
                  </a:lnTo>
                  <a:close/>
                </a:path>
                <a:path w="1065529" h="3698875">
                  <a:moveTo>
                    <a:pt x="483708" y="1898299"/>
                  </a:moveTo>
                  <a:lnTo>
                    <a:pt x="480257" y="1898299"/>
                  </a:lnTo>
                  <a:lnTo>
                    <a:pt x="480907" y="1885595"/>
                  </a:lnTo>
                  <a:lnTo>
                    <a:pt x="486724" y="1885595"/>
                  </a:lnTo>
                  <a:lnTo>
                    <a:pt x="486899" y="1891000"/>
                  </a:lnTo>
                  <a:lnTo>
                    <a:pt x="483796" y="1898097"/>
                  </a:lnTo>
                  <a:lnTo>
                    <a:pt x="483708" y="1898299"/>
                  </a:lnTo>
                  <a:close/>
                </a:path>
                <a:path w="1065529" h="3698875">
                  <a:moveTo>
                    <a:pt x="497004" y="1898299"/>
                  </a:moveTo>
                  <a:lnTo>
                    <a:pt x="487135" y="1898299"/>
                  </a:lnTo>
                  <a:lnTo>
                    <a:pt x="487014" y="1894563"/>
                  </a:lnTo>
                  <a:lnTo>
                    <a:pt x="486899" y="1891000"/>
                  </a:lnTo>
                  <a:lnTo>
                    <a:pt x="489261" y="1885595"/>
                  </a:lnTo>
                  <a:lnTo>
                    <a:pt x="498923" y="1885595"/>
                  </a:lnTo>
                  <a:lnTo>
                    <a:pt x="497034" y="1898097"/>
                  </a:lnTo>
                  <a:lnTo>
                    <a:pt x="497004" y="1898299"/>
                  </a:lnTo>
                  <a:close/>
                </a:path>
                <a:path w="1065529" h="3698875">
                  <a:moveTo>
                    <a:pt x="509956" y="1898299"/>
                  </a:moveTo>
                  <a:lnTo>
                    <a:pt x="500156" y="1898299"/>
                  </a:lnTo>
                  <a:lnTo>
                    <a:pt x="503172" y="1885595"/>
                  </a:lnTo>
                  <a:lnTo>
                    <a:pt x="509849" y="1898097"/>
                  </a:lnTo>
                  <a:lnTo>
                    <a:pt x="509956" y="1898299"/>
                  </a:lnTo>
                  <a:close/>
                </a:path>
                <a:path w="1065529" h="3698875">
                  <a:moveTo>
                    <a:pt x="520990" y="1898299"/>
                  </a:moveTo>
                  <a:lnTo>
                    <a:pt x="511533" y="1898299"/>
                  </a:lnTo>
                  <a:lnTo>
                    <a:pt x="512904" y="1885595"/>
                  </a:lnTo>
                  <a:lnTo>
                    <a:pt x="521402" y="1885595"/>
                  </a:lnTo>
                  <a:lnTo>
                    <a:pt x="521227" y="1891000"/>
                  </a:lnTo>
                  <a:lnTo>
                    <a:pt x="521111" y="1894563"/>
                  </a:lnTo>
                  <a:lnTo>
                    <a:pt x="520990" y="1898299"/>
                  </a:lnTo>
                  <a:close/>
                </a:path>
                <a:path w="1065529" h="3698875">
                  <a:moveTo>
                    <a:pt x="555737" y="1898299"/>
                  </a:moveTo>
                  <a:lnTo>
                    <a:pt x="551282" y="1898299"/>
                  </a:lnTo>
                  <a:lnTo>
                    <a:pt x="550322" y="1885595"/>
                  </a:lnTo>
                  <a:lnTo>
                    <a:pt x="556422" y="1885595"/>
                  </a:lnTo>
                  <a:lnTo>
                    <a:pt x="555747" y="1898097"/>
                  </a:lnTo>
                  <a:lnTo>
                    <a:pt x="555737" y="1898299"/>
                  </a:lnTo>
                  <a:close/>
                </a:path>
                <a:path w="1065529" h="3698875">
                  <a:moveTo>
                    <a:pt x="638799" y="1898299"/>
                  </a:moveTo>
                  <a:lnTo>
                    <a:pt x="630849" y="1898299"/>
                  </a:lnTo>
                  <a:lnTo>
                    <a:pt x="629135" y="1885595"/>
                  </a:lnTo>
                  <a:lnTo>
                    <a:pt x="637702" y="1885595"/>
                  </a:lnTo>
                  <a:lnTo>
                    <a:pt x="638782" y="1898097"/>
                  </a:lnTo>
                  <a:lnTo>
                    <a:pt x="638799" y="1898299"/>
                  </a:lnTo>
                  <a:close/>
                </a:path>
                <a:path w="1065529" h="3698875">
                  <a:moveTo>
                    <a:pt x="895320" y="1898299"/>
                  </a:moveTo>
                  <a:lnTo>
                    <a:pt x="892715" y="1885595"/>
                  </a:lnTo>
                  <a:lnTo>
                    <a:pt x="902038" y="1885595"/>
                  </a:lnTo>
                  <a:lnTo>
                    <a:pt x="895426" y="1898097"/>
                  </a:lnTo>
                  <a:lnTo>
                    <a:pt x="895320" y="1898299"/>
                  </a:lnTo>
                  <a:close/>
                </a:path>
                <a:path w="1065529" h="3698875">
                  <a:moveTo>
                    <a:pt x="912913" y="1898299"/>
                  </a:moveTo>
                  <a:lnTo>
                    <a:pt x="912711" y="1898097"/>
                  </a:lnTo>
                  <a:lnTo>
                    <a:pt x="907449" y="1885595"/>
                  </a:lnTo>
                  <a:lnTo>
                    <a:pt x="916292" y="1885595"/>
                  </a:lnTo>
                  <a:lnTo>
                    <a:pt x="912967" y="1898097"/>
                  </a:lnTo>
                  <a:lnTo>
                    <a:pt x="912913" y="1898299"/>
                  </a:lnTo>
                  <a:close/>
                </a:path>
                <a:path w="1065529" h="3698875">
                  <a:moveTo>
                    <a:pt x="916085" y="1898299"/>
                  </a:moveTo>
                  <a:lnTo>
                    <a:pt x="912913" y="1898299"/>
                  </a:lnTo>
                  <a:lnTo>
                    <a:pt x="916292" y="1885595"/>
                  </a:lnTo>
                  <a:lnTo>
                    <a:pt x="917319" y="1885595"/>
                  </a:lnTo>
                  <a:lnTo>
                    <a:pt x="916105" y="1898097"/>
                  </a:lnTo>
                  <a:lnTo>
                    <a:pt x="916085" y="1898299"/>
                  </a:lnTo>
                  <a:close/>
                </a:path>
                <a:path w="1065529" h="3698875">
                  <a:moveTo>
                    <a:pt x="919101" y="1898299"/>
                  </a:moveTo>
                  <a:lnTo>
                    <a:pt x="916085" y="1898299"/>
                  </a:lnTo>
                  <a:lnTo>
                    <a:pt x="917319" y="1885595"/>
                  </a:lnTo>
                  <a:lnTo>
                    <a:pt x="919874" y="1885595"/>
                  </a:lnTo>
                  <a:lnTo>
                    <a:pt x="919113" y="1898097"/>
                  </a:lnTo>
                  <a:lnTo>
                    <a:pt x="919101" y="1898299"/>
                  </a:lnTo>
                  <a:close/>
                </a:path>
                <a:path w="1065529" h="3698875">
                  <a:moveTo>
                    <a:pt x="931163" y="1898299"/>
                  </a:moveTo>
                  <a:lnTo>
                    <a:pt x="922939" y="1898299"/>
                  </a:lnTo>
                  <a:lnTo>
                    <a:pt x="925886" y="1885595"/>
                  </a:lnTo>
                  <a:lnTo>
                    <a:pt x="931079" y="1898097"/>
                  </a:lnTo>
                  <a:lnTo>
                    <a:pt x="931163" y="1898299"/>
                  </a:lnTo>
                  <a:close/>
                </a:path>
                <a:path w="1065529" h="3698875">
                  <a:moveTo>
                    <a:pt x="938359" y="1898299"/>
                  </a:moveTo>
                  <a:lnTo>
                    <a:pt x="936233" y="1885595"/>
                  </a:lnTo>
                  <a:lnTo>
                    <a:pt x="944528" y="1885595"/>
                  </a:lnTo>
                  <a:lnTo>
                    <a:pt x="942865" y="1891000"/>
                  </a:lnTo>
                  <a:lnTo>
                    <a:pt x="942769" y="1891313"/>
                  </a:lnTo>
                  <a:lnTo>
                    <a:pt x="938359" y="1898299"/>
                  </a:lnTo>
                  <a:close/>
                </a:path>
                <a:path w="1065529" h="3698875">
                  <a:moveTo>
                    <a:pt x="942967" y="1891000"/>
                  </a:moveTo>
                  <a:lnTo>
                    <a:pt x="944528" y="1885595"/>
                  </a:lnTo>
                  <a:lnTo>
                    <a:pt x="946379" y="1885595"/>
                  </a:lnTo>
                  <a:lnTo>
                    <a:pt x="942967" y="1891000"/>
                  </a:lnTo>
                  <a:close/>
                </a:path>
                <a:path w="1065529" h="3698875">
                  <a:moveTo>
                    <a:pt x="951517" y="1898299"/>
                  </a:moveTo>
                  <a:lnTo>
                    <a:pt x="940620" y="1898299"/>
                  </a:lnTo>
                  <a:lnTo>
                    <a:pt x="942769" y="1891313"/>
                  </a:lnTo>
                  <a:lnTo>
                    <a:pt x="946379" y="1885595"/>
                  </a:lnTo>
                  <a:lnTo>
                    <a:pt x="947952" y="1885595"/>
                  </a:lnTo>
                  <a:lnTo>
                    <a:pt x="951460" y="1898097"/>
                  </a:lnTo>
                  <a:lnTo>
                    <a:pt x="951517" y="1898299"/>
                  </a:lnTo>
                  <a:close/>
                </a:path>
                <a:path w="1065529" h="3698875">
                  <a:moveTo>
                    <a:pt x="487135" y="1898299"/>
                  </a:moveTo>
                  <a:lnTo>
                    <a:pt x="483708" y="1898299"/>
                  </a:lnTo>
                  <a:lnTo>
                    <a:pt x="486899" y="1891000"/>
                  </a:lnTo>
                  <a:lnTo>
                    <a:pt x="487014" y="1894563"/>
                  </a:lnTo>
                  <a:lnTo>
                    <a:pt x="487135" y="1898299"/>
                  </a:lnTo>
                  <a:close/>
                </a:path>
                <a:path w="1065529" h="3698875">
                  <a:moveTo>
                    <a:pt x="449236" y="1898299"/>
                  </a:moveTo>
                  <a:lnTo>
                    <a:pt x="447180" y="1898299"/>
                  </a:lnTo>
                  <a:lnTo>
                    <a:pt x="449236" y="1894563"/>
                  </a:lnTo>
                  <a:lnTo>
                    <a:pt x="449236" y="1898299"/>
                  </a:lnTo>
                  <a:close/>
                </a:path>
                <a:path w="1065529" h="3698875">
                  <a:moveTo>
                    <a:pt x="431349" y="1910999"/>
                  </a:moveTo>
                  <a:lnTo>
                    <a:pt x="427494" y="1910999"/>
                  </a:lnTo>
                  <a:lnTo>
                    <a:pt x="428753" y="1898470"/>
                  </a:lnTo>
                  <a:lnTo>
                    <a:pt x="428770" y="1898299"/>
                  </a:lnTo>
                  <a:lnTo>
                    <a:pt x="431417" y="1898299"/>
                  </a:lnTo>
                  <a:lnTo>
                    <a:pt x="431349" y="1910999"/>
                  </a:lnTo>
                  <a:close/>
                </a:path>
                <a:path w="1065529" h="3698875">
                  <a:moveTo>
                    <a:pt x="446906" y="1910999"/>
                  </a:moveTo>
                  <a:lnTo>
                    <a:pt x="440551" y="1898470"/>
                  </a:lnTo>
                  <a:lnTo>
                    <a:pt x="440464" y="1898299"/>
                  </a:lnTo>
                  <a:lnTo>
                    <a:pt x="449373" y="1898299"/>
                  </a:lnTo>
                  <a:lnTo>
                    <a:pt x="446906" y="1910999"/>
                  </a:lnTo>
                  <a:close/>
                </a:path>
                <a:path w="1065529" h="3698875">
                  <a:moveTo>
                    <a:pt x="470687" y="1910999"/>
                  </a:moveTo>
                  <a:lnTo>
                    <a:pt x="461289" y="1910999"/>
                  </a:lnTo>
                  <a:lnTo>
                    <a:pt x="462131" y="1898470"/>
                  </a:lnTo>
                  <a:lnTo>
                    <a:pt x="462143" y="1898299"/>
                  </a:lnTo>
                  <a:lnTo>
                    <a:pt x="468836" y="1898299"/>
                  </a:lnTo>
                  <a:lnTo>
                    <a:pt x="470687" y="1910999"/>
                  </a:lnTo>
                  <a:close/>
                </a:path>
                <a:path w="1065529" h="3698875">
                  <a:moveTo>
                    <a:pt x="489817" y="1902876"/>
                  </a:moveTo>
                  <a:lnTo>
                    <a:pt x="488818" y="1898470"/>
                  </a:lnTo>
                  <a:lnTo>
                    <a:pt x="488779" y="1898299"/>
                  </a:lnTo>
                  <a:lnTo>
                    <a:pt x="491521" y="1898299"/>
                  </a:lnTo>
                  <a:lnTo>
                    <a:pt x="491559" y="1898470"/>
                  </a:lnTo>
                  <a:lnTo>
                    <a:pt x="489817" y="1902876"/>
                  </a:lnTo>
                  <a:close/>
                </a:path>
                <a:path w="1065529" h="3698875">
                  <a:moveTo>
                    <a:pt x="496455" y="1910999"/>
                  </a:moveTo>
                  <a:lnTo>
                    <a:pt x="494331" y="1910999"/>
                  </a:lnTo>
                  <a:lnTo>
                    <a:pt x="492534" y="1902876"/>
                  </a:lnTo>
                  <a:lnTo>
                    <a:pt x="491457" y="1898470"/>
                  </a:lnTo>
                  <a:lnTo>
                    <a:pt x="491521" y="1898299"/>
                  </a:lnTo>
                  <a:lnTo>
                    <a:pt x="499197" y="1898299"/>
                  </a:lnTo>
                  <a:lnTo>
                    <a:pt x="496455" y="1910999"/>
                  </a:lnTo>
                  <a:close/>
                </a:path>
                <a:path w="1065529" h="3698875">
                  <a:moveTo>
                    <a:pt x="534971" y="1923699"/>
                  </a:moveTo>
                  <a:lnTo>
                    <a:pt x="528323" y="1923699"/>
                  </a:lnTo>
                  <a:lnTo>
                    <a:pt x="528529" y="1910999"/>
                  </a:lnTo>
                  <a:lnTo>
                    <a:pt x="528123" y="1898470"/>
                  </a:lnTo>
                  <a:lnTo>
                    <a:pt x="528118" y="1898299"/>
                  </a:lnTo>
                  <a:lnTo>
                    <a:pt x="545526" y="1898299"/>
                  </a:lnTo>
                  <a:lnTo>
                    <a:pt x="542030" y="1910999"/>
                  </a:lnTo>
                  <a:lnTo>
                    <a:pt x="535108" y="1910999"/>
                  </a:lnTo>
                  <a:lnTo>
                    <a:pt x="534971" y="1923699"/>
                  </a:lnTo>
                  <a:close/>
                </a:path>
                <a:path w="1065529" h="3698875">
                  <a:moveTo>
                    <a:pt x="580272" y="1910999"/>
                  </a:moveTo>
                  <a:lnTo>
                    <a:pt x="574241" y="1910999"/>
                  </a:lnTo>
                  <a:lnTo>
                    <a:pt x="572009" y="1898470"/>
                  </a:lnTo>
                  <a:lnTo>
                    <a:pt x="571979" y="1898299"/>
                  </a:lnTo>
                  <a:lnTo>
                    <a:pt x="581985" y="1898299"/>
                  </a:lnTo>
                  <a:lnTo>
                    <a:pt x="580272" y="1910999"/>
                  </a:lnTo>
                  <a:close/>
                </a:path>
                <a:path w="1065529" h="3698875">
                  <a:moveTo>
                    <a:pt x="828020" y="1910999"/>
                  </a:moveTo>
                  <a:lnTo>
                    <a:pt x="824593" y="1910999"/>
                  </a:lnTo>
                  <a:lnTo>
                    <a:pt x="822970" y="1898470"/>
                  </a:lnTo>
                  <a:lnTo>
                    <a:pt x="822948" y="1898299"/>
                  </a:lnTo>
                  <a:lnTo>
                    <a:pt x="833229" y="1898299"/>
                  </a:lnTo>
                  <a:lnTo>
                    <a:pt x="828020" y="1910999"/>
                  </a:lnTo>
                  <a:close/>
                </a:path>
                <a:path w="1065529" h="3698875">
                  <a:moveTo>
                    <a:pt x="862012" y="1910999"/>
                  </a:moveTo>
                  <a:lnTo>
                    <a:pt x="862188" y="1902876"/>
                  </a:lnTo>
                  <a:lnTo>
                    <a:pt x="862286" y="1898299"/>
                  </a:lnTo>
                  <a:lnTo>
                    <a:pt x="872086" y="1898299"/>
                  </a:lnTo>
                  <a:lnTo>
                    <a:pt x="862012" y="1910999"/>
                  </a:lnTo>
                  <a:close/>
                </a:path>
                <a:path w="1065529" h="3698875">
                  <a:moveTo>
                    <a:pt x="897718" y="1910999"/>
                  </a:moveTo>
                  <a:lnTo>
                    <a:pt x="890214" y="1910999"/>
                  </a:lnTo>
                  <a:lnTo>
                    <a:pt x="888889" y="1898470"/>
                  </a:lnTo>
                  <a:lnTo>
                    <a:pt x="888871" y="1898299"/>
                  </a:lnTo>
                  <a:lnTo>
                    <a:pt x="896485" y="1898299"/>
                  </a:lnTo>
                  <a:lnTo>
                    <a:pt x="897718" y="1910999"/>
                  </a:lnTo>
                  <a:close/>
                </a:path>
                <a:path w="1065529" h="3698875">
                  <a:moveTo>
                    <a:pt x="494331" y="1910999"/>
                  </a:moveTo>
                  <a:lnTo>
                    <a:pt x="491658" y="1910999"/>
                  </a:lnTo>
                  <a:lnTo>
                    <a:pt x="489817" y="1902876"/>
                  </a:lnTo>
                  <a:lnTo>
                    <a:pt x="491457" y="1898470"/>
                  </a:lnTo>
                  <a:lnTo>
                    <a:pt x="492534" y="1902876"/>
                  </a:lnTo>
                  <a:lnTo>
                    <a:pt x="494331" y="1910999"/>
                  </a:lnTo>
                  <a:close/>
                </a:path>
                <a:path w="1065529" h="3698875">
                  <a:moveTo>
                    <a:pt x="491658" y="1910999"/>
                  </a:moveTo>
                  <a:lnTo>
                    <a:pt x="486792" y="1910999"/>
                  </a:lnTo>
                  <a:lnTo>
                    <a:pt x="489817" y="1902876"/>
                  </a:lnTo>
                  <a:lnTo>
                    <a:pt x="491658" y="1910999"/>
                  </a:lnTo>
                  <a:close/>
                </a:path>
                <a:path w="1065529" h="3698875">
                  <a:moveTo>
                    <a:pt x="434159" y="1923699"/>
                  </a:moveTo>
                  <a:lnTo>
                    <a:pt x="431486" y="1923699"/>
                  </a:lnTo>
                  <a:lnTo>
                    <a:pt x="428059" y="1910999"/>
                  </a:lnTo>
                  <a:lnTo>
                    <a:pt x="438271" y="1910999"/>
                  </a:lnTo>
                  <a:lnTo>
                    <a:pt x="434159" y="1923699"/>
                  </a:lnTo>
                  <a:close/>
                </a:path>
                <a:path w="1065529" h="3698875">
                  <a:moveTo>
                    <a:pt x="452557" y="1923699"/>
                  </a:moveTo>
                  <a:lnTo>
                    <a:pt x="449296" y="1923699"/>
                  </a:lnTo>
                  <a:lnTo>
                    <a:pt x="447050" y="1910999"/>
                  </a:lnTo>
                  <a:lnTo>
                    <a:pt x="453691" y="1910999"/>
                  </a:lnTo>
                  <a:lnTo>
                    <a:pt x="452557" y="1923699"/>
                  </a:lnTo>
                  <a:close/>
                </a:path>
                <a:path w="1065529" h="3698875">
                  <a:moveTo>
                    <a:pt x="478979" y="1923699"/>
                  </a:moveTo>
                  <a:lnTo>
                    <a:pt x="470276" y="1923699"/>
                  </a:lnTo>
                  <a:lnTo>
                    <a:pt x="473771" y="1910999"/>
                  </a:lnTo>
                  <a:lnTo>
                    <a:pt x="480967" y="1910999"/>
                  </a:lnTo>
                  <a:lnTo>
                    <a:pt x="478979" y="1923699"/>
                  </a:lnTo>
                  <a:close/>
                </a:path>
                <a:path w="1065529" h="3698875">
                  <a:moveTo>
                    <a:pt x="491178" y="1923699"/>
                  </a:moveTo>
                  <a:lnTo>
                    <a:pt x="482543" y="1923699"/>
                  </a:lnTo>
                  <a:lnTo>
                    <a:pt x="489465" y="1910999"/>
                  </a:lnTo>
                  <a:lnTo>
                    <a:pt x="491178" y="1923699"/>
                  </a:lnTo>
                  <a:close/>
                </a:path>
                <a:path w="1065529" h="3698875">
                  <a:moveTo>
                    <a:pt x="517975" y="1923699"/>
                  </a:moveTo>
                  <a:lnTo>
                    <a:pt x="509408" y="1923699"/>
                  </a:lnTo>
                  <a:lnTo>
                    <a:pt x="512766" y="1910999"/>
                  </a:lnTo>
                  <a:lnTo>
                    <a:pt x="517975" y="1923699"/>
                  </a:lnTo>
                  <a:close/>
                </a:path>
                <a:path w="1065529" h="3698875">
                  <a:moveTo>
                    <a:pt x="540591" y="1923699"/>
                  </a:moveTo>
                  <a:lnTo>
                    <a:pt x="539837" y="1910999"/>
                  </a:lnTo>
                  <a:lnTo>
                    <a:pt x="549158" y="1910999"/>
                  </a:lnTo>
                  <a:lnTo>
                    <a:pt x="540591" y="1923699"/>
                  </a:lnTo>
                  <a:close/>
                </a:path>
                <a:path w="1065529" h="3698875">
                  <a:moveTo>
                    <a:pt x="877775" y="1923699"/>
                  </a:moveTo>
                  <a:lnTo>
                    <a:pt x="872703" y="1923699"/>
                  </a:lnTo>
                  <a:lnTo>
                    <a:pt x="878049" y="1910999"/>
                  </a:lnTo>
                  <a:lnTo>
                    <a:pt x="877775" y="1923699"/>
                  </a:lnTo>
                  <a:close/>
                </a:path>
                <a:path w="1065529" h="3698875">
                  <a:moveTo>
                    <a:pt x="921901" y="1923699"/>
                  </a:moveTo>
                  <a:lnTo>
                    <a:pt x="914235" y="1923699"/>
                  </a:lnTo>
                  <a:lnTo>
                    <a:pt x="916428" y="1910999"/>
                  </a:lnTo>
                  <a:lnTo>
                    <a:pt x="918964" y="1910999"/>
                  </a:lnTo>
                  <a:lnTo>
                    <a:pt x="921901" y="1923699"/>
                  </a:lnTo>
                  <a:close/>
                </a:path>
                <a:path w="1065529" h="3698875">
                  <a:moveTo>
                    <a:pt x="944047" y="1923699"/>
                  </a:moveTo>
                  <a:lnTo>
                    <a:pt x="936945" y="1923699"/>
                  </a:lnTo>
                  <a:lnTo>
                    <a:pt x="938330" y="1910999"/>
                  </a:lnTo>
                  <a:lnTo>
                    <a:pt x="942950" y="1910999"/>
                  </a:lnTo>
                  <a:lnTo>
                    <a:pt x="944047" y="1923699"/>
                  </a:lnTo>
                  <a:close/>
                </a:path>
                <a:path w="1065529" h="3698875">
                  <a:moveTo>
                    <a:pt x="949119" y="1923699"/>
                  </a:moveTo>
                  <a:lnTo>
                    <a:pt x="944047" y="1923699"/>
                  </a:lnTo>
                  <a:lnTo>
                    <a:pt x="943978" y="1910999"/>
                  </a:lnTo>
                  <a:lnTo>
                    <a:pt x="950695" y="1910999"/>
                  </a:lnTo>
                  <a:lnTo>
                    <a:pt x="949119" y="1923699"/>
                  </a:lnTo>
                  <a:close/>
                </a:path>
                <a:path w="1065529" h="3698875">
                  <a:moveTo>
                    <a:pt x="428402" y="1936399"/>
                  </a:moveTo>
                  <a:lnTo>
                    <a:pt x="419767" y="1936399"/>
                  </a:lnTo>
                  <a:lnTo>
                    <a:pt x="422028" y="1923699"/>
                  </a:lnTo>
                  <a:lnTo>
                    <a:pt x="427100" y="1923699"/>
                  </a:lnTo>
                  <a:lnTo>
                    <a:pt x="428402" y="1936399"/>
                  </a:lnTo>
                  <a:close/>
                </a:path>
                <a:path w="1065529" h="3698875">
                  <a:moveTo>
                    <a:pt x="429224" y="1936399"/>
                  </a:moveTo>
                  <a:lnTo>
                    <a:pt x="428402" y="1936399"/>
                  </a:lnTo>
                  <a:lnTo>
                    <a:pt x="427220" y="1924868"/>
                  </a:lnTo>
                  <a:lnTo>
                    <a:pt x="427100" y="1923699"/>
                  </a:lnTo>
                  <a:lnTo>
                    <a:pt x="427305" y="1923699"/>
                  </a:lnTo>
                  <a:lnTo>
                    <a:pt x="429224" y="1936399"/>
                  </a:lnTo>
                  <a:close/>
                </a:path>
                <a:path w="1065529" h="3698875">
                  <a:moveTo>
                    <a:pt x="433953" y="1936399"/>
                  </a:moveTo>
                  <a:lnTo>
                    <a:pt x="429224" y="1936399"/>
                  </a:lnTo>
                  <a:lnTo>
                    <a:pt x="427305" y="1923699"/>
                  </a:lnTo>
                  <a:lnTo>
                    <a:pt x="434981" y="1923699"/>
                  </a:lnTo>
                  <a:lnTo>
                    <a:pt x="436241" y="1931229"/>
                  </a:lnTo>
                  <a:lnTo>
                    <a:pt x="433953" y="1936399"/>
                  </a:lnTo>
                  <a:close/>
                </a:path>
                <a:path w="1065529" h="3698875">
                  <a:moveTo>
                    <a:pt x="443205" y="1936399"/>
                  </a:moveTo>
                  <a:lnTo>
                    <a:pt x="437106" y="1936399"/>
                  </a:lnTo>
                  <a:lnTo>
                    <a:pt x="436241" y="1931229"/>
                  </a:lnTo>
                  <a:lnTo>
                    <a:pt x="439573" y="1923699"/>
                  </a:lnTo>
                  <a:lnTo>
                    <a:pt x="443205" y="1936399"/>
                  </a:lnTo>
                  <a:close/>
                </a:path>
                <a:path w="1065529" h="3698875">
                  <a:moveTo>
                    <a:pt x="455130" y="1936399"/>
                  </a:moveTo>
                  <a:lnTo>
                    <a:pt x="448825" y="1936399"/>
                  </a:lnTo>
                  <a:lnTo>
                    <a:pt x="447180" y="1923699"/>
                  </a:lnTo>
                  <a:lnTo>
                    <a:pt x="457117" y="1923699"/>
                  </a:lnTo>
                  <a:lnTo>
                    <a:pt x="455130" y="1936399"/>
                  </a:lnTo>
                  <a:close/>
                </a:path>
                <a:path w="1065529" h="3698875">
                  <a:moveTo>
                    <a:pt x="497552" y="1936399"/>
                  </a:moveTo>
                  <a:lnTo>
                    <a:pt x="484923" y="1936399"/>
                  </a:lnTo>
                  <a:lnTo>
                    <a:pt x="493029" y="1923699"/>
                  </a:lnTo>
                  <a:lnTo>
                    <a:pt x="497552" y="1936399"/>
                  </a:lnTo>
                  <a:close/>
                </a:path>
                <a:path w="1065529" h="3698875">
                  <a:moveTo>
                    <a:pt x="503874" y="1936399"/>
                  </a:moveTo>
                  <a:lnTo>
                    <a:pt x="498604" y="1936399"/>
                  </a:lnTo>
                  <a:lnTo>
                    <a:pt x="494811" y="1923699"/>
                  </a:lnTo>
                  <a:lnTo>
                    <a:pt x="507320" y="1923699"/>
                  </a:lnTo>
                  <a:lnTo>
                    <a:pt x="503874" y="1936399"/>
                  </a:lnTo>
                  <a:close/>
                </a:path>
                <a:path w="1065529" h="3698875">
                  <a:moveTo>
                    <a:pt x="546553" y="1936399"/>
                  </a:moveTo>
                  <a:lnTo>
                    <a:pt x="541269" y="1936399"/>
                  </a:lnTo>
                  <a:lnTo>
                    <a:pt x="542741" y="1923699"/>
                  </a:lnTo>
                  <a:lnTo>
                    <a:pt x="550254" y="1923699"/>
                  </a:lnTo>
                  <a:lnTo>
                    <a:pt x="546553" y="1936399"/>
                  </a:lnTo>
                  <a:close/>
                </a:path>
                <a:path w="1065529" h="3698875">
                  <a:moveTo>
                    <a:pt x="585138" y="1936399"/>
                  </a:moveTo>
                  <a:lnTo>
                    <a:pt x="580409" y="1936399"/>
                  </a:lnTo>
                  <a:lnTo>
                    <a:pt x="577531" y="1923699"/>
                  </a:lnTo>
                  <a:lnTo>
                    <a:pt x="586988" y="1923699"/>
                  </a:lnTo>
                  <a:lnTo>
                    <a:pt x="585138" y="1936399"/>
                  </a:lnTo>
                  <a:close/>
                </a:path>
                <a:path w="1065529" h="3698875">
                  <a:moveTo>
                    <a:pt x="598776" y="1936399"/>
                  </a:moveTo>
                  <a:lnTo>
                    <a:pt x="589387" y="1936399"/>
                  </a:lnTo>
                  <a:lnTo>
                    <a:pt x="594458" y="1923699"/>
                  </a:lnTo>
                  <a:lnTo>
                    <a:pt x="600763" y="1923699"/>
                  </a:lnTo>
                  <a:lnTo>
                    <a:pt x="598776" y="1936399"/>
                  </a:lnTo>
                  <a:close/>
                </a:path>
                <a:path w="1065529" h="3698875">
                  <a:moveTo>
                    <a:pt x="892715" y="1936399"/>
                  </a:moveTo>
                  <a:lnTo>
                    <a:pt x="885725" y="1936399"/>
                  </a:lnTo>
                  <a:lnTo>
                    <a:pt x="882435" y="1923699"/>
                  </a:lnTo>
                  <a:lnTo>
                    <a:pt x="891345" y="1923699"/>
                  </a:lnTo>
                  <a:lnTo>
                    <a:pt x="892715" y="1936399"/>
                  </a:lnTo>
                  <a:close/>
                </a:path>
                <a:path w="1065529" h="3698875">
                  <a:moveTo>
                    <a:pt x="910191" y="1936399"/>
                  </a:moveTo>
                  <a:lnTo>
                    <a:pt x="902447" y="1936399"/>
                  </a:lnTo>
                  <a:lnTo>
                    <a:pt x="900665" y="1923699"/>
                  </a:lnTo>
                  <a:lnTo>
                    <a:pt x="907998" y="1923699"/>
                  </a:lnTo>
                  <a:lnTo>
                    <a:pt x="910191" y="1936399"/>
                  </a:lnTo>
                  <a:close/>
                </a:path>
                <a:path w="1065529" h="3698875">
                  <a:moveTo>
                    <a:pt x="928033" y="1924868"/>
                  </a:moveTo>
                  <a:lnTo>
                    <a:pt x="927736" y="1923699"/>
                  </a:lnTo>
                  <a:lnTo>
                    <a:pt x="928216" y="1923699"/>
                  </a:lnTo>
                  <a:lnTo>
                    <a:pt x="928033" y="1924868"/>
                  </a:lnTo>
                  <a:close/>
                </a:path>
                <a:path w="1065529" h="3698875">
                  <a:moveTo>
                    <a:pt x="930957" y="1936399"/>
                  </a:moveTo>
                  <a:lnTo>
                    <a:pt x="928033" y="1924868"/>
                  </a:lnTo>
                  <a:lnTo>
                    <a:pt x="928216" y="1923699"/>
                  </a:lnTo>
                  <a:lnTo>
                    <a:pt x="932027" y="1933645"/>
                  </a:lnTo>
                  <a:lnTo>
                    <a:pt x="930957" y="1936399"/>
                  </a:lnTo>
                  <a:close/>
                </a:path>
                <a:path w="1065529" h="3698875">
                  <a:moveTo>
                    <a:pt x="932027" y="1933645"/>
                  </a:moveTo>
                  <a:lnTo>
                    <a:pt x="928216" y="1923699"/>
                  </a:lnTo>
                  <a:lnTo>
                    <a:pt x="935891" y="1923699"/>
                  </a:lnTo>
                  <a:lnTo>
                    <a:pt x="932027" y="1933645"/>
                  </a:lnTo>
                  <a:close/>
                </a:path>
                <a:path w="1065529" h="3698875">
                  <a:moveTo>
                    <a:pt x="930957" y="1936399"/>
                  </a:moveTo>
                  <a:lnTo>
                    <a:pt x="926228" y="1936399"/>
                  </a:lnTo>
                  <a:lnTo>
                    <a:pt x="928033" y="1924868"/>
                  </a:lnTo>
                  <a:lnTo>
                    <a:pt x="930957" y="1936399"/>
                  </a:lnTo>
                  <a:close/>
                </a:path>
                <a:path w="1065529" h="3698875">
                  <a:moveTo>
                    <a:pt x="437106" y="1936399"/>
                  </a:moveTo>
                  <a:lnTo>
                    <a:pt x="433953" y="1936399"/>
                  </a:lnTo>
                  <a:lnTo>
                    <a:pt x="436241" y="1931229"/>
                  </a:lnTo>
                  <a:lnTo>
                    <a:pt x="437106" y="1936399"/>
                  </a:lnTo>
                  <a:close/>
                </a:path>
                <a:path w="1065529" h="3698875">
                  <a:moveTo>
                    <a:pt x="933082" y="1936399"/>
                  </a:moveTo>
                  <a:lnTo>
                    <a:pt x="930957" y="1936399"/>
                  </a:lnTo>
                  <a:lnTo>
                    <a:pt x="932027" y="1933645"/>
                  </a:lnTo>
                  <a:lnTo>
                    <a:pt x="933082" y="1936399"/>
                  </a:lnTo>
                  <a:close/>
                </a:path>
                <a:path w="1065529" h="3698875">
                  <a:moveTo>
                    <a:pt x="460613" y="1949099"/>
                  </a:moveTo>
                  <a:lnTo>
                    <a:pt x="456021" y="1949099"/>
                  </a:lnTo>
                  <a:lnTo>
                    <a:pt x="455084" y="1936692"/>
                  </a:lnTo>
                  <a:lnTo>
                    <a:pt x="455130" y="1936399"/>
                  </a:lnTo>
                  <a:lnTo>
                    <a:pt x="465821" y="1936399"/>
                  </a:lnTo>
                  <a:lnTo>
                    <a:pt x="460613" y="1949099"/>
                  </a:lnTo>
                  <a:close/>
                </a:path>
                <a:path w="1065529" h="3698875">
                  <a:moveTo>
                    <a:pt x="491304" y="1949099"/>
                  </a:moveTo>
                  <a:lnTo>
                    <a:pt x="486888" y="1936692"/>
                  </a:lnTo>
                  <a:lnTo>
                    <a:pt x="486784" y="1936399"/>
                  </a:lnTo>
                  <a:lnTo>
                    <a:pt x="491178" y="1936399"/>
                  </a:lnTo>
                  <a:lnTo>
                    <a:pt x="491304" y="1949099"/>
                  </a:lnTo>
                  <a:close/>
                </a:path>
                <a:path w="1065529" h="3698875">
                  <a:moveTo>
                    <a:pt x="525330" y="1949099"/>
                  </a:moveTo>
                  <a:lnTo>
                    <a:pt x="516108" y="1949099"/>
                  </a:lnTo>
                  <a:lnTo>
                    <a:pt x="518434" y="1936692"/>
                  </a:lnTo>
                  <a:lnTo>
                    <a:pt x="518489" y="1936399"/>
                  </a:lnTo>
                  <a:lnTo>
                    <a:pt x="530080" y="1936399"/>
                  </a:lnTo>
                  <a:lnTo>
                    <a:pt x="525330" y="1949099"/>
                  </a:lnTo>
                  <a:close/>
                </a:path>
                <a:path w="1065529" h="3698875">
                  <a:moveTo>
                    <a:pt x="546142" y="1949099"/>
                  </a:moveTo>
                  <a:lnTo>
                    <a:pt x="544669" y="1936692"/>
                  </a:lnTo>
                  <a:lnTo>
                    <a:pt x="544634" y="1936399"/>
                  </a:lnTo>
                  <a:lnTo>
                    <a:pt x="557656" y="1936399"/>
                  </a:lnTo>
                  <a:lnTo>
                    <a:pt x="546142" y="1949099"/>
                  </a:lnTo>
                  <a:close/>
                </a:path>
                <a:path w="1065529" h="3698875">
                  <a:moveTo>
                    <a:pt x="837820" y="1949099"/>
                  </a:moveTo>
                  <a:lnTo>
                    <a:pt x="828636" y="1949099"/>
                  </a:lnTo>
                  <a:lnTo>
                    <a:pt x="829775" y="1936692"/>
                  </a:lnTo>
                  <a:lnTo>
                    <a:pt x="829802" y="1936399"/>
                  </a:lnTo>
                  <a:lnTo>
                    <a:pt x="833091" y="1936399"/>
                  </a:lnTo>
                  <a:lnTo>
                    <a:pt x="837820" y="1949099"/>
                  </a:lnTo>
                  <a:close/>
                </a:path>
                <a:path w="1065529" h="3698875">
                  <a:moveTo>
                    <a:pt x="866124" y="1949099"/>
                  </a:moveTo>
                  <a:lnTo>
                    <a:pt x="857969" y="1949099"/>
                  </a:lnTo>
                  <a:lnTo>
                    <a:pt x="863589" y="1936399"/>
                  </a:lnTo>
                  <a:lnTo>
                    <a:pt x="866124" y="1949099"/>
                  </a:lnTo>
                  <a:close/>
                </a:path>
                <a:path w="1065529" h="3698875">
                  <a:moveTo>
                    <a:pt x="895388" y="1949099"/>
                  </a:moveTo>
                  <a:lnTo>
                    <a:pt x="887027" y="1949099"/>
                  </a:lnTo>
                  <a:lnTo>
                    <a:pt x="891713" y="1936692"/>
                  </a:lnTo>
                  <a:lnTo>
                    <a:pt x="891824" y="1936399"/>
                  </a:lnTo>
                  <a:lnTo>
                    <a:pt x="895251" y="1936399"/>
                  </a:lnTo>
                  <a:lnTo>
                    <a:pt x="896028" y="1940631"/>
                  </a:lnTo>
                  <a:lnTo>
                    <a:pt x="895388" y="1949099"/>
                  </a:lnTo>
                  <a:close/>
                </a:path>
                <a:path w="1065529" h="3698875">
                  <a:moveTo>
                    <a:pt x="904366" y="1949099"/>
                  </a:moveTo>
                  <a:lnTo>
                    <a:pt x="897581" y="1949099"/>
                  </a:lnTo>
                  <a:lnTo>
                    <a:pt x="896028" y="1940631"/>
                  </a:lnTo>
                  <a:lnTo>
                    <a:pt x="896325" y="1936692"/>
                  </a:lnTo>
                  <a:lnTo>
                    <a:pt x="896348" y="1936399"/>
                  </a:lnTo>
                  <a:lnTo>
                    <a:pt x="905120" y="1936399"/>
                  </a:lnTo>
                  <a:lnTo>
                    <a:pt x="904366" y="1949099"/>
                  </a:lnTo>
                  <a:close/>
                </a:path>
                <a:path w="1065529" h="3698875">
                  <a:moveTo>
                    <a:pt x="921774" y="1949099"/>
                  </a:moveTo>
                  <a:lnTo>
                    <a:pt x="913207" y="1949099"/>
                  </a:lnTo>
                  <a:lnTo>
                    <a:pt x="917023" y="1936692"/>
                  </a:lnTo>
                  <a:lnTo>
                    <a:pt x="917113" y="1936399"/>
                  </a:lnTo>
                  <a:lnTo>
                    <a:pt x="923487" y="1936399"/>
                  </a:lnTo>
                  <a:lnTo>
                    <a:pt x="921774" y="1949099"/>
                  </a:lnTo>
                  <a:close/>
                </a:path>
                <a:path w="1065529" h="3698875">
                  <a:moveTo>
                    <a:pt x="932397" y="1949099"/>
                  </a:moveTo>
                  <a:lnTo>
                    <a:pt x="927777" y="1936692"/>
                  </a:lnTo>
                  <a:lnTo>
                    <a:pt x="927668" y="1936399"/>
                  </a:lnTo>
                  <a:lnTo>
                    <a:pt x="936372" y="1936399"/>
                  </a:lnTo>
                  <a:lnTo>
                    <a:pt x="932397" y="1949099"/>
                  </a:lnTo>
                  <a:close/>
                </a:path>
                <a:path w="1065529" h="3698875">
                  <a:moveTo>
                    <a:pt x="897581" y="1949099"/>
                  </a:moveTo>
                  <a:lnTo>
                    <a:pt x="895388" y="1949099"/>
                  </a:lnTo>
                  <a:lnTo>
                    <a:pt x="896028" y="1940631"/>
                  </a:lnTo>
                  <a:lnTo>
                    <a:pt x="897581" y="1949099"/>
                  </a:lnTo>
                  <a:close/>
                </a:path>
                <a:path w="1065529" h="3698875">
                  <a:moveTo>
                    <a:pt x="446426" y="1961799"/>
                  </a:moveTo>
                  <a:lnTo>
                    <a:pt x="440464" y="1949099"/>
                  </a:lnTo>
                  <a:lnTo>
                    <a:pt x="448139" y="1949099"/>
                  </a:lnTo>
                  <a:lnTo>
                    <a:pt x="446426" y="1961799"/>
                  </a:lnTo>
                  <a:close/>
                </a:path>
                <a:path w="1065529" h="3698875">
                  <a:moveTo>
                    <a:pt x="463902" y="1961799"/>
                  </a:moveTo>
                  <a:lnTo>
                    <a:pt x="457416" y="1961799"/>
                  </a:lnTo>
                  <a:lnTo>
                    <a:pt x="460133" y="1949099"/>
                  </a:lnTo>
                  <a:lnTo>
                    <a:pt x="464245" y="1949099"/>
                  </a:lnTo>
                  <a:lnTo>
                    <a:pt x="463902" y="1961799"/>
                  </a:lnTo>
                  <a:close/>
                </a:path>
                <a:path w="1065529" h="3698875">
                  <a:moveTo>
                    <a:pt x="475690" y="1961799"/>
                  </a:moveTo>
                  <a:lnTo>
                    <a:pt x="474045" y="1949099"/>
                  </a:lnTo>
                  <a:lnTo>
                    <a:pt x="481104" y="1949099"/>
                  </a:lnTo>
                  <a:lnTo>
                    <a:pt x="475690" y="1961799"/>
                  </a:lnTo>
                  <a:close/>
                </a:path>
                <a:path w="1065529" h="3698875">
                  <a:moveTo>
                    <a:pt x="490014" y="1961799"/>
                  </a:moveTo>
                  <a:lnTo>
                    <a:pt x="484599" y="1949099"/>
                  </a:lnTo>
                  <a:lnTo>
                    <a:pt x="491932" y="1949099"/>
                  </a:lnTo>
                  <a:lnTo>
                    <a:pt x="490014" y="1961799"/>
                  </a:lnTo>
                  <a:close/>
                </a:path>
                <a:path w="1065529" h="3698875">
                  <a:moveTo>
                    <a:pt x="496044" y="1961799"/>
                  </a:moveTo>
                  <a:lnTo>
                    <a:pt x="493645" y="1949099"/>
                  </a:lnTo>
                  <a:lnTo>
                    <a:pt x="500225" y="1949099"/>
                  </a:lnTo>
                  <a:lnTo>
                    <a:pt x="496044" y="1961799"/>
                  </a:lnTo>
                  <a:close/>
                </a:path>
                <a:path w="1065529" h="3698875">
                  <a:moveTo>
                    <a:pt x="532983" y="1961799"/>
                  </a:moveTo>
                  <a:lnTo>
                    <a:pt x="530028" y="1949099"/>
                  </a:lnTo>
                  <a:lnTo>
                    <a:pt x="534903" y="1949099"/>
                  </a:lnTo>
                  <a:lnTo>
                    <a:pt x="532983" y="1961799"/>
                  </a:lnTo>
                  <a:close/>
                </a:path>
                <a:path w="1065529" h="3698875">
                  <a:moveTo>
                    <a:pt x="570403" y="1961799"/>
                  </a:moveTo>
                  <a:lnTo>
                    <a:pt x="562384" y="1961799"/>
                  </a:lnTo>
                  <a:lnTo>
                    <a:pt x="567387" y="1949099"/>
                  </a:lnTo>
                  <a:lnTo>
                    <a:pt x="570403" y="1961799"/>
                  </a:lnTo>
                  <a:close/>
                </a:path>
                <a:path w="1065529" h="3698875">
                  <a:moveTo>
                    <a:pt x="891687" y="1961799"/>
                  </a:moveTo>
                  <a:lnTo>
                    <a:pt x="886479" y="1949099"/>
                  </a:lnTo>
                  <a:lnTo>
                    <a:pt x="894909" y="1949099"/>
                  </a:lnTo>
                  <a:lnTo>
                    <a:pt x="891687" y="1961799"/>
                  </a:lnTo>
                  <a:close/>
                </a:path>
                <a:path w="1065529" h="3698875">
                  <a:moveTo>
                    <a:pt x="912247" y="1961799"/>
                  </a:moveTo>
                  <a:lnTo>
                    <a:pt x="905642" y="1961799"/>
                  </a:lnTo>
                  <a:lnTo>
                    <a:pt x="905558" y="1949099"/>
                  </a:lnTo>
                  <a:lnTo>
                    <a:pt x="911631" y="1949099"/>
                  </a:lnTo>
                  <a:lnTo>
                    <a:pt x="912247" y="1961799"/>
                  </a:lnTo>
                  <a:close/>
                </a:path>
                <a:path w="1065529" h="3698875">
                  <a:moveTo>
                    <a:pt x="922665" y="1961799"/>
                  </a:moveTo>
                  <a:lnTo>
                    <a:pt x="915057" y="1961799"/>
                  </a:lnTo>
                  <a:lnTo>
                    <a:pt x="916702" y="1949099"/>
                  </a:lnTo>
                  <a:lnTo>
                    <a:pt x="922665" y="1961799"/>
                  </a:lnTo>
                  <a:close/>
                </a:path>
                <a:path w="1065529" h="3698875">
                  <a:moveTo>
                    <a:pt x="455473" y="1974499"/>
                  </a:moveTo>
                  <a:lnTo>
                    <a:pt x="446631" y="1974499"/>
                  </a:lnTo>
                  <a:lnTo>
                    <a:pt x="451360" y="1961799"/>
                  </a:lnTo>
                  <a:lnTo>
                    <a:pt x="455473" y="1974499"/>
                  </a:lnTo>
                  <a:close/>
                </a:path>
                <a:path w="1065529" h="3698875">
                  <a:moveTo>
                    <a:pt x="474234" y="1974499"/>
                  </a:moveTo>
                  <a:lnTo>
                    <a:pt x="471111" y="1974499"/>
                  </a:lnTo>
                  <a:lnTo>
                    <a:pt x="465547" y="1961799"/>
                  </a:lnTo>
                  <a:lnTo>
                    <a:pt x="474144" y="1961799"/>
                  </a:lnTo>
                  <a:lnTo>
                    <a:pt x="474234" y="1974499"/>
                  </a:lnTo>
                  <a:close/>
                </a:path>
                <a:path w="1065529" h="3698875">
                  <a:moveTo>
                    <a:pt x="491589" y="1974499"/>
                  </a:moveTo>
                  <a:lnTo>
                    <a:pt x="483888" y="1974499"/>
                  </a:lnTo>
                  <a:lnTo>
                    <a:pt x="484756" y="1961799"/>
                  </a:lnTo>
                  <a:lnTo>
                    <a:pt x="486587" y="1961799"/>
                  </a:lnTo>
                  <a:lnTo>
                    <a:pt x="491589" y="1974499"/>
                  </a:lnTo>
                  <a:close/>
                </a:path>
                <a:path w="1065529" h="3698875">
                  <a:moveTo>
                    <a:pt x="501870" y="1974499"/>
                  </a:moveTo>
                  <a:lnTo>
                    <a:pt x="496181" y="1974499"/>
                  </a:lnTo>
                  <a:lnTo>
                    <a:pt x="492686" y="1961799"/>
                  </a:lnTo>
                  <a:lnTo>
                    <a:pt x="503035" y="1961799"/>
                  </a:lnTo>
                  <a:lnTo>
                    <a:pt x="501870" y="1974499"/>
                  </a:lnTo>
                  <a:close/>
                </a:path>
                <a:path w="1065529" h="3698875">
                  <a:moveTo>
                    <a:pt x="510093" y="1974499"/>
                  </a:moveTo>
                  <a:lnTo>
                    <a:pt x="502486" y="1974499"/>
                  </a:lnTo>
                  <a:lnTo>
                    <a:pt x="504405" y="1961799"/>
                  </a:lnTo>
                  <a:lnTo>
                    <a:pt x="510436" y="1961799"/>
                  </a:lnTo>
                  <a:lnTo>
                    <a:pt x="510093" y="1974499"/>
                  </a:lnTo>
                  <a:close/>
                </a:path>
                <a:path w="1065529" h="3698875">
                  <a:moveTo>
                    <a:pt x="538124" y="1974499"/>
                  </a:moveTo>
                  <a:lnTo>
                    <a:pt x="537301" y="1961799"/>
                  </a:lnTo>
                  <a:lnTo>
                    <a:pt x="544840" y="1961799"/>
                  </a:lnTo>
                  <a:lnTo>
                    <a:pt x="538124" y="1974499"/>
                  </a:lnTo>
                  <a:close/>
                </a:path>
                <a:path w="1065529" h="3698875">
                  <a:moveTo>
                    <a:pt x="567867" y="1974499"/>
                  </a:moveTo>
                  <a:lnTo>
                    <a:pt x="560945" y="1974499"/>
                  </a:lnTo>
                  <a:lnTo>
                    <a:pt x="557587" y="1961799"/>
                  </a:lnTo>
                  <a:lnTo>
                    <a:pt x="564578" y="1961799"/>
                  </a:lnTo>
                  <a:lnTo>
                    <a:pt x="567867" y="1974499"/>
                  </a:lnTo>
                  <a:close/>
                </a:path>
                <a:path w="1065529" h="3698875">
                  <a:moveTo>
                    <a:pt x="865096" y="1974499"/>
                  </a:moveTo>
                  <a:lnTo>
                    <a:pt x="861738" y="1961799"/>
                  </a:lnTo>
                  <a:lnTo>
                    <a:pt x="870031" y="1961799"/>
                  </a:lnTo>
                  <a:lnTo>
                    <a:pt x="865096" y="1974499"/>
                  </a:lnTo>
                  <a:close/>
                </a:path>
                <a:path w="1065529" h="3698875">
                  <a:moveTo>
                    <a:pt x="891687" y="1974499"/>
                  </a:moveTo>
                  <a:lnTo>
                    <a:pt x="885382" y="1974499"/>
                  </a:lnTo>
                  <a:lnTo>
                    <a:pt x="889152" y="1961799"/>
                  </a:lnTo>
                  <a:lnTo>
                    <a:pt x="891687" y="1974499"/>
                  </a:lnTo>
                  <a:close/>
                </a:path>
                <a:path w="1065529" h="3698875">
                  <a:moveTo>
                    <a:pt x="920745" y="1974499"/>
                  </a:moveTo>
                  <a:lnTo>
                    <a:pt x="912521" y="1974499"/>
                  </a:lnTo>
                  <a:lnTo>
                    <a:pt x="913001" y="1961799"/>
                  </a:lnTo>
                  <a:lnTo>
                    <a:pt x="921774" y="1961799"/>
                  </a:lnTo>
                  <a:lnTo>
                    <a:pt x="920745" y="1974499"/>
                  </a:lnTo>
                  <a:close/>
                </a:path>
                <a:path w="1065529" h="3698875">
                  <a:moveTo>
                    <a:pt x="945885" y="1974499"/>
                  </a:moveTo>
                  <a:lnTo>
                    <a:pt x="937857" y="1974499"/>
                  </a:lnTo>
                  <a:lnTo>
                    <a:pt x="935900" y="1961799"/>
                  </a:lnTo>
                  <a:lnTo>
                    <a:pt x="946720" y="1961799"/>
                  </a:lnTo>
                  <a:lnTo>
                    <a:pt x="945885" y="1974499"/>
                  </a:lnTo>
                  <a:close/>
                </a:path>
                <a:path w="1065529" h="3698875">
                  <a:moveTo>
                    <a:pt x="426201" y="1987182"/>
                  </a:moveTo>
                  <a:lnTo>
                    <a:pt x="417303" y="1987182"/>
                  </a:lnTo>
                  <a:lnTo>
                    <a:pt x="420246" y="1974499"/>
                  </a:lnTo>
                  <a:lnTo>
                    <a:pt x="426201" y="1987182"/>
                  </a:lnTo>
                  <a:close/>
                </a:path>
                <a:path w="1065529" h="3698875">
                  <a:moveTo>
                    <a:pt x="436835" y="1987182"/>
                  </a:moveTo>
                  <a:lnTo>
                    <a:pt x="429909" y="1974499"/>
                  </a:lnTo>
                  <a:lnTo>
                    <a:pt x="439915" y="1974499"/>
                  </a:lnTo>
                  <a:lnTo>
                    <a:pt x="436915" y="1986855"/>
                  </a:lnTo>
                  <a:lnTo>
                    <a:pt x="436835" y="1987182"/>
                  </a:lnTo>
                  <a:close/>
                </a:path>
                <a:path w="1065529" h="3698875">
                  <a:moveTo>
                    <a:pt x="453354" y="1987182"/>
                  </a:moveTo>
                  <a:lnTo>
                    <a:pt x="449712" y="1987182"/>
                  </a:lnTo>
                  <a:lnTo>
                    <a:pt x="446905" y="1974499"/>
                  </a:lnTo>
                  <a:lnTo>
                    <a:pt x="457597" y="1974499"/>
                  </a:lnTo>
                  <a:lnTo>
                    <a:pt x="453463" y="1986855"/>
                  </a:lnTo>
                  <a:lnTo>
                    <a:pt x="453354" y="1987182"/>
                  </a:lnTo>
                  <a:close/>
                </a:path>
                <a:path w="1065529" h="3698875">
                  <a:moveTo>
                    <a:pt x="465752" y="1987182"/>
                  </a:moveTo>
                  <a:lnTo>
                    <a:pt x="457392" y="1987182"/>
                  </a:lnTo>
                  <a:lnTo>
                    <a:pt x="457871" y="1974499"/>
                  </a:lnTo>
                  <a:lnTo>
                    <a:pt x="465684" y="1974499"/>
                  </a:lnTo>
                  <a:lnTo>
                    <a:pt x="465752" y="1987182"/>
                  </a:lnTo>
                  <a:close/>
                </a:path>
                <a:path w="1065529" h="3698875">
                  <a:moveTo>
                    <a:pt x="469017" y="1987182"/>
                  </a:moveTo>
                  <a:lnTo>
                    <a:pt x="465889" y="1974499"/>
                  </a:lnTo>
                  <a:lnTo>
                    <a:pt x="471458" y="1974499"/>
                  </a:lnTo>
                  <a:lnTo>
                    <a:pt x="469080" y="1986855"/>
                  </a:lnTo>
                  <a:lnTo>
                    <a:pt x="469017" y="1987182"/>
                  </a:lnTo>
                  <a:close/>
                </a:path>
                <a:path w="1065529" h="3698875">
                  <a:moveTo>
                    <a:pt x="479243" y="1987182"/>
                  </a:moveTo>
                  <a:lnTo>
                    <a:pt x="476649" y="1974499"/>
                  </a:lnTo>
                  <a:lnTo>
                    <a:pt x="482106" y="1974499"/>
                  </a:lnTo>
                  <a:lnTo>
                    <a:pt x="479317" y="1986855"/>
                  </a:lnTo>
                  <a:lnTo>
                    <a:pt x="479243" y="1987182"/>
                  </a:lnTo>
                  <a:close/>
                </a:path>
                <a:path w="1065529" h="3698875">
                  <a:moveTo>
                    <a:pt x="495834" y="1987182"/>
                  </a:moveTo>
                  <a:lnTo>
                    <a:pt x="485016" y="1987182"/>
                  </a:lnTo>
                  <a:lnTo>
                    <a:pt x="489122" y="1974499"/>
                  </a:lnTo>
                  <a:lnTo>
                    <a:pt x="492480" y="1974499"/>
                  </a:lnTo>
                  <a:lnTo>
                    <a:pt x="495748" y="1986855"/>
                  </a:lnTo>
                  <a:lnTo>
                    <a:pt x="495834" y="1987182"/>
                  </a:lnTo>
                  <a:close/>
                </a:path>
                <a:path w="1065529" h="3698875">
                  <a:moveTo>
                    <a:pt x="543747" y="1987182"/>
                  </a:moveTo>
                  <a:lnTo>
                    <a:pt x="534565" y="1987182"/>
                  </a:lnTo>
                  <a:lnTo>
                    <a:pt x="538124" y="1974499"/>
                  </a:lnTo>
                  <a:lnTo>
                    <a:pt x="546279" y="1974499"/>
                  </a:lnTo>
                  <a:lnTo>
                    <a:pt x="543812" y="1986855"/>
                  </a:lnTo>
                  <a:lnTo>
                    <a:pt x="543747" y="1987182"/>
                  </a:lnTo>
                  <a:close/>
                </a:path>
                <a:path w="1065529" h="3698875">
                  <a:moveTo>
                    <a:pt x="829466" y="1987182"/>
                  </a:moveTo>
                  <a:lnTo>
                    <a:pt x="826371" y="1987182"/>
                  </a:lnTo>
                  <a:lnTo>
                    <a:pt x="823291" y="1974499"/>
                  </a:lnTo>
                  <a:lnTo>
                    <a:pt x="834120" y="1974499"/>
                  </a:lnTo>
                  <a:lnTo>
                    <a:pt x="829585" y="1986855"/>
                  </a:lnTo>
                  <a:lnTo>
                    <a:pt x="829466" y="1987182"/>
                  </a:lnTo>
                  <a:close/>
                </a:path>
                <a:path w="1065529" h="3698875">
                  <a:moveTo>
                    <a:pt x="909236" y="1987182"/>
                  </a:moveTo>
                  <a:lnTo>
                    <a:pt x="906902" y="1974499"/>
                  </a:lnTo>
                  <a:lnTo>
                    <a:pt x="912316" y="1974499"/>
                  </a:lnTo>
                  <a:lnTo>
                    <a:pt x="909315" y="1986855"/>
                  </a:lnTo>
                  <a:lnTo>
                    <a:pt x="909236" y="1987182"/>
                  </a:lnTo>
                  <a:close/>
                </a:path>
                <a:path w="1065529" h="3698875">
                  <a:moveTo>
                    <a:pt x="946991" y="1987182"/>
                  </a:moveTo>
                  <a:lnTo>
                    <a:pt x="938564" y="1987182"/>
                  </a:lnTo>
                  <a:lnTo>
                    <a:pt x="938016" y="1974499"/>
                  </a:lnTo>
                  <a:lnTo>
                    <a:pt x="944869" y="1974499"/>
                  </a:lnTo>
                  <a:lnTo>
                    <a:pt x="946936" y="1986855"/>
                  </a:lnTo>
                  <a:lnTo>
                    <a:pt x="946991" y="1987182"/>
                  </a:lnTo>
                  <a:close/>
                </a:path>
                <a:path w="1065529" h="3698875">
                  <a:moveTo>
                    <a:pt x="430661" y="1999872"/>
                  </a:moveTo>
                  <a:lnTo>
                    <a:pt x="421822" y="1999872"/>
                  </a:lnTo>
                  <a:lnTo>
                    <a:pt x="421436" y="1987950"/>
                  </a:lnTo>
                  <a:lnTo>
                    <a:pt x="421411" y="1987182"/>
                  </a:lnTo>
                  <a:lnTo>
                    <a:pt x="429222" y="1987182"/>
                  </a:lnTo>
                  <a:lnTo>
                    <a:pt x="430608" y="1999411"/>
                  </a:lnTo>
                  <a:lnTo>
                    <a:pt x="430661" y="1999872"/>
                  </a:lnTo>
                  <a:close/>
                </a:path>
                <a:path w="1065529" h="3698875">
                  <a:moveTo>
                    <a:pt x="444757" y="1999872"/>
                  </a:moveTo>
                  <a:lnTo>
                    <a:pt x="438344" y="1999872"/>
                  </a:lnTo>
                  <a:lnTo>
                    <a:pt x="440467" y="1987182"/>
                  </a:lnTo>
                  <a:lnTo>
                    <a:pt x="445267" y="1987182"/>
                  </a:lnTo>
                  <a:lnTo>
                    <a:pt x="444829" y="1998081"/>
                  </a:lnTo>
                  <a:lnTo>
                    <a:pt x="444757" y="1999872"/>
                  </a:lnTo>
                  <a:close/>
                </a:path>
                <a:path w="1065529" h="3698875">
                  <a:moveTo>
                    <a:pt x="463148" y="2012599"/>
                  </a:moveTo>
                  <a:lnTo>
                    <a:pt x="463217" y="1999872"/>
                  </a:lnTo>
                  <a:lnTo>
                    <a:pt x="460478" y="1999872"/>
                  </a:lnTo>
                  <a:lnTo>
                    <a:pt x="461788" y="1987950"/>
                  </a:lnTo>
                  <a:lnTo>
                    <a:pt x="461872" y="1987182"/>
                  </a:lnTo>
                  <a:lnTo>
                    <a:pt x="464952" y="1987182"/>
                  </a:lnTo>
                  <a:lnTo>
                    <a:pt x="467811" y="1999411"/>
                  </a:lnTo>
                  <a:lnTo>
                    <a:pt x="467795" y="2002469"/>
                  </a:lnTo>
                  <a:lnTo>
                    <a:pt x="463148" y="2012599"/>
                  </a:lnTo>
                  <a:close/>
                </a:path>
                <a:path w="1065529" h="3698875">
                  <a:moveTo>
                    <a:pt x="475489" y="1999872"/>
                  </a:moveTo>
                  <a:lnTo>
                    <a:pt x="471089" y="1999872"/>
                  </a:lnTo>
                  <a:lnTo>
                    <a:pt x="466843" y="1987182"/>
                  </a:lnTo>
                  <a:lnTo>
                    <a:pt x="477612" y="1987182"/>
                  </a:lnTo>
                  <a:lnTo>
                    <a:pt x="475566" y="1999411"/>
                  </a:lnTo>
                  <a:lnTo>
                    <a:pt x="475489" y="1999872"/>
                  </a:lnTo>
                  <a:close/>
                </a:path>
                <a:path w="1065529" h="3698875">
                  <a:moveTo>
                    <a:pt x="487183" y="1999872"/>
                  </a:moveTo>
                  <a:lnTo>
                    <a:pt x="484407" y="1987182"/>
                  </a:lnTo>
                  <a:lnTo>
                    <a:pt x="490497" y="1987182"/>
                  </a:lnTo>
                  <a:lnTo>
                    <a:pt x="487303" y="1999411"/>
                  </a:lnTo>
                  <a:lnTo>
                    <a:pt x="487183" y="1999872"/>
                  </a:lnTo>
                  <a:close/>
                </a:path>
                <a:path w="1065529" h="3698875">
                  <a:moveTo>
                    <a:pt x="505835" y="1999872"/>
                  </a:moveTo>
                  <a:lnTo>
                    <a:pt x="496591" y="1999872"/>
                  </a:lnTo>
                  <a:lnTo>
                    <a:pt x="495819" y="1987950"/>
                  </a:lnTo>
                  <a:lnTo>
                    <a:pt x="495769" y="1987182"/>
                  </a:lnTo>
                  <a:lnTo>
                    <a:pt x="501109" y="1987182"/>
                  </a:lnTo>
                  <a:lnTo>
                    <a:pt x="505835" y="1999872"/>
                  </a:lnTo>
                  <a:close/>
                </a:path>
                <a:path w="1065529" h="3698875">
                  <a:moveTo>
                    <a:pt x="512144" y="1999872"/>
                  </a:moveTo>
                  <a:lnTo>
                    <a:pt x="506662" y="1999872"/>
                  </a:lnTo>
                  <a:lnTo>
                    <a:pt x="504402" y="1987182"/>
                  </a:lnTo>
                  <a:lnTo>
                    <a:pt x="509748" y="1987182"/>
                  </a:lnTo>
                  <a:lnTo>
                    <a:pt x="512057" y="1999411"/>
                  </a:lnTo>
                  <a:lnTo>
                    <a:pt x="512144" y="1999872"/>
                  </a:lnTo>
                  <a:close/>
                </a:path>
                <a:path w="1065529" h="3698875">
                  <a:moveTo>
                    <a:pt x="874971" y="1999872"/>
                  </a:moveTo>
                  <a:lnTo>
                    <a:pt x="871397" y="1987182"/>
                  </a:lnTo>
                  <a:lnTo>
                    <a:pt x="877985" y="1987182"/>
                  </a:lnTo>
                  <a:lnTo>
                    <a:pt x="875081" y="1999411"/>
                  </a:lnTo>
                  <a:lnTo>
                    <a:pt x="874971" y="1999872"/>
                  </a:lnTo>
                  <a:close/>
                </a:path>
                <a:path w="1065529" h="3698875">
                  <a:moveTo>
                    <a:pt x="903338" y="2012599"/>
                  </a:moveTo>
                  <a:lnTo>
                    <a:pt x="898746" y="2012599"/>
                  </a:lnTo>
                  <a:lnTo>
                    <a:pt x="899137" y="2003556"/>
                  </a:lnTo>
                  <a:lnTo>
                    <a:pt x="899184" y="2002469"/>
                  </a:lnTo>
                  <a:lnTo>
                    <a:pt x="899296" y="1999872"/>
                  </a:lnTo>
                  <a:lnTo>
                    <a:pt x="893403" y="1999872"/>
                  </a:lnTo>
                  <a:lnTo>
                    <a:pt x="894626" y="1987950"/>
                  </a:lnTo>
                  <a:lnTo>
                    <a:pt x="894705" y="1987182"/>
                  </a:lnTo>
                  <a:lnTo>
                    <a:pt x="899767" y="1987182"/>
                  </a:lnTo>
                  <a:lnTo>
                    <a:pt x="904414" y="1998081"/>
                  </a:lnTo>
                  <a:lnTo>
                    <a:pt x="905031" y="1999411"/>
                  </a:lnTo>
                  <a:lnTo>
                    <a:pt x="905177" y="1999872"/>
                  </a:lnTo>
                  <a:lnTo>
                    <a:pt x="904925" y="2001789"/>
                  </a:lnTo>
                  <a:lnTo>
                    <a:pt x="903338" y="2012599"/>
                  </a:lnTo>
                  <a:close/>
                </a:path>
                <a:path w="1065529" h="3698875">
                  <a:moveTo>
                    <a:pt x="928248" y="1999872"/>
                  </a:moveTo>
                  <a:lnTo>
                    <a:pt x="920614" y="1999872"/>
                  </a:lnTo>
                  <a:lnTo>
                    <a:pt x="923011" y="1987182"/>
                  </a:lnTo>
                  <a:lnTo>
                    <a:pt x="926842" y="1987182"/>
                  </a:lnTo>
                  <a:lnTo>
                    <a:pt x="926987" y="1987950"/>
                  </a:lnTo>
                  <a:lnTo>
                    <a:pt x="928199" y="1999411"/>
                  </a:lnTo>
                  <a:lnTo>
                    <a:pt x="928248" y="1999872"/>
                  </a:lnTo>
                  <a:close/>
                </a:path>
                <a:path w="1065529" h="3698875">
                  <a:moveTo>
                    <a:pt x="935614" y="1999872"/>
                  </a:moveTo>
                  <a:lnTo>
                    <a:pt x="929239" y="1999872"/>
                  </a:lnTo>
                  <a:lnTo>
                    <a:pt x="926987" y="1987950"/>
                  </a:lnTo>
                  <a:lnTo>
                    <a:pt x="926906" y="1987182"/>
                  </a:lnTo>
                  <a:lnTo>
                    <a:pt x="934176" y="1987182"/>
                  </a:lnTo>
                  <a:lnTo>
                    <a:pt x="935562" y="1999411"/>
                  </a:lnTo>
                  <a:lnTo>
                    <a:pt x="935614" y="1999872"/>
                  </a:lnTo>
                  <a:close/>
                </a:path>
                <a:path w="1065529" h="3698875">
                  <a:moveTo>
                    <a:pt x="408596" y="2012599"/>
                  </a:moveTo>
                  <a:lnTo>
                    <a:pt x="406604" y="1999872"/>
                  </a:lnTo>
                  <a:lnTo>
                    <a:pt x="413060" y="1999872"/>
                  </a:lnTo>
                  <a:lnTo>
                    <a:pt x="408596" y="2012599"/>
                  </a:lnTo>
                  <a:close/>
                </a:path>
                <a:path w="1065529" h="3698875">
                  <a:moveTo>
                    <a:pt x="425249" y="2012599"/>
                  </a:moveTo>
                  <a:lnTo>
                    <a:pt x="418244" y="1999872"/>
                  </a:lnTo>
                  <a:lnTo>
                    <a:pt x="427847" y="1999872"/>
                  </a:lnTo>
                  <a:lnTo>
                    <a:pt x="428282" y="2001789"/>
                  </a:lnTo>
                  <a:lnTo>
                    <a:pt x="425249" y="2012599"/>
                  </a:lnTo>
                  <a:close/>
                </a:path>
                <a:path w="1065529" h="3698875">
                  <a:moveTo>
                    <a:pt x="428282" y="2001789"/>
                  </a:moveTo>
                  <a:lnTo>
                    <a:pt x="427847" y="1999872"/>
                  </a:lnTo>
                  <a:lnTo>
                    <a:pt x="428820" y="1999872"/>
                  </a:lnTo>
                  <a:lnTo>
                    <a:pt x="428282" y="2001789"/>
                  </a:lnTo>
                  <a:close/>
                </a:path>
                <a:path w="1065529" h="3698875">
                  <a:moveTo>
                    <a:pt x="430732" y="2012599"/>
                  </a:moveTo>
                  <a:lnTo>
                    <a:pt x="428282" y="2001789"/>
                  </a:lnTo>
                  <a:lnTo>
                    <a:pt x="428820" y="1999872"/>
                  </a:lnTo>
                  <a:lnTo>
                    <a:pt x="433754" y="1999872"/>
                  </a:lnTo>
                  <a:lnTo>
                    <a:pt x="430732" y="2012599"/>
                  </a:lnTo>
                  <a:close/>
                </a:path>
                <a:path w="1065529" h="3698875">
                  <a:moveTo>
                    <a:pt x="467795" y="2002469"/>
                  </a:moveTo>
                  <a:lnTo>
                    <a:pt x="467809" y="1999872"/>
                  </a:lnTo>
                  <a:lnTo>
                    <a:pt x="468985" y="1999872"/>
                  </a:lnTo>
                  <a:lnTo>
                    <a:pt x="467795" y="2002469"/>
                  </a:lnTo>
                  <a:close/>
                </a:path>
                <a:path w="1065529" h="3698875">
                  <a:moveTo>
                    <a:pt x="474045" y="2012599"/>
                  </a:moveTo>
                  <a:lnTo>
                    <a:pt x="467740" y="2012599"/>
                  </a:lnTo>
                  <a:lnTo>
                    <a:pt x="467795" y="2002469"/>
                  </a:lnTo>
                  <a:lnTo>
                    <a:pt x="468985" y="1999872"/>
                  </a:lnTo>
                  <a:lnTo>
                    <a:pt x="473015" y="1999872"/>
                  </a:lnTo>
                  <a:lnTo>
                    <a:pt x="474045" y="2012599"/>
                  </a:lnTo>
                  <a:close/>
                </a:path>
                <a:path w="1065529" h="3698875">
                  <a:moveTo>
                    <a:pt x="490081" y="2012599"/>
                  </a:moveTo>
                  <a:lnTo>
                    <a:pt x="481309" y="2012599"/>
                  </a:lnTo>
                  <a:lnTo>
                    <a:pt x="481017" y="2003556"/>
                  </a:lnTo>
                  <a:lnTo>
                    <a:pt x="480897" y="1999872"/>
                  </a:lnTo>
                  <a:lnTo>
                    <a:pt x="489120" y="1999872"/>
                  </a:lnTo>
                  <a:lnTo>
                    <a:pt x="490081" y="2012599"/>
                  </a:lnTo>
                  <a:close/>
                </a:path>
                <a:path w="1065529" h="3698875">
                  <a:moveTo>
                    <a:pt x="512287" y="2012599"/>
                  </a:moveTo>
                  <a:lnTo>
                    <a:pt x="508303" y="1999872"/>
                  </a:lnTo>
                  <a:lnTo>
                    <a:pt x="516201" y="1999872"/>
                  </a:lnTo>
                  <a:lnTo>
                    <a:pt x="512287" y="2012599"/>
                  </a:lnTo>
                  <a:close/>
                </a:path>
                <a:path w="1065529" h="3698875">
                  <a:moveTo>
                    <a:pt x="529283" y="2012599"/>
                  </a:moveTo>
                  <a:lnTo>
                    <a:pt x="515576" y="2012599"/>
                  </a:lnTo>
                  <a:lnTo>
                    <a:pt x="526358" y="1999872"/>
                  </a:lnTo>
                  <a:lnTo>
                    <a:pt x="526775" y="2001789"/>
                  </a:lnTo>
                  <a:lnTo>
                    <a:pt x="529283" y="2012599"/>
                  </a:lnTo>
                  <a:close/>
                </a:path>
                <a:path w="1065529" h="3698875">
                  <a:moveTo>
                    <a:pt x="608302" y="2012599"/>
                  </a:moveTo>
                  <a:lnTo>
                    <a:pt x="598570" y="2012599"/>
                  </a:lnTo>
                  <a:lnTo>
                    <a:pt x="603446" y="1999872"/>
                  </a:lnTo>
                  <a:lnTo>
                    <a:pt x="604160" y="2001789"/>
                  </a:lnTo>
                  <a:lnTo>
                    <a:pt x="608302" y="2012599"/>
                  </a:lnTo>
                  <a:close/>
                </a:path>
                <a:path w="1065529" h="3698875">
                  <a:moveTo>
                    <a:pt x="830007" y="2012599"/>
                  </a:moveTo>
                  <a:lnTo>
                    <a:pt x="822384" y="1999872"/>
                  </a:lnTo>
                  <a:lnTo>
                    <a:pt x="830900" y="1999872"/>
                  </a:lnTo>
                  <a:lnTo>
                    <a:pt x="830007" y="2012599"/>
                  </a:lnTo>
                  <a:close/>
                </a:path>
                <a:path w="1065529" h="3698875">
                  <a:moveTo>
                    <a:pt x="863794" y="2012599"/>
                  </a:moveTo>
                  <a:lnTo>
                    <a:pt x="852966" y="2012599"/>
                  </a:lnTo>
                  <a:lnTo>
                    <a:pt x="857155" y="1999872"/>
                  </a:lnTo>
                  <a:lnTo>
                    <a:pt x="858136" y="2001789"/>
                  </a:lnTo>
                  <a:lnTo>
                    <a:pt x="863794" y="2012599"/>
                  </a:lnTo>
                  <a:close/>
                </a:path>
                <a:path w="1065529" h="3698875">
                  <a:moveTo>
                    <a:pt x="905051" y="2012599"/>
                  </a:moveTo>
                  <a:lnTo>
                    <a:pt x="903338" y="2012599"/>
                  </a:lnTo>
                  <a:lnTo>
                    <a:pt x="905207" y="1999872"/>
                  </a:lnTo>
                  <a:lnTo>
                    <a:pt x="906135" y="2001789"/>
                  </a:lnTo>
                  <a:lnTo>
                    <a:pt x="906955" y="2003556"/>
                  </a:lnTo>
                  <a:lnTo>
                    <a:pt x="905051" y="2012599"/>
                  </a:lnTo>
                  <a:close/>
                </a:path>
                <a:path w="1065529" h="3698875">
                  <a:moveTo>
                    <a:pt x="906955" y="2003556"/>
                  </a:moveTo>
                  <a:lnTo>
                    <a:pt x="905245" y="1999872"/>
                  </a:lnTo>
                  <a:lnTo>
                    <a:pt x="907730" y="1999872"/>
                  </a:lnTo>
                  <a:lnTo>
                    <a:pt x="906955" y="2003556"/>
                  </a:lnTo>
                  <a:close/>
                </a:path>
                <a:path w="1065529" h="3698875">
                  <a:moveTo>
                    <a:pt x="937399" y="2012599"/>
                  </a:moveTo>
                  <a:lnTo>
                    <a:pt x="934178" y="2012599"/>
                  </a:lnTo>
                  <a:lnTo>
                    <a:pt x="928615" y="1999872"/>
                  </a:lnTo>
                  <a:lnTo>
                    <a:pt x="944198" y="1999872"/>
                  </a:lnTo>
                  <a:lnTo>
                    <a:pt x="937399" y="2012599"/>
                  </a:lnTo>
                  <a:close/>
                </a:path>
                <a:path w="1065529" h="3698875">
                  <a:moveTo>
                    <a:pt x="911151" y="2012599"/>
                  </a:moveTo>
                  <a:lnTo>
                    <a:pt x="905051" y="2012599"/>
                  </a:lnTo>
                  <a:lnTo>
                    <a:pt x="906955" y="2003556"/>
                  </a:lnTo>
                  <a:lnTo>
                    <a:pt x="911151" y="2012599"/>
                  </a:lnTo>
                  <a:close/>
                </a:path>
                <a:path w="1065529" h="3698875">
                  <a:moveTo>
                    <a:pt x="446700" y="2025299"/>
                  </a:moveTo>
                  <a:lnTo>
                    <a:pt x="442698" y="2025299"/>
                  </a:lnTo>
                  <a:lnTo>
                    <a:pt x="437097" y="2012599"/>
                  </a:lnTo>
                  <a:lnTo>
                    <a:pt x="447865" y="2012599"/>
                  </a:lnTo>
                  <a:lnTo>
                    <a:pt x="446700" y="2025299"/>
                  </a:lnTo>
                  <a:close/>
                </a:path>
                <a:path w="1065529" h="3698875">
                  <a:moveTo>
                    <a:pt x="466575" y="2025299"/>
                  </a:moveTo>
                  <a:lnTo>
                    <a:pt x="456980" y="2025299"/>
                  </a:lnTo>
                  <a:lnTo>
                    <a:pt x="461024" y="2012599"/>
                  </a:lnTo>
                  <a:lnTo>
                    <a:pt x="467946" y="2012599"/>
                  </a:lnTo>
                  <a:lnTo>
                    <a:pt x="466575" y="2025299"/>
                  </a:lnTo>
                  <a:close/>
                </a:path>
                <a:path w="1065529" h="3698875">
                  <a:moveTo>
                    <a:pt x="506118" y="2025299"/>
                  </a:moveTo>
                  <a:lnTo>
                    <a:pt x="502829" y="2012599"/>
                  </a:lnTo>
                  <a:lnTo>
                    <a:pt x="509614" y="2012599"/>
                  </a:lnTo>
                  <a:lnTo>
                    <a:pt x="506118" y="2025299"/>
                  </a:lnTo>
                  <a:close/>
                </a:path>
                <a:path w="1065529" h="3698875">
                  <a:moveTo>
                    <a:pt x="567182" y="2025299"/>
                  </a:moveTo>
                  <a:lnTo>
                    <a:pt x="557656" y="2025299"/>
                  </a:lnTo>
                  <a:lnTo>
                    <a:pt x="565811" y="2012599"/>
                  </a:lnTo>
                  <a:lnTo>
                    <a:pt x="567182" y="2025299"/>
                  </a:lnTo>
                  <a:close/>
                </a:path>
                <a:path w="1065529" h="3698875">
                  <a:moveTo>
                    <a:pt x="883464" y="2025299"/>
                  </a:moveTo>
                  <a:lnTo>
                    <a:pt x="876884" y="2025299"/>
                  </a:lnTo>
                  <a:lnTo>
                    <a:pt x="881956" y="2012599"/>
                  </a:lnTo>
                  <a:lnTo>
                    <a:pt x="883464" y="2025299"/>
                  </a:lnTo>
                  <a:close/>
                </a:path>
                <a:path w="1065529" h="3698875">
                  <a:moveTo>
                    <a:pt x="929972" y="2025299"/>
                  </a:moveTo>
                  <a:lnTo>
                    <a:pt x="920267" y="2025299"/>
                  </a:lnTo>
                  <a:lnTo>
                    <a:pt x="923761" y="2012599"/>
                  </a:lnTo>
                  <a:lnTo>
                    <a:pt x="929972" y="2025299"/>
                  </a:lnTo>
                  <a:close/>
                </a:path>
                <a:path w="1065529" h="3698875">
                  <a:moveTo>
                    <a:pt x="941374" y="2025299"/>
                  </a:moveTo>
                  <a:lnTo>
                    <a:pt x="935977" y="2025299"/>
                  </a:lnTo>
                  <a:lnTo>
                    <a:pt x="936285" y="2012599"/>
                  </a:lnTo>
                  <a:lnTo>
                    <a:pt x="943156" y="2012599"/>
                  </a:lnTo>
                  <a:lnTo>
                    <a:pt x="941374" y="2025299"/>
                  </a:lnTo>
                  <a:close/>
                </a:path>
                <a:path w="1065529" h="3698875">
                  <a:moveTo>
                    <a:pt x="415726" y="2037999"/>
                  </a:moveTo>
                  <a:lnTo>
                    <a:pt x="406907" y="2037999"/>
                  </a:lnTo>
                  <a:lnTo>
                    <a:pt x="409144" y="2025299"/>
                  </a:lnTo>
                  <a:lnTo>
                    <a:pt x="417411" y="2025299"/>
                  </a:lnTo>
                  <a:lnTo>
                    <a:pt x="415726" y="2037999"/>
                  </a:lnTo>
                  <a:close/>
                </a:path>
                <a:path w="1065529" h="3698875">
                  <a:moveTo>
                    <a:pt x="443342" y="2037999"/>
                  </a:moveTo>
                  <a:lnTo>
                    <a:pt x="435118" y="2037999"/>
                  </a:lnTo>
                  <a:lnTo>
                    <a:pt x="433747" y="2025299"/>
                  </a:lnTo>
                  <a:lnTo>
                    <a:pt x="445081" y="2025299"/>
                  </a:lnTo>
                  <a:lnTo>
                    <a:pt x="443342" y="2037999"/>
                  </a:lnTo>
                  <a:close/>
                </a:path>
                <a:path w="1065529" h="3698875">
                  <a:moveTo>
                    <a:pt x="468630" y="2037999"/>
                  </a:moveTo>
                  <a:lnTo>
                    <a:pt x="458077" y="2037999"/>
                  </a:lnTo>
                  <a:lnTo>
                    <a:pt x="461012" y="2025299"/>
                  </a:lnTo>
                  <a:lnTo>
                    <a:pt x="465264" y="2025299"/>
                  </a:lnTo>
                  <a:lnTo>
                    <a:pt x="468630" y="2037999"/>
                  </a:lnTo>
                  <a:close/>
                </a:path>
                <a:path w="1065529" h="3698875">
                  <a:moveTo>
                    <a:pt x="491384" y="2037999"/>
                  </a:moveTo>
                  <a:lnTo>
                    <a:pt x="487094" y="2037999"/>
                  </a:lnTo>
                  <a:lnTo>
                    <a:pt x="485130" y="2025299"/>
                  </a:lnTo>
                  <a:lnTo>
                    <a:pt x="491795" y="2025299"/>
                  </a:lnTo>
                  <a:lnTo>
                    <a:pt x="491384" y="2037999"/>
                  </a:lnTo>
                  <a:close/>
                </a:path>
                <a:path w="1065529" h="3698875">
                  <a:moveTo>
                    <a:pt x="501321" y="2037999"/>
                  </a:moveTo>
                  <a:lnTo>
                    <a:pt x="494057" y="2025299"/>
                  </a:lnTo>
                  <a:lnTo>
                    <a:pt x="502829" y="2025299"/>
                  </a:lnTo>
                  <a:lnTo>
                    <a:pt x="501321" y="2037999"/>
                  </a:lnTo>
                  <a:close/>
                </a:path>
                <a:path w="1065529" h="3698875">
                  <a:moveTo>
                    <a:pt x="545183" y="2037999"/>
                  </a:moveTo>
                  <a:lnTo>
                    <a:pt x="535793" y="2037999"/>
                  </a:lnTo>
                  <a:lnTo>
                    <a:pt x="535382" y="2025299"/>
                  </a:lnTo>
                  <a:lnTo>
                    <a:pt x="542304" y="2025299"/>
                  </a:lnTo>
                  <a:lnTo>
                    <a:pt x="545183" y="2037999"/>
                  </a:lnTo>
                  <a:close/>
                </a:path>
                <a:path w="1065529" h="3698875">
                  <a:moveTo>
                    <a:pt x="834531" y="2037999"/>
                  </a:moveTo>
                  <a:lnTo>
                    <a:pt x="831241" y="2025299"/>
                  </a:lnTo>
                  <a:lnTo>
                    <a:pt x="839397" y="2025299"/>
                  </a:lnTo>
                  <a:lnTo>
                    <a:pt x="834531" y="2037999"/>
                  </a:lnTo>
                  <a:close/>
                </a:path>
                <a:path w="1065529" h="3698875">
                  <a:moveTo>
                    <a:pt x="863726" y="2037999"/>
                  </a:moveTo>
                  <a:lnTo>
                    <a:pt x="856873" y="2037999"/>
                  </a:lnTo>
                  <a:lnTo>
                    <a:pt x="855159" y="2025299"/>
                  </a:lnTo>
                  <a:lnTo>
                    <a:pt x="862972" y="2025299"/>
                  </a:lnTo>
                  <a:lnTo>
                    <a:pt x="863726" y="2037999"/>
                  </a:lnTo>
                  <a:close/>
                </a:path>
                <a:path w="1065529" h="3698875">
                  <a:moveTo>
                    <a:pt x="909917" y="2037999"/>
                  </a:moveTo>
                  <a:lnTo>
                    <a:pt x="904092" y="2025299"/>
                  </a:lnTo>
                  <a:lnTo>
                    <a:pt x="911288" y="2025299"/>
                  </a:lnTo>
                  <a:lnTo>
                    <a:pt x="909917" y="2037999"/>
                  </a:lnTo>
                  <a:close/>
                </a:path>
                <a:path w="1065529" h="3698875">
                  <a:moveTo>
                    <a:pt x="926845" y="2037999"/>
                  </a:moveTo>
                  <a:lnTo>
                    <a:pt x="922185" y="2037999"/>
                  </a:lnTo>
                  <a:lnTo>
                    <a:pt x="923404" y="2025299"/>
                  </a:lnTo>
                  <a:lnTo>
                    <a:pt x="930220" y="2025299"/>
                  </a:lnTo>
                  <a:lnTo>
                    <a:pt x="926845" y="2037999"/>
                  </a:lnTo>
                  <a:close/>
                </a:path>
                <a:path w="1065529" h="3698875">
                  <a:moveTo>
                    <a:pt x="394546" y="2050699"/>
                  </a:moveTo>
                  <a:lnTo>
                    <a:pt x="391188" y="2050699"/>
                  </a:lnTo>
                  <a:lnTo>
                    <a:pt x="393972" y="2038417"/>
                  </a:lnTo>
                  <a:lnTo>
                    <a:pt x="394066" y="2037999"/>
                  </a:lnTo>
                  <a:lnTo>
                    <a:pt x="394478" y="2037999"/>
                  </a:lnTo>
                  <a:lnTo>
                    <a:pt x="396893" y="2043327"/>
                  </a:lnTo>
                  <a:lnTo>
                    <a:pt x="394546" y="2050699"/>
                  </a:lnTo>
                  <a:close/>
                </a:path>
                <a:path w="1065529" h="3698875">
                  <a:moveTo>
                    <a:pt x="403113" y="2050699"/>
                  </a:moveTo>
                  <a:lnTo>
                    <a:pt x="400235" y="2050699"/>
                  </a:lnTo>
                  <a:lnTo>
                    <a:pt x="396893" y="2043327"/>
                  </a:lnTo>
                  <a:lnTo>
                    <a:pt x="398590" y="2037999"/>
                  </a:lnTo>
                  <a:lnTo>
                    <a:pt x="403113" y="2050699"/>
                  </a:lnTo>
                  <a:close/>
                </a:path>
                <a:path w="1065529" h="3698875">
                  <a:moveTo>
                    <a:pt x="424975" y="2050699"/>
                  </a:moveTo>
                  <a:lnTo>
                    <a:pt x="422439" y="2050699"/>
                  </a:lnTo>
                  <a:lnTo>
                    <a:pt x="419987" y="2038417"/>
                  </a:lnTo>
                  <a:lnTo>
                    <a:pt x="419904" y="2037999"/>
                  </a:lnTo>
                  <a:lnTo>
                    <a:pt x="427305" y="2037999"/>
                  </a:lnTo>
                  <a:lnTo>
                    <a:pt x="428470" y="2041173"/>
                  </a:lnTo>
                  <a:lnTo>
                    <a:pt x="424975" y="2050699"/>
                  </a:lnTo>
                  <a:close/>
                </a:path>
                <a:path w="1065529" h="3698875">
                  <a:moveTo>
                    <a:pt x="428470" y="2041173"/>
                  </a:moveTo>
                  <a:lnTo>
                    <a:pt x="427305" y="2037999"/>
                  </a:lnTo>
                  <a:lnTo>
                    <a:pt x="429635" y="2037999"/>
                  </a:lnTo>
                  <a:lnTo>
                    <a:pt x="428470" y="2041173"/>
                  </a:lnTo>
                  <a:close/>
                </a:path>
                <a:path w="1065529" h="3698875">
                  <a:moveTo>
                    <a:pt x="431966" y="2050699"/>
                  </a:moveTo>
                  <a:lnTo>
                    <a:pt x="428470" y="2041173"/>
                  </a:lnTo>
                  <a:lnTo>
                    <a:pt x="429635" y="2037999"/>
                  </a:lnTo>
                  <a:lnTo>
                    <a:pt x="435735" y="2037999"/>
                  </a:lnTo>
                  <a:lnTo>
                    <a:pt x="431966" y="2050699"/>
                  </a:lnTo>
                  <a:close/>
                </a:path>
                <a:path w="1065529" h="3698875">
                  <a:moveTo>
                    <a:pt x="442382" y="2050699"/>
                  </a:moveTo>
                  <a:lnTo>
                    <a:pt x="434981" y="2050699"/>
                  </a:lnTo>
                  <a:lnTo>
                    <a:pt x="438095" y="2038417"/>
                  </a:lnTo>
                  <a:lnTo>
                    <a:pt x="438202" y="2037999"/>
                  </a:lnTo>
                  <a:lnTo>
                    <a:pt x="442382" y="2050699"/>
                  </a:lnTo>
                  <a:close/>
                </a:path>
                <a:path w="1065529" h="3698875">
                  <a:moveTo>
                    <a:pt x="460749" y="2050699"/>
                  </a:moveTo>
                  <a:lnTo>
                    <a:pt x="454513" y="2050699"/>
                  </a:lnTo>
                  <a:lnTo>
                    <a:pt x="455507" y="2038417"/>
                  </a:lnTo>
                  <a:lnTo>
                    <a:pt x="455541" y="2037999"/>
                  </a:lnTo>
                  <a:lnTo>
                    <a:pt x="465136" y="2037999"/>
                  </a:lnTo>
                  <a:lnTo>
                    <a:pt x="460749" y="2050699"/>
                  </a:lnTo>
                  <a:close/>
                </a:path>
                <a:path w="1065529" h="3698875">
                  <a:moveTo>
                    <a:pt x="473154" y="2050699"/>
                  </a:moveTo>
                  <a:lnTo>
                    <a:pt x="471920" y="2050699"/>
                  </a:lnTo>
                  <a:lnTo>
                    <a:pt x="468739" y="2038417"/>
                  </a:lnTo>
                  <a:lnTo>
                    <a:pt x="468836" y="2037999"/>
                  </a:lnTo>
                  <a:lnTo>
                    <a:pt x="473154" y="2050699"/>
                  </a:lnTo>
                  <a:close/>
                </a:path>
                <a:path w="1065529" h="3698875">
                  <a:moveTo>
                    <a:pt x="480967" y="2050699"/>
                  </a:moveTo>
                  <a:lnTo>
                    <a:pt x="473154" y="2050699"/>
                  </a:lnTo>
                  <a:lnTo>
                    <a:pt x="468836" y="2037999"/>
                  </a:lnTo>
                  <a:lnTo>
                    <a:pt x="477609" y="2037999"/>
                  </a:lnTo>
                  <a:lnTo>
                    <a:pt x="480967" y="2050699"/>
                  </a:lnTo>
                  <a:close/>
                </a:path>
                <a:path w="1065529" h="3698875">
                  <a:moveTo>
                    <a:pt x="500097" y="2050699"/>
                  </a:moveTo>
                  <a:lnTo>
                    <a:pt x="492004" y="2050699"/>
                  </a:lnTo>
                  <a:lnTo>
                    <a:pt x="497149" y="2037999"/>
                  </a:lnTo>
                  <a:lnTo>
                    <a:pt x="500097" y="2050699"/>
                  </a:lnTo>
                  <a:close/>
                </a:path>
                <a:path w="1065529" h="3698875">
                  <a:moveTo>
                    <a:pt x="530653" y="2050699"/>
                  </a:moveTo>
                  <a:lnTo>
                    <a:pt x="524554" y="2050699"/>
                  </a:lnTo>
                  <a:lnTo>
                    <a:pt x="524485" y="2037999"/>
                  </a:lnTo>
                  <a:lnTo>
                    <a:pt x="530653" y="2050699"/>
                  </a:lnTo>
                  <a:close/>
                </a:path>
                <a:path w="1065529" h="3698875">
                  <a:moveTo>
                    <a:pt x="549500" y="2050699"/>
                  </a:moveTo>
                  <a:lnTo>
                    <a:pt x="546717" y="2038417"/>
                  </a:lnTo>
                  <a:lnTo>
                    <a:pt x="546622" y="2037999"/>
                  </a:lnTo>
                  <a:lnTo>
                    <a:pt x="553594" y="2037999"/>
                  </a:lnTo>
                  <a:lnTo>
                    <a:pt x="549500" y="2050699"/>
                  </a:lnTo>
                  <a:close/>
                </a:path>
                <a:path w="1065529" h="3698875">
                  <a:moveTo>
                    <a:pt x="897581" y="2050699"/>
                  </a:moveTo>
                  <a:lnTo>
                    <a:pt x="889220" y="2050699"/>
                  </a:lnTo>
                  <a:lnTo>
                    <a:pt x="892534" y="2038417"/>
                  </a:lnTo>
                  <a:lnTo>
                    <a:pt x="892647" y="2037999"/>
                  </a:lnTo>
                  <a:lnTo>
                    <a:pt x="897581" y="2050699"/>
                  </a:lnTo>
                  <a:close/>
                </a:path>
                <a:path w="1065529" h="3698875">
                  <a:moveTo>
                    <a:pt x="909917" y="2050699"/>
                  </a:moveTo>
                  <a:lnTo>
                    <a:pt x="899637" y="2050699"/>
                  </a:lnTo>
                  <a:lnTo>
                    <a:pt x="901692" y="2038417"/>
                  </a:lnTo>
                  <a:lnTo>
                    <a:pt x="901762" y="2037999"/>
                  </a:lnTo>
                  <a:lnTo>
                    <a:pt x="906216" y="2037999"/>
                  </a:lnTo>
                  <a:lnTo>
                    <a:pt x="909917" y="2050699"/>
                  </a:lnTo>
                  <a:close/>
                </a:path>
                <a:path w="1065529" h="3698875">
                  <a:moveTo>
                    <a:pt x="922048" y="2050699"/>
                  </a:moveTo>
                  <a:lnTo>
                    <a:pt x="915468" y="2050699"/>
                  </a:lnTo>
                  <a:lnTo>
                    <a:pt x="915537" y="2037999"/>
                  </a:lnTo>
                  <a:lnTo>
                    <a:pt x="922390" y="2037999"/>
                  </a:lnTo>
                  <a:lnTo>
                    <a:pt x="922048" y="2050699"/>
                  </a:lnTo>
                  <a:close/>
                </a:path>
                <a:path w="1065529" h="3698875">
                  <a:moveTo>
                    <a:pt x="471920" y="2050699"/>
                  </a:moveTo>
                  <a:lnTo>
                    <a:pt x="465889" y="2050699"/>
                  </a:lnTo>
                  <a:lnTo>
                    <a:pt x="468739" y="2038417"/>
                  </a:lnTo>
                  <a:lnTo>
                    <a:pt x="471920" y="2050699"/>
                  </a:lnTo>
                  <a:close/>
                </a:path>
                <a:path w="1065529" h="3698875">
                  <a:moveTo>
                    <a:pt x="400235" y="2050699"/>
                  </a:moveTo>
                  <a:lnTo>
                    <a:pt x="394546" y="2050699"/>
                  </a:lnTo>
                  <a:lnTo>
                    <a:pt x="396893" y="2043327"/>
                  </a:lnTo>
                  <a:lnTo>
                    <a:pt x="400235" y="2050699"/>
                  </a:lnTo>
                  <a:close/>
                </a:path>
                <a:path w="1065529" h="3698875">
                  <a:moveTo>
                    <a:pt x="405880" y="2063399"/>
                  </a:moveTo>
                  <a:lnTo>
                    <a:pt x="399892" y="2063399"/>
                  </a:lnTo>
                  <a:lnTo>
                    <a:pt x="399823" y="2050699"/>
                  </a:lnTo>
                  <a:lnTo>
                    <a:pt x="406667" y="2050699"/>
                  </a:lnTo>
                  <a:lnTo>
                    <a:pt x="405880" y="2063399"/>
                  </a:lnTo>
                  <a:close/>
                </a:path>
                <a:path w="1065529" h="3698875">
                  <a:moveTo>
                    <a:pt x="425866" y="2063399"/>
                  </a:moveTo>
                  <a:lnTo>
                    <a:pt x="417231" y="2063399"/>
                  </a:lnTo>
                  <a:lnTo>
                    <a:pt x="417407" y="2055211"/>
                  </a:lnTo>
                  <a:lnTo>
                    <a:pt x="417505" y="2050699"/>
                  </a:lnTo>
                  <a:lnTo>
                    <a:pt x="425866" y="2050699"/>
                  </a:lnTo>
                  <a:lnTo>
                    <a:pt x="425866" y="2063399"/>
                  </a:lnTo>
                  <a:close/>
                </a:path>
                <a:path w="1065529" h="3698875">
                  <a:moveTo>
                    <a:pt x="446837" y="2076099"/>
                  </a:moveTo>
                  <a:lnTo>
                    <a:pt x="441081" y="2063399"/>
                  </a:lnTo>
                  <a:lnTo>
                    <a:pt x="442657" y="2063399"/>
                  </a:lnTo>
                  <a:lnTo>
                    <a:pt x="444370" y="2051640"/>
                  </a:lnTo>
                  <a:lnTo>
                    <a:pt x="444447" y="2051114"/>
                  </a:lnTo>
                  <a:lnTo>
                    <a:pt x="444507" y="2050699"/>
                  </a:lnTo>
                  <a:lnTo>
                    <a:pt x="450538" y="2050699"/>
                  </a:lnTo>
                  <a:lnTo>
                    <a:pt x="451658" y="2055211"/>
                  </a:lnTo>
                  <a:lnTo>
                    <a:pt x="450459" y="2063399"/>
                  </a:lnTo>
                  <a:lnTo>
                    <a:pt x="446837" y="2076099"/>
                  </a:lnTo>
                  <a:close/>
                </a:path>
                <a:path w="1065529" h="3698875">
                  <a:moveTo>
                    <a:pt x="451705" y="2055211"/>
                  </a:moveTo>
                  <a:lnTo>
                    <a:pt x="450641" y="2051114"/>
                  </a:lnTo>
                  <a:lnTo>
                    <a:pt x="450538" y="2050699"/>
                  </a:lnTo>
                  <a:lnTo>
                    <a:pt x="452388" y="2050699"/>
                  </a:lnTo>
                  <a:lnTo>
                    <a:pt x="451705" y="2055211"/>
                  </a:lnTo>
                  <a:close/>
                </a:path>
                <a:path w="1065529" h="3698875">
                  <a:moveTo>
                    <a:pt x="466849" y="2063399"/>
                  </a:moveTo>
                  <a:lnTo>
                    <a:pt x="453691" y="2063399"/>
                  </a:lnTo>
                  <a:lnTo>
                    <a:pt x="451705" y="2055211"/>
                  </a:lnTo>
                  <a:lnTo>
                    <a:pt x="452246" y="2051640"/>
                  </a:lnTo>
                  <a:lnTo>
                    <a:pt x="452326" y="2051114"/>
                  </a:lnTo>
                  <a:lnTo>
                    <a:pt x="452388" y="2050699"/>
                  </a:lnTo>
                  <a:lnTo>
                    <a:pt x="463148" y="2050699"/>
                  </a:lnTo>
                  <a:lnTo>
                    <a:pt x="466849" y="2063399"/>
                  </a:lnTo>
                  <a:close/>
                </a:path>
                <a:path w="1065529" h="3698875">
                  <a:moveTo>
                    <a:pt x="475758" y="2063399"/>
                  </a:moveTo>
                  <a:lnTo>
                    <a:pt x="469659" y="2063399"/>
                  </a:lnTo>
                  <a:lnTo>
                    <a:pt x="471626" y="2051640"/>
                  </a:lnTo>
                  <a:lnTo>
                    <a:pt x="471714" y="2051114"/>
                  </a:lnTo>
                  <a:lnTo>
                    <a:pt x="471783" y="2050699"/>
                  </a:lnTo>
                  <a:lnTo>
                    <a:pt x="477403" y="2050699"/>
                  </a:lnTo>
                  <a:lnTo>
                    <a:pt x="477408" y="2051640"/>
                  </a:lnTo>
                  <a:lnTo>
                    <a:pt x="475758" y="2063399"/>
                  </a:lnTo>
                  <a:close/>
                </a:path>
                <a:path w="1065529" h="3698875">
                  <a:moveTo>
                    <a:pt x="486655" y="2063399"/>
                  </a:moveTo>
                  <a:lnTo>
                    <a:pt x="477471" y="2063399"/>
                  </a:lnTo>
                  <a:lnTo>
                    <a:pt x="477540" y="2050699"/>
                  </a:lnTo>
                  <a:lnTo>
                    <a:pt x="477403" y="2050699"/>
                  </a:lnTo>
                  <a:lnTo>
                    <a:pt x="486655" y="2063399"/>
                  </a:lnTo>
                  <a:close/>
                </a:path>
                <a:path w="1065529" h="3698875">
                  <a:moveTo>
                    <a:pt x="498511" y="2063399"/>
                  </a:moveTo>
                  <a:lnTo>
                    <a:pt x="487408" y="2050699"/>
                  </a:lnTo>
                  <a:lnTo>
                    <a:pt x="497141" y="2050699"/>
                  </a:lnTo>
                  <a:lnTo>
                    <a:pt x="498511" y="2063399"/>
                  </a:lnTo>
                  <a:close/>
                </a:path>
                <a:path w="1065529" h="3698875">
                  <a:moveTo>
                    <a:pt x="579244" y="2063399"/>
                  </a:moveTo>
                  <a:lnTo>
                    <a:pt x="568347" y="2063399"/>
                  </a:lnTo>
                  <a:lnTo>
                    <a:pt x="571927" y="2051114"/>
                  </a:lnTo>
                  <a:lnTo>
                    <a:pt x="572048" y="2050699"/>
                  </a:lnTo>
                  <a:lnTo>
                    <a:pt x="577531" y="2050699"/>
                  </a:lnTo>
                  <a:lnTo>
                    <a:pt x="579244" y="2063399"/>
                  </a:lnTo>
                  <a:close/>
                </a:path>
                <a:path w="1065529" h="3698875">
                  <a:moveTo>
                    <a:pt x="607274" y="2063399"/>
                  </a:moveTo>
                  <a:lnTo>
                    <a:pt x="603798" y="2063399"/>
                  </a:lnTo>
                  <a:lnTo>
                    <a:pt x="602448" y="2051640"/>
                  </a:lnTo>
                  <a:lnTo>
                    <a:pt x="602340" y="2050699"/>
                  </a:lnTo>
                  <a:lnTo>
                    <a:pt x="609413" y="2050699"/>
                  </a:lnTo>
                  <a:lnTo>
                    <a:pt x="607274" y="2063399"/>
                  </a:lnTo>
                  <a:close/>
                </a:path>
                <a:path w="1065529" h="3698875">
                  <a:moveTo>
                    <a:pt x="860231" y="2063399"/>
                  </a:moveTo>
                  <a:lnTo>
                    <a:pt x="857819" y="2051640"/>
                  </a:lnTo>
                  <a:lnTo>
                    <a:pt x="857712" y="2051114"/>
                  </a:lnTo>
                  <a:lnTo>
                    <a:pt x="857626" y="2050699"/>
                  </a:lnTo>
                  <a:lnTo>
                    <a:pt x="866741" y="2050699"/>
                  </a:lnTo>
                  <a:lnTo>
                    <a:pt x="860231" y="2063399"/>
                  </a:lnTo>
                  <a:close/>
                </a:path>
                <a:path w="1065529" h="3698875">
                  <a:moveTo>
                    <a:pt x="908821" y="2063399"/>
                  </a:moveTo>
                  <a:lnTo>
                    <a:pt x="902122" y="2063399"/>
                  </a:lnTo>
                  <a:lnTo>
                    <a:pt x="902645" y="2051640"/>
                  </a:lnTo>
                  <a:lnTo>
                    <a:pt x="902687" y="2050699"/>
                  </a:lnTo>
                  <a:lnTo>
                    <a:pt x="908821" y="2050699"/>
                  </a:lnTo>
                  <a:lnTo>
                    <a:pt x="908821" y="2063399"/>
                  </a:lnTo>
                  <a:close/>
                </a:path>
                <a:path w="1065529" h="3698875">
                  <a:moveTo>
                    <a:pt x="919444" y="2063399"/>
                  </a:moveTo>
                  <a:lnTo>
                    <a:pt x="911973" y="2063399"/>
                  </a:lnTo>
                  <a:lnTo>
                    <a:pt x="915222" y="2051114"/>
                  </a:lnTo>
                  <a:lnTo>
                    <a:pt x="915331" y="2050699"/>
                  </a:lnTo>
                  <a:lnTo>
                    <a:pt x="919444" y="2063399"/>
                  </a:lnTo>
                  <a:close/>
                </a:path>
                <a:path w="1065529" h="3698875">
                  <a:moveTo>
                    <a:pt x="915466" y="2051114"/>
                  </a:moveTo>
                  <a:lnTo>
                    <a:pt x="915331" y="2050699"/>
                  </a:lnTo>
                  <a:lnTo>
                    <a:pt x="915468" y="2050699"/>
                  </a:lnTo>
                  <a:lnTo>
                    <a:pt x="915466" y="2051114"/>
                  </a:lnTo>
                  <a:close/>
                </a:path>
                <a:path w="1065529" h="3698875">
                  <a:moveTo>
                    <a:pt x="933150" y="2063399"/>
                  </a:moveTo>
                  <a:lnTo>
                    <a:pt x="927188" y="2063399"/>
                  </a:lnTo>
                  <a:lnTo>
                    <a:pt x="925982" y="2051640"/>
                  </a:lnTo>
                  <a:lnTo>
                    <a:pt x="925885" y="2050699"/>
                  </a:lnTo>
                  <a:lnTo>
                    <a:pt x="933356" y="2050699"/>
                  </a:lnTo>
                  <a:lnTo>
                    <a:pt x="933150" y="2063399"/>
                  </a:lnTo>
                  <a:close/>
                </a:path>
                <a:path w="1065529" h="3698875">
                  <a:moveTo>
                    <a:pt x="403113" y="2076099"/>
                  </a:moveTo>
                  <a:lnTo>
                    <a:pt x="396876" y="2076099"/>
                  </a:lnTo>
                  <a:lnTo>
                    <a:pt x="401193" y="2063399"/>
                  </a:lnTo>
                  <a:lnTo>
                    <a:pt x="403113" y="2076099"/>
                  </a:lnTo>
                  <a:close/>
                </a:path>
                <a:path w="1065529" h="3698875">
                  <a:moveTo>
                    <a:pt x="418259" y="2076099"/>
                  </a:moveTo>
                  <a:lnTo>
                    <a:pt x="407793" y="2076099"/>
                  </a:lnTo>
                  <a:lnTo>
                    <a:pt x="412023" y="2063399"/>
                  </a:lnTo>
                  <a:lnTo>
                    <a:pt x="416355" y="2063399"/>
                  </a:lnTo>
                  <a:lnTo>
                    <a:pt x="418259" y="2076099"/>
                  </a:lnTo>
                  <a:close/>
                </a:path>
                <a:path w="1065529" h="3698875">
                  <a:moveTo>
                    <a:pt x="425866" y="2076099"/>
                  </a:moveTo>
                  <a:lnTo>
                    <a:pt x="420041" y="2076099"/>
                  </a:lnTo>
                  <a:lnTo>
                    <a:pt x="420504" y="2063822"/>
                  </a:lnTo>
                  <a:lnTo>
                    <a:pt x="420520" y="2063399"/>
                  </a:lnTo>
                  <a:lnTo>
                    <a:pt x="429018" y="2063399"/>
                  </a:lnTo>
                  <a:lnTo>
                    <a:pt x="425866" y="2076099"/>
                  </a:lnTo>
                  <a:close/>
                </a:path>
                <a:path w="1065529" h="3698875">
                  <a:moveTo>
                    <a:pt x="436283" y="2076099"/>
                  </a:moveTo>
                  <a:lnTo>
                    <a:pt x="428539" y="2076099"/>
                  </a:lnTo>
                  <a:lnTo>
                    <a:pt x="429003" y="2063822"/>
                  </a:lnTo>
                  <a:lnTo>
                    <a:pt x="429019" y="2063399"/>
                  </a:lnTo>
                  <a:lnTo>
                    <a:pt x="433336" y="2063399"/>
                  </a:lnTo>
                  <a:lnTo>
                    <a:pt x="436283" y="2076099"/>
                  </a:lnTo>
                  <a:close/>
                </a:path>
                <a:path w="1065529" h="3698875">
                  <a:moveTo>
                    <a:pt x="466232" y="2076099"/>
                  </a:moveTo>
                  <a:lnTo>
                    <a:pt x="459527" y="2076099"/>
                  </a:lnTo>
                  <a:lnTo>
                    <a:pt x="462100" y="2063822"/>
                  </a:lnTo>
                  <a:lnTo>
                    <a:pt x="462189" y="2063399"/>
                  </a:lnTo>
                  <a:lnTo>
                    <a:pt x="465546" y="2068147"/>
                  </a:lnTo>
                  <a:lnTo>
                    <a:pt x="466232" y="2076099"/>
                  </a:lnTo>
                  <a:close/>
                </a:path>
                <a:path w="1065529" h="3698875">
                  <a:moveTo>
                    <a:pt x="474250" y="2076099"/>
                  </a:moveTo>
                  <a:lnTo>
                    <a:pt x="471167" y="2076099"/>
                  </a:lnTo>
                  <a:lnTo>
                    <a:pt x="465546" y="2068147"/>
                  </a:lnTo>
                  <a:lnTo>
                    <a:pt x="465172" y="2063822"/>
                  </a:lnTo>
                  <a:lnTo>
                    <a:pt x="465136" y="2063399"/>
                  </a:lnTo>
                  <a:lnTo>
                    <a:pt x="472743" y="2063399"/>
                  </a:lnTo>
                  <a:lnTo>
                    <a:pt x="474250" y="2076099"/>
                  </a:lnTo>
                  <a:close/>
                </a:path>
                <a:path w="1065529" h="3698875">
                  <a:moveTo>
                    <a:pt x="488231" y="2076099"/>
                  </a:moveTo>
                  <a:lnTo>
                    <a:pt x="482363" y="2076099"/>
                  </a:lnTo>
                  <a:lnTo>
                    <a:pt x="483755" y="2063822"/>
                  </a:lnTo>
                  <a:lnTo>
                    <a:pt x="483803" y="2063399"/>
                  </a:lnTo>
                  <a:lnTo>
                    <a:pt x="488231" y="2076099"/>
                  </a:lnTo>
                  <a:close/>
                </a:path>
                <a:path w="1065529" h="3698875">
                  <a:moveTo>
                    <a:pt x="505707" y="2076099"/>
                  </a:moveTo>
                  <a:lnTo>
                    <a:pt x="492686" y="2076099"/>
                  </a:lnTo>
                  <a:lnTo>
                    <a:pt x="496330" y="2063822"/>
                  </a:lnTo>
                  <a:lnTo>
                    <a:pt x="496455" y="2063399"/>
                  </a:lnTo>
                  <a:lnTo>
                    <a:pt x="501527" y="2063399"/>
                  </a:lnTo>
                  <a:lnTo>
                    <a:pt x="505707" y="2076099"/>
                  </a:lnTo>
                  <a:close/>
                </a:path>
                <a:path w="1065529" h="3698875">
                  <a:moveTo>
                    <a:pt x="515439" y="2076099"/>
                  </a:moveTo>
                  <a:lnTo>
                    <a:pt x="509477" y="2063399"/>
                  </a:lnTo>
                  <a:lnTo>
                    <a:pt x="518112" y="2063399"/>
                  </a:lnTo>
                  <a:lnTo>
                    <a:pt x="515439" y="2076099"/>
                  </a:lnTo>
                  <a:close/>
                </a:path>
                <a:path w="1065529" h="3698875">
                  <a:moveTo>
                    <a:pt x="541893" y="2076099"/>
                  </a:moveTo>
                  <a:lnTo>
                    <a:pt x="537507" y="2076099"/>
                  </a:lnTo>
                  <a:lnTo>
                    <a:pt x="536586" y="2063822"/>
                  </a:lnTo>
                  <a:lnTo>
                    <a:pt x="536554" y="2063399"/>
                  </a:lnTo>
                  <a:lnTo>
                    <a:pt x="542923" y="2063399"/>
                  </a:lnTo>
                  <a:lnTo>
                    <a:pt x="541893" y="2076099"/>
                  </a:lnTo>
                  <a:close/>
                </a:path>
                <a:path w="1065529" h="3698875">
                  <a:moveTo>
                    <a:pt x="877638" y="2076099"/>
                  </a:moveTo>
                  <a:lnTo>
                    <a:pt x="875849" y="2063822"/>
                  </a:lnTo>
                  <a:lnTo>
                    <a:pt x="875788" y="2063399"/>
                  </a:lnTo>
                  <a:lnTo>
                    <a:pt x="881544" y="2063399"/>
                  </a:lnTo>
                  <a:lnTo>
                    <a:pt x="877638" y="2076099"/>
                  </a:lnTo>
                  <a:close/>
                </a:path>
                <a:path w="1065529" h="3698875">
                  <a:moveTo>
                    <a:pt x="894759" y="2076099"/>
                  </a:moveTo>
                  <a:lnTo>
                    <a:pt x="891856" y="2063822"/>
                  </a:lnTo>
                  <a:lnTo>
                    <a:pt x="891756" y="2063399"/>
                  </a:lnTo>
                  <a:lnTo>
                    <a:pt x="897941" y="2063399"/>
                  </a:lnTo>
                  <a:lnTo>
                    <a:pt x="894759" y="2076099"/>
                  </a:lnTo>
                  <a:close/>
                </a:path>
                <a:path w="1065529" h="3698875">
                  <a:moveTo>
                    <a:pt x="913207" y="2076099"/>
                  </a:moveTo>
                  <a:lnTo>
                    <a:pt x="907450" y="2076099"/>
                  </a:lnTo>
                  <a:lnTo>
                    <a:pt x="904270" y="2063822"/>
                  </a:lnTo>
                  <a:lnTo>
                    <a:pt x="904160" y="2063399"/>
                  </a:lnTo>
                  <a:lnTo>
                    <a:pt x="915605" y="2063399"/>
                  </a:lnTo>
                  <a:lnTo>
                    <a:pt x="913207" y="2076099"/>
                  </a:lnTo>
                  <a:close/>
                </a:path>
                <a:path w="1065529" h="3698875">
                  <a:moveTo>
                    <a:pt x="926502" y="2076099"/>
                  </a:moveTo>
                  <a:lnTo>
                    <a:pt x="924995" y="2076099"/>
                  </a:lnTo>
                  <a:lnTo>
                    <a:pt x="920568" y="2063399"/>
                  </a:lnTo>
                  <a:lnTo>
                    <a:pt x="927188" y="2063399"/>
                  </a:lnTo>
                  <a:lnTo>
                    <a:pt x="927231" y="2063822"/>
                  </a:lnTo>
                  <a:lnTo>
                    <a:pt x="926502" y="2076099"/>
                  </a:lnTo>
                  <a:close/>
                </a:path>
                <a:path w="1065529" h="3698875">
                  <a:moveTo>
                    <a:pt x="933328" y="2076099"/>
                  </a:moveTo>
                  <a:lnTo>
                    <a:pt x="926502" y="2076099"/>
                  </a:lnTo>
                  <a:lnTo>
                    <a:pt x="935617" y="2063399"/>
                  </a:lnTo>
                  <a:lnTo>
                    <a:pt x="938359" y="2063399"/>
                  </a:lnTo>
                  <a:lnTo>
                    <a:pt x="933328" y="2076099"/>
                  </a:lnTo>
                  <a:close/>
                </a:path>
                <a:path w="1065529" h="3698875">
                  <a:moveTo>
                    <a:pt x="428539" y="2076099"/>
                  </a:moveTo>
                  <a:lnTo>
                    <a:pt x="425866" y="2076099"/>
                  </a:lnTo>
                  <a:lnTo>
                    <a:pt x="428913" y="2063822"/>
                  </a:lnTo>
                  <a:lnTo>
                    <a:pt x="428839" y="2068147"/>
                  </a:lnTo>
                  <a:lnTo>
                    <a:pt x="428539" y="2076099"/>
                  </a:lnTo>
                  <a:close/>
                </a:path>
                <a:path w="1065529" h="3698875">
                  <a:moveTo>
                    <a:pt x="471167" y="2076099"/>
                  </a:moveTo>
                  <a:lnTo>
                    <a:pt x="466232" y="2076099"/>
                  </a:lnTo>
                  <a:lnTo>
                    <a:pt x="465546" y="2068147"/>
                  </a:lnTo>
                  <a:lnTo>
                    <a:pt x="471167" y="2076099"/>
                  </a:lnTo>
                  <a:close/>
                </a:path>
                <a:path w="1065529" h="3698875">
                  <a:moveTo>
                    <a:pt x="402085" y="2088799"/>
                  </a:moveTo>
                  <a:lnTo>
                    <a:pt x="394615" y="2088799"/>
                  </a:lnTo>
                  <a:lnTo>
                    <a:pt x="391736" y="2076099"/>
                  </a:lnTo>
                  <a:lnTo>
                    <a:pt x="398384" y="2076099"/>
                  </a:lnTo>
                  <a:lnTo>
                    <a:pt x="402085" y="2088799"/>
                  </a:lnTo>
                  <a:close/>
                </a:path>
                <a:path w="1065529" h="3698875">
                  <a:moveTo>
                    <a:pt x="435358" y="2088799"/>
                  </a:moveTo>
                  <a:lnTo>
                    <a:pt x="428744" y="2088799"/>
                  </a:lnTo>
                  <a:lnTo>
                    <a:pt x="430389" y="2076099"/>
                  </a:lnTo>
                  <a:lnTo>
                    <a:pt x="435767" y="2076099"/>
                  </a:lnTo>
                  <a:lnTo>
                    <a:pt x="435358" y="2088799"/>
                  </a:lnTo>
                  <a:close/>
                </a:path>
                <a:path w="1065529" h="3698875">
                  <a:moveTo>
                    <a:pt x="449716" y="2088799"/>
                  </a:moveTo>
                  <a:lnTo>
                    <a:pt x="442931" y="2088799"/>
                  </a:lnTo>
                  <a:lnTo>
                    <a:pt x="446357" y="2076099"/>
                  </a:lnTo>
                  <a:lnTo>
                    <a:pt x="449716" y="2088799"/>
                  </a:lnTo>
                  <a:close/>
                </a:path>
                <a:path w="1065529" h="3698875">
                  <a:moveTo>
                    <a:pt x="460365" y="2078978"/>
                  </a:moveTo>
                  <a:lnTo>
                    <a:pt x="459859" y="2076099"/>
                  </a:lnTo>
                  <a:lnTo>
                    <a:pt x="462463" y="2076099"/>
                  </a:lnTo>
                  <a:lnTo>
                    <a:pt x="460365" y="2078978"/>
                  </a:lnTo>
                  <a:close/>
                </a:path>
                <a:path w="1065529" h="3698875">
                  <a:moveTo>
                    <a:pt x="460925" y="2082162"/>
                  </a:moveTo>
                  <a:lnTo>
                    <a:pt x="460365" y="2078978"/>
                  </a:lnTo>
                  <a:lnTo>
                    <a:pt x="462463" y="2076099"/>
                  </a:lnTo>
                  <a:lnTo>
                    <a:pt x="460925" y="2082162"/>
                  </a:lnTo>
                  <a:close/>
                </a:path>
                <a:path w="1065529" h="3698875">
                  <a:moveTo>
                    <a:pt x="462092" y="2088799"/>
                  </a:moveTo>
                  <a:lnTo>
                    <a:pt x="460925" y="2082162"/>
                  </a:lnTo>
                  <a:lnTo>
                    <a:pt x="462463" y="2076099"/>
                  </a:lnTo>
                  <a:lnTo>
                    <a:pt x="465136" y="2076099"/>
                  </a:lnTo>
                  <a:lnTo>
                    <a:pt x="462092" y="2088799"/>
                  </a:lnTo>
                  <a:close/>
                </a:path>
                <a:path w="1065529" h="3698875">
                  <a:moveTo>
                    <a:pt x="504679" y="2088799"/>
                  </a:moveTo>
                  <a:lnTo>
                    <a:pt x="502966" y="2076099"/>
                  </a:lnTo>
                  <a:lnTo>
                    <a:pt x="512355" y="2076099"/>
                  </a:lnTo>
                  <a:lnTo>
                    <a:pt x="504679" y="2088799"/>
                  </a:lnTo>
                  <a:close/>
                </a:path>
                <a:path w="1065529" h="3698875">
                  <a:moveTo>
                    <a:pt x="520922" y="2088799"/>
                  </a:moveTo>
                  <a:lnTo>
                    <a:pt x="519209" y="2076099"/>
                  </a:lnTo>
                  <a:lnTo>
                    <a:pt x="526679" y="2076099"/>
                  </a:lnTo>
                  <a:lnTo>
                    <a:pt x="520922" y="2088799"/>
                  </a:lnTo>
                  <a:close/>
                </a:path>
                <a:path w="1065529" h="3698875">
                  <a:moveTo>
                    <a:pt x="551076" y="2088799"/>
                  </a:moveTo>
                  <a:lnTo>
                    <a:pt x="540385" y="2088799"/>
                  </a:lnTo>
                  <a:lnTo>
                    <a:pt x="549774" y="2076099"/>
                  </a:lnTo>
                  <a:lnTo>
                    <a:pt x="551076" y="2088799"/>
                  </a:lnTo>
                  <a:close/>
                </a:path>
                <a:path w="1065529" h="3698875">
                  <a:moveTo>
                    <a:pt x="819042" y="2088799"/>
                  </a:moveTo>
                  <a:lnTo>
                    <a:pt x="810201" y="2088799"/>
                  </a:lnTo>
                  <a:lnTo>
                    <a:pt x="814450" y="2076099"/>
                  </a:lnTo>
                  <a:lnTo>
                    <a:pt x="820618" y="2076099"/>
                  </a:lnTo>
                  <a:lnTo>
                    <a:pt x="819042" y="2088799"/>
                  </a:lnTo>
                  <a:close/>
                </a:path>
                <a:path w="1065529" h="3698875">
                  <a:moveTo>
                    <a:pt x="935617" y="2088799"/>
                  </a:moveTo>
                  <a:lnTo>
                    <a:pt x="926845" y="2088799"/>
                  </a:lnTo>
                  <a:lnTo>
                    <a:pt x="934795" y="2076099"/>
                  </a:lnTo>
                  <a:lnTo>
                    <a:pt x="935617" y="2088799"/>
                  </a:lnTo>
                  <a:close/>
                </a:path>
                <a:path w="1065529" h="3698875">
                  <a:moveTo>
                    <a:pt x="459242" y="2088799"/>
                  </a:moveTo>
                  <a:lnTo>
                    <a:pt x="453211" y="2088799"/>
                  </a:lnTo>
                  <a:lnTo>
                    <a:pt x="460365" y="2078978"/>
                  </a:lnTo>
                  <a:lnTo>
                    <a:pt x="460925" y="2082162"/>
                  </a:lnTo>
                  <a:lnTo>
                    <a:pt x="459242" y="2088799"/>
                  </a:lnTo>
                  <a:close/>
                </a:path>
                <a:path w="1065529" h="3698875">
                  <a:moveTo>
                    <a:pt x="393235" y="2101499"/>
                  </a:moveTo>
                  <a:lnTo>
                    <a:pt x="384060" y="2101499"/>
                  </a:lnTo>
                  <a:lnTo>
                    <a:pt x="383967" y="2088799"/>
                  </a:lnTo>
                  <a:lnTo>
                    <a:pt x="395985" y="2088799"/>
                  </a:lnTo>
                  <a:lnTo>
                    <a:pt x="393235" y="2101499"/>
                  </a:lnTo>
                  <a:close/>
                </a:path>
                <a:path w="1065529" h="3698875">
                  <a:moveTo>
                    <a:pt x="403935" y="2101499"/>
                  </a:moveTo>
                  <a:lnTo>
                    <a:pt x="396054" y="2088799"/>
                  </a:lnTo>
                  <a:lnTo>
                    <a:pt x="406334" y="2088799"/>
                  </a:lnTo>
                  <a:lnTo>
                    <a:pt x="403935" y="2101499"/>
                  </a:lnTo>
                  <a:close/>
                </a:path>
                <a:path w="1065529" h="3698875">
                  <a:moveTo>
                    <a:pt x="451909" y="2101499"/>
                  </a:moveTo>
                  <a:lnTo>
                    <a:pt x="451755" y="2095784"/>
                  </a:lnTo>
                  <a:lnTo>
                    <a:pt x="451641" y="2091573"/>
                  </a:lnTo>
                  <a:lnTo>
                    <a:pt x="451566" y="2088799"/>
                  </a:lnTo>
                  <a:lnTo>
                    <a:pt x="457734" y="2088799"/>
                  </a:lnTo>
                  <a:lnTo>
                    <a:pt x="451909" y="2101499"/>
                  </a:lnTo>
                  <a:close/>
                </a:path>
                <a:path w="1065529" h="3698875">
                  <a:moveTo>
                    <a:pt x="468494" y="2101499"/>
                  </a:moveTo>
                  <a:lnTo>
                    <a:pt x="463354" y="2101499"/>
                  </a:lnTo>
                  <a:lnTo>
                    <a:pt x="465890" y="2088799"/>
                  </a:lnTo>
                  <a:lnTo>
                    <a:pt x="468494" y="2101499"/>
                  </a:lnTo>
                  <a:close/>
                </a:path>
                <a:path w="1065529" h="3698875">
                  <a:moveTo>
                    <a:pt x="511738" y="2101499"/>
                  </a:moveTo>
                  <a:lnTo>
                    <a:pt x="503446" y="2101499"/>
                  </a:lnTo>
                  <a:lnTo>
                    <a:pt x="506667" y="2088799"/>
                  </a:lnTo>
                  <a:lnTo>
                    <a:pt x="511738" y="2101499"/>
                  </a:lnTo>
                  <a:close/>
                </a:path>
                <a:path w="1065529" h="3698875">
                  <a:moveTo>
                    <a:pt x="513726" y="2101499"/>
                  </a:moveTo>
                  <a:lnTo>
                    <a:pt x="511053" y="2088799"/>
                  </a:lnTo>
                  <a:lnTo>
                    <a:pt x="516947" y="2088799"/>
                  </a:lnTo>
                  <a:lnTo>
                    <a:pt x="517636" y="2091573"/>
                  </a:lnTo>
                  <a:lnTo>
                    <a:pt x="513726" y="2101499"/>
                  </a:lnTo>
                  <a:close/>
                </a:path>
                <a:path w="1065529" h="3698875">
                  <a:moveTo>
                    <a:pt x="517636" y="2091573"/>
                  </a:moveTo>
                  <a:lnTo>
                    <a:pt x="516947" y="2088799"/>
                  </a:lnTo>
                  <a:lnTo>
                    <a:pt x="518729" y="2088799"/>
                  </a:lnTo>
                  <a:lnTo>
                    <a:pt x="517636" y="2091573"/>
                  </a:lnTo>
                  <a:close/>
                </a:path>
                <a:path w="1065529" h="3698875">
                  <a:moveTo>
                    <a:pt x="526747" y="2101499"/>
                  </a:moveTo>
                  <a:lnTo>
                    <a:pt x="520099" y="2101499"/>
                  </a:lnTo>
                  <a:lnTo>
                    <a:pt x="517636" y="2091573"/>
                  </a:lnTo>
                  <a:lnTo>
                    <a:pt x="518729" y="2088799"/>
                  </a:lnTo>
                  <a:lnTo>
                    <a:pt x="523732" y="2088799"/>
                  </a:lnTo>
                  <a:lnTo>
                    <a:pt x="526069" y="2095784"/>
                  </a:lnTo>
                  <a:lnTo>
                    <a:pt x="526747" y="2101499"/>
                  </a:lnTo>
                  <a:close/>
                </a:path>
                <a:path w="1065529" h="3698875">
                  <a:moveTo>
                    <a:pt x="526069" y="2095784"/>
                  </a:moveTo>
                  <a:lnTo>
                    <a:pt x="523732" y="2088799"/>
                  </a:lnTo>
                  <a:lnTo>
                    <a:pt x="525239" y="2088799"/>
                  </a:lnTo>
                  <a:lnTo>
                    <a:pt x="526069" y="2095784"/>
                  </a:lnTo>
                  <a:close/>
                </a:path>
                <a:path w="1065529" h="3698875">
                  <a:moveTo>
                    <a:pt x="533738" y="2101499"/>
                  </a:moveTo>
                  <a:lnTo>
                    <a:pt x="527981" y="2101499"/>
                  </a:lnTo>
                  <a:lnTo>
                    <a:pt x="526069" y="2095784"/>
                  </a:lnTo>
                  <a:lnTo>
                    <a:pt x="525239" y="2088799"/>
                  </a:lnTo>
                  <a:lnTo>
                    <a:pt x="535793" y="2088799"/>
                  </a:lnTo>
                  <a:lnTo>
                    <a:pt x="533738" y="2101499"/>
                  </a:lnTo>
                  <a:close/>
                </a:path>
                <a:path w="1065529" h="3698875">
                  <a:moveTo>
                    <a:pt x="589798" y="2101499"/>
                  </a:moveTo>
                  <a:lnTo>
                    <a:pt x="578010" y="2101499"/>
                  </a:lnTo>
                  <a:lnTo>
                    <a:pt x="581368" y="2088799"/>
                  </a:lnTo>
                  <a:lnTo>
                    <a:pt x="586782" y="2088799"/>
                  </a:lnTo>
                  <a:lnTo>
                    <a:pt x="589798" y="2101499"/>
                  </a:lnTo>
                  <a:close/>
                </a:path>
                <a:path w="1065529" h="3698875">
                  <a:moveTo>
                    <a:pt x="846798" y="2101499"/>
                  </a:moveTo>
                  <a:lnTo>
                    <a:pt x="843988" y="2101499"/>
                  </a:lnTo>
                  <a:lnTo>
                    <a:pt x="843371" y="2088799"/>
                  </a:lnTo>
                  <a:lnTo>
                    <a:pt x="848580" y="2088799"/>
                  </a:lnTo>
                  <a:lnTo>
                    <a:pt x="846798" y="2101499"/>
                  </a:lnTo>
                  <a:close/>
                </a:path>
                <a:path w="1065529" h="3698875">
                  <a:moveTo>
                    <a:pt x="871812" y="2101499"/>
                  </a:moveTo>
                  <a:lnTo>
                    <a:pt x="865096" y="2088799"/>
                  </a:lnTo>
                  <a:lnTo>
                    <a:pt x="874211" y="2088799"/>
                  </a:lnTo>
                  <a:lnTo>
                    <a:pt x="871812" y="2101499"/>
                  </a:lnTo>
                  <a:close/>
                </a:path>
                <a:path w="1065529" h="3698875">
                  <a:moveTo>
                    <a:pt x="916428" y="2101499"/>
                  </a:moveTo>
                  <a:lnTo>
                    <a:pt x="910397" y="2101499"/>
                  </a:lnTo>
                  <a:lnTo>
                    <a:pt x="916634" y="2088799"/>
                  </a:lnTo>
                  <a:lnTo>
                    <a:pt x="916521" y="2095784"/>
                  </a:lnTo>
                  <a:lnTo>
                    <a:pt x="916428" y="2101499"/>
                  </a:lnTo>
                  <a:close/>
                </a:path>
                <a:path w="1065529" h="3698875">
                  <a:moveTo>
                    <a:pt x="923624" y="2101499"/>
                  </a:moveTo>
                  <a:lnTo>
                    <a:pt x="917345" y="2101499"/>
                  </a:lnTo>
                  <a:lnTo>
                    <a:pt x="920706" y="2088799"/>
                  </a:lnTo>
                  <a:lnTo>
                    <a:pt x="923624" y="2101499"/>
                  </a:lnTo>
                  <a:close/>
                </a:path>
                <a:path w="1065529" h="3698875">
                  <a:moveTo>
                    <a:pt x="394820" y="2114199"/>
                  </a:moveTo>
                  <a:lnTo>
                    <a:pt x="390365" y="2114199"/>
                  </a:lnTo>
                  <a:lnTo>
                    <a:pt x="389132" y="2101499"/>
                  </a:lnTo>
                  <a:lnTo>
                    <a:pt x="399001" y="2101499"/>
                  </a:lnTo>
                  <a:lnTo>
                    <a:pt x="394820" y="2114199"/>
                  </a:lnTo>
                  <a:close/>
                </a:path>
                <a:path w="1065529" h="3698875">
                  <a:moveTo>
                    <a:pt x="407499" y="2114199"/>
                  </a:moveTo>
                  <a:lnTo>
                    <a:pt x="398727" y="2114199"/>
                  </a:lnTo>
                  <a:lnTo>
                    <a:pt x="400166" y="2101499"/>
                  </a:lnTo>
                  <a:lnTo>
                    <a:pt x="407499" y="2114199"/>
                  </a:lnTo>
                  <a:close/>
                </a:path>
                <a:path w="1065529" h="3698875">
                  <a:moveTo>
                    <a:pt x="414695" y="2114199"/>
                  </a:moveTo>
                  <a:lnTo>
                    <a:pt x="409830" y="2114199"/>
                  </a:lnTo>
                  <a:lnTo>
                    <a:pt x="407979" y="2101499"/>
                  </a:lnTo>
                  <a:lnTo>
                    <a:pt x="413873" y="2101499"/>
                  </a:lnTo>
                  <a:lnTo>
                    <a:pt x="414695" y="2114199"/>
                  </a:lnTo>
                  <a:close/>
                </a:path>
                <a:path w="1065529" h="3698875">
                  <a:moveTo>
                    <a:pt x="417231" y="2114199"/>
                  </a:moveTo>
                  <a:lnTo>
                    <a:pt x="415517" y="2101499"/>
                  </a:lnTo>
                  <a:lnTo>
                    <a:pt x="423742" y="2101499"/>
                  </a:lnTo>
                  <a:lnTo>
                    <a:pt x="417231" y="2114199"/>
                  </a:lnTo>
                  <a:close/>
                </a:path>
                <a:path w="1065529" h="3698875">
                  <a:moveTo>
                    <a:pt x="450282" y="2124590"/>
                  </a:moveTo>
                  <a:lnTo>
                    <a:pt x="450195" y="2116550"/>
                  </a:lnTo>
                  <a:lnTo>
                    <a:pt x="450538" y="2114199"/>
                  </a:lnTo>
                  <a:lnTo>
                    <a:pt x="451018" y="2101499"/>
                  </a:lnTo>
                  <a:lnTo>
                    <a:pt x="460887" y="2101499"/>
                  </a:lnTo>
                  <a:lnTo>
                    <a:pt x="456911" y="2114199"/>
                  </a:lnTo>
                  <a:lnTo>
                    <a:pt x="457460" y="2114199"/>
                  </a:lnTo>
                  <a:lnTo>
                    <a:pt x="450282" y="2124590"/>
                  </a:lnTo>
                  <a:close/>
                </a:path>
                <a:path w="1065529" h="3698875">
                  <a:moveTo>
                    <a:pt x="479391" y="2114199"/>
                  </a:moveTo>
                  <a:lnTo>
                    <a:pt x="475895" y="2101499"/>
                  </a:lnTo>
                  <a:lnTo>
                    <a:pt x="483640" y="2101499"/>
                  </a:lnTo>
                  <a:lnTo>
                    <a:pt x="479391" y="2114199"/>
                  </a:lnTo>
                  <a:close/>
                </a:path>
                <a:path w="1065529" h="3698875">
                  <a:moveTo>
                    <a:pt x="496113" y="2114199"/>
                  </a:moveTo>
                  <a:lnTo>
                    <a:pt x="489608" y="2114199"/>
                  </a:lnTo>
                  <a:lnTo>
                    <a:pt x="492301" y="2101499"/>
                  </a:lnTo>
                  <a:lnTo>
                    <a:pt x="495495" y="2101499"/>
                  </a:lnTo>
                  <a:lnTo>
                    <a:pt x="496113" y="2114199"/>
                  </a:lnTo>
                  <a:close/>
                </a:path>
                <a:path w="1065529" h="3698875">
                  <a:moveTo>
                    <a:pt x="510025" y="2114199"/>
                  </a:moveTo>
                  <a:lnTo>
                    <a:pt x="508038" y="2101499"/>
                  </a:lnTo>
                  <a:lnTo>
                    <a:pt x="517153" y="2101499"/>
                  </a:lnTo>
                  <a:lnTo>
                    <a:pt x="510025" y="2114199"/>
                  </a:lnTo>
                  <a:close/>
                </a:path>
                <a:path w="1065529" h="3698875">
                  <a:moveTo>
                    <a:pt x="557382" y="2114199"/>
                  </a:moveTo>
                  <a:lnTo>
                    <a:pt x="554846" y="2101499"/>
                  </a:lnTo>
                  <a:lnTo>
                    <a:pt x="561836" y="2101499"/>
                  </a:lnTo>
                  <a:lnTo>
                    <a:pt x="557382" y="2114199"/>
                  </a:lnTo>
                  <a:close/>
                </a:path>
                <a:path w="1065529" h="3698875">
                  <a:moveTo>
                    <a:pt x="882983" y="2114199"/>
                  </a:moveTo>
                  <a:lnTo>
                    <a:pt x="873457" y="2114199"/>
                  </a:lnTo>
                  <a:lnTo>
                    <a:pt x="878117" y="2101499"/>
                  </a:lnTo>
                  <a:lnTo>
                    <a:pt x="884560" y="2101499"/>
                  </a:lnTo>
                  <a:lnTo>
                    <a:pt x="882983" y="2114199"/>
                  </a:lnTo>
                  <a:close/>
                </a:path>
                <a:path w="1065529" h="3698875">
                  <a:moveTo>
                    <a:pt x="896279" y="2114199"/>
                  </a:moveTo>
                  <a:lnTo>
                    <a:pt x="887987" y="2114199"/>
                  </a:lnTo>
                  <a:lnTo>
                    <a:pt x="887164" y="2101499"/>
                  </a:lnTo>
                  <a:lnTo>
                    <a:pt x="892989" y="2101499"/>
                  </a:lnTo>
                  <a:lnTo>
                    <a:pt x="896279" y="2114199"/>
                  </a:lnTo>
                  <a:close/>
                </a:path>
                <a:path w="1065529" h="3698875">
                  <a:moveTo>
                    <a:pt x="925352" y="2114199"/>
                  </a:moveTo>
                  <a:lnTo>
                    <a:pt x="910260" y="2114199"/>
                  </a:lnTo>
                  <a:lnTo>
                    <a:pt x="918964" y="2101499"/>
                  </a:lnTo>
                  <a:lnTo>
                    <a:pt x="924309" y="2101499"/>
                  </a:lnTo>
                  <a:lnTo>
                    <a:pt x="925352" y="2114199"/>
                  </a:lnTo>
                  <a:close/>
                </a:path>
                <a:path w="1065529" h="3698875">
                  <a:moveTo>
                    <a:pt x="382557" y="2126859"/>
                  </a:moveTo>
                  <a:lnTo>
                    <a:pt x="382425" y="2126610"/>
                  </a:lnTo>
                  <a:lnTo>
                    <a:pt x="376933" y="2114199"/>
                  </a:lnTo>
                  <a:lnTo>
                    <a:pt x="383855" y="2114199"/>
                  </a:lnTo>
                  <a:lnTo>
                    <a:pt x="382790" y="2124590"/>
                  </a:lnTo>
                  <a:lnTo>
                    <a:pt x="382706" y="2125404"/>
                  </a:lnTo>
                  <a:lnTo>
                    <a:pt x="382583" y="2126610"/>
                  </a:lnTo>
                  <a:lnTo>
                    <a:pt x="382557" y="2126859"/>
                  </a:lnTo>
                  <a:close/>
                </a:path>
                <a:path w="1065529" h="3698875">
                  <a:moveTo>
                    <a:pt x="386752" y="2126859"/>
                  </a:moveTo>
                  <a:lnTo>
                    <a:pt x="386676" y="2126610"/>
                  </a:lnTo>
                  <a:lnTo>
                    <a:pt x="384198" y="2114199"/>
                  </a:lnTo>
                  <a:lnTo>
                    <a:pt x="391599" y="2114199"/>
                  </a:lnTo>
                  <a:lnTo>
                    <a:pt x="391536" y="2116550"/>
                  </a:lnTo>
                  <a:lnTo>
                    <a:pt x="386867" y="2126610"/>
                  </a:lnTo>
                  <a:lnTo>
                    <a:pt x="386752" y="2126859"/>
                  </a:lnTo>
                  <a:close/>
                </a:path>
                <a:path w="1065529" h="3698875">
                  <a:moveTo>
                    <a:pt x="391536" y="2116550"/>
                  </a:moveTo>
                  <a:lnTo>
                    <a:pt x="391599" y="2114199"/>
                  </a:lnTo>
                  <a:lnTo>
                    <a:pt x="392057" y="2115427"/>
                  </a:lnTo>
                  <a:lnTo>
                    <a:pt x="391536" y="2116550"/>
                  </a:lnTo>
                  <a:close/>
                </a:path>
                <a:path w="1065529" h="3698875">
                  <a:moveTo>
                    <a:pt x="392057" y="2115427"/>
                  </a:moveTo>
                  <a:lnTo>
                    <a:pt x="391599" y="2114199"/>
                  </a:lnTo>
                  <a:lnTo>
                    <a:pt x="392627" y="2114199"/>
                  </a:lnTo>
                  <a:lnTo>
                    <a:pt x="392057" y="2115427"/>
                  </a:lnTo>
                  <a:close/>
                </a:path>
                <a:path w="1065529" h="3698875">
                  <a:moveTo>
                    <a:pt x="400960" y="2125404"/>
                  </a:moveTo>
                  <a:lnTo>
                    <a:pt x="394066" y="2114199"/>
                  </a:lnTo>
                  <a:lnTo>
                    <a:pt x="403729" y="2114199"/>
                  </a:lnTo>
                  <a:lnTo>
                    <a:pt x="402584" y="2122060"/>
                  </a:lnTo>
                  <a:lnTo>
                    <a:pt x="400960" y="2125404"/>
                  </a:lnTo>
                  <a:close/>
                </a:path>
                <a:path w="1065529" h="3698875">
                  <a:moveTo>
                    <a:pt x="417336" y="2126859"/>
                  </a:moveTo>
                  <a:lnTo>
                    <a:pt x="401885" y="2126859"/>
                  </a:lnTo>
                  <a:lnTo>
                    <a:pt x="402584" y="2122060"/>
                  </a:lnTo>
                  <a:lnTo>
                    <a:pt x="406402" y="2114199"/>
                  </a:lnTo>
                  <a:lnTo>
                    <a:pt x="415480" y="2114199"/>
                  </a:lnTo>
                  <a:lnTo>
                    <a:pt x="417300" y="2126610"/>
                  </a:lnTo>
                  <a:lnTo>
                    <a:pt x="417336" y="2126859"/>
                  </a:lnTo>
                  <a:close/>
                </a:path>
                <a:path w="1065529" h="3698875">
                  <a:moveTo>
                    <a:pt x="448693" y="2126859"/>
                  </a:moveTo>
                  <a:lnTo>
                    <a:pt x="440879" y="2126859"/>
                  </a:lnTo>
                  <a:lnTo>
                    <a:pt x="442245" y="2114199"/>
                  </a:lnTo>
                  <a:lnTo>
                    <a:pt x="450058" y="2114199"/>
                  </a:lnTo>
                  <a:lnTo>
                    <a:pt x="450120" y="2117067"/>
                  </a:lnTo>
                  <a:lnTo>
                    <a:pt x="448729" y="2126610"/>
                  </a:lnTo>
                  <a:lnTo>
                    <a:pt x="448693" y="2126859"/>
                  </a:lnTo>
                  <a:close/>
                </a:path>
                <a:path w="1065529" h="3698875">
                  <a:moveTo>
                    <a:pt x="469260" y="2126859"/>
                  </a:moveTo>
                  <a:lnTo>
                    <a:pt x="469180" y="2126610"/>
                  </a:lnTo>
                  <a:lnTo>
                    <a:pt x="466301" y="2114199"/>
                  </a:lnTo>
                  <a:lnTo>
                    <a:pt x="473291" y="2114199"/>
                  </a:lnTo>
                  <a:lnTo>
                    <a:pt x="469339" y="2126610"/>
                  </a:lnTo>
                  <a:lnTo>
                    <a:pt x="469260" y="2126859"/>
                  </a:lnTo>
                  <a:close/>
                </a:path>
                <a:path w="1065529" h="3698875">
                  <a:moveTo>
                    <a:pt x="497342" y="2126859"/>
                  </a:moveTo>
                  <a:lnTo>
                    <a:pt x="489204" y="2126859"/>
                  </a:lnTo>
                  <a:lnTo>
                    <a:pt x="492891" y="2114199"/>
                  </a:lnTo>
                  <a:lnTo>
                    <a:pt x="497254" y="2126610"/>
                  </a:lnTo>
                  <a:lnTo>
                    <a:pt x="497342" y="2126859"/>
                  </a:lnTo>
                  <a:close/>
                </a:path>
                <a:path w="1065529" h="3698875">
                  <a:moveTo>
                    <a:pt x="821079" y="2126859"/>
                  </a:moveTo>
                  <a:lnTo>
                    <a:pt x="812333" y="2126859"/>
                  </a:lnTo>
                  <a:lnTo>
                    <a:pt x="814724" y="2114199"/>
                  </a:lnTo>
                  <a:lnTo>
                    <a:pt x="820953" y="2126610"/>
                  </a:lnTo>
                  <a:lnTo>
                    <a:pt x="821079" y="2126859"/>
                  </a:lnTo>
                  <a:close/>
                </a:path>
                <a:path w="1065529" h="3698875">
                  <a:moveTo>
                    <a:pt x="903552" y="2126859"/>
                  </a:moveTo>
                  <a:lnTo>
                    <a:pt x="899022" y="2126859"/>
                  </a:lnTo>
                  <a:lnTo>
                    <a:pt x="899125" y="2122060"/>
                  </a:lnTo>
                  <a:lnTo>
                    <a:pt x="899206" y="2118317"/>
                  </a:lnTo>
                  <a:lnTo>
                    <a:pt x="899295" y="2114199"/>
                  </a:lnTo>
                  <a:lnTo>
                    <a:pt x="905600" y="2114199"/>
                  </a:lnTo>
                  <a:lnTo>
                    <a:pt x="905489" y="2118317"/>
                  </a:lnTo>
                  <a:lnTo>
                    <a:pt x="903609" y="2126610"/>
                  </a:lnTo>
                  <a:lnTo>
                    <a:pt x="903552" y="2126859"/>
                  </a:lnTo>
                  <a:close/>
                </a:path>
                <a:path w="1065529" h="3698875">
                  <a:moveTo>
                    <a:pt x="910999" y="2126859"/>
                  </a:moveTo>
                  <a:lnTo>
                    <a:pt x="905258" y="2126859"/>
                  </a:lnTo>
                  <a:lnTo>
                    <a:pt x="905265" y="2126610"/>
                  </a:lnTo>
                  <a:lnTo>
                    <a:pt x="905388" y="2122060"/>
                  </a:lnTo>
                  <a:lnTo>
                    <a:pt x="905489" y="2118317"/>
                  </a:lnTo>
                  <a:lnTo>
                    <a:pt x="906422" y="2114199"/>
                  </a:lnTo>
                  <a:lnTo>
                    <a:pt x="910909" y="2126610"/>
                  </a:lnTo>
                  <a:lnTo>
                    <a:pt x="910999" y="2126859"/>
                  </a:lnTo>
                  <a:close/>
                </a:path>
                <a:path w="1065529" h="3698875">
                  <a:moveTo>
                    <a:pt x="922989" y="2126859"/>
                  </a:moveTo>
                  <a:lnTo>
                    <a:pt x="915405" y="2126859"/>
                  </a:lnTo>
                  <a:lnTo>
                    <a:pt x="917113" y="2114199"/>
                  </a:lnTo>
                  <a:lnTo>
                    <a:pt x="922873" y="2126610"/>
                  </a:lnTo>
                  <a:lnTo>
                    <a:pt x="922989" y="2126859"/>
                  </a:lnTo>
                  <a:close/>
                </a:path>
                <a:path w="1065529" h="3698875">
                  <a:moveTo>
                    <a:pt x="934386" y="2126859"/>
                  </a:moveTo>
                  <a:lnTo>
                    <a:pt x="934247" y="2126859"/>
                  </a:lnTo>
                  <a:lnTo>
                    <a:pt x="934247" y="2114199"/>
                  </a:lnTo>
                  <a:lnTo>
                    <a:pt x="935138" y="2114199"/>
                  </a:lnTo>
                  <a:lnTo>
                    <a:pt x="934521" y="2124590"/>
                  </a:lnTo>
                  <a:lnTo>
                    <a:pt x="934401" y="2126610"/>
                  </a:lnTo>
                  <a:lnTo>
                    <a:pt x="934386" y="2126859"/>
                  </a:lnTo>
                  <a:close/>
                </a:path>
                <a:path w="1065529" h="3698875">
                  <a:moveTo>
                    <a:pt x="396313" y="2126859"/>
                  </a:moveTo>
                  <a:lnTo>
                    <a:pt x="391258" y="2126859"/>
                  </a:lnTo>
                  <a:lnTo>
                    <a:pt x="391265" y="2126610"/>
                  </a:lnTo>
                  <a:lnTo>
                    <a:pt x="391387" y="2122060"/>
                  </a:lnTo>
                  <a:lnTo>
                    <a:pt x="391488" y="2118317"/>
                  </a:lnTo>
                  <a:lnTo>
                    <a:pt x="391536" y="2116550"/>
                  </a:lnTo>
                  <a:lnTo>
                    <a:pt x="392057" y="2115427"/>
                  </a:lnTo>
                  <a:lnTo>
                    <a:pt x="396221" y="2126610"/>
                  </a:lnTo>
                  <a:lnTo>
                    <a:pt x="396313" y="2126859"/>
                  </a:lnTo>
                  <a:close/>
                </a:path>
                <a:path w="1065529" h="3698875">
                  <a:moveTo>
                    <a:pt x="448715" y="2126859"/>
                  </a:moveTo>
                  <a:lnTo>
                    <a:pt x="448729" y="2126610"/>
                  </a:lnTo>
                  <a:lnTo>
                    <a:pt x="450120" y="2117067"/>
                  </a:lnTo>
                  <a:lnTo>
                    <a:pt x="450228" y="2122060"/>
                  </a:lnTo>
                  <a:lnTo>
                    <a:pt x="450282" y="2124590"/>
                  </a:lnTo>
                  <a:lnTo>
                    <a:pt x="448715" y="2126859"/>
                  </a:lnTo>
                  <a:close/>
                </a:path>
                <a:path w="1065529" h="3698875">
                  <a:moveTo>
                    <a:pt x="905258" y="2126859"/>
                  </a:moveTo>
                  <a:lnTo>
                    <a:pt x="903552" y="2126859"/>
                  </a:lnTo>
                  <a:lnTo>
                    <a:pt x="905489" y="2118317"/>
                  </a:lnTo>
                  <a:lnTo>
                    <a:pt x="905388" y="2122060"/>
                  </a:lnTo>
                  <a:lnTo>
                    <a:pt x="905265" y="2126610"/>
                  </a:lnTo>
                  <a:lnTo>
                    <a:pt x="905258" y="2126859"/>
                  </a:lnTo>
                  <a:close/>
                </a:path>
                <a:path w="1065529" h="3698875">
                  <a:moveTo>
                    <a:pt x="401885" y="2126859"/>
                  </a:moveTo>
                  <a:lnTo>
                    <a:pt x="401702" y="2126610"/>
                  </a:lnTo>
                  <a:lnTo>
                    <a:pt x="400960" y="2125404"/>
                  </a:lnTo>
                  <a:lnTo>
                    <a:pt x="402584" y="2122060"/>
                  </a:lnTo>
                  <a:lnTo>
                    <a:pt x="401921" y="2126610"/>
                  </a:lnTo>
                  <a:lnTo>
                    <a:pt x="401885" y="2126859"/>
                  </a:lnTo>
                  <a:close/>
                </a:path>
                <a:path w="1065529" h="3698875">
                  <a:moveTo>
                    <a:pt x="450331" y="2126859"/>
                  </a:moveTo>
                  <a:lnTo>
                    <a:pt x="448715" y="2126859"/>
                  </a:lnTo>
                  <a:lnTo>
                    <a:pt x="450282" y="2124590"/>
                  </a:lnTo>
                  <a:lnTo>
                    <a:pt x="450331" y="2126859"/>
                  </a:lnTo>
                  <a:close/>
                </a:path>
                <a:path w="1065529" h="3698875">
                  <a:moveTo>
                    <a:pt x="401855" y="2126859"/>
                  </a:moveTo>
                  <a:lnTo>
                    <a:pt x="400253" y="2126859"/>
                  </a:lnTo>
                  <a:lnTo>
                    <a:pt x="400960" y="2125404"/>
                  </a:lnTo>
                  <a:lnTo>
                    <a:pt x="401855" y="2126859"/>
                  </a:lnTo>
                  <a:close/>
                </a:path>
                <a:path w="1065529" h="3698875">
                  <a:moveTo>
                    <a:pt x="406540" y="2139599"/>
                  </a:moveTo>
                  <a:lnTo>
                    <a:pt x="399206" y="2139599"/>
                  </a:lnTo>
                  <a:lnTo>
                    <a:pt x="404637" y="2126859"/>
                  </a:lnTo>
                  <a:lnTo>
                    <a:pt x="406540" y="2139599"/>
                  </a:lnTo>
                  <a:close/>
                </a:path>
                <a:path w="1065529" h="3698875">
                  <a:moveTo>
                    <a:pt x="426003" y="2139599"/>
                  </a:moveTo>
                  <a:lnTo>
                    <a:pt x="421822" y="2139599"/>
                  </a:lnTo>
                  <a:lnTo>
                    <a:pt x="419800" y="2126859"/>
                  </a:lnTo>
                  <a:lnTo>
                    <a:pt x="431778" y="2126859"/>
                  </a:lnTo>
                  <a:lnTo>
                    <a:pt x="426003" y="2139599"/>
                  </a:lnTo>
                  <a:close/>
                </a:path>
                <a:path w="1065529" h="3698875">
                  <a:moveTo>
                    <a:pt x="444438" y="2139599"/>
                  </a:moveTo>
                  <a:lnTo>
                    <a:pt x="439624" y="2139599"/>
                  </a:lnTo>
                  <a:lnTo>
                    <a:pt x="442902" y="2126859"/>
                  </a:lnTo>
                  <a:lnTo>
                    <a:pt x="444438" y="2139599"/>
                  </a:lnTo>
                  <a:close/>
                </a:path>
                <a:path w="1065529" h="3698875">
                  <a:moveTo>
                    <a:pt x="451840" y="2139599"/>
                  </a:moveTo>
                  <a:lnTo>
                    <a:pt x="448472" y="2126859"/>
                  </a:lnTo>
                  <a:lnTo>
                    <a:pt x="454453" y="2126859"/>
                  </a:lnTo>
                  <a:lnTo>
                    <a:pt x="451840" y="2139599"/>
                  </a:lnTo>
                  <a:close/>
                </a:path>
                <a:path w="1065529" h="3698875">
                  <a:moveTo>
                    <a:pt x="464176" y="2139599"/>
                  </a:moveTo>
                  <a:lnTo>
                    <a:pt x="458171" y="2139599"/>
                  </a:lnTo>
                  <a:lnTo>
                    <a:pt x="458679" y="2126859"/>
                  </a:lnTo>
                  <a:lnTo>
                    <a:pt x="463352" y="2126859"/>
                  </a:lnTo>
                  <a:lnTo>
                    <a:pt x="464176" y="2139599"/>
                  </a:lnTo>
                  <a:close/>
                </a:path>
                <a:path w="1065529" h="3698875">
                  <a:moveTo>
                    <a:pt x="476855" y="2139599"/>
                  </a:moveTo>
                  <a:lnTo>
                    <a:pt x="471372" y="2139599"/>
                  </a:lnTo>
                  <a:lnTo>
                    <a:pt x="469378" y="2126859"/>
                  </a:lnTo>
                  <a:lnTo>
                    <a:pt x="475273" y="2126859"/>
                  </a:lnTo>
                  <a:lnTo>
                    <a:pt x="476855" y="2139599"/>
                  </a:lnTo>
                  <a:close/>
                </a:path>
                <a:path w="1065529" h="3698875">
                  <a:moveTo>
                    <a:pt x="545936" y="2139599"/>
                  </a:moveTo>
                  <a:lnTo>
                    <a:pt x="543880" y="2139599"/>
                  </a:lnTo>
                  <a:lnTo>
                    <a:pt x="536868" y="2126859"/>
                  </a:lnTo>
                  <a:lnTo>
                    <a:pt x="548136" y="2126859"/>
                  </a:lnTo>
                  <a:lnTo>
                    <a:pt x="545936" y="2139599"/>
                  </a:lnTo>
                  <a:close/>
                </a:path>
                <a:path w="1065529" h="3698875">
                  <a:moveTo>
                    <a:pt x="846181" y="2139599"/>
                  </a:moveTo>
                  <a:lnTo>
                    <a:pt x="843569" y="2126859"/>
                  </a:lnTo>
                  <a:lnTo>
                    <a:pt x="847831" y="2126859"/>
                  </a:lnTo>
                  <a:lnTo>
                    <a:pt x="846181" y="2139599"/>
                  </a:lnTo>
                  <a:close/>
                </a:path>
                <a:path w="1065529" h="3698875">
                  <a:moveTo>
                    <a:pt x="887781" y="2139599"/>
                  </a:moveTo>
                  <a:lnTo>
                    <a:pt x="881065" y="2139599"/>
                  </a:lnTo>
                  <a:lnTo>
                    <a:pt x="880171" y="2126859"/>
                  </a:lnTo>
                  <a:lnTo>
                    <a:pt x="887300" y="2126859"/>
                  </a:lnTo>
                  <a:lnTo>
                    <a:pt x="887781" y="2139599"/>
                  </a:lnTo>
                  <a:close/>
                </a:path>
                <a:path w="1065529" h="3698875">
                  <a:moveTo>
                    <a:pt x="910260" y="2139599"/>
                  </a:moveTo>
                  <a:lnTo>
                    <a:pt x="905791" y="2126859"/>
                  </a:lnTo>
                  <a:lnTo>
                    <a:pt x="913972" y="2126859"/>
                  </a:lnTo>
                  <a:lnTo>
                    <a:pt x="910260" y="2139599"/>
                  </a:lnTo>
                  <a:close/>
                </a:path>
                <a:path w="1065529" h="3698875">
                  <a:moveTo>
                    <a:pt x="924515" y="2139599"/>
                  </a:moveTo>
                  <a:lnTo>
                    <a:pt x="919978" y="2126859"/>
                  </a:lnTo>
                  <a:lnTo>
                    <a:pt x="924996" y="2126859"/>
                  </a:lnTo>
                  <a:lnTo>
                    <a:pt x="924515" y="2139599"/>
                  </a:lnTo>
                  <a:close/>
                </a:path>
                <a:path w="1065529" h="3698875">
                  <a:moveTo>
                    <a:pt x="934726" y="2139599"/>
                  </a:moveTo>
                  <a:lnTo>
                    <a:pt x="928627" y="2139599"/>
                  </a:lnTo>
                  <a:lnTo>
                    <a:pt x="925258" y="2126859"/>
                  </a:lnTo>
                  <a:lnTo>
                    <a:pt x="933695" y="2126859"/>
                  </a:lnTo>
                  <a:lnTo>
                    <a:pt x="934726" y="2139599"/>
                  </a:lnTo>
                  <a:close/>
                </a:path>
                <a:path w="1065529" h="3698875">
                  <a:moveTo>
                    <a:pt x="372204" y="2152299"/>
                  </a:moveTo>
                  <a:lnTo>
                    <a:pt x="367407" y="2152299"/>
                  </a:lnTo>
                  <a:lnTo>
                    <a:pt x="370628" y="2139599"/>
                  </a:lnTo>
                  <a:lnTo>
                    <a:pt x="372273" y="2139599"/>
                  </a:lnTo>
                  <a:lnTo>
                    <a:pt x="372204" y="2152299"/>
                  </a:lnTo>
                  <a:close/>
                </a:path>
                <a:path w="1065529" h="3698875">
                  <a:moveTo>
                    <a:pt x="383924" y="2152299"/>
                  </a:moveTo>
                  <a:lnTo>
                    <a:pt x="378715" y="2139599"/>
                  </a:lnTo>
                  <a:lnTo>
                    <a:pt x="384446" y="2139599"/>
                  </a:lnTo>
                  <a:lnTo>
                    <a:pt x="385209" y="2145080"/>
                  </a:lnTo>
                  <a:lnTo>
                    <a:pt x="383924" y="2152299"/>
                  </a:lnTo>
                  <a:close/>
                </a:path>
                <a:path w="1065529" h="3698875">
                  <a:moveTo>
                    <a:pt x="385209" y="2145080"/>
                  </a:moveTo>
                  <a:lnTo>
                    <a:pt x="384446" y="2139599"/>
                  </a:lnTo>
                  <a:lnTo>
                    <a:pt x="386185" y="2139599"/>
                  </a:lnTo>
                  <a:lnTo>
                    <a:pt x="385209" y="2145080"/>
                  </a:lnTo>
                  <a:close/>
                </a:path>
                <a:path w="1065529" h="3698875">
                  <a:moveTo>
                    <a:pt x="390366" y="2152299"/>
                  </a:moveTo>
                  <a:lnTo>
                    <a:pt x="386214" y="2152299"/>
                  </a:lnTo>
                  <a:lnTo>
                    <a:pt x="385209" y="2145080"/>
                  </a:lnTo>
                  <a:lnTo>
                    <a:pt x="386185" y="2139599"/>
                  </a:lnTo>
                  <a:lnTo>
                    <a:pt x="391599" y="2139599"/>
                  </a:lnTo>
                  <a:lnTo>
                    <a:pt x="390366" y="2152299"/>
                  </a:lnTo>
                  <a:close/>
                </a:path>
                <a:path w="1065529" h="3698875">
                  <a:moveTo>
                    <a:pt x="424633" y="2152299"/>
                  </a:moveTo>
                  <a:lnTo>
                    <a:pt x="417162" y="2152299"/>
                  </a:lnTo>
                  <a:lnTo>
                    <a:pt x="417279" y="2145080"/>
                  </a:lnTo>
                  <a:lnTo>
                    <a:pt x="417368" y="2139599"/>
                  </a:lnTo>
                  <a:lnTo>
                    <a:pt x="422919" y="2139599"/>
                  </a:lnTo>
                  <a:lnTo>
                    <a:pt x="424633" y="2152299"/>
                  </a:lnTo>
                  <a:close/>
                </a:path>
                <a:path w="1065529" h="3698875">
                  <a:moveTo>
                    <a:pt x="439710" y="2152299"/>
                  </a:moveTo>
                  <a:lnTo>
                    <a:pt x="430321" y="2152299"/>
                  </a:lnTo>
                  <a:lnTo>
                    <a:pt x="431623" y="2139599"/>
                  </a:lnTo>
                  <a:lnTo>
                    <a:pt x="439710" y="2152299"/>
                  </a:lnTo>
                  <a:close/>
                </a:path>
                <a:path w="1065529" h="3698875">
                  <a:moveTo>
                    <a:pt x="451703" y="2152299"/>
                  </a:moveTo>
                  <a:lnTo>
                    <a:pt x="442515" y="2152299"/>
                  </a:lnTo>
                  <a:lnTo>
                    <a:pt x="446769" y="2139599"/>
                  </a:lnTo>
                  <a:lnTo>
                    <a:pt x="451703" y="2152299"/>
                  </a:lnTo>
                  <a:close/>
                </a:path>
                <a:path w="1065529" h="3698875">
                  <a:moveTo>
                    <a:pt x="508312" y="2152299"/>
                  </a:moveTo>
                  <a:lnTo>
                    <a:pt x="500499" y="2152299"/>
                  </a:lnTo>
                  <a:lnTo>
                    <a:pt x="498854" y="2139599"/>
                  </a:lnTo>
                  <a:lnTo>
                    <a:pt x="508038" y="2139599"/>
                  </a:lnTo>
                  <a:lnTo>
                    <a:pt x="508312" y="2152299"/>
                  </a:lnTo>
                  <a:close/>
                </a:path>
                <a:path w="1065529" h="3698875">
                  <a:moveTo>
                    <a:pt x="530106" y="2152299"/>
                  </a:moveTo>
                  <a:lnTo>
                    <a:pt x="523115" y="2152299"/>
                  </a:lnTo>
                  <a:lnTo>
                    <a:pt x="520716" y="2139599"/>
                  </a:lnTo>
                  <a:lnTo>
                    <a:pt x="529215" y="2139599"/>
                  </a:lnTo>
                  <a:lnTo>
                    <a:pt x="530106" y="2152299"/>
                  </a:lnTo>
                  <a:close/>
                </a:path>
                <a:path w="1065529" h="3698875">
                  <a:moveTo>
                    <a:pt x="552653" y="2152299"/>
                  </a:moveTo>
                  <a:lnTo>
                    <a:pt x="547513" y="2152299"/>
                  </a:lnTo>
                  <a:lnTo>
                    <a:pt x="548541" y="2139599"/>
                  </a:lnTo>
                  <a:lnTo>
                    <a:pt x="551213" y="2139599"/>
                  </a:lnTo>
                  <a:lnTo>
                    <a:pt x="552653" y="2152299"/>
                  </a:lnTo>
                  <a:close/>
                </a:path>
                <a:path w="1065529" h="3698875">
                  <a:moveTo>
                    <a:pt x="586303" y="2152299"/>
                  </a:moveTo>
                  <a:lnTo>
                    <a:pt x="578010" y="2152299"/>
                  </a:lnTo>
                  <a:lnTo>
                    <a:pt x="577393" y="2139599"/>
                  </a:lnTo>
                  <a:lnTo>
                    <a:pt x="584109" y="2139599"/>
                  </a:lnTo>
                  <a:lnTo>
                    <a:pt x="586303" y="2152299"/>
                  </a:lnTo>
                  <a:close/>
                </a:path>
                <a:path w="1065529" h="3698875">
                  <a:moveTo>
                    <a:pt x="822902" y="2152299"/>
                  </a:moveTo>
                  <a:lnTo>
                    <a:pt x="817260" y="2152299"/>
                  </a:lnTo>
                  <a:lnTo>
                    <a:pt x="818151" y="2139599"/>
                  </a:lnTo>
                  <a:lnTo>
                    <a:pt x="823917" y="2139599"/>
                  </a:lnTo>
                  <a:lnTo>
                    <a:pt x="822902" y="2152299"/>
                  </a:lnTo>
                  <a:close/>
                </a:path>
                <a:path w="1065529" h="3698875">
                  <a:moveTo>
                    <a:pt x="866673" y="2152299"/>
                  </a:moveTo>
                  <a:lnTo>
                    <a:pt x="863589" y="2139599"/>
                  </a:lnTo>
                  <a:lnTo>
                    <a:pt x="874280" y="2139599"/>
                  </a:lnTo>
                  <a:lnTo>
                    <a:pt x="866673" y="2152299"/>
                  </a:lnTo>
                  <a:close/>
                </a:path>
                <a:path w="1065529" h="3698875">
                  <a:moveTo>
                    <a:pt x="893470" y="2152299"/>
                  </a:moveTo>
                  <a:lnTo>
                    <a:pt x="882984" y="2152299"/>
                  </a:lnTo>
                  <a:lnTo>
                    <a:pt x="886205" y="2139599"/>
                  </a:lnTo>
                  <a:lnTo>
                    <a:pt x="889974" y="2139599"/>
                  </a:lnTo>
                  <a:lnTo>
                    <a:pt x="893470" y="2152299"/>
                  </a:lnTo>
                  <a:close/>
                </a:path>
                <a:path w="1065529" h="3698875">
                  <a:moveTo>
                    <a:pt x="375562" y="2164999"/>
                  </a:moveTo>
                  <a:lnTo>
                    <a:pt x="372273" y="2164999"/>
                  </a:lnTo>
                  <a:lnTo>
                    <a:pt x="367613" y="2152299"/>
                  </a:lnTo>
                  <a:lnTo>
                    <a:pt x="378852" y="2152299"/>
                  </a:lnTo>
                  <a:lnTo>
                    <a:pt x="375562" y="2164999"/>
                  </a:lnTo>
                  <a:close/>
                </a:path>
                <a:path w="1065529" h="3698875">
                  <a:moveTo>
                    <a:pt x="402085" y="2164999"/>
                  </a:moveTo>
                  <a:lnTo>
                    <a:pt x="392901" y="2164999"/>
                  </a:lnTo>
                  <a:lnTo>
                    <a:pt x="392632" y="2155019"/>
                  </a:lnTo>
                  <a:lnTo>
                    <a:pt x="392559" y="2152299"/>
                  </a:lnTo>
                  <a:lnTo>
                    <a:pt x="399754" y="2152299"/>
                  </a:lnTo>
                  <a:lnTo>
                    <a:pt x="402085" y="2164999"/>
                  </a:lnTo>
                  <a:close/>
                </a:path>
                <a:path w="1065529" h="3698875">
                  <a:moveTo>
                    <a:pt x="419218" y="2164999"/>
                  </a:moveTo>
                  <a:lnTo>
                    <a:pt x="405923" y="2164999"/>
                  </a:lnTo>
                  <a:lnTo>
                    <a:pt x="413462" y="2152299"/>
                  </a:lnTo>
                  <a:lnTo>
                    <a:pt x="416957" y="2152299"/>
                  </a:lnTo>
                  <a:lnTo>
                    <a:pt x="419218" y="2164999"/>
                  </a:lnTo>
                  <a:close/>
                </a:path>
                <a:path w="1065529" h="3698875">
                  <a:moveTo>
                    <a:pt x="435187" y="2164999"/>
                  </a:moveTo>
                  <a:lnTo>
                    <a:pt x="428744" y="2164999"/>
                  </a:lnTo>
                  <a:lnTo>
                    <a:pt x="432651" y="2152299"/>
                  </a:lnTo>
                  <a:lnTo>
                    <a:pt x="435187" y="2164999"/>
                  </a:lnTo>
                  <a:close/>
                </a:path>
                <a:path w="1065529" h="3698875">
                  <a:moveTo>
                    <a:pt x="445124" y="2164999"/>
                  </a:moveTo>
                  <a:lnTo>
                    <a:pt x="439161" y="2152299"/>
                  </a:lnTo>
                  <a:lnTo>
                    <a:pt x="446631" y="2152299"/>
                  </a:lnTo>
                  <a:lnTo>
                    <a:pt x="445124" y="2164999"/>
                  </a:lnTo>
                  <a:close/>
                </a:path>
                <a:path w="1065529" h="3698875">
                  <a:moveTo>
                    <a:pt x="522498" y="2164999"/>
                  </a:moveTo>
                  <a:lnTo>
                    <a:pt x="514480" y="2164999"/>
                  </a:lnTo>
                  <a:lnTo>
                    <a:pt x="512698" y="2152299"/>
                  </a:lnTo>
                  <a:lnTo>
                    <a:pt x="520031" y="2152299"/>
                  </a:lnTo>
                  <a:lnTo>
                    <a:pt x="522498" y="2164999"/>
                  </a:lnTo>
                  <a:close/>
                </a:path>
                <a:path w="1065529" h="3698875">
                  <a:moveTo>
                    <a:pt x="870031" y="2164999"/>
                  </a:moveTo>
                  <a:lnTo>
                    <a:pt x="865302" y="2164999"/>
                  </a:lnTo>
                  <a:lnTo>
                    <a:pt x="866398" y="2152299"/>
                  </a:lnTo>
                  <a:lnTo>
                    <a:pt x="870031" y="2152299"/>
                  </a:lnTo>
                  <a:lnTo>
                    <a:pt x="870031" y="2164999"/>
                  </a:lnTo>
                  <a:close/>
                </a:path>
                <a:path w="1065529" h="3698875">
                  <a:moveTo>
                    <a:pt x="875445" y="2164999"/>
                  </a:moveTo>
                  <a:lnTo>
                    <a:pt x="870031" y="2164999"/>
                  </a:lnTo>
                  <a:lnTo>
                    <a:pt x="870031" y="2152299"/>
                  </a:lnTo>
                  <a:lnTo>
                    <a:pt x="872322" y="2155019"/>
                  </a:lnTo>
                  <a:lnTo>
                    <a:pt x="875445" y="2164999"/>
                  </a:lnTo>
                  <a:close/>
                </a:path>
                <a:path w="1065529" h="3698875">
                  <a:moveTo>
                    <a:pt x="872322" y="2155019"/>
                  </a:moveTo>
                  <a:lnTo>
                    <a:pt x="870031" y="2152299"/>
                  </a:lnTo>
                  <a:lnTo>
                    <a:pt x="871470" y="2152299"/>
                  </a:lnTo>
                  <a:lnTo>
                    <a:pt x="872322" y="2155019"/>
                  </a:lnTo>
                  <a:close/>
                </a:path>
                <a:path w="1065529" h="3698875">
                  <a:moveTo>
                    <a:pt x="921680" y="2164999"/>
                  </a:moveTo>
                  <a:lnTo>
                    <a:pt x="915126" y="2164999"/>
                  </a:lnTo>
                  <a:lnTo>
                    <a:pt x="916017" y="2152299"/>
                  </a:lnTo>
                  <a:lnTo>
                    <a:pt x="919033" y="2152299"/>
                  </a:lnTo>
                  <a:lnTo>
                    <a:pt x="921680" y="2164999"/>
                  </a:lnTo>
                  <a:close/>
                </a:path>
                <a:path w="1065529" h="3698875">
                  <a:moveTo>
                    <a:pt x="925269" y="2164999"/>
                  </a:moveTo>
                  <a:lnTo>
                    <a:pt x="923076" y="2152299"/>
                  </a:lnTo>
                  <a:lnTo>
                    <a:pt x="931642" y="2152299"/>
                  </a:lnTo>
                  <a:lnTo>
                    <a:pt x="925269" y="2164999"/>
                  </a:lnTo>
                  <a:close/>
                </a:path>
                <a:path w="1065529" h="3698875">
                  <a:moveTo>
                    <a:pt x="880722" y="2164999"/>
                  </a:moveTo>
                  <a:lnTo>
                    <a:pt x="875445" y="2164999"/>
                  </a:lnTo>
                  <a:lnTo>
                    <a:pt x="872322" y="2155019"/>
                  </a:lnTo>
                  <a:lnTo>
                    <a:pt x="880722" y="2164999"/>
                  </a:lnTo>
                  <a:close/>
                </a:path>
                <a:path w="1065529" h="3698875">
                  <a:moveTo>
                    <a:pt x="931505" y="2164999"/>
                  </a:moveTo>
                  <a:lnTo>
                    <a:pt x="931368" y="2164999"/>
                  </a:lnTo>
                  <a:lnTo>
                    <a:pt x="932068" y="2155019"/>
                  </a:lnTo>
                  <a:lnTo>
                    <a:pt x="931505" y="2164999"/>
                  </a:lnTo>
                  <a:close/>
                </a:path>
                <a:path w="1065529" h="3698875">
                  <a:moveTo>
                    <a:pt x="367613" y="2177699"/>
                  </a:moveTo>
                  <a:lnTo>
                    <a:pt x="365831" y="2164999"/>
                  </a:lnTo>
                  <a:lnTo>
                    <a:pt x="370971" y="2164999"/>
                  </a:lnTo>
                  <a:lnTo>
                    <a:pt x="367613" y="2177699"/>
                  </a:lnTo>
                  <a:close/>
                </a:path>
                <a:path w="1065529" h="3698875">
                  <a:moveTo>
                    <a:pt x="383324" y="2177699"/>
                  </a:moveTo>
                  <a:lnTo>
                    <a:pt x="377207" y="2177699"/>
                  </a:lnTo>
                  <a:lnTo>
                    <a:pt x="377413" y="2164999"/>
                  </a:lnTo>
                  <a:lnTo>
                    <a:pt x="383394" y="2164999"/>
                  </a:lnTo>
                  <a:lnTo>
                    <a:pt x="383324" y="2177699"/>
                  </a:lnTo>
                  <a:close/>
                </a:path>
                <a:path w="1065529" h="3698875">
                  <a:moveTo>
                    <a:pt x="398795" y="2177699"/>
                  </a:moveTo>
                  <a:lnTo>
                    <a:pt x="395986" y="2177699"/>
                  </a:lnTo>
                  <a:lnTo>
                    <a:pt x="393381" y="2164999"/>
                  </a:lnTo>
                  <a:lnTo>
                    <a:pt x="404072" y="2164999"/>
                  </a:lnTo>
                  <a:lnTo>
                    <a:pt x="398795" y="2177699"/>
                  </a:lnTo>
                  <a:close/>
                </a:path>
                <a:path w="1065529" h="3698875">
                  <a:moveTo>
                    <a:pt x="446084" y="2177699"/>
                  </a:moveTo>
                  <a:lnTo>
                    <a:pt x="440121" y="2177699"/>
                  </a:lnTo>
                  <a:lnTo>
                    <a:pt x="439436" y="2164999"/>
                  </a:lnTo>
                  <a:lnTo>
                    <a:pt x="446769" y="2164999"/>
                  </a:lnTo>
                  <a:lnTo>
                    <a:pt x="446084" y="2177699"/>
                  </a:lnTo>
                  <a:close/>
                </a:path>
                <a:path w="1065529" h="3698875">
                  <a:moveTo>
                    <a:pt x="464724" y="2177699"/>
                  </a:moveTo>
                  <a:lnTo>
                    <a:pt x="459260" y="2177699"/>
                  </a:lnTo>
                  <a:lnTo>
                    <a:pt x="454376" y="2164999"/>
                  </a:lnTo>
                  <a:lnTo>
                    <a:pt x="466914" y="2164999"/>
                  </a:lnTo>
                  <a:lnTo>
                    <a:pt x="464724" y="2177699"/>
                  </a:lnTo>
                  <a:close/>
                </a:path>
                <a:path w="1065529" h="3698875">
                  <a:moveTo>
                    <a:pt x="480350" y="2177699"/>
                  </a:moveTo>
                  <a:lnTo>
                    <a:pt x="475004" y="2177699"/>
                  </a:lnTo>
                  <a:lnTo>
                    <a:pt x="476170" y="2164999"/>
                  </a:lnTo>
                  <a:lnTo>
                    <a:pt x="478911" y="2164999"/>
                  </a:lnTo>
                  <a:lnTo>
                    <a:pt x="480350" y="2177699"/>
                  </a:lnTo>
                  <a:close/>
                </a:path>
                <a:path w="1065529" h="3698875">
                  <a:moveTo>
                    <a:pt x="529625" y="2177699"/>
                  </a:moveTo>
                  <a:lnTo>
                    <a:pt x="518180" y="2177699"/>
                  </a:lnTo>
                  <a:lnTo>
                    <a:pt x="523389" y="2164999"/>
                  </a:lnTo>
                  <a:lnTo>
                    <a:pt x="526747" y="2164999"/>
                  </a:lnTo>
                  <a:lnTo>
                    <a:pt x="529625" y="2177699"/>
                  </a:lnTo>
                  <a:close/>
                </a:path>
                <a:path w="1065529" h="3698875">
                  <a:moveTo>
                    <a:pt x="823634" y="2177699"/>
                  </a:moveTo>
                  <a:lnTo>
                    <a:pt x="820481" y="2177699"/>
                  </a:lnTo>
                  <a:lnTo>
                    <a:pt x="814656" y="2164999"/>
                  </a:lnTo>
                  <a:lnTo>
                    <a:pt x="826375" y="2164999"/>
                  </a:lnTo>
                  <a:lnTo>
                    <a:pt x="823634" y="2177699"/>
                  </a:lnTo>
                  <a:close/>
                </a:path>
                <a:path w="1065529" h="3698875">
                  <a:moveTo>
                    <a:pt x="845976" y="2177699"/>
                  </a:moveTo>
                  <a:lnTo>
                    <a:pt x="844262" y="2164999"/>
                  </a:lnTo>
                  <a:lnTo>
                    <a:pt x="854680" y="2164999"/>
                  </a:lnTo>
                  <a:lnTo>
                    <a:pt x="845976" y="2177699"/>
                  </a:lnTo>
                  <a:close/>
                </a:path>
                <a:path w="1065529" h="3698875">
                  <a:moveTo>
                    <a:pt x="886958" y="2177699"/>
                  </a:moveTo>
                  <a:lnTo>
                    <a:pt x="878460" y="2177699"/>
                  </a:lnTo>
                  <a:lnTo>
                    <a:pt x="878186" y="2164999"/>
                  </a:lnTo>
                  <a:lnTo>
                    <a:pt x="884491" y="2164999"/>
                  </a:lnTo>
                  <a:lnTo>
                    <a:pt x="886958" y="2177699"/>
                  </a:lnTo>
                  <a:close/>
                </a:path>
                <a:path w="1065529" h="3698875">
                  <a:moveTo>
                    <a:pt x="906765" y="2177699"/>
                  </a:moveTo>
                  <a:lnTo>
                    <a:pt x="891276" y="2177699"/>
                  </a:lnTo>
                  <a:lnTo>
                    <a:pt x="895388" y="2164999"/>
                  </a:lnTo>
                  <a:lnTo>
                    <a:pt x="901419" y="2164999"/>
                  </a:lnTo>
                  <a:lnTo>
                    <a:pt x="906765" y="2177699"/>
                  </a:lnTo>
                  <a:close/>
                </a:path>
                <a:path w="1065529" h="3698875">
                  <a:moveTo>
                    <a:pt x="920608" y="2177699"/>
                  </a:moveTo>
                  <a:lnTo>
                    <a:pt x="914509" y="2177699"/>
                  </a:lnTo>
                  <a:lnTo>
                    <a:pt x="914303" y="2164999"/>
                  </a:lnTo>
                  <a:lnTo>
                    <a:pt x="920608" y="2164999"/>
                  </a:lnTo>
                  <a:lnTo>
                    <a:pt x="920608" y="2177699"/>
                  </a:lnTo>
                  <a:close/>
                </a:path>
                <a:path w="1065529" h="3698875">
                  <a:moveTo>
                    <a:pt x="934178" y="2177699"/>
                  </a:moveTo>
                  <a:lnTo>
                    <a:pt x="925680" y="2177699"/>
                  </a:lnTo>
                  <a:lnTo>
                    <a:pt x="927599" y="2164999"/>
                  </a:lnTo>
                  <a:lnTo>
                    <a:pt x="934178" y="2177699"/>
                  </a:lnTo>
                  <a:close/>
                </a:path>
                <a:path w="1065529" h="3698875">
                  <a:moveTo>
                    <a:pt x="373712" y="2190399"/>
                  </a:moveTo>
                  <a:lnTo>
                    <a:pt x="367749" y="2190399"/>
                  </a:lnTo>
                  <a:lnTo>
                    <a:pt x="366173" y="2177699"/>
                  </a:lnTo>
                  <a:lnTo>
                    <a:pt x="371862" y="2177699"/>
                  </a:lnTo>
                  <a:lnTo>
                    <a:pt x="373712" y="2190399"/>
                  </a:lnTo>
                  <a:close/>
                </a:path>
                <a:path w="1065529" h="3698875">
                  <a:moveTo>
                    <a:pt x="392079" y="2190399"/>
                  </a:moveTo>
                  <a:lnTo>
                    <a:pt x="385089" y="2190399"/>
                  </a:lnTo>
                  <a:lnTo>
                    <a:pt x="384746" y="2177699"/>
                  </a:lnTo>
                  <a:lnTo>
                    <a:pt x="392079" y="2190399"/>
                  </a:lnTo>
                  <a:close/>
                </a:path>
                <a:path w="1065529" h="3698875">
                  <a:moveTo>
                    <a:pt x="406608" y="2190399"/>
                  </a:moveTo>
                  <a:lnTo>
                    <a:pt x="397219" y="2190399"/>
                  </a:lnTo>
                  <a:lnTo>
                    <a:pt x="399001" y="2177699"/>
                  </a:lnTo>
                  <a:lnTo>
                    <a:pt x="408116" y="2177699"/>
                  </a:lnTo>
                  <a:lnTo>
                    <a:pt x="406608" y="2190399"/>
                  </a:lnTo>
                  <a:close/>
                </a:path>
                <a:path w="1065529" h="3698875">
                  <a:moveTo>
                    <a:pt x="444850" y="2190399"/>
                  </a:moveTo>
                  <a:lnTo>
                    <a:pt x="438476" y="2190399"/>
                  </a:lnTo>
                  <a:lnTo>
                    <a:pt x="438065" y="2177699"/>
                  </a:lnTo>
                  <a:lnTo>
                    <a:pt x="443410" y="2177699"/>
                  </a:lnTo>
                  <a:lnTo>
                    <a:pt x="444850" y="2190399"/>
                  </a:lnTo>
                  <a:close/>
                </a:path>
                <a:path w="1065529" h="3698875">
                  <a:moveTo>
                    <a:pt x="466986" y="2190399"/>
                  </a:moveTo>
                  <a:lnTo>
                    <a:pt x="468220" y="2177699"/>
                  </a:lnTo>
                  <a:lnTo>
                    <a:pt x="475484" y="2177699"/>
                  </a:lnTo>
                  <a:lnTo>
                    <a:pt x="466986" y="2190399"/>
                  </a:lnTo>
                  <a:close/>
                </a:path>
                <a:path w="1065529" h="3698875">
                  <a:moveTo>
                    <a:pt x="499951" y="2190399"/>
                  </a:moveTo>
                  <a:lnTo>
                    <a:pt x="490356" y="2190399"/>
                  </a:lnTo>
                  <a:lnTo>
                    <a:pt x="497963" y="2177699"/>
                  </a:lnTo>
                  <a:lnTo>
                    <a:pt x="499951" y="2190399"/>
                  </a:lnTo>
                  <a:close/>
                </a:path>
                <a:path w="1065529" h="3698875">
                  <a:moveTo>
                    <a:pt x="530791" y="2190399"/>
                  </a:moveTo>
                  <a:lnTo>
                    <a:pt x="523869" y="2190399"/>
                  </a:lnTo>
                  <a:lnTo>
                    <a:pt x="524828" y="2177699"/>
                  </a:lnTo>
                  <a:lnTo>
                    <a:pt x="531339" y="2177699"/>
                  </a:lnTo>
                  <a:lnTo>
                    <a:pt x="530791" y="2190399"/>
                  </a:lnTo>
                  <a:close/>
                </a:path>
                <a:path w="1065529" h="3698875">
                  <a:moveTo>
                    <a:pt x="571088" y="2190399"/>
                  </a:moveTo>
                  <a:lnTo>
                    <a:pt x="559369" y="2190399"/>
                  </a:lnTo>
                  <a:lnTo>
                    <a:pt x="561836" y="2177699"/>
                  </a:lnTo>
                  <a:lnTo>
                    <a:pt x="567250" y="2177699"/>
                  </a:lnTo>
                  <a:lnTo>
                    <a:pt x="571088" y="2190399"/>
                  </a:lnTo>
                  <a:close/>
                </a:path>
                <a:path w="1065529" h="3698875">
                  <a:moveTo>
                    <a:pt x="929107" y="2190399"/>
                  </a:moveTo>
                  <a:lnTo>
                    <a:pt x="922459" y="2190399"/>
                  </a:lnTo>
                  <a:lnTo>
                    <a:pt x="920951" y="2177699"/>
                  </a:lnTo>
                  <a:lnTo>
                    <a:pt x="930957" y="2177699"/>
                  </a:lnTo>
                  <a:lnTo>
                    <a:pt x="929107" y="2190399"/>
                  </a:lnTo>
                  <a:close/>
                </a:path>
                <a:path w="1065529" h="3698875">
                  <a:moveTo>
                    <a:pt x="380154" y="2203099"/>
                  </a:moveTo>
                  <a:lnTo>
                    <a:pt x="374397" y="2203099"/>
                  </a:lnTo>
                  <a:lnTo>
                    <a:pt x="375220" y="2190399"/>
                  </a:lnTo>
                  <a:lnTo>
                    <a:pt x="381240" y="2190399"/>
                  </a:lnTo>
                  <a:lnTo>
                    <a:pt x="380154" y="2203099"/>
                  </a:lnTo>
                  <a:close/>
                </a:path>
                <a:path w="1065529" h="3698875">
                  <a:moveTo>
                    <a:pt x="428059" y="2203099"/>
                  </a:moveTo>
                  <a:lnTo>
                    <a:pt x="425318" y="2203099"/>
                  </a:lnTo>
                  <a:lnTo>
                    <a:pt x="419972" y="2190399"/>
                  </a:lnTo>
                  <a:lnTo>
                    <a:pt x="430390" y="2190399"/>
                  </a:lnTo>
                  <a:lnTo>
                    <a:pt x="428059" y="2203099"/>
                  </a:lnTo>
                  <a:close/>
                </a:path>
                <a:path w="1065529" h="3698875">
                  <a:moveTo>
                    <a:pt x="440532" y="2203099"/>
                  </a:moveTo>
                  <a:lnTo>
                    <a:pt x="432240" y="2203099"/>
                  </a:lnTo>
                  <a:lnTo>
                    <a:pt x="437928" y="2190399"/>
                  </a:lnTo>
                  <a:lnTo>
                    <a:pt x="440532" y="2203099"/>
                  </a:lnTo>
                  <a:close/>
                </a:path>
                <a:path w="1065529" h="3698875">
                  <a:moveTo>
                    <a:pt x="496113" y="2203099"/>
                  </a:moveTo>
                  <a:lnTo>
                    <a:pt x="492001" y="2190399"/>
                  </a:lnTo>
                  <a:lnTo>
                    <a:pt x="498923" y="2190399"/>
                  </a:lnTo>
                  <a:lnTo>
                    <a:pt x="496113" y="2203099"/>
                  </a:lnTo>
                  <a:close/>
                </a:path>
                <a:path w="1065529" h="3698875">
                  <a:moveTo>
                    <a:pt x="515233" y="2203099"/>
                  </a:moveTo>
                  <a:lnTo>
                    <a:pt x="510231" y="2203099"/>
                  </a:lnTo>
                  <a:lnTo>
                    <a:pt x="505159" y="2190399"/>
                  </a:lnTo>
                  <a:lnTo>
                    <a:pt x="515782" y="2190399"/>
                  </a:lnTo>
                  <a:lnTo>
                    <a:pt x="515233" y="2203099"/>
                  </a:lnTo>
                  <a:close/>
                </a:path>
                <a:path w="1065529" h="3698875">
                  <a:moveTo>
                    <a:pt x="872019" y="2203099"/>
                  </a:moveTo>
                  <a:lnTo>
                    <a:pt x="863315" y="2203099"/>
                  </a:lnTo>
                  <a:lnTo>
                    <a:pt x="861327" y="2190399"/>
                  </a:lnTo>
                  <a:lnTo>
                    <a:pt x="869826" y="2190399"/>
                  </a:lnTo>
                  <a:lnTo>
                    <a:pt x="872019" y="2203099"/>
                  </a:lnTo>
                  <a:close/>
                </a:path>
                <a:path w="1065529" h="3698875">
                  <a:moveTo>
                    <a:pt x="907245" y="2203099"/>
                  </a:moveTo>
                  <a:lnTo>
                    <a:pt x="904092" y="2190399"/>
                  </a:lnTo>
                  <a:lnTo>
                    <a:pt x="911562" y="2190399"/>
                  </a:lnTo>
                  <a:lnTo>
                    <a:pt x="907245" y="2203099"/>
                  </a:lnTo>
                  <a:close/>
                </a:path>
                <a:path w="1065529" h="3698875">
                  <a:moveTo>
                    <a:pt x="363980" y="2215799"/>
                  </a:moveTo>
                  <a:lnTo>
                    <a:pt x="355825" y="2215799"/>
                  </a:lnTo>
                  <a:lnTo>
                    <a:pt x="362884" y="2203099"/>
                  </a:lnTo>
                  <a:lnTo>
                    <a:pt x="363980" y="2215799"/>
                  </a:lnTo>
                  <a:close/>
                </a:path>
                <a:path w="1065529" h="3698875">
                  <a:moveTo>
                    <a:pt x="378595" y="2215799"/>
                  </a:moveTo>
                  <a:lnTo>
                    <a:pt x="373044" y="2215799"/>
                  </a:lnTo>
                  <a:lnTo>
                    <a:pt x="372273" y="2203099"/>
                  </a:lnTo>
                  <a:lnTo>
                    <a:pt x="377207" y="2203099"/>
                  </a:lnTo>
                  <a:lnTo>
                    <a:pt x="378595" y="2215799"/>
                  </a:lnTo>
                  <a:close/>
                </a:path>
                <a:path w="1065529" h="3698875">
                  <a:moveTo>
                    <a:pt x="400029" y="2215799"/>
                  </a:moveTo>
                  <a:lnTo>
                    <a:pt x="393432" y="2215799"/>
                  </a:lnTo>
                  <a:lnTo>
                    <a:pt x="393931" y="2203099"/>
                  </a:lnTo>
                  <a:lnTo>
                    <a:pt x="399549" y="2203099"/>
                  </a:lnTo>
                  <a:lnTo>
                    <a:pt x="400029" y="2215799"/>
                  </a:lnTo>
                  <a:close/>
                </a:path>
                <a:path w="1065529" h="3698875">
                  <a:moveTo>
                    <a:pt x="422165" y="2215799"/>
                  </a:moveTo>
                  <a:lnTo>
                    <a:pt x="419972" y="2203099"/>
                  </a:lnTo>
                  <a:lnTo>
                    <a:pt x="428539" y="2203099"/>
                  </a:lnTo>
                  <a:lnTo>
                    <a:pt x="422165" y="2215799"/>
                  </a:lnTo>
                  <a:close/>
                </a:path>
                <a:path w="1065529" h="3698875">
                  <a:moveTo>
                    <a:pt x="463208" y="2215799"/>
                  </a:moveTo>
                  <a:lnTo>
                    <a:pt x="459324" y="2215799"/>
                  </a:lnTo>
                  <a:lnTo>
                    <a:pt x="462257" y="2203099"/>
                  </a:lnTo>
                  <a:lnTo>
                    <a:pt x="468416" y="2203099"/>
                  </a:lnTo>
                  <a:lnTo>
                    <a:pt x="463208" y="2215799"/>
                  </a:lnTo>
                  <a:close/>
                </a:path>
                <a:path w="1065529" h="3698875">
                  <a:moveTo>
                    <a:pt x="481241" y="2215799"/>
                  </a:moveTo>
                  <a:lnTo>
                    <a:pt x="474936" y="2215799"/>
                  </a:lnTo>
                  <a:lnTo>
                    <a:pt x="473497" y="2203099"/>
                  </a:lnTo>
                  <a:lnTo>
                    <a:pt x="479596" y="2203099"/>
                  </a:lnTo>
                  <a:lnTo>
                    <a:pt x="481241" y="2215799"/>
                  </a:lnTo>
                  <a:close/>
                </a:path>
                <a:path w="1065529" h="3698875">
                  <a:moveTo>
                    <a:pt x="500535" y="2215799"/>
                  </a:moveTo>
                  <a:lnTo>
                    <a:pt x="494913" y="2215799"/>
                  </a:lnTo>
                  <a:lnTo>
                    <a:pt x="491039" y="2203099"/>
                  </a:lnTo>
                  <a:lnTo>
                    <a:pt x="501390" y="2203099"/>
                  </a:lnTo>
                  <a:lnTo>
                    <a:pt x="500535" y="2215799"/>
                  </a:lnTo>
                  <a:close/>
                </a:path>
                <a:path w="1065529" h="3698875">
                  <a:moveTo>
                    <a:pt x="540180" y="2215799"/>
                  </a:moveTo>
                  <a:lnTo>
                    <a:pt x="531202" y="2215799"/>
                  </a:lnTo>
                  <a:lnTo>
                    <a:pt x="530722" y="2203099"/>
                  </a:lnTo>
                  <a:lnTo>
                    <a:pt x="536753" y="2203099"/>
                  </a:lnTo>
                  <a:lnTo>
                    <a:pt x="540180" y="2215799"/>
                  </a:lnTo>
                  <a:close/>
                </a:path>
                <a:path w="1065529" h="3698875">
                  <a:moveTo>
                    <a:pt x="863795" y="2215799"/>
                  </a:moveTo>
                  <a:lnTo>
                    <a:pt x="854542" y="2215799"/>
                  </a:lnTo>
                  <a:lnTo>
                    <a:pt x="854542" y="2203099"/>
                  </a:lnTo>
                  <a:lnTo>
                    <a:pt x="864000" y="2203099"/>
                  </a:lnTo>
                  <a:lnTo>
                    <a:pt x="863795" y="2215799"/>
                  </a:lnTo>
                  <a:close/>
                </a:path>
                <a:path w="1065529" h="3698875">
                  <a:moveTo>
                    <a:pt x="883532" y="2215799"/>
                  </a:moveTo>
                  <a:lnTo>
                    <a:pt x="874349" y="2215799"/>
                  </a:lnTo>
                  <a:lnTo>
                    <a:pt x="879900" y="2203099"/>
                  </a:lnTo>
                  <a:lnTo>
                    <a:pt x="883532" y="2215799"/>
                  </a:lnTo>
                  <a:close/>
                </a:path>
                <a:path w="1065529" h="3698875">
                  <a:moveTo>
                    <a:pt x="904503" y="2215799"/>
                  </a:moveTo>
                  <a:lnTo>
                    <a:pt x="897444" y="2215799"/>
                  </a:lnTo>
                  <a:lnTo>
                    <a:pt x="897650" y="2203099"/>
                  </a:lnTo>
                  <a:lnTo>
                    <a:pt x="907245" y="2203099"/>
                  </a:lnTo>
                  <a:lnTo>
                    <a:pt x="904503" y="2215799"/>
                  </a:lnTo>
                  <a:close/>
                </a:path>
                <a:path w="1065529" h="3698875">
                  <a:moveTo>
                    <a:pt x="924858" y="2215799"/>
                  </a:moveTo>
                  <a:lnTo>
                    <a:pt x="919992" y="2215799"/>
                  </a:lnTo>
                  <a:lnTo>
                    <a:pt x="918895" y="2203099"/>
                  </a:lnTo>
                  <a:lnTo>
                    <a:pt x="925406" y="2203099"/>
                  </a:lnTo>
                  <a:lnTo>
                    <a:pt x="924858" y="2215799"/>
                  </a:lnTo>
                  <a:close/>
                </a:path>
                <a:path w="1065529" h="3698875">
                  <a:moveTo>
                    <a:pt x="351645" y="2228499"/>
                  </a:moveTo>
                  <a:lnTo>
                    <a:pt x="350822" y="2228499"/>
                  </a:lnTo>
                  <a:lnTo>
                    <a:pt x="352535" y="2215799"/>
                  </a:lnTo>
                  <a:lnTo>
                    <a:pt x="358155" y="2215799"/>
                  </a:lnTo>
                  <a:lnTo>
                    <a:pt x="351645" y="2228499"/>
                  </a:lnTo>
                  <a:close/>
                </a:path>
                <a:path w="1065529" h="3698875">
                  <a:moveTo>
                    <a:pt x="358977" y="2228499"/>
                  </a:moveTo>
                  <a:lnTo>
                    <a:pt x="351645" y="2228499"/>
                  </a:lnTo>
                  <a:lnTo>
                    <a:pt x="358155" y="2215799"/>
                  </a:lnTo>
                  <a:lnTo>
                    <a:pt x="359747" y="2221365"/>
                  </a:lnTo>
                  <a:lnTo>
                    <a:pt x="359037" y="2227946"/>
                  </a:lnTo>
                  <a:lnTo>
                    <a:pt x="358977" y="2228499"/>
                  </a:lnTo>
                  <a:close/>
                </a:path>
                <a:path w="1065529" h="3698875">
                  <a:moveTo>
                    <a:pt x="359747" y="2221365"/>
                  </a:moveTo>
                  <a:lnTo>
                    <a:pt x="358155" y="2215799"/>
                  </a:lnTo>
                  <a:lnTo>
                    <a:pt x="360348" y="2215799"/>
                  </a:lnTo>
                  <a:lnTo>
                    <a:pt x="359747" y="2221365"/>
                  </a:lnTo>
                  <a:close/>
                </a:path>
                <a:path w="1065529" h="3698875">
                  <a:moveTo>
                    <a:pt x="379332" y="2228499"/>
                  </a:moveTo>
                  <a:lnTo>
                    <a:pt x="369874" y="2228499"/>
                  </a:lnTo>
                  <a:lnTo>
                    <a:pt x="371725" y="2215799"/>
                  </a:lnTo>
                  <a:lnTo>
                    <a:pt x="376317" y="2215799"/>
                  </a:lnTo>
                  <a:lnTo>
                    <a:pt x="379463" y="2227946"/>
                  </a:lnTo>
                  <a:lnTo>
                    <a:pt x="379332" y="2228499"/>
                  </a:lnTo>
                  <a:close/>
                </a:path>
                <a:path w="1065529" h="3698875">
                  <a:moveTo>
                    <a:pt x="379463" y="2227946"/>
                  </a:moveTo>
                  <a:lnTo>
                    <a:pt x="376317" y="2215799"/>
                  </a:lnTo>
                  <a:lnTo>
                    <a:pt x="382347" y="2215799"/>
                  </a:lnTo>
                  <a:lnTo>
                    <a:pt x="379463" y="2227946"/>
                  </a:lnTo>
                  <a:close/>
                </a:path>
                <a:path w="1065529" h="3698875">
                  <a:moveTo>
                    <a:pt x="379606" y="2228499"/>
                  </a:moveTo>
                  <a:lnTo>
                    <a:pt x="379463" y="2227946"/>
                  </a:lnTo>
                  <a:lnTo>
                    <a:pt x="382347" y="2215799"/>
                  </a:lnTo>
                  <a:lnTo>
                    <a:pt x="386939" y="2215799"/>
                  </a:lnTo>
                  <a:lnTo>
                    <a:pt x="379606" y="2228499"/>
                  </a:lnTo>
                  <a:close/>
                </a:path>
                <a:path w="1065529" h="3698875">
                  <a:moveTo>
                    <a:pt x="396739" y="2228499"/>
                  </a:moveTo>
                  <a:lnTo>
                    <a:pt x="387898" y="2228499"/>
                  </a:lnTo>
                  <a:lnTo>
                    <a:pt x="388447" y="2215799"/>
                  </a:lnTo>
                  <a:lnTo>
                    <a:pt x="396534" y="2215799"/>
                  </a:lnTo>
                  <a:lnTo>
                    <a:pt x="396624" y="2221365"/>
                  </a:lnTo>
                  <a:lnTo>
                    <a:pt x="396739" y="2228499"/>
                  </a:lnTo>
                  <a:close/>
                </a:path>
                <a:path w="1065529" h="3698875">
                  <a:moveTo>
                    <a:pt x="416134" y="2228499"/>
                  </a:moveTo>
                  <a:lnTo>
                    <a:pt x="405743" y="2228499"/>
                  </a:lnTo>
                  <a:lnTo>
                    <a:pt x="406659" y="2215799"/>
                  </a:lnTo>
                  <a:lnTo>
                    <a:pt x="414147" y="2215799"/>
                  </a:lnTo>
                  <a:lnTo>
                    <a:pt x="416048" y="2227946"/>
                  </a:lnTo>
                  <a:lnTo>
                    <a:pt x="416134" y="2228499"/>
                  </a:lnTo>
                  <a:close/>
                </a:path>
                <a:path w="1065529" h="3698875">
                  <a:moveTo>
                    <a:pt x="443068" y="2228499"/>
                  </a:moveTo>
                  <a:lnTo>
                    <a:pt x="436009" y="2228499"/>
                  </a:lnTo>
                  <a:lnTo>
                    <a:pt x="433131" y="2215799"/>
                  </a:lnTo>
                  <a:lnTo>
                    <a:pt x="441286" y="2215799"/>
                  </a:lnTo>
                  <a:lnTo>
                    <a:pt x="442990" y="2227946"/>
                  </a:lnTo>
                  <a:lnTo>
                    <a:pt x="443068" y="2228499"/>
                  </a:lnTo>
                  <a:close/>
                </a:path>
                <a:path w="1065529" h="3698875">
                  <a:moveTo>
                    <a:pt x="459653" y="2228499"/>
                  </a:moveTo>
                  <a:lnTo>
                    <a:pt x="452114" y="2228499"/>
                  </a:lnTo>
                  <a:lnTo>
                    <a:pt x="450469" y="2215799"/>
                  </a:lnTo>
                  <a:lnTo>
                    <a:pt x="457460" y="2215799"/>
                  </a:lnTo>
                  <a:lnTo>
                    <a:pt x="459557" y="2227946"/>
                  </a:lnTo>
                  <a:lnTo>
                    <a:pt x="459653" y="2228499"/>
                  </a:lnTo>
                  <a:close/>
                </a:path>
                <a:path w="1065529" h="3698875">
                  <a:moveTo>
                    <a:pt x="490219" y="2228499"/>
                  </a:moveTo>
                  <a:lnTo>
                    <a:pt x="481926" y="2228499"/>
                  </a:lnTo>
                  <a:lnTo>
                    <a:pt x="482680" y="2215799"/>
                  </a:lnTo>
                  <a:lnTo>
                    <a:pt x="490424" y="2215799"/>
                  </a:lnTo>
                  <a:lnTo>
                    <a:pt x="490334" y="2221365"/>
                  </a:lnTo>
                  <a:lnTo>
                    <a:pt x="490219" y="2228499"/>
                  </a:lnTo>
                  <a:close/>
                </a:path>
                <a:path w="1065529" h="3698875">
                  <a:moveTo>
                    <a:pt x="535999" y="2228499"/>
                  </a:moveTo>
                  <a:lnTo>
                    <a:pt x="528598" y="2228499"/>
                  </a:lnTo>
                  <a:lnTo>
                    <a:pt x="531956" y="2215799"/>
                  </a:lnTo>
                  <a:lnTo>
                    <a:pt x="535999" y="2228499"/>
                  </a:lnTo>
                  <a:close/>
                </a:path>
                <a:path w="1065529" h="3698875">
                  <a:moveTo>
                    <a:pt x="816575" y="2228499"/>
                  </a:moveTo>
                  <a:lnTo>
                    <a:pt x="811161" y="2228499"/>
                  </a:lnTo>
                  <a:lnTo>
                    <a:pt x="811640" y="2215799"/>
                  </a:lnTo>
                  <a:lnTo>
                    <a:pt x="818425" y="2215799"/>
                  </a:lnTo>
                  <a:lnTo>
                    <a:pt x="816655" y="2227946"/>
                  </a:lnTo>
                  <a:lnTo>
                    <a:pt x="816575" y="2228499"/>
                  </a:lnTo>
                  <a:close/>
                </a:path>
                <a:path w="1065529" h="3698875">
                  <a:moveTo>
                    <a:pt x="910260" y="2228499"/>
                  </a:moveTo>
                  <a:lnTo>
                    <a:pt x="903735" y="2228499"/>
                  </a:lnTo>
                  <a:lnTo>
                    <a:pt x="906054" y="2215799"/>
                  </a:lnTo>
                  <a:lnTo>
                    <a:pt x="909207" y="2215799"/>
                  </a:lnTo>
                  <a:lnTo>
                    <a:pt x="910214" y="2227946"/>
                  </a:lnTo>
                  <a:lnTo>
                    <a:pt x="910260" y="2228499"/>
                  </a:lnTo>
                  <a:close/>
                </a:path>
                <a:path w="1065529" h="3698875">
                  <a:moveTo>
                    <a:pt x="917182" y="2228499"/>
                  </a:moveTo>
                  <a:lnTo>
                    <a:pt x="910877" y="2228499"/>
                  </a:lnTo>
                  <a:lnTo>
                    <a:pt x="911768" y="2215799"/>
                  </a:lnTo>
                  <a:lnTo>
                    <a:pt x="917867" y="2215799"/>
                  </a:lnTo>
                  <a:lnTo>
                    <a:pt x="917211" y="2227946"/>
                  </a:lnTo>
                  <a:lnTo>
                    <a:pt x="917182" y="2228499"/>
                  </a:lnTo>
                  <a:close/>
                </a:path>
                <a:path w="1065529" h="3698875">
                  <a:moveTo>
                    <a:pt x="927325" y="2227946"/>
                  </a:moveTo>
                  <a:lnTo>
                    <a:pt x="926910" y="2221365"/>
                  </a:lnTo>
                  <a:lnTo>
                    <a:pt x="926640" y="2215799"/>
                  </a:lnTo>
                  <a:lnTo>
                    <a:pt x="928833" y="2215799"/>
                  </a:lnTo>
                  <a:lnTo>
                    <a:pt x="927325" y="2227946"/>
                  </a:lnTo>
                  <a:close/>
                </a:path>
                <a:path w="1065529" h="3698875">
                  <a:moveTo>
                    <a:pt x="361788" y="2228499"/>
                  </a:moveTo>
                  <a:lnTo>
                    <a:pt x="358977" y="2228499"/>
                  </a:lnTo>
                  <a:lnTo>
                    <a:pt x="359747" y="2221365"/>
                  </a:lnTo>
                  <a:lnTo>
                    <a:pt x="361788" y="2228499"/>
                  </a:lnTo>
                  <a:close/>
                </a:path>
                <a:path w="1065529" h="3698875">
                  <a:moveTo>
                    <a:pt x="385902" y="2241199"/>
                  </a:moveTo>
                  <a:lnTo>
                    <a:pt x="375905" y="2241199"/>
                  </a:lnTo>
                  <a:lnTo>
                    <a:pt x="377481" y="2228499"/>
                  </a:lnTo>
                  <a:lnTo>
                    <a:pt x="389407" y="2228499"/>
                  </a:lnTo>
                  <a:lnTo>
                    <a:pt x="385902" y="2241199"/>
                  </a:lnTo>
                  <a:close/>
                </a:path>
                <a:path w="1065529" h="3698875">
                  <a:moveTo>
                    <a:pt x="400371" y="2241199"/>
                  </a:moveTo>
                  <a:lnTo>
                    <a:pt x="393587" y="2241199"/>
                  </a:lnTo>
                  <a:lnTo>
                    <a:pt x="394546" y="2228499"/>
                  </a:lnTo>
                  <a:lnTo>
                    <a:pt x="403729" y="2228499"/>
                  </a:lnTo>
                  <a:lnTo>
                    <a:pt x="400371" y="2241199"/>
                  </a:lnTo>
                  <a:close/>
                </a:path>
                <a:path w="1065529" h="3698875">
                  <a:moveTo>
                    <a:pt x="412545" y="2241199"/>
                  </a:moveTo>
                  <a:lnTo>
                    <a:pt x="405911" y="2241199"/>
                  </a:lnTo>
                  <a:lnTo>
                    <a:pt x="407096" y="2228499"/>
                  </a:lnTo>
                  <a:lnTo>
                    <a:pt x="412571" y="2228499"/>
                  </a:lnTo>
                  <a:lnTo>
                    <a:pt x="412545" y="2241199"/>
                  </a:lnTo>
                  <a:close/>
                </a:path>
                <a:path w="1065529" h="3698875">
                  <a:moveTo>
                    <a:pt x="433557" y="2241199"/>
                  </a:moveTo>
                  <a:lnTo>
                    <a:pt x="423983" y="2241199"/>
                  </a:lnTo>
                  <a:lnTo>
                    <a:pt x="430800" y="2228499"/>
                  </a:lnTo>
                  <a:lnTo>
                    <a:pt x="436763" y="2228499"/>
                  </a:lnTo>
                  <a:lnTo>
                    <a:pt x="433557" y="2241199"/>
                  </a:lnTo>
                  <a:close/>
                </a:path>
                <a:path w="1065529" h="3698875">
                  <a:moveTo>
                    <a:pt x="448071" y="2241199"/>
                  </a:moveTo>
                  <a:lnTo>
                    <a:pt x="440849" y="2241199"/>
                  </a:lnTo>
                  <a:lnTo>
                    <a:pt x="444594" y="2228499"/>
                  </a:lnTo>
                  <a:lnTo>
                    <a:pt x="448551" y="2228499"/>
                  </a:lnTo>
                  <a:lnTo>
                    <a:pt x="448666" y="2235602"/>
                  </a:lnTo>
                  <a:lnTo>
                    <a:pt x="448733" y="2239738"/>
                  </a:lnTo>
                  <a:lnTo>
                    <a:pt x="448071" y="2241199"/>
                  </a:lnTo>
                  <a:close/>
                </a:path>
                <a:path w="1065529" h="3698875">
                  <a:moveTo>
                    <a:pt x="459653" y="2241199"/>
                  </a:moveTo>
                  <a:lnTo>
                    <a:pt x="448756" y="2241199"/>
                  </a:lnTo>
                  <a:lnTo>
                    <a:pt x="448733" y="2239738"/>
                  </a:lnTo>
                  <a:lnTo>
                    <a:pt x="453828" y="2228499"/>
                  </a:lnTo>
                  <a:lnTo>
                    <a:pt x="459079" y="2235602"/>
                  </a:lnTo>
                  <a:lnTo>
                    <a:pt x="459653" y="2241199"/>
                  </a:lnTo>
                  <a:close/>
                </a:path>
                <a:path w="1065529" h="3698875">
                  <a:moveTo>
                    <a:pt x="467808" y="2241199"/>
                  </a:moveTo>
                  <a:lnTo>
                    <a:pt x="463216" y="2241199"/>
                  </a:lnTo>
                  <a:lnTo>
                    <a:pt x="459079" y="2235602"/>
                  </a:lnTo>
                  <a:lnTo>
                    <a:pt x="458351" y="2228499"/>
                  </a:lnTo>
                  <a:lnTo>
                    <a:pt x="465752" y="2228499"/>
                  </a:lnTo>
                  <a:lnTo>
                    <a:pt x="467808" y="2241199"/>
                  </a:lnTo>
                  <a:close/>
                </a:path>
                <a:path w="1065529" h="3698875">
                  <a:moveTo>
                    <a:pt x="810681" y="2241199"/>
                  </a:moveTo>
                  <a:lnTo>
                    <a:pt x="801772" y="2241199"/>
                  </a:lnTo>
                  <a:lnTo>
                    <a:pt x="801224" y="2228499"/>
                  </a:lnTo>
                  <a:lnTo>
                    <a:pt x="809859" y="2228499"/>
                  </a:lnTo>
                  <a:lnTo>
                    <a:pt x="810587" y="2239738"/>
                  </a:lnTo>
                  <a:lnTo>
                    <a:pt x="810681" y="2241199"/>
                  </a:lnTo>
                  <a:close/>
                </a:path>
                <a:path w="1065529" h="3698875">
                  <a:moveTo>
                    <a:pt x="873389" y="2241199"/>
                  </a:moveTo>
                  <a:lnTo>
                    <a:pt x="865439" y="2241199"/>
                  </a:lnTo>
                  <a:lnTo>
                    <a:pt x="866536" y="2228499"/>
                  </a:lnTo>
                  <a:lnTo>
                    <a:pt x="873320" y="2228499"/>
                  </a:lnTo>
                  <a:lnTo>
                    <a:pt x="873389" y="2241199"/>
                  </a:lnTo>
                  <a:close/>
                </a:path>
                <a:path w="1065529" h="3698875">
                  <a:moveTo>
                    <a:pt x="884560" y="2241199"/>
                  </a:moveTo>
                  <a:lnTo>
                    <a:pt x="881271" y="2228499"/>
                  </a:lnTo>
                  <a:lnTo>
                    <a:pt x="886822" y="2228499"/>
                  </a:lnTo>
                  <a:lnTo>
                    <a:pt x="884560" y="2241199"/>
                  </a:lnTo>
                  <a:close/>
                </a:path>
                <a:path w="1065529" h="3698875">
                  <a:moveTo>
                    <a:pt x="899020" y="2241199"/>
                  </a:moveTo>
                  <a:lnTo>
                    <a:pt x="892372" y="2241199"/>
                  </a:lnTo>
                  <a:lnTo>
                    <a:pt x="892463" y="2235602"/>
                  </a:lnTo>
                  <a:lnTo>
                    <a:pt x="892578" y="2228499"/>
                  </a:lnTo>
                  <a:lnTo>
                    <a:pt x="898472" y="2228499"/>
                  </a:lnTo>
                  <a:lnTo>
                    <a:pt x="899068" y="2232440"/>
                  </a:lnTo>
                  <a:lnTo>
                    <a:pt x="899020" y="2241199"/>
                  </a:lnTo>
                  <a:close/>
                </a:path>
                <a:path w="1065529" h="3698875">
                  <a:moveTo>
                    <a:pt x="899068" y="2232440"/>
                  </a:moveTo>
                  <a:lnTo>
                    <a:pt x="898472" y="2228499"/>
                  </a:lnTo>
                  <a:lnTo>
                    <a:pt x="899089" y="2228499"/>
                  </a:lnTo>
                  <a:lnTo>
                    <a:pt x="899068" y="2232440"/>
                  </a:lnTo>
                  <a:close/>
                </a:path>
                <a:path w="1065529" h="3698875">
                  <a:moveTo>
                    <a:pt x="900391" y="2241199"/>
                  </a:moveTo>
                  <a:lnTo>
                    <a:pt x="899068" y="2232440"/>
                  </a:lnTo>
                  <a:lnTo>
                    <a:pt x="899089" y="2228499"/>
                  </a:lnTo>
                  <a:lnTo>
                    <a:pt x="905942" y="2228499"/>
                  </a:lnTo>
                  <a:lnTo>
                    <a:pt x="900391" y="2241199"/>
                  </a:lnTo>
                  <a:close/>
                </a:path>
                <a:path w="1065529" h="3698875">
                  <a:moveTo>
                    <a:pt x="925611" y="2241199"/>
                  </a:moveTo>
                  <a:lnTo>
                    <a:pt x="924309" y="2241199"/>
                  </a:lnTo>
                  <a:lnTo>
                    <a:pt x="925954" y="2228499"/>
                  </a:lnTo>
                  <a:lnTo>
                    <a:pt x="926708" y="2228499"/>
                  </a:lnTo>
                  <a:lnTo>
                    <a:pt x="925737" y="2239738"/>
                  </a:lnTo>
                  <a:lnTo>
                    <a:pt x="925611" y="2241199"/>
                  </a:lnTo>
                  <a:close/>
                </a:path>
                <a:path w="1065529" h="3698875">
                  <a:moveTo>
                    <a:pt x="463216" y="2241199"/>
                  </a:moveTo>
                  <a:lnTo>
                    <a:pt x="459653" y="2241199"/>
                  </a:lnTo>
                  <a:lnTo>
                    <a:pt x="459079" y="2235602"/>
                  </a:lnTo>
                  <a:lnTo>
                    <a:pt x="463216" y="2241199"/>
                  </a:lnTo>
                  <a:close/>
                </a:path>
                <a:path w="1065529" h="3698875">
                  <a:moveTo>
                    <a:pt x="448756" y="2241199"/>
                  </a:moveTo>
                  <a:lnTo>
                    <a:pt x="448071" y="2241199"/>
                  </a:lnTo>
                  <a:lnTo>
                    <a:pt x="448733" y="2239738"/>
                  </a:lnTo>
                  <a:lnTo>
                    <a:pt x="448756" y="2241199"/>
                  </a:lnTo>
                  <a:close/>
                </a:path>
                <a:path w="1065529" h="3698875">
                  <a:moveTo>
                    <a:pt x="363865" y="2253899"/>
                  </a:moveTo>
                  <a:lnTo>
                    <a:pt x="360357" y="2253899"/>
                  </a:lnTo>
                  <a:lnTo>
                    <a:pt x="359184" y="2241199"/>
                  </a:lnTo>
                  <a:lnTo>
                    <a:pt x="367887" y="2241199"/>
                  </a:lnTo>
                  <a:lnTo>
                    <a:pt x="363865" y="2253899"/>
                  </a:lnTo>
                  <a:close/>
                </a:path>
                <a:path w="1065529" h="3698875">
                  <a:moveTo>
                    <a:pt x="403524" y="2253899"/>
                  </a:moveTo>
                  <a:lnTo>
                    <a:pt x="395574" y="2253899"/>
                  </a:lnTo>
                  <a:lnTo>
                    <a:pt x="395437" y="2241199"/>
                  </a:lnTo>
                  <a:lnTo>
                    <a:pt x="404004" y="2241199"/>
                  </a:lnTo>
                  <a:lnTo>
                    <a:pt x="403524" y="2253899"/>
                  </a:lnTo>
                  <a:close/>
                </a:path>
                <a:path w="1065529" h="3698875">
                  <a:moveTo>
                    <a:pt x="422645" y="2253899"/>
                  </a:moveTo>
                  <a:lnTo>
                    <a:pt x="414421" y="2253899"/>
                  </a:lnTo>
                  <a:lnTo>
                    <a:pt x="414626" y="2241199"/>
                  </a:lnTo>
                  <a:lnTo>
                    <a:pt x="423056" y="2241199"/>
                  </a:lnTo>
                  <a:lnTo>
                    <a:pt x="422645" y="2253899"/>
                  </a:lnTo>
                  <a:close/>
                </a:path>
                <a:path w="1065529" h="3698875">
                  <a:moveTo>
                    <a:pt x="427168" y="2253899"/>
                  </a:moveTo>
                  <a:lnTo>
                    <a:pt x="425249" y="2241199"/>
                  </a:lnTo>
                  <a:lnTo>
                    <a:pt x="432856" y="2241199"/>
                  </a:lnTo>
                  <a:lnTo>
                    <a:pt x="427168" y="2253899"/>
                  </a:lnTo>
                  <a:close/>
                </a:path>
                <a:path w="1065529" h="3698875">
                  <a:moveTo>
                    <a:pt x="442383" y="2253899"/>
                  </a:moveTo>
                  <a:lnTo>
                    <a:pt x="435255" y="2253899"/>
                  </a:lnTo>
                  <a:lnTo>
                    <a:pt x="435461" y="2241199"/>
                  </a:lnTo>
                  <a:lnTo>
                    <a:pt x="442177" y="2241199"/>
                  </a:lnTo>
                  <a:lnTo>
                    <a:pt x="442383" y="2253899"/>
                  </a:lnTo>
                  <a:close/>
                </a:path>
                <a:path w="1065529" h="3698875">
                  <a:moveTo>
                    <a:pt x="565597" y="2253899"/>
                  </a:moveTo>
                  <a:lnTo>
                    <a:pt x="561997" y="2253899"/>
                  </a:lnTo>
                  <a:lnTo>
                    <a:pt x="561630" y="2241199"/>
                  </a:lnTo>
                  <a:lnTo>
                    <a:pt x="568001" y="2241199"/>
                  </a:lnTo>
                  <a:lnTo>
                    <a:pt x="565597" y="2253899"/>
                  </a:lnTo>
                  <a:close/>
                </a:path>
                <a:path w="1065529" h="3698875">
                  <a:moveTo>
                    <a:pt x="860479" y="2253899"/>
                  </a:moveTo>
                  <a:lnTo>
                    <a:pt x="857232" y="2241199"/>
                  </a:lnTo>
                  <a:lnTo>
                    <a:pt x="867221" y="2241199"/>
                  </a:lnTo>
                  <a:lnTo>
                    <a:pt x="860479" y="2253899"/>
                  </a:lnTo>
                  <a:close/>
                </a:path>
                <a:path w="1065529" h="3698875">
                  <a:moveTo>
                    <a:pt x="903852" y="2253899"/>
                  </a:moveTo>
                  <a:lnTo>
                    <a:pt x="900790" y="2241199"/>
                  </a:lnTo>
                  <a:lnTo>
                    <a:pt x="906041" y="2241199"/>
                  </a:lnTo>
                  <a:lnTo>
                    <a:pt x="903852" y="2253899"/>
                  </a:lnTo>
                  <a:close/>
                </a:path>
                <a:path w="1065529" h="3698875">
                  <a:moveTo>
                    <a:pt x="925680" y="2253899"/>
                  </a:moveTo>
                  <a:lnTo>
                    <a:pt x="922048" y="2253899"/>
                  </a:lnTo>
                  <a:lnTo>
                    <a:pt x="914440" y="2241199"/>
                  </a:lnTo>
                  <a:lnTo>
                    <a:pt x="926023" y="2241199"/>
                  </a:lnTo>
                  <a:lnTo>
                    <a:pt x="925680" y="2253899"/>
                  </a:lnTo>
                  <a:close/>
                </a:path>
                <a:path w="1065529" h="3698875">
                  <a:moveTo>
                    <a:pt x="351499" y="2266599"/>
                  </a:moveTo>
                  <a:lnTo>
                    <a:pt x="345690" y="2266599"/>
                  </a:lnTo>
                  <a:lnTo>
                    <a:pt x="344791" y="2253899"/>
                  </a:lnTo>
                  <a:lnTo>
                    <a:pt x="351165" y="2253899"/>
                  </a:lnTo>
                  <a:lnTo>
                    <a:pt x="351321" y="2259848"/>
                  </a:lnTo>
                  <a:lnTo>
                    <a:pt x="351402" y="2262927"/>
                  </a:lnTo>
                  <a:lnTo>
                    <a:pt x="351499" y="2266599"/>
                  </a:lnTo>
                  <a:close/>
                </a:path>
                <a:path w="1065529" h="3698875">
                  <a:moveTo>
                    <a:pt x="359389" y="2266599"/>
                  </a:moveTo>
                  <a:lnTo>
                    <a:pt x="354112" y="2266599"/>
                  </a:lnTo>
                  <a:lnTo>
                    <a:pt x="354866" y="2253899"/>
                  </a:lnTo>
                  <a:lnTo>
                    <a:pt x="361102" y="2253899"/>
                  </a:lnTo>
                  <a:lnTo>
                    <a:pt x="359389" y="2266599"/>
                  </a:lnTo>
                  <a:close/>
                </a:path>
                <a:path w="1065529" h="3698875">
                  <a:moveTo>
                    <a:pt x="372890" y="2266599"/>
                  </a:moveTo>
                  <a:lnTo>
                    <a:pt x="363775" y="2253899"/>
                  </a:lnTo>
                  <a:lnTo>
                    <a:pt x="373232" y="2253899"/>
                  </a:lnTo>
                  <a:lnTo>
                    <a:pt x="373072" y="2259848"/>
                  </a:lnTo>
                  <a:lnTo>
                    <a:pt x="372989" y="2262927"/>
                  </a:lnTo>
                  <a:lnTo>
                    <a:pt x="372890" y="2266599"/>
                  </a:lnTo>
                  <a:close/>
                </a:path>
                <a:path w="1065529" h="3698875">
                  <a:moveTo>
                    <a:pt x="400920" y="2266599"/>
                  </a:moveTo>
                  <a:lnTo>
                    <a:pt x="392627" y="2266599"/>
                  </a:lnTo>
                  <a:lnTo>
                    <a:pt x="395711" y="2253899"/>
                  </a:lnTo>
                  <a:lnTo>
                    <a:pt x="405237" y="2253899"/>
                  </a:lnTo>
                  <a:lnTo>
                    <a:pt x="400920" y="2266599"/>
                  </a:lnTo>
                  <a:close/>
                </a:path>
                <a:path w="1065529" h="3698875">
                  <a:moveTo>
                    <a:pt x="426750" y="2259848"/>
                  </a:moveTo>
                  <a:lnTo>
                    <a:pt x="425112" y="2253899"/>
                  </a:lnTo>
                  <a:lnTo>
                    <a:pt x="428676" y="2253899"/>
                  </a:lnTo>
                  <a:lnTo>
                    <a:pt x="426750" y="2259848"/>
                  </a:lnTo>
                  <a:close/>
                </a:path>
                <a:path w="1065529" h="3698875">
                  <a:moveTo>
                    <a:pt x="428608" y="2266599"/>
                  </a:moveTo>
                  <a:lnTo>
                    <a:pt x="426750" y="2259848"/>
                  </a:lnTo>
                  <a:lnTo>
                    <a:pt x="428676" y="2253899"/>
                  </a:lnTo>
                  <a:lnTo>
                    <a:pt x="430430" y="2262927"/>
                  </a:lnTo>
                  <a:lnTo>
                    <a:pt x="428608" y="2266599"/>
                  </a:lnTo>
                  <a:close/>
                </a:path>
                <a:path w="1065529" h="3698875">
                  <a:moveTo>
                    <a:pt x="430430" y="2262927"/>
                  </a:moveTo>
                  <a:lnTo>
                    <a:pt x="428676" y="2253899"/>
                  </a:lnTo>
                  <a:lnTo>
                    <a:pt x="434913" y="2253899"/>
                  </a:lnTo>
                  <a:lnTo>
                    <a:pt x="430430" y="2262927"/>
                  </a:lnTo>
                  <a:close/>
                </a:path>
                <a:path w="1065529" h="3698875">
                  <a:moveTo>
                    <a:pt x="455404" y="2266599"/>
                  </a:moveTo>
                  <a:lnTo>
                    <a:pt x="446837" y="2266599"/>
                  </a:lnTo>
                  <a:lnTo>
                    <a:pt x="453417" y="2253899"/>
                  </a:lnTo>
                  <a:lnTo>
                    <a:pt x="455404" y="2266599"/>
                  </a:lnTo>
                  <a:close/>
                </a:path>
                <a:path w="1065529" h="3698875">
                  <a:moveTo>
                    <a:pt x="508243" y="2266599"/>
                  </a:moveTo>
                  <a:lnTo>
                    <a:pt x="503103" y="2266599"/>
                  </a:lnTo>
                  <a:lnTo>
                    <a:pt x="504474" y="2253899"/>
                  </a:lnTo>
                  <a:lnTo>
                    <a:pt x="508243" y="2266599"/>
                  </a:lnTo>
                  <a:close/>
                </a:path>
                <a:path w="1065529" h="3698875">
                  <a:moveTo>
                    <a:pt x="428608" y="2266599"/>
                  </a:moveTo>
                  <a:lnTo>
                    <a:pt x="424564" y="2266599"/>
                  </a:lnTo>
                  <a:lnTo>
                    <a:pt x="426750" y="2259848"/>
                  </a:lnTo>
                  <a:lnTo>
                    <a:pt x="428608" y="2266599"/>
                  </a:lnTo>
                  <a:close/>
                </a:path>
                <a:path w="1065529" h="3698875">
                  <a:moveTo>
                    <a:pt x="431143" y="2266599"/>
                  </a:moveTo>
                  <a:lnTo>
                    <a:pt x="428608" y="2266599"/>
                  </a:lnTo>
                  <a:lnTo>
                    <a:pt x="430430" y="2262927"/>
                  </a:lnTo>
                  <a:lnTo>
                    <a:pt x="431143" y="2266599"/>
                  </a:lnTo>
                  <a:close/>
                </a:path>
                <a:path w="1065529" h="3698875">
                  <a:moveTo>
                    <a:pt x="360965" y="2279298"/>
                  </a:moveTo>
                  <a:lnTo>
                    <a:pt x="355002" y="2279298"/>
                  </a:lnTo>
                  <a:lnTo>
                    <a:pt x="356784" y="2266599"/>
                  </a:lnTo>
                  <a:lnTo>
                    <a:pt x="360965" y="2279298"/>
                  </a:lnTo>
                  <a:close/>
                </a:path>
                <a:path w="1065529" h="3698875">
                  <a:moveTo>
                    <a:pt x="396105" y="2291999"/>
                  </a:moveTo>
                  <a:lnTo>
                    <a:pt x="384452" y="2291999"/>
                  </a:lnTo>
                  <a:lnTo>
                    <a:pt x="384472" y="2279298"/>
                  </a:lnTo>
                  <a:lnTo>
                    <a:pt x="385213" y="2279298"/>
                  </a:lnTo>
                  <a:lnTo>
                    <a:pt x="384883" y="2266599"/>
                  </a:lnTo>
                  <a:lnTo>
                    <a:pt x="389955" y="2266599"/>
                  </a:lnTo>
                  <a:lnTo>
                    <a:pt x="390550" y="2279298"/>
                  </a:lnTo>
                  <a:lnTo>
                    <a:pt x="396105" y="2291999"/>
                  </a:lnTo>
                  <a:close/>
                </a:path>
                <a:path w="1065529" h="3698875">
                  <a:moveTo>
                    <a:pt x="409281" y="2279298"/>
                  </a:moveTo>
                  <a:lnTo>
                    <a:pt x="401126" y="2279298"/>
                  </a:lnTo>
                  <a:lnTo>
                    <a:pt x="399412" y="2266599"/>
                  </a:lnTo>
                  <a:lnTo>
                    <a:pt x="407088" y="2266599"/>
                  </a:lnTo>
                  <a:lnTo>
                    <a:pt x="409281" y="2279298"/>
                  </a:lnTo>
                  <a:close/>
                </a:path>
                <a:path w="1065529" h="3698875">
                  <a:moveTo>
                    <a:pt x="415997" y="2279298"/>
                  </a:moveTo>
                  <a:lnTo>
                    <a:pt x="411474" y="2279298"/>
                  </a:lnTo>
                  <a:lnTo>
                    <a:pt x="409579" y="2266599"/>
                  </a:lnTo>
                  <a:lnTo>
                    <a:pt x="418807" y="2266599"/>
                  </a:lnTo>
                  <a:lnTo>
                    <a:pt x="415997" y="2279298"/>
                  </a:lnTo>
                  <a:close/>
                </a:path>
                <a:path w="1065529" h="3698875">
                  <a:moveTo>
                    <a:pt x="464107" y="2279298"/>
                  </a:moveTo>
                  <a:lnTo>
                    <a:pt x="458351" y="2279298"/>
                  </a:lnTo>
                  <a:lnTo>
                    <a:pt x="456980" y="2266599"/>
                  </a:lnTo>
                  <a:lnTo>
                    <a:pt x="464107" y="2279298"/>
                  </a:lnTo>
                  <a:close/>
                </a:path>
                <a:path w="1065529" h="3698875">
                  <a:moveTo>
                    <a:pt x="467963" y="2279298"/>
                  </a:moveTo>
                  <a:lnTo>
                    <a:pt x="464107" y="2279298"/>
                  </a:lnTo>
                  <a:lnTo>
                    <a:pt x="465136" y="2266599"/>
                  </a:lnTo>
                  <a:lnTo>
                    <a:pt x="469723" y="2266599"/>
                  </a:lnTo>
                  <a:lnTo>
                    <a:pt x="467963" y="2279298"/>
                  </a:lnTo>
                  <a:close/>
                </a:path>
                <a:path w="1065529" h="3698875">
                  <a:moveTo>
                    <a:pt x="493097" y="2279298"/>
                  </a:moveTo>
                  <a:lnTo>
                    <a:pt x="484256" y="2279298"/>
                  </a:lnTo>
                  <a:lnTo>
                    <a:pt x="484188" y="2266599"/>
                  </a:lnTo>
                  <a:lnTo>
                    <a:pt x="492138" y="2266599"/>
                  </a:lnTo>
                  <a:lnTo>
                    <a:pt x="493097" y="2279298"/>
                  </a:lnTo>
                  <a:close/>
                </a:path>
                <a:path w="1065529" h="3698875">
                  <a:moveTo>
                    <a:pt x="518992" y="2279298"/>
                  </a:moveTo>
                  <a:lnTo>
                    <a:pt x="515336" y="2279298"/>
                  </a:lnTo>
                  <a:lnTo>
                    <a:pt x="513274" y="2266599"/>
                  </a:lnTo>
                  <a:lnTo>
                    <a:pt x="519962" y="2266599"/>
                  </a:lnTo>
                  <a:lnTo>
                    <a:pt x="518992" y="2279298"/>
                  </a:lnTo>
                  <a:close/>
                </a:path>
                <a:path w="1065529" h="3698875">
                  <a:moveTo>
                    <a:pt x="838848" y="2279298"/>
                  </a:moveTo>
                  <a:lnTo>
                    <a:pt x="834873" y="2279298"/>
                  </a:lnTo>
                  <a:lnTo>
                    <a:pt x="835422" y="2266599"/>
                  </a:lnTo>
                  <a:lnTo>
                    <a:pt x="838884" y="2272651"/>
                  </a:lnTo>
                  <a:lnTo>
                    <a:pt x="838848" y="2279298"/>
                  </a:lnTo>
                  <a:close/>
                </a:path>
                <a:path w="1065529" h="3698875">
                  <a:moveTo>
                    <a:pt x="841127" y="2276573"/>
                  </a:moveTo>
                  <a:lnTo>
                    <a:pt x="838884" y="2272651"/>
                  </a:lnTo>
                  <a:lnTo>
                    <a:pt x="838917" y="2266599"/>
                  </a:lnTo>
                  <a:lnTo>
                    <a:pt x="849471" y="2266599"/>
                  </a:lnTo>
                  <a:lnTo>
                    <a:pt x="841127" y="2276573"/>
                  </a:lnTo>
                  <a:close/>
                </a:path>
                <a:path w="1065529" h="3698875">
                  <a:moveTo>
                    <a:pt x="881887" y="2279298"/>
                  </a:moveTo>
                  <a:lnTo>
                    <a:pt x="876336" y="2279298"/>
                  </a:lnTo>
                  <a:lnTo>
                    <a:pt x="878215" y="2266599"/>
                  </a:lnTo>
                  <a:lnTo>
                    <a:pt x="884518" y="2266599"/>
                  </a:lnTo>
                  <a:lnTo>
                    <a:pt x="881887" y="2279298"/>
                  </a:lnTo>
                  <a:close/>
                </a:path>
                <a:path w="1065529" h="3698875">
                  <a:moveTo>
                    <a:pt x="897170" y="2279298"/>
                  </a:moveTo>
                  <a:lnTo>
                    <a:pt x="893811" y="2279298"/>
                  </a:lnTo>
                  <a:lnTo>
                    <a:pt x="888671" y="2266599"/>
                  </a:lnTo>
                  <a:lnTo>
                    <a:pt x="901556" y="2266599"/>
                  </a:lnTo>
                  <a:lnTo>
                    <a:pt x="897170" y="2279298"/>
                  </a:lnTo>
                  <a:close/>
                </a:path>
                <a:path w="1065529" h="3698875">
                  <a:moveTo>
                    <a:pt x="838848" y="2279298"/>
                  </a:moveTo>
                  <a:lnTo>
                    <a:pt x="838884" y="2272651"/>
                  </a:lnTo>
                  <a:lnTo>
                    <a:pt x="841127" y="2276573"/>
                  </a:lnTo>
                  <a:lnTo>
                    <a:pt x="838848" y="2279298"/>
                  </a:lnTo>
                  <a:close/>
                </a:path>
                <a:path w="1065529" h="3698875">
                  <a:moveTo>
                    <a:pt x="842686" y="2279298"/>
                  </a:moveTo>
                  <a:lnTo>
                    <a:pt x="838848" y="2279298"/>
                  </a:lnTo>
                  <a:lnTo>
                    <a:pt x="841127" y="2276573"/>
                  </a:lnTo>
                  <a:lnTo>
                    <a:pt x="842686" y="2279298"/>
                  </a:lnTo>
                  <a:close/>
                </a:path>
                <a:path w="1065529" h="3698875">
                  <a:moveTo>
                    <a:pt x="334237" y="2291999"/>
                  </a:moveTo>
                  <a:lnTo>
                    <a:pt x="336773" y="2279298"/>
                  </a:lnTo>
                  <a:lnTo>
                    <a:pt x="337389" y="2279298"/>
                  </a:lnTo>
                  <a:lnTo>
                    <a:pt x="334237" y="2291999"/>
                  </a:lnTo>
                  <a:close/>
                </a:path>
                <a:path w="1065529" h="3698875">
                  <a:moveTo>
                    <a:pt x="419561" y="2291999"/>
                  </a:moveTo>
                  <a:lnTo>
                    <a:pt x="412297" y="2291999"/>
                  </a:lnTo>
                  <a:lnTo>
                    <a:pt x="415792" y="2279298"/>
                  </a:lnTo>
                  <a:lnTo>
                    <a:pt x="419561" y="2291999"/>
                  </a:lnTo>
                  <a:close/>
                </a:path>
                <a:path w="1065529" h="3698875">
                  <a:moveTo>
                    <a:pt x="435323" y="2291999"/>
                  </a:moveTo>
                  <a:lnTo>
                    <a:pt x="431074" y="2279298"/>
                  </a:lnTo>
                  <a:lnTo>
                    <a:pt x="437996" y="2279298"/>
                  </a:lnTo>
                  <a:lnTo>
                    <a:pt x="435323" y="2291999"/>
                  </a:lnTo>
                  <a:close/>
                </a:path>
                <a:path w="1065529" h="3698875">
                  <a:moveTo>
                    <a:pt x="453211" y="2291999"/>
                  </a:moveTo>
                  <a:lnTo>
                    <a:pt x="448550" y="2279298"/>
                  </a:lnTo>
                  <a:lnTo>
                    <a:pt x="456021" y="2279298"/>
                  </a:lnTo>
                  <a:lnTo>
                    <a:pt x="453211" y="2291999"/>
                  </a:lnTo>
                  <a:close/>
                </a:path>
                <a:path w="1065529" h="3698875">
                  <a:moveTo>
                    <a:pt x="484599" y="2291999"/>
                  </a:moveTo>
                  <a:lnTo>
                    <a:pt x="476855" y="2291999"/>
                  </a:lnTo>
                  <a:lnTo>
                    <a:pt x="478226" y="2279298"/>
                  </a:lnTo>
                  <a:lnTo>
                    <a:pt x="484188" y="2279298"/>
                  </a:lnTo>
                  <a:lnTo>
                    <a:pt x="484599" y="2291999"/>
                  </a:lnTo>
                  <a:close/>
                </a:path>
                <a:path w="1065529" h="3698875">
                  <a:moveTo>
                    <a:pt x="845153" y="2291999"/>
                  </a:moveTo>
                  <a:lnTo>
                    <a:pt x="835627" y="2291999"/>
                  </a:lnTo>
                  <a:lnTo>
                    <a:pt x="841453" y="2279298"/>
                  </a:lnTo>
                  <a:lnTo>
                    <a:pt x="845153" y="2291999"/>
                  </a:lnTo>
                  <a:close/>
                </a:path>
                <a:path w="1065529" h="3698875">
                  <a:moveTo>
                    <a:pt x="905257" y="2291999"/>
                  </a:moveTo>
                  <a:lnTo>
                    <a:pt x="901351" y="2291999"/>
                  </a:lnTo>
                  <a:lnTo>
                    <a:pt x="896485" y="2279298"/>
                  </a:lnTo>
                  <a:lnTo>
                    <a:pt x="909644" y="2279298"/>
                  </a:lnTo>
                  <a:lnTo>
                    <a:pt x="905257" y="2291999"/>
                  </a:lnTo>
                  <a:close/>
                </a:path>
                <a:path w="1065529" h="3698875">
                  <a:moveTo>
                    <a:pt x="918390" y="2291999"/>
                  </a:moveTo>
                  <a:lnTo>
                    <a:pt x="911905" y="2291999"/>
                  </a:lnTo>
                  <a:lnTo>
                    <a:pt x="912015" y="2281823"/>
                  </a:lnTo>
                  <a:lnTo>
                    <a:pt x="912042" y="2279298"/>
                  </a:lnTo>
                  <a:lnTo>
                    <a:pt x="917579" y="2279298"/>
                  </a:lnTo>
                  <a:lnTo>
                    <a:pt x="918390" y="2291999"/>
                  </a:lnTo>
                  <a:close/>
                </a:path>
                <a:path w="1065529" h="3698875">
                  <a:moveTo>
                    <a:pt x="332181" y="2304699"/>
                  </a:moveTo>
                  <a:lnTo>
                    <a:pt x="332573" y="2294313"/>
                  </a:lnTo>
                  <a:lnTo>
                    <a:pt x="332660" y="2291999"/>
                  </a:lnTo>
                  <a:lnTo>
                    <a:pt x="334100" y="2291999"/>
                  </a:lnTo>
                  <a:lnTo>
                    <a:pt x="332181" y="2304699"/>
                  </a:lnTo>
                  <a:close/>
                </a:path>
                <a:path w="1065529" h="3698875">
                  <a:moveTo>
                    <a:pt x="356236" y="2304699"/>
                  </a:moveTo>
                  <a:lnTo>
                    <a:pt x="351576" y="2291999"/>
                  </a:lnTo>
                  <a:lnTo>
                    <a:pt x="358155" y="2291999"/>
                  </a:lnTo>
                  <a:lnTo>
                    <a:pt x="357512" y="2301170"/>
                  </a:lnTo>
                  <a:lnTo>
                    <a:pt x="356236" y="2304699"/>
                  </a:lnTo>
                  <a:close/>
                </a:path>
                <a:path w="1065529" h="3698875">
                  <a:moveTo>
                    <a:pt x="357512" y="2301170"/>
                  </a:moveTo>
                  <a:lnTo>
                    <a:pt x="358155" y="2291999"/>
                  </a:lnTo>
                  <a:lnTo>
                    <a:pt x="359991" y="2294313"/>
                  </a:lnTo>
                  <a:lnTo>
                    <a:pt x="357512" y="2301170"/>
                  </a:lnTo>
                  <a:close/>
                </a:path>
                <a:path w="1065529" h="3698875">
                  <a:moveTo>
                    <a:pt x="359991" y="2294313"/>
                  </a:moveTo>
                  <a:lnTo>
                    <a:pt x="358155" y="2291999"/>
                  </a:lnTo>
                  <a:lnTo>
                    <a:pt x="360828" y="2291999"/>
                  </a:lnTo>
                  <a:lnTo>
                    <a:pt x="360099" y="2294014"/>
                  </a:lnTo>
                  <a:lnTo>
                    <a:pt x="359991" y="2294313"/>
                  </a:lnTo>
                  <a:close/>
                </a:path>
                <a:path w="1065529" h="3698875">
                  <a:moveTo>
                    <a:pt x="371245" y="2304699"/>
                  </a:moveTo>
                  <a:lnTo>
                    <a:pt x="368230" y="2304699"/>
                  </a:lnTo>
                  <a:lnTo>
                    <a:pt x="366225" y="2302172"/>
                  </a:lnTo>
                  <a:lnTo>
                    <a:pt x="363952" y="2291999"/>
                  </a:lnTo>
                  <a:lnTo>
                    <a:pt x="370834" y="2291999"/>
                  </a:lnTo>
                  <a:lnTo>
                    <a:pt x="371131" y="2301170"/>
                  </a:lnTo>
                  <a:lnTo>
                    <a:pt x="371245" y="2304699"/>
                  </a:lnTo>
                  <a:close/>
                </a:path>
                <a:path w="1065529" h="3698875">
                  <a:moveTo>
                    <a:pt x="375768" y="2304699"/>
                  </a:moveTo>
                  <a:lnTo>
                    <a:pt x="372547" y="2291999"/>
                  </a:lnTo>
                  <a:lnTo>
                    <a:pt x="378098" y="2291999"/>
                  </a:lnTo>
                  <a:lnTo>
                    <a:pt x="375768" y="2304699"/>
                  </a:lnTo>
                  <a:close/>
                </a:path>
                <a:path w="1065529" h="3698875">
                  <a:moveTo>
                    <a:pt x="390297" y="2304699"/>
                  </a:moveTo>
                  <a:lnTo>
                    <a:pt x="382690" y="2304699"/>
                  </a:lnTo>
                  <a:lnTo>
                    <a:pt x="386323" y="2291999"/>
                  </a:lnTo>
                  <a:lnTo>
                    <a:pt x="390297" y="2304699"/>
                  </a:lnTo>
                  <a:close/>
                </a:path>
                <a:path w="1065529" h="3698875">
                  <a:moveTo>
                    <a:pt x="403387" y="2304699"/>
                  </a:moveTo>
                  <a:lnTo>
                    <a:pt x="400371" y="2291999"/>
                  </a:lnTo>
                  <a:lnTo>
                    <a:pt x="408664" y="2291999"/>
                  </a:lnTo>
                  <a:lnTo>
                    <a:pt x="403387" y="2304699"/>
                  </a:lnTo>
                  <a:close/>
                </a:path>
                <a:path w="1065529" h="3698875">
                  <a:moveTo>
                    <a:pt x="427579" y="2304699"/>
                  </a:moveTo>
                  <a:lnTo>
                    <a:pt x="423604" y="2291999"/>
                  </a:lnTo>
                  <a:lnTo>
                    <a:pt x="430937" y="2291999"/>
                  </a:lnTo>
                  <a:lnTo>
                    <a:pt x="427579" y="2304699"/>
                  </a:lnTo>
                  <a:close/>
                </a:path>
                <a:path w="1065529" h="3698875">
                  <a:moveTo>
                    <a:pt x="473565" y="2304699"/>
                  </a:moveTo>
                  <a:lnTo>
                    <a:pt x="464314" y="2304699"/>
                  </a:lnTo>
                  <a:lnTo>
                    <a:pt x="464256" y="2301170"/>
                  </a:lnTo>
                  <a:lnTo>
                    <a:pt x="464145" y="2294313"/>
                  </a:lnTo>
                  <a:lnTo>
                    <a:pt x="464108" y="2291999"/>
                  </a:lnTo>
                  <a:lnTo>
                    <a:pt x="472126" y="2291999"/>
                  </a:lnTo>
                  <a:lnTo>
                    <a:pt x="473565" y="2304699"/>
                  </a:lnTo>
                  <a:close/>
                </a:path>
                <a:path w="1065529" h="3698875">
                  <a:moveTo>
                    <a:pt x="492001" y="2304699"/>
                  </a:moveTo>
                  <a:lnTo>
                    <a:pt x="483640" y="2304699"/>
                  </a:lnTo>
                  <a:lnTo>
                    <a:pt x="484256" y="2294313"/>
                  </a:lnTo>
                  <a:lnTo>
                    <a:pt x="484274" y="2294014"/>
                  </a:lnTo>
                  <a:lnTo>
                    <a:pt x="484393" y="2291999"/>
                  </a:lnTo>
                  <a:lnTo>
                    <a:pt x="492617" y="2291999"/>
                  </a:lnTo>
                  <a:lnTo>
                    <a:pt x="492172" y="2301170"/>
                  </a:lnTo>
                  <a:lnTo>
                    <a:pt x="492123" y="2302172"/>
                  </a:lnTo>
                  <a:lnTo>
                    <a:pt x="492001" y="2304699"/>
                  </a:lnTo>
                  <a:close/>
                </a:path>
                <a:path w="1065529" h="3698875">
                  <a:moveTo>
                    <a:pt x="850225" y="2304699"/>
                  </a:moveTo>
                  <a:lnTo>
                    <a:pt x="845222" y="2304699"/>
                  </a:lnTo>
                  <a:lnTo>
                    <a:pt x="845726" y="2294313"/>
                  </a:lnTo>
                  <a:lnTo>
                    <a:pt x="845838" y="2291999"/>
                  </a:lnTo>
                  <a:lnTo>
                    <a:pt x="853446" y="2291999"/>
                  </a:lnTo>
                  <a:lnTo>
                    <a:pt x="853419" y="2294313"/>
                  </a:lnTo>
                  <a:lnTo>
                    <a:pt x="850225" y="2304699"/>
                  </a:lnTo>
                  <a:close/>
                </a:path>
                <a:path w="1065529" h="3698875">
                  <a:moveTo>
                    <a:pt x="853511" y="2294014"/>
                  </a:moveTo>
                  <a:lnTo>
                    <a:pt x="853446" y="2291999"/>
                  </a:lnTo>
                  <a:lnTo>
                    <a:pt x="854131" y="2291999"/>
                  </a:lnTo>
                  <a:lnTo>
                    <a:pt x="853511" y="2294014"/>
                  </a:lnTo>
                  <a:close/>
                </a:path>
                <a:path w="1065529" h="3698875">
                  <a:moveTo>
                    <a:pt x="862629" y="2304699"/>
                  </a:moveTo>
                  <a:lnTo>
                    <a:pt x="853857" y="2304699"/>
                  </a:lnTo>
                  <a:lnTo>
                    <a:pt x="853521" y="2294313"/>
                  </a:lnTo>
                  <a:lnTo>
                    <a:pt x="853511" y="2294014"/>
                  </a:lnTo>
                  <a:lnTo>
                    <a:pt x="854131" y="2291999"/>
                  </a:lnTo>
                  <a:lnTo>
                    <a:pt x="862355" y="2291999"/>
                  </a:lnTo>
                  <a:lnTo>
                    <a:pt x="862553" y="2301170"/>
                  </a:lnTo>
                  <a:lnTo>
                    <a:pt x="862629" y="2304699"/>
                  </a:lnTo>
                  <a:close/>
                </a:path>
                <a:path w="1065529" h="3698875">
                  <a:moveTo>
                    <a:pt x="890591" y="2304699"/>
                  </a:moveTo>
                  <a:lnTo>
                    <a:pt x="887507" y="2291999"/>
                  </a:lnTo>
                  <a:lnTo>
                    <a:pt x="894497" y="2291999"/>
                  </a:lnTo>
                  <a:lnTo>
                    <a:pt x="890591" y="2304699"/>
                  </a:lnTo>
                  <a:close/>
                </a:path>
                <a:path w="1065529" h="3698875">
                  <a:moveTo>
                    <a:pt x="905737" y="2304699"/>
                  </a:moveTo>
                  <a:lnTo>
                    <a:pt x="898884" y="2304699"/>
                  </a:lnTo>
                  <a:lnTo>
                    <a:pt x="895526" y="2291999"/>
                  </a:lnTo>
                  <a:lnTo>
                    <a:pt x="903818" y="2291999"/>
                  </a:lnTo>
                  <a:lnTo>
                    <a:pt x="905737" y="2304699"/>
                  </a:lnTo>
                  <a:close/>
                </a:path>
                <a:path w="1065529" h="3698875">
                  <a:moveTo>
                    <a:pt x="921157" y="2304699"/>
                  </a:moveTo>
                  <a:lnTo>
                    <a:pt x="913961" y="2304699"/>
                  </a:lnTo>
                  <a:lnTo>
                    <a:pt x="913400" y="2294313"/>
                  </a:lnTo>
                  <a:lnTo>
                    <a:pt x="913275" y="2291999"/>
                  </a:lnTo>
                  <a:lnTo>
                    <a:pt x="922459" y="2291999"/>
                  </a:lnTo>
                  <a:lnTo>
                    <a:pt x="921157" y="2304699"/>
                  </a:lnTo>
                  <a:close/>
                </a:path>
                <a:path w="1065529" h="3698875">
                  <a:moveTo>
                    <a:pt x="366790" y="2304699"/>
                  </a:moveTo>
                  <a:lnTo>
                    <a:pt x="357264" y="2304699"/>
                  </a:lnTo>
                  <a:lnTo>
                    <a:pt x="357441" y="2302172"/>
                  </a:lnTo>
                  <a:lnTo>
                    <a:pt x="357512" y="2301170"/>
                  </a:lnTo>
                  <a:lnTo>
                    <a:pt x="359991" y="2294313"/>
                  </a:lnTo>
                  <a:lnTo>
                    <a:pt x="366225" y="2302172"/>
                  </a:lnTo>
                  <a:lnTo>
                    <a:pt x="366790" y="2304699"/>
                  </a:lnTo>
                  <a:close/>
                </a:path>
                <a:path w="1065529" h="3698875">
                  <a:moveTo>
                    <a:pt x="368230" y="2304699"/>
                  </a:moveTo>
                  <a:lnTo>
                    <a:pt x="366790" y="2304699"/>
                  </a:lnTo>
                  <a:lnTo>
                    <a:pt x="366225" y="2302172"/>
                  </a:lnTo>
                  <a:lnTo>
                    <a:pt x="368230" y="2304699"/>
                  </a:lnTo>
                  <a:close/>
                </a:path>
                <a:path w="1065529" h="3698875">
                  <a:moveTo>
                    <a:pt x="347723" y="2317399"/>
                  </a:moveTo>
                  <a:lnTo>
                    <a:pt x="341570" y="2317399"/>
                  </a:lnTo>
                  <a:lnTo>
                    <a:pt x="340679" y="2304699"/>
                  </a:lnTo>
                  <a:lnTo>
                    <a:pt x="350548" y="2304699"/>
                  </a:lnTo>
                  <a:lnTo>
                    <a:pt x="347723" y="2317399"/>
                  </a:lnTo>
                  <a:close/>
                </a:path>
                <a:path w="1065529" h="3698875">
                  <a:moveTo>
                    <a:pt x="357264" y="2317399"/>
                  </a:moveTo>
                  <a:lnTo>
                    <a:pt x="354592" y="2317399"/>
                  </a:lnTo>
                  <a:lnTo>
                    <a:pt x="352467" y="2304699"/>
                  </a:lnTo>
                  <a:lnTo>
                    <a:pt x="363980" y="2304699"/>
                  </a:lnTo>
                  <a:lnTo>
                    <a:pt x="357264" y="2317399"/>
                  </a:lnTo>
                  <a:close/>
                </a:path>
                <a:path w="1065529" h="3698875">
                  <a:moveTo>
                    <a:pt x="373506" y="2317399"/>
                  </a:moveTo>
                  <a:lnTo>
                    <a:pt x="368092" y="2317399"/>
                  </a:lnTo>
                  <a:lnTo>
                    <a:pt x="364597" y="2304699"/>
                  </a:lnTo>
                  <a:lnTo>
                    <a:pt x="373163" y="2304699"/>
                  </a:lnTo>
                  <a:lnTo>
                    <a:pt x="373506" y="2317399"/>
                  </a:lnTo>
                  <a:close/>
                </a:path>
                <a:path w="1065529" h="3698875">
                  <a:moveTo>
                    <a:pt x="399343" y="2317399"/>
                  </a:moveTo>
                  <a:lnTo>
                    <a:pt x="391489" y="2317399"/>
                  </a:lnTo>
                  <a:lnTo>
                    <a:pt x="392790" y="2304699"/>
                  </a:lnTo>
                  <a:lnTo>
                    <a:pt x="396442" y="2304699"/>
                  </a:lnTo>
                  <a:lnTo>
                    <a:pt x="399343" y="2317399"/>
                  </a:lnTo>
                  <a:close/>
                </a:path>
                <a:path w="1065529" h="3698875">
                  <a:moveTo>
                    <a:pt x="407225" y="2317399"/>
                  </a:moveTo>
                  <a:lnTo>
                    <a:pt x="403113" y="2304699"/>
                  </a:lnTo>
                  <a:lnTo>
                    <a:pt x="409350" y="2304699"/>
                  </a:lnTo>
                  <a:lnTo>
                    <a:pt x="407225" y="2317399"/>
                  </a:lnTo>
                  <a:close/>
                </a:path>
                <a:path w="1065529" h="3698875">
                  <a:moveTo>
                    <a:pt x="419081" y="2317399"/>
                  </a:moveTo>
                  <a:lnTo>
                    <a:pt x="411063" y="2304699"/>
                  </a:lnTo>
                  <a:lnTo>
                    <a:pt x="421891" y="2304699"/>
                  </a:lnTo>
                  <a:lnTo>
                    <a:pt x="419081" y="2317399"/>
                  </a:lnTo>
                  <a:close/>
                </a:path>
                <a:path w="1065529" h="3698875">
                  <a:moveTo>
                    <a:pt x="422782" y="2317399"/>
                  </a:moveTo>
                  <a:lnTo>
                    <a:pt x="422371" y="2304699"/>
                  </a:lnTo>
                  <a:lnTo>
                    <a:pt x="430321" y="2304699"/>
                  </a:lnTo>
                  <a:lnTo>
                    <a:pt x="422782" y="2317399"/>
                  </a:lnTo>
                  <a:close/>
                </a:path>
                <a:path w="1065529" h="3698875">
                  <a:moveTo>
                    <a:pt x="457665" y="2317399"/>
                  </a:moveTo>
                  <a:lnTo>
                    <a:pt x="444507" y="2317399"/>
                  </a:lnTo>
                  <a:lnTo>
                    <a:pt x="449510" y="2304699"/>
                  </a:lnTo>
                  <a:lnTo>
                    <a:pt x="463148" y="2304699"/>
                  </a:lnTo>
                  <a:lnTo>
                    <a:pt x="457665" y="2317399"/>
                  </a:lnTo>
                  <a:close/>
                </a:path>
                <a:path w="1065529" h="3698875">
                  <a:moveTo>
                    <a:pt x="855876" y="2317399"/>
                  </a:moveTo>
                  <a:lnTo>
                    <a:pt x="850431" y="2317399"/>
                  </a:lnTo>
                  <a:lnTo>
                    <a:pt x="844013" y="2304699"/>
                  </a:lnTo>
                  <a:lnTo>
                    <a:pt x="849154" y="2304699"/>
                  </a:lnTo>
                  <a:lnTo>
                    <a:pt x="855876" y="2317399"/>
                  </a:lnTo>
                  <a:close/>
                </a:path>
                <a:path w="1065529" h="3698875">
                  <a:moveTo>
                    <a:pt x="912522" y="2317399"/>
                  </a:moveTo>
                  <a:lnTo>
                    <a:pt x="904092" y="2317399"/>
                  </a:lnTo>
                  <a:lnTo>
                    <a:pt x="904846" y="2304699"/>
                  </a:lnTo>
                  <a:lnTo>
                    <a:pt x="913481" y="2304699"/>
                  </a:lnTo>
                  <a:lnTo>
                    <a:pt x="912522" y="2317399"/>
                  </a:lnTo>
                  <a:close/>
                </a:path>
                <a:path w="1065529" h="3698875">
                  <a:moveTo>
                    <a:pt x="920540" y="2317399"/>
                  </a:moveTo>
                  <a:lnTo>
                    <a:pt x="919580" y="2317399"/>
                  </a:lnTo>
                  <a:lnTo>
                    <a:pt x="920745" y="2304699"/>
                  </a:lnTo>
                  <a:lnTo>
                    <a:pt x="920540" y="2317399"/>
                  </a:lnTo>
                  <a:close/>
                </a:path>
                <a:path w="1065529" h="3698875">
                  <a:moveTo>
                    <a:pt x="337047" y="2330099"/>
                  </a:moveTo>
                  <a:lnTo>
                    <a:pt x="330467" y="2330099"/>
                  </a:lnTo>
                  <a:lnTo>
                    <a:pt x="329440" y="2317399"/>
                  </a:lnTo>
                  <a:lnTo>
                    <a:pt x="338760" y="2317399"/>
                  </a:lnTo>
                  <a:lnTo>
                    <a:pt x="337047" y="2330099"/>
                  </a:lnTo>
                  <a:close/>
                </a:path>
                <a:path w="1065529" h="3698875">
                  <a:moveTo>
                    <a:pt x="403250" y="2330099"/>
                  </a:moveTo>
                  <a:lnTo>
                    <a:pt x="397356" y="2330099"/>
                  </a:lnTo>
                  <a:lnTo>
                    <a:pt x="401811" y="2317399"/>
                  </a:lnTo>
                  <a:lnTo>
                    <a:pt x="403250" y="2330099"/>
                  </a:lnTo>
                  <a:close/>
                </a:path>
                <a:path w="1065529" h="3698875">
                  <a:moveTo>
                    <a:pt x="429978" y="2330099"/>
                  </a:moveTo>
                  <a:lnTo>
                    <a:pt x="422097" y="2330099"/>
                  </a:lnTo>
                  <a:lnTo>
                    <a:pt x="423810" y="2317399"/>
                  </a:lnTo>
                  <a:lnTo>
                    <a:pt x="431828" y="2317399"/>
                  </a:lnTo>
                  <a:lnTo>
                    <a:pt x="429978" y="2330099"/>
                  </a:lnTo>
                  <a:close/>
                </a:path>
                <a:path w="1065529" h="3698875">
                  <a:moveTo>
                    <a:pt x="447111" y="2330099"/>
                  </a:moveTo>
                  <a:lnTo>
                    <a:pt x="438271" y="2330099"/>
                  </a:lnTo>
                  <a:lnTo>
                    <a:pt x="439915" y="2317399"/>
                  </a:lnTo>
                  <a:lnTo>
                    <a:pt x="447111" y="2330099"/>
                  </a:lnTo>
                  <a:close/>
                </a:path>
                <a:path w="1065529" h="3698875">
                  <a:moveTo>
                    <a:pt x="475142" y="2330099"/>
                  </a:moveTo>
                  <a:lnTo>
                    <a:pt x="476855" y="2317399"/>
                  </a:lnTo>
                  <a:lnTo>
                    <a:pt x="482064" y="2317399"/>
                  </a:lnTo>
                  <a:lnTo>
                    <a:pt x="475142" y="2330099"/>
                  </a:lnTo>
                  <a:close/>
                </a:path>
                <a:path w="1065529" h="3698875">
                  <a:moveTo>
                    <a:pt x="810955" y="2330099"/>
                  </a:moveTo>
                  <a:lnTo>
                    <a:pt x="806843" y="2317399"/>
                  </a:lnTo>
                  <a:lnTo>
                    <a:pt x="814656" y="2317399"/>
                  </a:lnTo>
                  <a:lnTo>
                    <a:pt x="810955" y="2330099"/>
                  </a:lnTo>
                  <a:close/>
                </a:path>
                <a:path w="1065529" h="3698875">
                  <a:moveTo>
                    <a:pt x="337526" y="2342799"/>
                  </a:moveTo>
                  <a:lnTo>
                    <a:pt x="323957" y="2342799"/>
                  </a:lnTo>
                  <a:lnTo>
                    <a:pt x="328137" y="2330099"/>
                  </a:lnTo>
                  <a:lnTo>
                    <a:pt x="329371" y="2330099"/>
                  </a:lnTo>
                  <a:lnTo>
                    <a:pt x="335183" y="2337231"/>
                  </a:lnTo>
                  <a:lnTo>
                    <a:pt x="337526" y="2342799"/>
                  </a:lnTo>
                  <a:close/>
                </a:path>
                <a:path w="1065529" h="3698875">
                  <a:moveTo>
                    <a:pt x="335183" y="2337231"/>
                  </a:moveTo>
                  <a:lnTo>
                    <a:pt x="329371" y="2330099"/>
                  </a:lnTo>
                  <a:lnTo>
                    <a:pt x="332181" y="2330099"/>
                  </a:lnTo>
                  <a:lnTo>
                    <a:pt x="335183" y="2337231"/>
                  </a:lnTo>
                  <a:close/>
                </a:path>
                <a:path w="1065529" h="3698875">
                  <a:moveTo>
                    <a:pt x="339720" y="2342799"/>
                  </a:moveTo>
                  <a:lnTo>
                    <a:pt x="335183" y="2337231"/>
                  </a:lnTo>
                  <a:lnTo>
                    <a:pt x="332181" y="2330099"/>
                  </a:lnTo>
                  <a:lnTo>
                    <a:pt x="342392" y="2330099"/>
                  </a:lnTo>
                  <a:lnTo>
                    <a:pt x="339720" y="2342799"/>
                  </a:lnTo>
                  <a:close/>
                </a:path>
                <a:path w="1065529" h="3698875">
                  <a:moveTo>
                    <a:pt x="356948" y="2342799"/>
                  </a:moveTo>
                  <a:lnTo>
                    <a:pt x="352561" y="2342799"/>
                  </a:lnTo>
                  <a:lnTo>
                    <a:pt x="348212" y="2330099"/>
                  </a:lnTo>
                  <a:lnTo>
                    <a:pt x="357744" y="2330099"/>
                  </a:lnTo>
                  <a:lnTo>
                    <a:pt x="356948" y="2342799"/>
                  </a:lnTo>
                  <a:close/>
                </a:path>
                <a:path w="1065529" h="3698875">
                  <a:moveTo>
                    <a:pt x="370560" y="2342799"/>
                  </a:moveTo>
                  <a:lnTo>
                    <a:pt x="365548" y="2342799"/>
                  </a:lnTo>
                  <a:lnTo>
                    <a:pt x="367080" y="2330099"/>
                  </a:lnTo>
                  <a:lnTo>
                    <a:pt x="374967" y="2330099"/>
                  </a:lnTo>
                  <a:lnTo>
                    <a:pt x="370560" y="2342799"/>
                  </a:lnTo>
                  <a:close/>
                </a:path>
                <a:path w="1065529" h="3698875">
                  <a:moveTo>
                    <a:pt x="384129" y="2342799"/>
                  </a:moveTo>
                  <a:lnTo>
                    <a:pt x="380154" y="2342799"/>
                  </a:lnTo>
                  <a:lnTo>
                    <a:pt x="380098" y="2337231"/>
                  </a:lnTo>
                  <a:lnTo>
                    <a:pt x="380026" y="2330099"/>
                  </a:lnTo>
                  <a:lnTo>
                    <a:pt x="385225" y="2330099"/>
                  </a:lnTo>
                  <a:lnTo>
                    <a:pt x="384129" y="2342799"/>
                  </a:lnTo>
                  <a:close/>
                </a:path>
                <a:path w="1065529" h="3698875">
                  <a:moveTo>
                    <a:pt x="409281" y="2342799"/>
                  </a:moveTo>
                  <a:lnTo>
                    <a:pt x="405854" y="2342799"/>
                  </a:lnTo>
                  <a:lnTo>
                    <a:pt x="400920" y="2330099"/>
                  </a:lnTo>
                  <a:lnTo>
                    <a:pt x="411954" y="2330099"/>
                  </a:lnTo>
                  <a:lnTo>
                    <a:pt x="409281" y="2342799"/>
                  </a:lnTo>
                  <a:close/>
                </a:path>
                <a:path w="1065529" h="3698875">
                  <a:moveTo>
                    <a:pt x="427100" y="2342799"/>
                  </a:moveTo>
                  <a:lnTo>
                    <a:pt x="424427" y="2342799"/>
                  </a:lnTo>
                  <a:lnTo>
                    <a:pt x="420795" y="2330099"/>
                  </a:lnTo>
                  <a:lnTo>
                    <a:pt x="430427" y="2330099"/>
                  </a:lnTo>
                  <a:lnTo>
                    <a:pt x="427100" y="2342799"/>
                  </a:lnTo>
                  <a:close/>
                </a:path>
                <a:path w="1065529" h="3698875">
                  <a:moveTo>
                    <a:pt x="436077" y="2342799"/>
                  </a:moveTo>
                  <a:lnTo>
                    <a:pt x="432582" y="2330099"/>
                  </a:lnTo>
                  <a:lnTo>
                    <a:pt x="441355" y="2330099"/>
                  </a:lnTo>
                  <a:lnTo>
                    <a:pt x="436077" y="2342799"/>
                  </a:lnTo>
                  <a:close/>
                </a:path>
                <a:path w="1065529" h="3698875">
                  <a:moveTo>
                    <a:pt x="468425" y="2342799"/>
                  </a:moveTo>
                  <a:lnTo>
                    <a:pt x="460749" y="2342799"/>
                  </a:lnTo>
                  <a:lnTo>
                    <a:pt x="457930" y="2330099"/>
                  </a:lnTo>
                  <a:lnTo>
                    <a:pt x="468199" y="2330099"/>
                  </a:lnTo>
                  <a:lnTo>
                    <a:pt x="468326" y="2337231"/>
                  </a:lnTo>
                  <a:lnTo>
                    <a:pt x="468425" y="2342799"/>
                  </a:lnTo>
                  <a:close/>
                </a:path>
                <a:path w="1065529" h="3698875">
                  <a:moveTo>
                    <a:pt x="482611" y="2342799"/>
                  </a:moveTo>
                  <a:lnTo>
                    <a:pt x="472331" y="2342799"/>
                  </a:lnTo>
                  <a:lnTo>
                    <a:pt x="475690" y="2330099"/>
                  </a:lnTo>
                  <a:lnTo>
                    <a:pt x="481241" y="2330099"/>
                  </a:lnTo>
                  <a:lnTo>
                    <a:pt x="482611" y="2342799"/>
                  </a:lnTo>
                  <a:close/>
                </a:path>
                <a:path w="1065529" h="3698875">
                  <a:moveTo>
                    <a:pt x="839877" y="2342799"/>
                  </a:moveTo>
                  <a:lnTo>
                    <a:pt x="837135" y="2330099"/>
                  </a:lnTo>
                  <a:lnTo>
                    <a:pt x="847758" y="2330099"/>
                  </a:lnTo>
                  <a:lnTo>
                    <a:pt x="839877" y="2342799"/>
                  </a:lnTo>
                  <a:close/>
                </a:path>
                <a:path w="1065529" h="3698875">
                  <a:moveTo>
                    <a:pt x="859836" y="2342799"/>
                  </a:moveTo>
                  <a:lnTo>
                    <a:pt x="852760" y="2342799"/>
                  </a:lnTo>
                  <a:lnTo>
                    <a:pt x="854131" y="2330099"/>
                  </a:lnTo>
                  <a:lnTo>
                    <a:pt x="857870" y="2330099"/>
                  </a:lnTo>
                  <a:lnTo>
                    <a:pt x="859836" y="2342799"/>
                  </a:lnTo>
                  <a:close/>
                </a:path>
                <a:path w="1065529" h="3698875">
                  <a:moveTo>
                    <a:pt x="885794" y="2342799"/>
                  </a:moveTo>
                  <a:lnTo>
                    <a:pt x="874354" y="2342799"/>
                  </a:lnTo>
                  <a:lnTo>
                    <a:pt x="877569" y="2330099"/>
                  </a:lnTo>
                  <a:lnTo>
                    <a:pt x="885862" y="2330099"/>
                  </a:lnTo>
                  <a:lnTo>
                    <a:pt x="885794" y="2342799"/>
                  </a:lnTo>
                  <a:close/>
                </a:path>
                <a:path w="1065529" h="3698875">
                  <a:moveTo>
                    <a:pt x="901556" y="2342799"/>
                  </a:moveTo>
                  <a:lnTo>
                    <a:pt x="892236" y="2342799"/>
                  </a:lnTo>
                  <a:lnTo>
                    <a:pt x="893675" y="2330099"/>
                  </a:lnTo>
                  <a:lnTo>
                    <a:pt x="897650" y="2330099"/>
                  </a:lnTo>
                  <a:lnTo>
                    <a:pt x="901556" y="2342799"/>
                  </a:lnTo>
                  <a:close/>
                </a:path>
                <a:path w="1065529" h="3698875">
                  <a:moveTo>
                    <a:pt x="912590" y="2342799"/>
                  </a:moveTo>
                  <a:lnTo>
                    <a:pt x="904503" y="2330099"/>
                  </a:lnTo>
                  <a:lnTo>
                    <a:pt x="914509" y="2330099"/>
                  </a:lnTo>
                  <a:lnTo>
                    <a:pt x="912590" y="2342799"/>
                  </a:lnTo>
                  <a:close/>
                </a:path>
                <a:path w="1065529" h="3698875">
                  <a:moveTo>
                    <a:pt x="352878" y="2355499"/>
                  </a:moveTo>
                  <a:lnTo>
                    <a:pt x="346299" y="2355499"/>
                  </a:lnTo>
                  <a:lnTo>
                    <a:pt x="341844" y="2342799"/>
                  </a:lnTo>
                  <a:lnTo>
                    <a:pt x="349657" y="2342799"/>
                  </a:lnTo>
                  <a:lnTo>
                    <a:pt x="352822" y="2355277"/>
                  </a:lnTo>
                  <a:lnTo>
                    <a:pt x="352878" y="2355499"/>
                  </a:lnTo>
                  <a:close/>
                </a:path>
                <a:path w="1065529" h="3698875">
                  <a:moveTo>
                    <a:pt x="371827" y="2355499"/>
                  </a:moveTo>
                  <a:lnTo>
                    <a:pt x="368082" y="2355499"/>
                  </a:lnTo>
                  <a:lnTo>
                    <a:pt x="372958" y="2342799"/>
                  </a:lnTo>
                  <a:lnTo>
                    <a:pt x="377526" y="2342799"/>
                  </a:lnTo>
                  <a:lnTo>
                    <a:pt x="371927" y="2355277"/>
                  </a:lnTo>
                  <a:lnTo>
                    <a:pt x="371827" y="2355499"/>
                  </a:lnTo>
                  <a:close/>
                </a:path>
                <a:path w="1065529" h="3698875">
                  <a:moveTo>
                    <a:pt x="387624" y="2355499"/>
                  </a:moveTo>
                  <a:lnTo>
                    <a:pt x="378372" y="2355499"/>
                  </a:lnTo>
                  <a:lnTo>
                    <a:pt x="382827" y="2342799"/>
                  </a:lnTo>
                  <a:lnTo>
                    <a:pt x="389543" y="2342799"/>
                  </a:lnTo>
                  <a:lnTo>
                    <a:pt x="387658" y="2355277"/>
                  </a:lnTo>
                  <a:lnTo>
                    <a:pt x="387624" y="2355499"/>
                  </a:lnTo>
                  <a:close/>
                </a:path>
                <a:path w="1065529" h="3698875">
                  <a:moveTo>
                    <a:pt x="412969" y="2355499"/>
                  </a:moveTo>
                  <a:lnTo>
                    <a:pt x="406608" y="2355499"/>
                  </a:lnTo>
                  <a:lnTo>
                    <a:pt x="407306" y="2342799"/>
                  </a:lnTo>
                  <a:lnTo>
                    <a:pt x="410446" y="2342799"/>
                  </a:lnTo>
                  <a:lnTo>
                    <a:pt x="412925" y="2355277"/>
                  </a:lnTo>
                  <a:lnTo>
                    <a:pt x="412969" y="2355499"/>
                  </a:lnTo>
                  <a:close/>
                </a:path>
                <a:path w="1065529" h="3698875">
                  <a:moveTo>
                    <a:pt x="422713" y="2355499"/>
                  </a:moveTo>
                  <a:lnTo>
                    <a:pt x="413393" y="2355499"/>
                  </a:lnTo>
                  <a:lnTo>
                    <a:pt x="413187" y="2342799"/>
                  </a:lnTo>
                  <a:lnTo>
                    <a:pt x="422749" y="2355277"/>
                  </a:lnTo>
                  <a:lnTo>
                    <a:pt x="422713" y="2355499"/>
                  </a:lnTo>
                  <a:close/>
                </a:path>
                <a:path w="1065529" h="3698875">
                  <a:moveTo>
                    <a:pt x="430390" y="2355499"/>
                  </a:moveTo>
                  <a:lnTo>
                    <a:pt x="422919" y="2355499"/>
                  </a:lnTo>
                  <a:lnTo>
                    <a:pt x="422749" y="2355277"/>
                  </a:lnTo>
                  <a:lnTo>
                    <a:pt x="424770" y="2342799"/>
                  </a:lnTo>
                  <a:lnTo>
                    <a:pt x="432514" y="2342799"/>
                  </a:lnTo>
                  <a:lnTo>
                    <a:pt x="430427" y="2355277"/>
                  </a:lnTo>
                  <a:lnTo>
                    <a:pt x="430390" y="2355499"/>
                  </a:lnTo>
                  <a:close/>
                </a:path>
                <a:path w="1065529" h="3698875">
                  <a:moveTo>
                    <a:pt x="852281" y="2355499"/>
                  </a:moveTo>
                  <a:lnTo>
                    <a:pt x="841864" y="2355499"/>
                  </a:lnTo>
                  <a:lnTo>
                    <a:pt x="843097" y="2342799"/>
                  </a:lnTo>
                  <a:lnTo>
                    <a:pt x="848580" y="2342799"/>
                  </a:lnTo>
                  <a:lnTo>
                    <a:pt x="852217" y="2355277"/>
                  </a:lnTo>
                  <a:lnTo>
                    <a:pt x="852281" y="2355499"/>
                  </a:lnTo>
                  <a:close/>
                </a:path>
                <a:path w="1065529" h="3698875">
                  <a:moveTo>
                    <a:pt x="859065" y="2355499"/>
                  </a:moveTo>
                  <a:lnTo>
                    <a:pt x="854337" y="2355499"/>
                  </a:lnTo>
                  <a:lnTo>
                    <a:pt x="856118" y="2342799"/>
                  </a:lnTo>
                  <a:lnTo>
                    <a:pt x="865713" y="2342799"/>
                  </a:lnTo>
                  <a:lnTo>
                    <a:pt x="859181" y="2355277"/>
                  </a:lnTo>
                  <a:lnTo>
                    <a:pt x="859065" y="2355499"/>
                  </a:lnTo>
                  <a:close/>
                </a:path>
                <a:path w="1065529" h="3698875">
                  <a:moveTo>
                    <a:pt x="900871" y="2355499"/>
                  </a:moveTo>
                  <a:lnTo>
                    <a:pt x="894566" y="2355499"/>
                  </a:lnTo>
                  <a:lnTo>
                    <a:pt x="896485" y="2342799"/>
                  </a:lnTo>
                  <a:lnTo>
                    <a:pt x="900795" y="2355277"/>
                  </a:lnTo>
                  <a:lnTo>
                    <a:pt x="900871" y="2355499"/>
                  </a:lnTo>
                  <a:close/>
                </a:path>
                <a:path w="1065529" h="3698875">
                  <a:moveTo>
                    <a:pt x="916359" y="2355499"/>
                  </a:moveTo>
                  <a:lnTo>
                    <a:pt x="910123" y="2355499"/>
                  </a:lnTo>
                  <a:lnTo>
                    <a:pt x="910465" y="2342799"/>
                  </a:lnTo>
                  <a:lnTo>
                    <a:pt x="918278" y="2342799"/>
                  </a:lnTo>
                  <a:lnTo>
                    <a:pt x="916393" y="2355277"/>
                  </a:lnTo>
                  <a:lnTo>
                    <a:pt x="916359" y="2355499"/>
                  </a:lnTo>
                  <a:close/>
                </a:path>
                <a:path w="1065529" h="3698875">
                  <a:moveTo>
                    <a:pt x="422919" y="2355499"/>
                  </a:moveTo>
                  <a:lnTo>
                    <a:pt x="422713" y="2355499"/>
                  </a:lnTo>
                  <a:lnTo>
                    <a:pt x="422749" y="2355277"/>
                  </a:lnTo>
                  <a:lnTo>
                    <a:pt x="422919" y="2355499"/>
                  </a:lnTo>
                  <a:close/>
                </a:path>
                <a:path w="1065529" h="3698875">
                  <a:moveTo>
                    <a:pt x="346299" y="2368199"/>
                  </a:moveTo>
                  <a:lnTo>
                    <a:pt x="340542" y="2355499"/>
                  </a:lnTo>
                  <a:lnTo>
                    <a:pt x="348560" y="2355499"/>
                  </a:lnTo>
                  <a:lnTo>
                    <a:pt x="346299" y="2368199"/>
                  </a:lnTo>
                  <a:close/>
                </a:path>
                <a:path w="1065529" h="3698875">
                  <a:moveTo>
                    <a:pt x="370564" y="2368638"/>
                  </a:moveTo>
                  <a:lnTo>
                    <a:pt x="370499" y="2362628"/>
                  </a:lnTo>
                  <a:lnTo>
                    <a:pt x="370422" y="2355499"/>
                  </a:lnTo>
                  <a:lnTo>
                    <a:pt x="376796" y="2355499"/>
                  </a:lnTo>
                  <a:lnTo>
                    <a:pt x="379066" y="2362628"/>
                  </a:lnTo>
                  <a:lnTo>
                    <a:pt x="379126" y="2368199"/>
                  </a:lnTo>
                  <a:lnTo>
                    <a:pt x="370697" y="2368199"/>
                  </a:lnTo>
                  <a:lnTo>
                    <a:pt x="370564" y="2368638"/>
                  </a:lnTo>
                  <a:close/>
                </a:path>
                <a:path w="1065529" h="3698875">
                  <a:moveTo>
                    <a:pt x="379066" y="2362628"/>
                  </a:moveTo>
                  <a:lnTo>
                    <a:pt x="376796" y="2355499"/>
                  </a:lnTo>
                  <a:lnTo>
                    <a:pt x="378989" y="2355499"/>
                  </a:lnTo>
                  <a:lnTo>
                    <a:pt x="379066" y="2362628"/>
                  </a:lnTo>
                  <a:close/>
                </a:path>
                <a:path w="1065529" h="3698875">
                  <a:moveTo>
                    <a:pt x="386733" y="2368199"/>
                  </a:moveTo>
                  <a:lnTo>
                    <a:pt x="380840" y="2368199"/>
                  </a:lnTo>
                  <a:lnTo>
                    <a:pt x="379066" y="2362628"/>
                  </a:lnTo>
                  <a:lnTo>
                    <a:pt x="378989" y="2355499"/>
                  </a:lnTo>
                  <a:lnTo>
                    <a:pt x="387350" y="2355499"/>
                  </a:lnTo>
                  <a:lnTo>
                    <a:pt x="386733" y="2368199"/>
                  </a:lnTo>
                  <a:close/>
                </a:path>
                <a:path w="1065529" h="3698875">
                  <a:moveTo>
                    <a:pt x="400315" y="2368199"/>
                  </a:moveTo>
                  <a:lnTo>
                    <a:pt x="393655" y="2368199"/>
                  </a:lnTo>
                  <a:lnTo>
                    <a:pt x="392868" y="2355499"/>
                  </a:lnTo>
                  <a:lnTo>
                    <a:pt x="396302" y="2355499"/>
                  </a:lnTo>
                  <a:lnTo>
                    <a:pt x="400315" y="2368199"/>
                  </a:lnTo>
                  <a:close/>
                </a:path>
                <a:path w="1065529" h="3698875">
                  <a:moveTo>
                    <a:pt x="417437" y="2368199"/>
                  </a:moveTo>
                  <a:lnTo>
                    <a:pt x="410241" y="2368199"/>
                  </a:lnTo>
                  <a:lnTo>
                    <a:pt x="415517" y="2355499"/>
                  </a:lnTo>
                  <a:lnTo>
                    <a:pt x="417437" y="2368199"/>
                  </a:lnTo>
                  <a:close/>
                </a:path>
                <a:path w="1065529" h="3698875">
                  <a:moveTo>
                    <a:pt x="436489" y="2368199"/>
                  </a:moveTo>
                  <a:lnTo>
                    <a:pt x="428333" y="2368199"/>
                  </a:lnTo>
                  <a:lnTo>
                    <a:pt x="429909" y="2355499"/>
                  </a:lnTo>
                  <a:lnTo>
                    <a:pt x="437585" y="2355499"/>
                  </a:lnTo>
                  <a:lnTo>
                    <a:pt x="436489" y="2368199"/>
                  </a:lnTo>
                  <a:close/>
                </a:path>
                <a:path w="1065529" h="3698875">
                  <a:moveTo>
                    <a:pt x="473428" y="2368199"/>
                  </a:moveTo>
                  <a:lnTo>
                    <a:pt x="462120" y="2368199"/>
                  </a:lnTo>
                  <a:lnTo>
                    <a:pt x="466027" y="2355499"/>
                  </a:lnTo>
                  <a:lnTo>
                    <a:pt x="471578" y="2355499"/>
                  </a:lnTo>
                  <a:lnTo>
                    <a:pt x="473428" y="2368199"/>
                  </a:lnTo>
                  <a:close/>
                </a:path>
                <a:path w="1065529" h="3698875">
                  <a:moveTo>
                    <a:pt x="481858" y="2368199"/>
                  </a:moveTo>
                  <a:lnTo>
                    <a:pt x="475141" y="2368199"/>
                  </a:lnTo>
                  <a:lnTo>
                    <a:pt x="479733" y="2355499"/>
                  </a:lnTo>
                  <a:lnTo>
                    <a:pt x="481858" y="2368199"/>
                  </a:lnTo>
                  <a:close/>
                </a:path>
                <a:path w="1065529" h="3698875">
                  <a:moveTo>
                    <a:pt x="500087" y="2368199"/>
                  </a:moveTo>
                  <a:lnTo>
                    <a:pt x="489876" y="2368199"/>
                  </a:lnTo>
                  <a:lnTo>
                    <a:pt x="493029" y="2355499"/>
                  </a:lnTo>
                  <a:lnTo>
                    <a:pt x="496661" y="2355499"/>
                  </a:lnTo>
                  <a:lnTo>
                    <a:pt x="500087" y="2368199"/>
                  </a:lnTo>
                  <a:close/>
                </a:path>
                <a:path w="1065529" h="3698875">
                  <a:moveTo>
                    <a:pt x="529489" y="2368199"/>
                  </a:moveTo>
                  <a:lnTo>
                    <a:pt x="525445" y="2368199"/>
                  </a:lnTo>
                  <a:lnTo>
                    <a:pt x="521333" y="2355499"/>
                  </a:lnTo>
                  <a:lnTo>
                    <a:pt x="531065" y="2355499"/>
                  </a:lnTo>
                  <a:lnTo>
                    <a:pt x="529489" y="2368199"/>
                  </a:lnTo>
                  <a:close/>
                </a:path>
                <a:path w="1065529" h="3698875">
                  <a:moveTo>
                    <a:pt x="811778" y="2368199"/>
                  </a:moveTo>
                  <a:lnTo>
                    <a:pt x="801635" y="2368199"/>
                  </a:lnTo>
                  <a:lnTo>
                    <a:pt x="809242" y="2355499"/>
                  </a:lnTo>
                  <a:lnTo>
                    <a:pt x="811778" y="2368199"/>
                  </a:lnTo>
                  <a:close/>
                </a:path>
                <a:path w="1065529" h="3698875">
                  <a:moveTo>
                    <a:pt x="878323" y="2368199"/>
                  </a:moveTo>
                  <a:lnTo>
                    <a:pt x="874691" y="2368199"/>
                  </a:lnTo>
                  <a:lnTo>
                    <a:pt x="872361" y="2355499"/>
                  </a:lnTo>
                  <a:lnTo>
                    <a:pt x="881043" y="2355499"/>
                  </a:lnTo>
                  <a:lnTo>
                    <a:pt x="878323" y="2368199"/>
                  </a:lnTo>
                  <a:close/>
                </a:path>
                <a:path w="1065529" h="3698875">
                  <a:moveTo>
                    <a:pt x="892647" y="2368199"/>
                  </a:moveTo>
                  <a:lnTo>
                    <a:pt x="885520" y="2368199"/>
                  </a:lnTo>
                  <a:lnTo>
                    <a:pt x="882641" y="2355499"/>
                  </a:lnTo>
                  <a:lnTo>
                    <a:pt x="890522" y="2355499"/>
                  </a:lnTo>
                  <a:lnTo>
                    <a:pt x="892647" y="2368199"/>
                  </a:lnTo>
                  <a:close/>
                </a:path>
                <a:path w="1065529" h="3698875">
                  <a:moveTo>
                    <a:pt x="315048" y="2380899"/>
                  </a:moveTo>
                  <a:lnTo>
                    <a:pt x="315048" y="2368199"/>
                  </a:lnTo>
                  <a:lnTo>
                    <a:pt x="319022" y="2368199"/>
                  </a:lnTo>
                  <a:lnTo>
                    <a:pt x="319022" y="2369905"/>
                  </a:lnTo>
                  <a:lnTo>
                    <a:pt x="315048" y="2380899"/>
                  </a:lnTo>
                  <a:close/>
                </a:path>
                <a:path w="1065529" h="3698875">
                  <a:moveTo>
                    <a:pt x="319022" y="2369905"/>
                  </a:moveTo>
                  <a:lnTo>
                    <a:pt x="319022" y="2368199"/>
                  </a:lnTo>
                  <a:lnTo>
                    <a:pt x="319639" y="2368199"/>
                  </a:lnTo>
                  <a:lnTo>
                    <a:pt x="319022" y="2369905"/>
                  </a:lnTo>
                  <a:close/>
                </a:path>
                <a:path w="1065529" h="3698875">
                  <a:moveTo>
                    <a:pt x="325876" y="2380899"/>
                  </a:moveTo>
                  <a:lnTo>
                    <a:pt x="319022" y="2380899"/>
                  </a:lnTo>
                  <a:lnTo>
                    <a:pt x="319022" y="2369905"/>
                  </a:lnTo>
                  <a:lnTo>
                    <a:pt x="319639" y="2368199"/>
                  </a:lnTo>
                  <a:lnTo>
                    <a:pt x="325738" y="2368199"/>
                  </a:lnTo>
                  <a:lnTo>
                    <a:pt x="325757" y="2369905"/>
                  </a:lnTo>
                  <a:lnTo>
                    <a:pt x="325876" y="2380899"/>
                  </a:lnTo>
                  <a:close/>
                </a:path>
                <a:path w="1065529" h="3698875">
                  <a:moveTo>
                    <a:pt x="361924" y="2380899"/>
                  </a:moveTo>
                  <a:lnTo>
                    <a:pt x="353289" y="2380899"/>
                  </a:lnTo>
                  <a:lnTo>
                    <a:pt x="354120" y="2369905"/>
                  </a:lnTo>
                  <a:lnTo>
                    <a:pt x="354215" y="2368638"/>
                  </a:lnTo>
                  <a:lnTo>
                    <a:pt x="354249" y="2368199"/>
                  </a:lnTo>
                  <a:lnTo>
                    <a:pt x="360828" y="2368199"/>
                  </a:lnTo>
                  <a:lnTo>
                    <a:pt x="361924" y="2380899"/>
                  </a:lnTo>
                  <a:close/>
                </a:path>
                <a:path w="1065529" h="3698875">
                  <a:moveTo>
                    <a:pt x="375426" y="2380899"/>
                  </a:moveTo>
                  <a:lnTo>
                    <a:pt x="366859" y="2380899"/>
                  </a:lnTo>
                  <a:lnTo>
                    <a:pt x="370697" y="2368199"/>
                  </a:lnTo>
                  <a:lnTo>
                    <a:pt x="374397" y="2368199"/>
                  </a:lnTo>
                  <a:lnTo>
                    <a:pt x="375426" y="2380899"/>
                  </a:lnTo>
                  <a:close/>
                </a:path>
                <a:path w="1065529" h="3698875">
                  <a:moveTo>
                    <a:pt x="375700" y="2380899"/>
                  </a:moveTo>
                  <a:lnTo>
                    <a:pt x="375426" y="2380899"/>
                  </a:lnTo>
                  <a:lnTo>
                    <a:pt x="374536" y="2369905"/>
                  </a:lnTo>
                  <a:lnTo>
                    <a:pt x="374433" y="2368638"/>
                  </a:lnTo>
                  <a:lnTo>
                    <a:pt x="374397" y="2368199"/>
                  </a:lnTo>
                  <a:lnTo>
                    <a:pt x="374809" y="2368199"/>
                  </a:lnTo>
                  <a:lnTo>
                    <a:pt x="375700" y="2380899"/>
                  </a:lnTo>
                  <a:close/>
                </a:path>
                <a:path w="1065529" h="3698875">
                  <a:moveTo>
                    <a:pt x="383444" y="2380899"/>
                  </a:moveTo>
                  <a:lnTo>
                    <a:pt x="375700" y="2380899"/>
                  </a:lnTo>
                  <a:lnTo>
                    <a:pt x="374928" y="2369905"/>
                  </a:lnTo>
                  <a:lnTo>
                    <a:pt x="374809" y="2368199"/>
                  </a:lnTo>
                  <a:lnTo>
                    <a:pt x="383307" y="2368199"/>
                  </a:lnTo>
                  <a:lnTo>
                    <a:pt x="383325" y="2369905"/>
                  </a:lnTo>
                  <a:lnTo>
                    <a:pt x="383444" y="2380899"/>
                  </a:lnTo>
                  <a:close/>
                </a:path>
                <a:path w="1065529" h="3698875">
                  <a:moveTo>
                    <a:pt x="398320" y="2380899"/>
                  </a:moveTo>
                  <a:lnTo>
                    <a:pt x="395968" y="2380899"/>
                  </a:lnTo>
                  <a:lnTo>
                    <a:pt x="394418" y="2368638"/>
                  </a:lnTo>
                  <a:lnTo>
                    <a:pt x="394362" y="2368199"/>
                  </a:lnTo>
                  <a:lnTo>
                    <a:pt x="401262" y="2368199"/>
                  </a:lnTo>
                  <a:lnTo>
                    <a:pt x="398320" y="2380899"/>
                  </a:lnTo>
                  <a:close/>
                </a:path>
                <a:path w="1065529" h="3698875">
                  <a:moveTo>
                    <a:pt x="409418" y="2380899"/>
                  </a:moveTo>
                  <a:lnTo>
                    <a:pt x="404826" y="2380899"/>
                  </a:lnTo>
                  <a:lnTo>
                    <a:pt x="404470" y="2369905"/>
                  </a:lnTo>
                  <a:lnTo>
                    <a:pt x="404415" y="2368199"/>
                  </a:lnTo>
                  <a:lnTo>
                    <a:pt x="409418" y="2380899"/>
                  </a:lnTo>
                  <a:close/>
                </a:path>
                <a:path w="1065529" h="3698875">
                  <a:moveTo>
                    <a:pt x="440806" y="2380899"/>
                  </a:moveTo>
                  <a:lnTo>
                    <a:pt x="432528" y="2380899"/>
                  </a:lnTo>
                  <a:lnTo>
                    <a:pt x="436651" y="2368199"/>
                  </a:lnTo>
                  <a:lnTo>
                    <a:pt x="441636" y="2368199"/>
                  </a:lnTo>
                  <a:lnTo>
                    <a:pt x="440806" y="2380899"/>
                  </a:lnTo>
                  <a:close/>
                </a:path>
                <a:path w="1065529" h="3698875">
                  <a:moveTo>
                    <a:pt x="461024" y="2380899"/>
                  </a:moveTo>
                  <a:lnTo>
                    <a:pt x="450470" y="2380899"/>
                  </a:lnTo>
                  <a:lnTo>
                    <a:pt x="454719" y="2368199"/>
                  </a:lnTo>
                  <a:lnTo>
                    <a:pt x="458557" y="2368199"/>
                  </a:lnTo>
                  <a:lnTo>
                    <a:pt x="461024" y="2380899"/>
                  </a:lnTo>
                  <a:close/>
                </a:path>
                <a:path w="1065529" h="3698875">
                  <a:moveTo>
                    <a:pt x="825073" y="2380899"/>
                  </a:moveTo>
                  <a:lnTo>
                    <a:pt x="816918" y="2380899"/>
                  </a:lnTo>
                  <a:lnTo>
                    <a:pt x="815594" y="2368638"/>
                  </a:lnTo>
                  <a:lnTo>
                    <a:pt x="815547" y="2368199"/>
                  </a:lnTo>
                  <a:lnTo>
                    <a:pt x="823977" y="2368199"/>
                  </a:lnTo>
                  <a:lnTo>
                    <a:pt x="825073" y="2380899"/>
                  </a:lnTo>
                  <a:close/>
                </a:path>
                <a:path w="1065529" h="3698875">
                  <a:moveTo>
                    <a:pt x="870510" y="2380899"/>
                  </a:moveTo>
                  <a:lnTo>
                    <a:pt x="858174" y="2380899"/>
                  </a:lnTo>
                  <a:lnTo>
                    <a:pt x="855396" y="2368638"/>
                  </a:lnTo>
                  <a:lnTo>
                    <a:pt x="855296" y="2368199"/>
                  </a:lnTo>
                  <a:lnTo>
                    <a:pt x="865713" y="2368199"/>
                  </a:lnTo>
                  <a:lnTo>
                    <a:pt x="870510" y="2380899"/>
                  </a:lnTo>
                  <a:close/>
                </a:path>
                <a:path w="1065529" h="3698875">
                  <a:moveTo>
                    <a:pt x="891824" y="2380899"/>
                  </a:moveTo>
                  <a:lnTo>
                    <a:pt x="885794" y="2380899"/>
                  </a:lnTo>
                  <a:lnTo>
                    <a:pt x="891961" y="2368199"/>
                  </a:lnTo>
                  <a:lnTo>
                    <a:pt x="891943" y="2369905"/>
                  </a:lnTo>
                  <a:lnTo>
                    <a:pt x="891824" y="2380899"/>
                  </a:lnTo>
                  <a:close/>
                </a:path>
                <a:path w="1065529" h="3698875">
                  <a:moveTo>
                    <a:pt x="905805" y="2380899"/>
                  </a:moveTo>
                  <a:lnTo>
                    <a:pt x="900459" y="2380899"/>
                  </a:lnTo>
                  <a:lnTo>
                    <a:pt x="901290" y="2369905"/>
                  </a:lnTo>
                  <a:lnTo>
                    <a:pt x="901386" y="2368638"/>
                  </a:lnTo>
                  <a:lnTo>
                    <a:pt x="901419" y="2368199"/>
                  </a:lnTo>
                  <a:lnTo>
                    <a:pt x="905805" y="2380899"/>
                  </a:lnTo>
                  <a:close/>
                </a:path>
                <a:path w="1065529" h="3698875">
                  <a:moveTo>
                    <a:pt x="310182" y="2393599"/>
                  </a:moveTo>
                  <a:lnTo>
                    <a:pt x="311895" y="2380899"/>
                  </a:lnTo>
                  <a:lnTo>
                    <a:pt x="312101" y="2380899"/>
                  </a:lnTo>
                  <a:lnTo>
                    <a:pt x="310182" y="2393599"/>
                  </a:lnTo>
                  <a:close/>
                </a:path>
                <a:path w="1065529" h="3698875">
                  <a:moveTo>
                    <a:pt x="320119" y="2393599"/>
                  </a:moveTo>
                  <a:lnTo>
                    <a:pt x="311621" y="2393599"/>
                  </a:lnTo>
                  <a:lnTo>
                    <a:pt x="318680" y="2380899"/>
                  </a:lnTo>
                  <a:lnTo>
                    <a:pt x="320119" y="2393599"/>
                  </a:lnTo>
                  <a:close/>
                </a:path>
                <a:path w="1065529" h="3698875">
                  <a:moveTo>
                    <a:pt x="339308" y="2393599"/>
                  </a:moveTo>
                  <a:lnTo>
                    <a:pt x="333072" y="2393599"/>
                  </a:lnTo>
                  <a:lnTo>
                    <a:pt x="336550" y="2380899"/>
                  </a:lnTo>
                  <a:lnTo>
                    <a:pt x="339308" y="2393599"/>
                  </a:lnTo>
                  <a:close/>
                </a:path>
                <a:path w="1065529" h="3698875">
                  <a:moveTo>
                    <a:pt x="373301" y="2393599"/>
                  </a:moveTo>
                  <a:lnTo>
                    <a:pt x="364597" y="2393599"/>
                  </a:lnTo>
                  <a:lnTo>
                    <a:pt x="365420" y="2380899"/>
                  </a:lnTo>
                  <a:lnTo>
                    <a:pt x="374260" y="2380899"/>
                  </a:lnTo>
                  <a:lnTo>
                    <a:pt x="373301" y="2393599"/>
                  </a:lnTo>
                  <a:close/>
                </a:path>
                <a:path w="1065529" h="3698875">
                  <a:moveTo>
                    <a:pt x="383718" y="2393599"/>
                  </a:moveTo>
                  <a:lnTo>
                    <a:pt x="379057" y="2393599"/>
                  </a:lnTo>
                  <a:lnTo>
                    <a:pt x="376659" y="2380899"/>
                  </a:lnTo>
                  <a:lnTo>
                    <a:pt x="387007" y="2380899"/>
                  </a:lnTo>
                  <a:lnTo>
                    <a:pt x="383718" y="2393599"/>
                  </a:lnTo>
                  <a:close/>
                </a:path>
                <a:path w="1065529" h="3698875">
                  <a:moveTo>
                    <a:pt x="405854" y="2393599"/>
                  </a:moveTo>
                  <a:lnTo>
                    <a:pt x="401654" y="2393599"/>
                  </a:lnTo>
                  <a:lnTo>
                    <a:pt x="398367" y="2380899"/>
                  </a:lnTo>
                  <a:lnTo>
                    <a:pt x="404689" y="2380899"/>
                  </a:lnTo>
                  <a:lnTo>
                    <a:pt x="405854" y="2393599"/>
                  </a:lnTo>
                  <a:close/>
                </a:path>
                <a:path w="1065529" h="3698875">
                  <a:moveTo>
                    <a:pt x="471989" y="2393599"/>
                  </a:moveTo>
                  <a:lnTo>
                    <a:pt x="467397" y="2393599"/>
                  </a:lnTo>
                  <a:lnTo>
                    <a:pt x="467260" y="2380899"/>
                  </a:lnTo>
                  <a:lnTo>
                    <a:pt x="477540" y="2380899"/>
                  </a:lnTo>
                  <a:lnTo>
                    <a:pt x="471989" y="2393599"/>
                  </a:lnTo>
                  <a:close/>
                </a:path>
                <a:path w="1065529" h="3698875">
                  <a:moveTo>
                    <a:pt x="908067" y="2393599"/>
                  </a:moveTo>
                  <a:lnTo>
                    <a:pt x="899500" y="2393599"/>
                  </a:lnTo>
                  <a:lnTo>
                    <a:pt x="894429" y="2380899"/>
                  </a:lnTo>
                  <a:lnTo>
                    <a:pt x="903681" y="2380899"/>
                  </a:lnTo>
                  <a:lnTo>
                    <a:pt x="908067" y="2393599"/>
                  </a:lnTo>
                  <a:close/>
                </a:path>
                <a:path w="1065529" h="3698875">
                  <a:moveTo>
                    <a:pt x="349109" y="2406299"/>
                  </a:moveTo>
                  <a:lnTo>
                    <a:pt x="337526" y="2406299"/>
                  </a:lnTo>
                  <a:lnTo>
                    <a:pt x="344860" y="2393599"/>
                  </a:lnTo>
                  <a:lnTo>
                    <a:pt x="357264" y="2393599"/>
                  </a:lnTo>
                  <a:lnTo>
                    <a:pt x="349109" y="2406299"/>
                  </a:lnTo>
                  <a:close/>
                </a:path>
                <a:path w="1065529" h="3698875">
                  <a:moveTo>
                    <a:pt x="376034" y="2406299"/>
                  </a:moveTo>
                  <a:lnTo>
                    <a:pt x="373036" y="2406299"/>
                  </a:lnTo>
                  <a:lnTo>
                    <a:pt x="373566" y="2393599"/>
                  </a:lnTo>
                  <a:lnTo>
                    <a:pt x="380534" y="2393599"/>
                  </a:lnTo>
                  <a:lnTo>
                    <a:pt x="376034" y="2406299"/>
                  </a:lnTo>
                  <a:close/>
                </a:path>
                <a:path w="1065529" h="3698875">
                  <a:moveTo>
                    <a:pt x="442999" y="2406299"/>
                  </a:moveTo>
                  <a:lnTo>
                    <a:pt x="434090" y="2406299"/>
                  </a:lnTo>
                  <a:lnTo>
                    <a:pt x="435461" y="2393599"/>
                  </a:lnTo>
                  <a:lnTo>
                    <a:pt x="442520" y="2393599"/>
                  </a:lnTo>
                  <a:lnTo>
                    <a:pt x="442999" y="2406299"/>
                  </a:lnTo>
                  <a:close/>
                </a:path>
                <a:path w="1065529" h="3698875">
                  <a:moveTo>
                    <a:pt x="849265" y="2406299"/>
                  </a:moveTo>
                  <a:lnTo>
                    <a:pt x="844674" y="2406299"/>
                  </a:lnTo>
                  <a:lnTo>
                    <a:pt x="845314" y="2393599"/>
                  </a:lnTo>
                  <a:lnTo>
                    <a:pt x="851092" y="2393599"/>
                  </a:lnTo>
                  <a:lnTo>
                    <a:pt x="849265" y="2406299"/>
                  </a:lnTo>
                  <a:close/>
                </a:path>
                <a:path w="1065529" h="3698875">
                  <a:moveTo>
                    <a:pt x="870100" y="2406299"/>
                  </a:moveTo>
                  <a:lnTo>
                    <a:pt x="857489" y="2406299"/>
                  </a:lnTo>
                  <a:lnTo>
                    <a:pt x="863178" y="2393599"/>
                  </a:lnTo>
                  <a:lnTo>
                    <a:pt x="877227" y="2393599"/>
                  </a:lnTo>
                  <a:lnTo>
                    <a:pt x="870100" y="2406299"/>
                  </a:lnTo>
                  <a:close/>
                </a:path>
                <a:path w="1065529" h="3698875">
                  <a:moveTo>
                    <a:pt x="891345" y="2406299"/>
                  </a:moveTo>
                  <a:lnTo>
                    <a:pt x="887849" y="2406299"/>
                  </a:lnTo>
                  <a:lnTo>
                    <a:pt x="884423" y="2393599"/>
                  </a:lnTo>
                  <a:lnTo>
                    <a:pt x="895731" y="2393599"/>
                  </a:lnTo>
                  <a:lnTo>
                    <a:pt x="891345" y="2406299"/>
                  </a:lnTo>
                  <a:close/>
                </a:path>
                <a:path w="1065529" h="3698875">
                  <a:moveTo>
                    <a:pt x="910671" y="2406299"/>
                  </a:moveTo>
                  <a:lnTo>
                    <a:pt x="905206" y="2406299"/>
                  </a:lnTo>
                  <a:lnTo>
                    <a:pt x="902865" y="2393599"/>
                  </a:lnTo>
                  <a:lnTo>
                    <a:pt x="911014" y="2393599"/>
                  </a:lnTo>
                  <a:lnTo>
                    <a:pt x="910671" y="2406299"/>
                  </a:lnTo>
                  <a:close/>
                </a:path>
                <a:path w="1065529" h="3698875">
                  <a:moveTo>
                    <a:pt x="323614" y="2418999"/>
                  </a:moveTo>
                  <a:lnTo>
                    <a:pt x="315596" y="2418999"/>
                  </a:lnTo>
                  <a:lnTo>
                    <a:pt x="314979" y="2406299"/>
                  </a:lnTo>
                  <a:lnTo>
                    <a:pt x="323203" y="2406299"/>
                  </a:lnTo>
                  <a:lnTo>
                    <a:pt x="323521" y="2416136"/>
                  </a:lnTo>
                  <a:lnTo>
                    <a:pt x="323614" y="2418999"/>
                  </a:lnTo>
                  <a:close/>
                </a:path>
                <a:path w="1065529" h="3698875">
                  <a:moveTo>
                    <a:pt x="333620" y="2418999"/>
                  </a:moveTo>
                  <a:lnTo>
                    <a:pt x="324505" y="2418999"/>
                  </a:lnTo>
                  <a:lnTo>
                    <a:pt x="328069" y="2406299"/>
                  </a:lnTo>
                  <a:lnTo>
                    <a:pt x="333906" y="2417566"/>
                  </a:lnTo>
                  <a:lnTo>
                    <a:pt x="333620" y="2418999"/>
                  </a:lnTo>
                  <a:close/>
                </a:path>
                <a:path w="1065529" h="3698875">
                  <a:moveTo>
                    <a:pt x="343695" y="2418999"/>
                  </a:moveTo>
                  <a:lnTo>
                    <a:pt x="334648" y="2418999"/>
                  </a:lnTo>
                  <a:lnTo>
                    <a:pt x="333906" y="2417566"/>
                  </a:lnTo>
                  <a:lnTo>
                    <a:pt x="336156" y="2406299"/>
                  </a:lnTo>
                  <a:lnTo>
                    <a:pt x="339788" y="2406299"/>
                  </a:lnTo>
                  <a:lnTo>
                    <a:pt x="343695" y="2418999"/>
                  </a:lnTo>
                  <a:close/>
                </a:path>
                <a:path w="1065529" h="3698875">
                  <a:moveTo>
                    <a:pt x="356305" y="2418999"/>
                  </a:moveTo>
                  <a:lnTo>
                    <a:pt x="351439" y="2418999"/>
                  </a:lnTo>
                  <a:lnTo>
                    <a:pt x="351423" y="2417566"/>
                  </a:lnTo>
                  <a:lnTo>
                    <a:pt x="351302" y="2406299"/>
                  </a:lnTo>
                  <a:lnTo>
                    <a:pt x="358155" y="2406299"/>
                  </a:lnTo>
                  <a:lnTo>
                    <a:pt x="356305" y="2418999"/>
                  </a:lnTo>
                  <a:close/>
                </a:path>
                <a:path w="1065529" h="3698875">
                  <a:moveTo>
                    <a:pt x="378646" y="2418999"/>
                  </a:moveTo>
                  <a:lnTo>
                    <a:pt x="369737" y="2418999"/>
                  </a:lnTo>
                  <a:lnTo>
                    <a:pt x="374123" y="2406299"/>
                  </a:lnTo>
                  <a:lnTo>
                    <a:pt x="379949" y="2406299"/>
                  </a:lnTo>
                  <a:lnTo>
                    <a:pt x="378646" y="2418999"/>
                  </a:lnTo>
                  <a:close/>
                </a:path>
                <a:path w="1065529" h="3698875">
                  <a:moveTo>
                    <a:pt x="392353" y="2418999"/>
                  </a:moveTo>
                  <a:lnTo>
                    <a:pt x="383710" y="2418999"/>
                  </a:lnTo>
                  <a:lnTo>
                    <a:pt x="381742" y="2406299"/>
                  </a:lnTo>
                  <a:lnTo>
                    <a:pt x="392422" y="2406299"/>
                  </a:lnTo>
                  <a:lnTo>
                    <a:pt x="392353" y="2418999"/>
                  </a:lnTo>
                  <a:close/>
                </a:path>
                <a:path w="1065529" h="3698875">
                  <a:moveTo>
                    <a:pt x="414147" y="2418999"/>
                  </a:moveTo>
                  <a:lnTo>
                    <a:pt x="408390" y="2418999"/>
                  </a:lnTo>
                  <a:lnTo>
                    <a:pt x="406814" y="2406299"/>
                  </a:lnTo>
                  <a:lnTo>
                    <a:pt x="413941" y="2406299"/>
                  </a:lnTo>
                  <a:lnTo>
                    <a:pt x="415799" y="2416136"/>
                  </a:lnTo>
                  <a:lnTo>
                    <a:pt x="414147" y="2418999"/>
                  </a:lnTo>
                  <a:close/>
                </a:path>
                <a:path w="1065529" h="3698875">
                  <a:moveTo>
                    <a:pt x="425592" y="2418999"/>
                  </a:moveTo>
                  <a:lnTo>
                    <a:pt x="416340" y="2418999"/>
                  </a:lnTo>
                  <a:lnTo>
                    <a:pt x="415799" y="2416136"/>
                  </a:lnTo>
                  <a:lnTo>
                    <a:pt x="421480" y="2406299"/>
                  </a:lnTo>
                  <a:lnTo>
                    <a:pt x="424633" y="2406299"/>
                  </a:lnTo>
                  <a:lnTo>
                    <a:pt x="425376" y="2416136"/>
                  </a:lnTo>
                  <a:lnTo>
                    <a:pt x="425484" y="2417566"/>
                  </a:lnTo>
                  <a:lnTo>
                    <a:pt x="425592" y="2418999"/>
                  </a:lnTo>
                  <a:close/>
                </a:path>
                <a:path w="1065529" h="3698875">
                  <a:moveTo>
                    <a:pt x="468836" y="2418999"/>
                  </a:moveTo>
                  <a:lnTo>
                    <a:pt x="463970" y="2418999"/>
                  </a:lnTo>
                  <a:lnTo>
                    <a:pt x="462394" y="2406299"/>
                  </a:lnTo>
                  <a:lnTo>
                    <a:pt x="468494" y="2406299"/>
                  </a:lnTo>
                  <a:lnTo>
                    <a:pt x="468759" y="2416136"/>
                  </a:lnTo>
                  <a:lnTo>
                    <a:pt x="468836" y="2418999"/>
                  </a:lnTo>
                  <a:close/>
                </a:path>
                <a:path w="1065529" h="3698875">
                  <a:moveTo>
                    <a:pt x="481173" y="2418999"/>
                  </a:moveTo>
                  <a:lnTo>
                    <a:pt x="474594" y="2406299"/>
                  </a:lnTo>
                  <a:lnTo>
                    <a:pt x="482886" y="2406299"/>
                  </a:lnTo>
                  <a:lnTo>
                    <a:pt x="481173" y="2418999"/>
                  </a:lnTo>
                  <a:close/>
                </a:path>
                <a:path w="1065529" h="3698875">
                  <a:moveTo>
                    <a:pt x="498579" y="2418999"/>
                  </a:moveTo>
                  <a:lnTo>
                    <a:pt x="487614" y="2418999"/>
                  </a:lnTo>
                  <a:lnTo>
                    <a:pt x="487066" y="2406299"/>
                  </a:lnTo>
                  <a:lnTo>
                    <a:pt x="492412" y="2406299"/>
                  </a:lnTo>
                  <a:lnTo>
                    <a:pt x="498579" y="2418999"/>
                  </a:lnTo>
                  <a:close/>
                </a:path>
                <a:path w="1065529" h="3698875">
                  <a:moveTo>
                    <a:pt x="812943" y="2418999"/>
                  </a:moveTo>
                  <a:lnTo>
                    <a:pt x="804856" y="2418999"/>
                  </a:lnTo>
                  <a:lnTo>
                    <a:pt x="809173" y="2406299"/>
                  </a:lnTo>
                  <a:lnTo>
                    <a:pt x="812943" y="2418999"/>
                  </a:lnTo>
                  <a:close/>
                </a:path>
                <a:path w="1065529" h="3698875">
                  <a:moveTo>
                    <a:pt x="838514" y="2418999"/>
                  </a:moveTo>
                  <a:lnTo>
                    <a:pt x="829116" y="2418999"/>
                  </a:lnTo>
                  <a:lnTo>
                    <a:pt x="833915" y="2406299"/>
                  </a:lnTo>
                  <a:lnTo>
                    <a:pt x="838514" y="2418999"/>
                  </a:lnTo>
                  <a:close/>
                </a:path>
                <a:path w="1065529" h="3698875">
                  <a:moveTo>
                    <a:pt x="875514" y="2418999"/>
                  </a:moveTo>
                  <a:lnTo>
                    <a:pt x="868935" y="2418999"/>
                  </a:lnTo>
                  <a:lnTo>
                    <a:pt x="867770" y="2406299"/>
                  </a:lnTo>
                  <a:lnTo>
                    <a:pt x="875719" y="2406299"/>
                  </a:lnTo>
                  <a:lnTo>
                    <a:pt x="875560" y="2416136"/>
                  </a:lnTo>
                  <a:lnTo>
                    <a:pt x="875514" y="2418999"/>
                  </a:lnTo>
                  <a:close/>
                </a:path>
                <a:path w="1065529" h="3698875">
                  <a:moveTo>
                    <a:pt x="416340" y="2418999"/>
                  </a:moveTo>
                  <a:lnTo>
                    <a:pt x="414147" y="2418999"/>
                  </a:lnTo>
                  <a:lnTo>
                    <a:pt x="415799" y="2416136"/>
                  </a:lnTo>
                  <a:lnTo>
                    <a:pt x="416340" y="2418999"/>
                  </a:lnTo>
                  <a:close/>
                </a:path>
                <a:path w="1065529" h="3698875">
                  <a:moveTo>
                    <a:pt x="334648" y="2418999"/>
                  </a:moveTo>
                  <a:lnTo>
                    <a:pt x="333620" y="2418999"/>
                  </a:lnTo>
                  <a:lnTo>
                    <a:pt x="333906" y="2417566"/>
                  </a:lnTo>
                  <a:lnTo>
                    <a:pt x="334648" y="2418999"/>
                  </a:lnTo>
                  <a:close/>
                </a:path>
                <a:path w="1065529" h="3698875">
                  <a:moveTo>
                    <a:pt x="324848" y="2431699"/>
                  </a:moveTo>
                  <a:lnTo>
                    <a:pt x="316692" y="2431699"/>
                  </a:lnTo>
                  <a:lnTo>
                    <a:pt x="319297" y="2418999"/>
                  </a:lnTo>
                  <a:lnTo>
                    <a:pt x="327109" y="2418999"/>
                  </a:lnTo>
                  <a:lnTo>
                    <a:pt x="324848" y="2431699"/>
                  </a:lnTo>
                  <a:close/>
                </a:path>
                <a:path w="1065529" h="3698875">
                  <a:moveTo>
                    <a:pt x="343078" y="2431699"/>
                  </a:moveTo>
                  <a:lnTo>
                    <a:pt x="335333" y="2431699"/>
                  </a:lnTo>
                  <a:lnTo>
                    <a:pt x="335676" y="2418999"/>
                  </a:lnTo>
                  <a:lnTo>
                    <a:pt x="343969" y="2418999"/>
                  </a:lnTo>
                  <a:lnTo>
                    <a:pt x="343078" y="2431699"/>
                  </a:lnTo>
                  <a:close/>
                </a:path>
                <a:path w="1065529" h="3698875">
                  <a:moveTo>
                    <a:pt x="362234" y="2431699"/>
                  </a:moveTo>
                  <a:lnTo>
                    <a:pt x="349686" y="2431699"/>
                  </a:lnTo>
                  <a:lnTo>
                    <a:pt x="350274" y="2418999"/>
                  </a:lnTo>
                  <a:lnTo>
                    <a:pt x="361376" y="2418999"/>
                  </a:lnTo>
                  <a:lnTo>
                    <a:pt x="362234" y="2431699"/>
                  </a:lnTo>
                  <a:close/>
                </a:path>
                <a:path w="1065529" h="3698875">
                  <a:moveTo>
                    <a:pt x="384000" y="2431699"/>
                  </a:moveTo>
                  <a:lnTo>
                    <a:pt x="380748" y="2431699"/>
                  </a:lnTo>
                  <a:lnTo>
                    <a:pt x="379674" y="2418999"/>
                  </a:lnTo>
                  <a:lnTo>
                    <a:pt x="386392" y="2418999"/>
                  </a:lnTo>
                  <a:lnTo>
                    <a:pt x="384000" y="2431699"/>
                  </a:lnTo>
                  <a:close/>
                </a:path>
                <a:path w="1065529" h="3698875">
                  <a:moveTo>
                    <a:pt x="444164" y="2431699"/>
                  </a:moveTo>
                  <a:lnTo>
                    <a:pt x="435803" y="2431699"/>
                  </a:lnTo>
                  <a:lnTo>
                    <a:pt x="435392" y="2418999"/>
                  </a:lnTo>
                  <a:lnTo>
                    <a:pt x="444164" y="2418999"/>
                  </a:lnTo>
                  <a:lnTo>
                    <a:pt x="444164" y="2431699"/>
                  </a:lnTo>
                  <a:close/>
                </a:path>
                <a:path w="1065529" h="3698875">
                  <a:moveTo>
                    <a:pt x="783610" y="2431699"/>
                  </a:moveTo>
                  <a:lnTo>
                    <a:pt x="777759" y="2431699"/>
                  </a:lnTo>
                  <a:lnTo>
                    <a:pt x="777105" y="2418999"/>
                  </a:lnTo>
                  <a:lnTo>
                    <a:pt x="783884" y="2418999"/>
                  </a:lnTo>
                  <a:lnTo>
                    <a:pt x="783610" y="2431699"/>
                  </a:lnTo>
                  <a:close/>
                </a:path>
                <a:path w="1065529" h="3698875">
                  <a:moveTo>
                    <a:pt x="851664" y="2431699"/>
                  </a:moveTo>
                  <a:lnTo>
                    <a:pt x="844057" y="2431699"/>
                  </a:lnTo>
                  <a:lnTo>
                    <a:pt x="849059" y="2418999"/>
                  </a:lnTo>
                  <a:lnTo>
                    <a:pt x="851664" y="2431699"/>
                  </a:lnTo>
                  <a:close/>
                </a:path>
                <a:path w="1065529" h="3698875">
                  <a:moveTo>
                    <a:pt x="882778" y="2431699"/>
                  </a:moveTo>
                  <a:lnTo>
                    <a:pt x="878734" y="2431699"/>
                  </a:lnTo>
                  <a:lnTo>
                    <a:pt x="874485" y="2418999"/>
                  </a:lnTo>
                  <a:lnTo>
                    <a:pt x="883326" y="2418999"/>
                  </a:lnTo>
                  <a:lnTo>
                    <a:pt x="882778" y="2431699"/>
                  </a:lnTo>
                  <a:close/>
                </a:path>
                <a:path w="1065529" h="3698875">
                  <a:moveTo>
                    <a:pt x="911699" y="2431699"/>
                  </a:moveTo>
                  <a:lnTo>
                    <a:pt x="906354" y="2431699"/>
                  </a:lnTo>
                  <a:lnTo>
                    <a:pt x="905668" y="2418999"/>
                  </a:lnTo>
                  <a:lnTo>
                    <a:pt x="913413" y="2418999"/>
                  </a:lnTo>
                  <a:lnTo>
                    <a:pt x="911699" y="2431699"/>
                  </a:lnTo>
                  <a:close/>
                </a:path>
                <a:path w="1065529" h="3698875">
                  <a:moveTo>
                    <a:pt x="305574" y="2444399"/>
                  </a:moveTo>
                  <a:lnTo>
                    <a:pt x="301752" y="2431699"/>
                  </a:lnTo>
                  <a:lnTo>
                    <a:pt x="308580" y="2431699"/>
                  </a:lnTo>
                  <a:lnTo>
                    <a:pt x="305574" y="2444399"/>
                  </a:lnTo>
                  <a:close/>
                </a:path>
                <a:path w="1065529" h="3698875">
                  <a:moveTo>
                    <a:pt x="318748" y="2444399"/>
                  </a:moveTo>
                  <a:lnTo>
                    <a:pt x="311073" y="2444399"/>
                  </a:lnTo>
                  <a:lnTo>
                    <a:pt x="322038" y="2431699"/>
                  </a:lnTo>
                  <a:lnTo>
                    <a:pt x="318748" y="2444399"/>
                  </a:lnTo>
                  <a:close/>
                </a:path>
                <a:path w="1065529" h="3698875">
                  <a:moveTo>
                    <a:pt x="340748" y="2457099"/>
                  </a:moveTo>
                  <a:lnTo>
                    <a:pt x="337752" y="2444399"/>
                  </a:lnTo>
                  <a:lnTo>
                    <a:pt x="336884" y="2444399"/>
                  </a:lnTo>
                  <a:lnTo>
                    <a:pt x="335977" y="2431699"/>
                  </a:lnTo>
                  <a:lnTo>
                    <a:pt x="344106" y="2431699"/>
                  </a:lnTo>
                  <a:lnTo>
                    <a:pt x="344952" y="2444399"/>
                  </a:lnTo>
                  <a:lnTo>
                    <a:pt x="340748" y="2457099"/>
                  </a:lnTo>
                  <a:close/>
                </a:path>
                <a:path w="1065529" h="3698875">
                  <a:moveTo>
                    <a:pt x="361307" y="2444399"/>
                  </a:moveTo>
                  <a:lnTo>
                    <a:pt x="353819" y="2444399"/>
                  </a:lnTo>
                  <a:lnTo>
                    <a:pt x="354127" y="2435289"/>
                  </a:lnTo>
                  <a:lnTo>
                    <a:pt x="354248" y="2431699"/>
                  </a:lnTo>
                  <a:lnTo>
                    <a:pt x="359731" y="2431699"/>
                  </a:lnTo>
                  <a:lnTo>
                    <a:pt x="361307" y="2444399"/>
                  </a:lnTo>
                  <a:close/>
                </a:path>
                <a:path w="1065529" h="3698875">
                  <a:moveTo>
                    <a:pt x="372478" y="2444399"/>
                  </a:moveTo>
                  <a:lnTo>
                    <a:pt x="367887" y="2444399"/>
                  </a:lnTo>
                  <a:lnTo>
                    <a:pt x="364597" y="2431699"/>
                  </a:lnTo>
                  <a:lnTo>
                    <a:pt x="373095" y="2431699"/>
                  </a:lnTo>
                  <a:lnTo>
                    <a:pt x="373898" y="2439137"/>
                  </a:lnTo>
                  <a:lnTo>
                    <a:pt x="372478" y="2444399"/>
                  </a:lnTo>
                  <a:close/>
                </a:path>
                <a:path w="1065529" h="3698875">
                  <a:moveTo>
                    <a:pt x="373898" y="2439137"/>
                  </a:moveTo>
                  <a:lnTo>
                    <a:pt x="373095" y="2431699"/>
                  </a:lnTo>
                  <a:lnTo>
                    <a:pt x="374936" y="2435289"/>
                  </a:lnTo>
                  <a:lnTo>
                    <a:pt x="373898" y="2439137"/>
                  </a:lnTo>
                  <a:close/>
                </a:path>
                <a:path w="1065529" h="3698875">
                  <a:moveTo>
                    <a:pt x="374936" y="2435289"/>
                  </a:moveTo>
                  <a:lnTo>
                    <a:pt x="373095" y="2431699"/>
                  </a:lnTo>
                  <a:lnTo>
                    <a:pt x="375905" y="2431699"/>
                  </a:lnTo>
                  <a:lnTo>
                    <a:pt x="375037" y="2434916"/>
                  </a:lnTo>
                  <a:lnTo>
                    <a:pt x="374936" y="2435289"/>
                  </a:lnTo>
                  <a:close/>
                </a:path>
                <a:path w="1065529" h="3698875">
                  <a:moveTo>
                    <a:pt x="389612" y="2444399"/>
                  </a:moveTo>
                  <a:lnTo>
                    <a:pt x="381936" y="2444399"/>
                  </a:lnTo>
                  <a:lnTo>
                    <a:pt x="380017" y="2431699"/>
                  </a:lnTo>
                  <a:lnTo>
                    <a:pt x="387762" y="2431699"/>
                  </a:lnTo>
                  <a:lnTo>
                    <a:pt x="389612" y="2444399"/>
                  </a:lnTo>
                  <a:close/>
                </a:path>
                <a:path w="1065529" h="3698875">
                  <a:moveTo>
                    <a:pt x="400440" y="2444399"/>
                  </a:moveTo>
                  <a:lnTo>
                    <a:pt x="393449" y="2444399"/>
                  </a:lnTo>
                  <a:lnTo>
                    <a:pt x="395780" y="2431699"/>
                  </a:lnTo>
                  <a:lnTo>
                    <a:pt x="400440" y="2444399"/>
                  </a:lnTo>
                  <a:close/>
                </a:path>
                <a:path w="1065529" h="3698875">
                  <a:moveTo>
                    <a:pt x="413050" y="2444399"/>
                  </a:moveTo>
                  <a:lnTo>
                    <a:pt x="409692" y="2431699"/>
                  </a:lnTo>
                  <a:lnTo>
                    <a:pt x="415792" y="2431699"/>
                  </a:lnTo>
                  <a:lnTo>
                    <a:pt x="413050" y="2444399"/>
                  </a:lnTo>
                  <a:close/>
                </a:path>
                <a:path w="1065529" h="3698875">
                  <a:moveTo>
                    <a:pt x="440875" y="2444399"/>
                  </a:moveTo>
                  <a:lnTo>
                    <a:pt x="432993" y="2444399"/>
                  </a:lnTo>
                  <a:lnTo>
                    <a:pt x="439024" y="2431699"/>
                  </a:lnTo>
                  <a:lnTo>
                    <a:pt x="440875" y="2444399"/>
                  </a:lnTo>
                  <a:close/>
                </a:path>
                <a:path w="1065529" h="3698875">
                  <a:moveTo>
                    <a:pt x="454307" y="2444399"/>
                  </a:moveTo>
                  <a:lnTo>
                    <a:pt x="444096" y="2444399"/>
                  </a:lnTo>
                  <a:lnTo>
                    <a:pt x="447111" y="2431699"/>
                  </a:lnTo>
                  <a:lnTo>
                    <a:pt x="452662" y="2431699"/>
                  </a:lnTo>
                  <a:lnTo>
                    <a:pt x="454307" y="2444399"/>
                  </a:lnTo>
                  <a:close/>
                </a:path>
                <a:path w="1065529" h="3698875">
                  <a:moveTo>
                    <a:pt x="845701" y="2444399"/>
                  </a:moveTo>
                  <a:lnTo>
                    <a:pt x="839328" y="2444399"/>
                  </a:lnTo>
                  <a:lnTo>
                    <a:pt x="837888" y="2431699"/>
                  </a:lnTo>
                  <a:lnTo>
                    <a:pt x="843851" y="2431699"/>
                  </a:lnTo>
                  <a:lnTo>
                    <a:pt x="845701" y="2444399"/>
                  </a:lnTo>
                  <a:close/>
                </a:path>
                <a:path w="1065529" h="3698875">
                  <a:moveTo>
                    <a:pt x="883943" y="2444399"/>
                  </a:moveTo>
                  <a:lnTo>
                    <a:pt x="878255" y="2444399"/>
                  </a:lnTo>
                  <a:lnTo>
                    <a:pt x="878085" y="2439137"/>
                  </a:lnTo>
                  <a:lnTo>
                    <a:pt x="877960" y="2435289"/>
                  </a:lnTo>
                  <a:lnTo>
                    <a:pt x="877844" y="2431699"/>
                  </a:lnTo>
                  <a:lnTo>
                    <a:pt x="885999" y="2431699"/>
                  </a:lnTo>
                  <a:lnTo>
                    <a:pt x="883943" y="2444399"/>
                  </a:lnTo>
                  <a:close/>
                </a:path>
                <a:path w="1065529" h="3698875">
                  <a:moveTo>
                    <a:pt x="891002" y="2444399"/>
                  </a:moveTo>
                  <a:lnTo>
                    <a:pt x="885588" y="2444399"/>
                  </a:lnTo>
                  <a:lnTo>
                    <a:pt x="888055" y="2431699"/>
                  </a:lnTo>
                  <a:lnTo>
                    <a:pt x="891002" y="2444399"/>
                  </a:lnTo>
                  <a:close/>
                </a:path>
                <a:path w="1065529" h="3698875">
                  <a:moveTo>
                    <a:pt x="903201" y="2444399"/>
                  </a:moveTo>
                  <a:lnTo>
                    <a:pt x="898609" y="2444399"/>
                  </a:lnTo>
                  <a:lnTo>
                    <a:pt x="898495" y="2439137"/>
                  </a:lnTo>
                  <a:lnTo>
                    <a:pt x="898412" y="2435289"/>
                  </a:lnTo>
                  <a:lnTo>
                    <a:pt x="898335" y="2431699"/>
                  </a:lnTo>
                  <a:lnTo>
                    <a:pt x="908067" y="2431699"/>
                  </a:lnTo>
                  <a:lnTo>
                    <a:pt x="907806" y="2434916"/>
                  </a:lnTo>
                  <a:lnTo>
                    <a:pt x="903201" y="2444399"/>
                  </a:lnTo>
                  <a:close/>
                </a:path>
                <a:path w="1065529" h="3698875">
                  <a:moveTo>
                    <a:pt x="907806" y="2434916"/>
                  </a:moveTo>
                  <a:lnTo>
                    <a:pt x="908067" y="2431699"/>
                  </a:lnTo>
                  <a:lnTo>
                    <a:pt x="909369" y="2431699"/>
                  </a:lnTo>
                  <a:lnTo>
                    <a:pt x="907806" y="2434916"/>
                  </a:lnTo>
                  <a:close/>
                </a:path>
                <a:path w="1065529" h="3698875">
                  <a:moveTo>
                    <a:pt x="911271" y="2444399"/>
                  </a:moveTo>
                  <a:lnTo>
                    <a:pt x="907039" y="2444399"/>
                  </a:lnTo>
                  <a:lnTo>
                    <a:pt x="907776" y="2435289"/>
                  </a:lnTo>
                  <a:lnTo>
                    <a:pt x="907806" y="2434916"/>
                  </a:lnTo>
                  <a:lnTo>
                    <a:pt x="909369" y="2431699"/>
                  </a:lnTo>
                  <a:lnTo>
                    <a:pt x="910646" y="2431699"/>
                  </a:lnTo>
                  <a:lnTo>
                    <a:pt x="911271" y="2444399"/>
                  </a:lnTo>
                  <a:close/>
                </a:path>
                <a:path w="1065529" h="3698875">
                  <a:moveTo>
                    <a:pt x="379606" y="2444399"/>
                  </a:moveTo>
                  <a:lnTo>
                    <a:pt x="374466" y="2444399"/>
                  </a:lnTo>
                  <a:lnTo>
                    <a:pt x="373898" y="2439137"/>
                  </a:lnTo>
                  <a:lnTo>
                    <a:pt x="374936" y="2435289"/>
                  </a:lnTo>
                  <a:lnTo>
                    <a:pt x="379606" y="2444399"/>
                  </a:lnTo>
                  <a:close/>
                </a:path>
                <a:path w="1065529" h="3698875">
                  <a:moveTo>
                    <a:pt x="311895" y="2457099"/>
                  </a:moveTo>
                  <a:lnTo>
                    <a:pt x="300244" y="2457099"/>
                  </a:lnTo>
                  <a:lnTo>
                    <a:pt x="297571" y="2444399"/>
                  </a:lnTo>
                  <a:lnTo>
                    <a:pt x="305042" y="2444399"/>
                  </a:lnTo>
                  <a:lnTo>
                    <a:pt x="311895" y="2457099"/>
                  </a:lnTo>
                  <a:close/>
                </a:path>
                <a:path w="1065529" h="3698875">
                  <a:moveTo>
                    <a:pt x="336841" y="2457099"/>
                  </a:moveTo>
                  <a:lnTo>
                    <a:pt x="322586" y="2457099"/>
                  </a:lnTo>
                  <a:lnTo>
                    <a:pt x="327041" y="2444399"/>
                  </a:lnTo>
                  <a:lnTo>
                    <a:pt x="331564" y="2444399"/>
                  </a:lnTo>
                  <a:lnTo>
                    <a:pt x="336841" y="2457099"/>
                  </a:lnTo>
                  <a:close/>
                </a:path>
                <a:path w="1065529" h="3698875">
                  <a:moveTo>
                    <a:pt x="355414" y="2457099"/>
                  </a:moveTo>
                  <a:lnTo>
                    <a:pt x="348629" y="2457099"/>
                  </a:lnTo>
                  <a:lnTo>
                    <a:pt x="345613" y="2444399"/>
                  </a:lnTo>
                  <a:lnTo>
                    <a:pt x="355414" y="2457099"/>
                  </a:lnTo>
                  <a:close/>
                </a:path>
                <a:path w="1065529" h="3698875">
                  <a:moveTo>
                    <a:pt x="369463" y="2457099"/>
                  </a:moveTo>
                  <a:lnTo>
                    <a:pt x="365455" y="2457099"/>
                  </a:lnTo>
                  <a:lnTo>
                    <a:pt x="367176" y="2444399"/>
                  </a:lnTo>
                  <a:lnTo>
                    <a:pt x="370349" y="2444399"/>
                  </a:lnTo>
                  <a:lnTo>
                    <a:pt x="370999" y="2449405"/>
                  </a:lnTo>
                  <a:lnTo>
                    <a:pt x="369463" y="2457099"/>
                  </a:lnTo>
                  <a:close/>
                </a:path>
                <a:path w="1065529" h="3698875">
                  <a:moveTo>
                    <a:pt x="377482" y="2457099"/>
                  </a:moveTo>
                  <a:lnTo>
                    <a:pt x="371999" y="2457099"/>
                  </a:lnTo>
                  <a:lnTo>
                    <a:pt x="370999" y="2449405"/>
                  </a:lnTo>
                  <a:lnTo>
                    <a:pt x="371999" y="2444399"/>
                  </a:lnTo>
                  <a:lnTo>
                    <a:pt x="378304" y="2444399"/>
                  </a:lnTo>
                  <a:lnTo>
                    <a:pt x="377482" y="2457099"/>
                  </a:lnTo>
                  <a:close/>
                </a:path>
                <a:path w="1065529" h="3698875">
                  <a:moveTo>
                    <a:pt x="398864" y="2457099"/>
                  </a:moveTo>
                  <a:lnTo>
                    <a:pt x="393351" y="2457099"/>
                  </a:lnTo>
                  <a:lnTo>
                    <a:pt x="393494" y="2449405"/>
                  </a:lnTo>
                  <a:lnTo>
                    <a:pt x="393587" y="2444399"/>
                  </a:lnTo>
                  <a:lnTo>
                    <a:pt x="397163" y="2444399"/>
                  </a:lnTo>
                  <a:lnTo>
                    <a:pt x="398864" y="2457099"/>
                  </a:lnTo>
                  <a:close/>
                </a:path>
                <a:path w="1065529" h="3698875">
                  <a:moveTo>
                    <a:pt x="416820" y="2457099"/>
                  </a:moveTo>
                  <a:lnTo>
                    <a:pt x="411337" y="2457099"/>
                  </a:lnTo>
                  <a:lnTo>
                    <a:pt x="414078" y="2444399"/>
                  </a:lnTo>
                  <a:lnTo>
                    <a:pt x="416820" y="2457099"/>
                  </a:lnTo>
                  <a:close/>
                </a:path>
                <a:path w="1065529" h="3698875">
                  <a:moveTo>
                    <a:pt x="801634" y="2457099"/>
                  </a:moveTo>
                  <a:lnTo>
                    <a:pt x="795946" y="2457099"/>
                  </a:lnTo>
                  <a:lnTo>
                    <a:pt x="800332" y="2444399"/>
                  </a:lnTo>
                  <a:lnTo>
                    <a:pt x="801634" y="2457099"/>
                  </a:lnTo>
                  <a:close/>
                </a:path>
                <a:path w="1065529" h="3698875">
                  <a:moveTo>
                    <a:pt x="835284" y="2457099"/>
                  </a:moveTo>
                  <a:lnTo>
                    <a:pt x="831241" y="2457099"/>
                  </a:lnTo>
                  <a:lnTo>
                    <a:pt x="827796" y="2444399"/>
                  </a:lnTo>
                  <a:lnTo>
                    <a:pt x="833503" y="2444399"/>
                  </a:lnTo>
                  <a:lnTo>
                    <a:pt x="835284" y="2457099"/>
                  </a:lnTo>
                  <a:close/>
                </a:path>
                <a:path w="1065529" h="3698875">
                  <a:moveTo>
                    <a:pt x="868866" y="2457099"/>
                  </a:moveTo>
                  <a:lnTo>
                    <a:pt x="864548" y="2457099"/>
                  </a:lnTo>
                  <a:lnTo>
                    <a:pt x="859546" y="2444399"/>
                  </a:lnTo>
                  <a:lnTo>
                    <a:pt x="874623" y="2444399"/>
                  </a:lnTo>
                  <a:lnTo>
                    <a:pt x="868866" y="2457099"/>
                  </a:lnTo>
                  <a:close/>
                </a:path>
                <a:path w="1065529" h="3698875">
                  <a:moveTo>
                    <a:pt x="887575" y="2457099"/>
                  </a:moveTo>
                  <a:lnTo>
                    <a:pt x="879968" y="2457099"/>
                  </a:lnTo>
                  <a:lnTo>
                    <a:pt x="880379" y="2444399"/>
                  </a:lnTo>
                  <a:lnTo>
                    <a:pt x="887438" y="2444399"/>
                  </a:lnTo>
                  <a:lnTo>
                    <a:pt x="887492" y="2449405"/>
                  </a:lnTo>
                  <a:lnTo>
                    <a:pt x="887575" y="2457099"/>
                  </a:lnTo>
                  <a:close/>
                </a:path>
                <a:path w="1065529" h="3698875">
                  <a:moveTo>
                    <a:pt x="903269" y="2457099"/>
                  </a:moveTo>
                  <a:lnTo>
                    <a:pt x="895114" y="2457099"/>
                  </a:lnTo>
                  <a:lnTo>
                    <a:pt x="896348" y="2444399"/>
                  </a:lnTo>
                  <a:lnTo>
                    <a:pt x="903269" y="2457099"/>
                  </a:lnTo>
                  <a:close/>
                </a:path>
                <a:path w="1065529" h="3698875">
                  <a:moveTo>
                    <a:pt x="910191" y="2457099"/>
                  </a:moveTo>
                  <a:lnTo>
                    <a:pt x="908478" y="2457099"/>
                  </a:lnTo>
                  <a:lnTo>
                    <a:pt x="911494" y="2444399"/>
                  </a:lnTo>
                  <a:lnTo>
                    <a:pt x="910191" y="2457099"/>
                  </a:lnTo>
                  <a:close/>
                </a:path>
                <a:path w="1065529" h="3698875">
                  <a:moveTo>
                    <a:pt x="371999" y="2457099"/>
                  </a:moveTo>
                  <a:lnTo>
                    <a:pt x="369463" y="2457099"/>
                  </a:lnTo>
                  <a:lnTo>
                    <a:pt x="370999" y="2449405"/>
                  </a:lnTo>
                  <a:lnTo>
                    <a:pt x="371999" y="2457099"/>
                  </a:lnTo>
                  <a:close/>
                </a:path>
                <a:path w="1065529" h="3698875">
                  <a:moveTo>
                    <a:pt x="328089" y="2469799"/>
                  </a:moveTo>
                  <a:lnTo>
                    <a:pt x="320050" y="2469799"/>
                  </a:lnTo>
                  <a:lnTo>
                    <a:pt x="321901" y="2457099"/>
                  </a:lnTo>
                  <a:lnTo>
                    <a:pt x="324779" y="2457099"/>
                  </a:lnTo>
                  <a:lnTo>
                    <a:pt x="328089" y="2469799"/>
                  </a:lnTo>
                  <a:close/>
                </a:path>
                <a:path w="1065529" h="3698875">
                  <a:moveTo>
                    <a:pt x="383924" y="2469799"/>
                  </a:moveTo>
                  <a:lnTo>
                    <a:pt x="379949" y="2457099"/>
                  </a:lnTo>
                  <a:lnTo>
                    <a:pt x="388036" y="2457099"/>
                  </a:lnTo>
                  <a:lnTo>
                    <a:pt x="383924" y="2469799"/>
                  </a:lnTo>
                  <a:close/>
                </a:path>
                <a:path w="1065529" h="3698875">
                  <a:moveTo>
                    <a:pt x="410377" y="2469799"/>
                  </a:moveTo>
                  <a:lnTo>
                    <a:pt x="402702" y="2469799"/>
                  </a:lnTo>
                  <a:lnTo>
                    <a:pt x="403935" y="2457099"/>
                  </a:lnTo>
                  <a:lnTo>
                    <a:pt x="410377" y="2469799"/>
                  </a:lnTo>
                  <a:close/>
                </a:path>
                <a:path w="1065529" h="3698875">
                  <a:moveTo>
                    <a:pt x="468836" y="2469799"/>
                  </a:moveTo>
                  <a:lnTo>
                    <a:pt x="463628" y="2469799"/>
                  </a:lnTo>
                  <a:lnTo>
                    <a:pt x="466232" y="2457099"/>
                  </a:lnTo>
                  <a:lnTo>
                    <a:pt x="468836" y="2469799"/>
                  </a:lnTo>
                  <a:close/>
                </a:path>
                <a:path w="1065529" h="3698875">
                  <a:moveTo>
                    <a:pt x="485010" y="2469799"/>
                  </a:moveTo>
                  <a:lnTo>
                    <a:pt x="477609" y="2457099"/>
                  </a:lnTo>
                  <a:lnTo>
                    <a:pt x="488848" y="2457099"/>
                  </a:lnTo>
                  <a:lnTo>
                    <a:pt x="485010" y="2469799"/>
                  </a:lnTo>
                  <a:close/>
                </a:path>
                <a:path w="1065529" h="3698875">
                  <a:moveTo>
                    <a:pt x="502349" y="2469799"/>
                  </a:moveTo>
                  <a:lnTo>
                    <a:pt x="498237" y="2469799"/>
                  </a:lnTo>
                  <a:lnTo>
                    <a:pt x="494056" y="2457099"/>
                  </a:lnTo>
                  <a:lnTo>
                    <a:pt x="503651" y="2457099"/>
                  </a:lnTo>
                  <a:lnTo>
                    <a:pt x="502349" y="2469799"/>
                  </a:lnTo>
                  <a:close/>
                </a:path>
                <a:path w="1065529" h="3698875">
                  <a:moveTo>
                    <a:pt x="837272" y="2469799"/>
                  </a:moveTo>
                  <a:lnTo>
                    <a:pt x="833845" y="2469799"/>
                  </a:lnTo>
                  <a:lnTo>
                    <a:pt x="827472" y="2457099"/>
                  </a:lnTo>
                  <a:lnTo>
                    <a:pt x="844674" y="2457099"/>
                  </a:lnTo>
                  <a:lnTo>
                    <a:pt x="837272" y="2469799"/>
                  </a:lnTo>
                  <a:close/>
                </a:path>
                <a:path w="1065529" h="3698875">
                  <a:moveTo>
                    <a:pt x="848991" y="2469799"/>
                  </a:moveTo>
                  <a:lnTo>
                    <a:pt x="842344" y="2469799"/>
                  </a:lnTo>
                  <a:lnTo>
                    <a:pt x="844879" y="2457099"/>
                  </a:lnTo>
                  <a:lnTo>
                    <a:pt x="848991" y="2469799"/>
                  </a:lnTo>
                  <a:close/>
                </a:path>
                <a:path w="1065529" h="3698875">
                  <a:moveTo>
                    <a:pt x="862287" y="2469799"/>
                  </a:moveTo>
                  <a:lnTo>
                    <a:pt x="854954" y="2469799"/>
                  </a:lnTo>
                  <a:lnTo>
                    <a:pt x="856667" y="2457099"/>
                  </a:lnTo>
                  <a:lnTo>
                    <a:pt x="864548" y="2457099"/>
                  </a:lnTo>
                  <a:lnTo>
                    <a:pt x="862287" y="2469799"/>
                  </a:lnTo>
                  <a:close/>
                </a:path>
                <a:path w="1065529" h="3698875">
                  <a:moveTo>
                    <a:pt x="878118" y="2469799"/>
                  </a:moveTo>
                  <a:lnTo>
                    <a:pt x="867906" y="2469799"/>
                  </a:lnTo>
                  <a:lnTo>
                    <a:pt x="869071" y="2457099"/>
                  </a:lnTo>
                  <a:lnTo>
                    <a:pt x="878118" y="2469799"/>
                  </a:lnTo>
                  <a:close/>
                </a:path>
                <a:path w="1065529" h="3698875">
                  <a:moveTo>
                    <a:pt x="897770" y="2469799"/>
                  </a:moveTo>
                  <a:lnTo>
                    <a:pt x="888329" y="2469799"/>
                  </a:lnTo>
                  <a:lnTo>
                    <a:pt x="891756" y="2457099"/>
                  </a:lnTo>
                  <a:lnTo>
                    <a:pt x="898123" y="2457099"/>
                  </a:lnTo>
                  <a:lnTo>
                    <a:pt x="897770" y="2469799"/>
                  </a:lnTo>
                  <a:close/>
                </a:path>
                <a:path w="1065529" h="3698875">
                  <a:moveTo>
                    <a:pt x="344105" y="2482480"/>
                  </a:moveTo>
                  <a:lnTo>
                    <a:pt x="336704" y="2482480"/>
                  </a:lnTo>
                  <a:lnTo>
                    <a:pt x="336499" y="2469799"/>
                  </a:lnTo>
                  <a:lnTo>
                    <a:pt x="343283" y="2469799"/>
                  </a:lnTo>
                  <a:lnTo>
                    <a:pt x="343988" y="2480672"/>
                  </a:lnTo>
                  <a:lnTo>
                    <a:pt x="344105" y="2482480"/>
                  </a:lnTo>
                  <a:close/>
                </a:path>
                <a:path w="1065529" h="3698875">
                  <a:moveTo>
                    <a:pt x="358703" y="2495199"/>
                  </a:moveTo>
                  <a:lnTo>
                    <a:pt x="350411" y="2495199"/>
                  </a:lnTo>
                  <a:lnTo>
                    <a:pt x="349446" y="2485269"/>
                  </a:lnTo>
                  <a:lnTo>
                    <a:pt x="350003" y="2482480"/>
                  </a:lnTo>
                  <a:lnTo>
                    <a:pt x="345752" y="2482480"/>
                  </a:lnTo>
                  <a:lnTo>
                    <a:pt x="346573" y="2469799"/>
                  </a:lnTo>
                  <a:lnTo>
                    <a:pt x="351576" y="2469799"/>
                  </a:lnTo>
                  <a:lnTo>
                    <a:pt x="354392" y="2480672"/>
                  </a:lnTo>
                  <a:lnTo>
                    <a:pt x="358703" y="2495199"/>
                  </a:lnTo>
                  <a:close/>
                </a:path>
                <a:path w="1065529" h="3698875">
                  <a:moveTo>
                    <a:pt x="390780" y="2482480"/>
                  </a:moveTo>
                  <a:lnTo>
                    <a:pt x="386254" y="2469799"/>
                  </a:lnTo>
                  <a:lnTo>
                    <a:pt x="392970" y="2469799"/>
                  </a:lnTo>
                  <a:lnTo>
                    <a:pt x="390780" y="2482480"/>
                  </a:lnTo>
                  <a:close/>
                </a:path>
                <a:path w="1065529" h="3698875">
                  <a:moveTo>
                    <a:pt x="432028" y="2482480"/>
                  </a:moveTo>
                  <a:lnTo>
                    <a:pt x="424090" y="2482480"/>
                  </a:lnTo>
                  <a:lnTo>
                    <a:pt x="427990" y="2469799"/>
                  </a:lnTo>
                  <a:lnTo>
                    <a:pt x="432028" y="2482480"/>
                  </a:lnTo>
                  <a:close/>
                </a:path>
                <a:path w="1065529" h="3698875">
                  <a:moveTo>
                    <a:pt x="448476" y="2482480"/>
                  </a:moveTo>
                  <a:lnTo>
                    <a:pt x="437727" y="2482480"/>
                  </a:lnTo>
                  <a:lnTo>
                    <a:pt x="441217" y="2469799"/>
                  </a:lnTo>
                  <a:lnTo>
                    <a:pt x="444370" y="2469799"/>
                  </a:lnTo>
                  <a:lnTo>
                    <a:pt x="448476" y="2482480"/>
                  </a:lnTo>
                  <a:close/>
                </a:path>
                <a:path w="1065529" h="3698875">
                  <a:moveTo>
                    <a:pt x="805750" y="2482480"/>
                  </a:moveTo>
                  <a:lnTo>
                    <a:pt x="798826" y="2482480"/>
                  </a:lnTo>
                  <a:lnTo>
                    <a:pt x="799716" y="2469799"/>
                  </a:lnTo>
                  <a:lnTo>
                    <a:pt x="807940" y="2469799"/>
                  </a:lnTo>
                  <a:lnTo>
                    <a:pt x="805750" y="2482480"/>
                  </a:lnTo>
                  <a:close/>
                </a:path>
                <a:path w="1065529" h="3698875">
                  <a:moveTo>
                    <a:pt x="893670" y="2482480"/>
                  </a:moveTo>
                  <a:lnTo>
                    <a:pt x="882237" y="2482480"/>
                  </a:lnTo>
                  <a:lnTo>
                    <a:pt x="886822" y="2469799"/>
                  </a:lnTo>
                  <a:lnTo>
                    <a:pt x="890248" y="2469799"/>
                  </a:lnTo>
                  <a:lnTo>
                    <a:pt x="893670" y="2482480"/>
                  </a:lnTo>
                  <a:close/>
                </a:path>
                <a:path w="1065529" h="3698875">
                  <a:moveTo>
                    <a:pt x="908480" y="2482480"/>
                  </a:moveTo>
                  <a:lnTo>
                    <a:pt x="902580" y="2482480"/>
                  </a:lnTo>
                  <a:lnTo>
                    <a:pt x="899980" y="2469799"/>
                  </a:lnTo>
                  <a:lnTo>
                    <a:pt x="909712" y="2469799"/>
                  </a:lnTo>
                  <a:lnTo>
                    <a:pt x="908480" y="2482480"/>
                  </a:lnTo>
                  <a:close/>
                </a:path>
                <a:path w="1065529" h="3698875">
                  <a:moveTo>
                    <a:pt x="307440" y="2495199"/>
                  </a:moveTo>
                  <a:lnTo>
                    <a:pt x="295927" y="2495199"/>
                  </a:lnTo>
                  <a:lnTo>
                    <a:pt x="297574" y="2482480"/>
                  </a:lnTo>
                  <a:lnTo>
                    <a:pt x="302773" y="2482480"/>
                  </a:lnTo>
                  <a:lnTo>
                    <a:pt x="307440" y="2495199"/>
                  </a:lnTo>
                  <a:close/>
                </a:path>
                <a:path w="1065529" h="3698875">
                  <a:moveTo>
                    <a:pt x="322586" y="2495199"/>
                  </a:moveTo>
                  <a:lnTo>
                    <a:pt x="315869" y="2495199"/>
                  </a:lnTo>
                  <a:lnTo>
                    <a:pt x="317320" y="2482480"/>
                  </a:lnTo>
                  <a:lnTo>
                    <a:pt x="320575" y="2482480"/>
                  </a:lnTo>
                  <a:lnTo>
                    <a:pt x="322586" y="2495199"/>
                  </a:lnTo>
                  <a:close/>
                </a:path>
                <a:path w="1065529" h="3698875">
                  <a:moveTo>
                    <a:pt x="333620" y="2495199"/>
                  </a:moveTo>
                  <a:lnTo>
                    <a:pt x="329302" y="2495199"/>
                  </a:lnTo>
                  <a:lnTo>
                    <a:pt x="328341" y="2482480"/>
                  </a:lnTo>
                  <a:lnTo>
                    <a:pt x="336366" y="2482480"/>
                  </a:lnTo>
                  <a:lnTo>
                    <a:pt x="333620" y="2495199"/>
                  </a:lnTo>
                  <a:close/>
                </a:path>
                <a:path w="1065529" h="3698875">
                  <a:moveTo>
                    <a:pt x="347464" y="2495199"/>
                  </a:moveTo>
                  <a:lnTo>
                    <a:pt x="343763" y="2495199"/>
                  </a:lnTo>
                  <a:lnTo>
                    <a:pt x="339988" y="2482480"/>
                  </a:lnTo>
                  <a:lnTo>
                    <a:pt x="349175" y="2482480"/>
                  </a:lnTo>
                  <a:lnTo>
                    <a:pt x="349446" y="2485269"/>
                  </a:lnTo>
                  <a:lnTo>
                    <a:pt x="347464" y="2495199"/>
                  </a:lnTo>
                  <a:close/>
                </a:path>
                <a:path w="1065529" h="3698875">
                  <a:moveTo>
                    <a:pt x="349446" y="2485269"/>
                  </a:moveTo>
                  <a:lnTo>
                    <a:pt x="349175" y="2482480"/>
                  </a:lnTo>
                  <a:lnTo>
                    <a:pt x="350003" y="2482480"/>
                  </a:lnTo>
                  <a:lnTo>
                    <a:pt x="349446" y="2485269"/>
                  </a:lnTo>
                  <a:close/>
                </a:path>
                <a:path w="1065529" h="3698875">
                  <a:moveTo>
                    <a:pt x="376179" y="2495199"/>
                  </a:moveTo>
                  <a:lnTo>
                    <a:pt x="367669" y="2495199"/>
                  </a:lnTo>
                  <a:lnTo>
                    <a:pt x="372460" y="2482480"/>
                  </a:lnTo>
                  <a:lnTo>
                    <a:pt x="376787" y="2482480"/>
                  </a:lnTo>
                  <a:lnTo>
                    <a:pt x="376179" y="2495199"/>
                  </a:lnTo>
                  <a:close/>
                </a:path>
                <a:path w="1065529" h="3698875">
                  <a:moveTo>
                    <a:pt x="390779" y="2495199"/>
                  </a:moveTo>
                  <a:lnTo>
                    <a:pt x="385037" y="2495199"/>
                  </a:lnTo>
                  <a:lnTo>
                    <a:pt x="379930" y="2482480"/>
                  </a:lnTo>
                  <a:lnTo>
                    <a:pt x="390983" y="2482480"/>
                  </a:lnTo>
                  <a:lnTo>
                    <a:pt x="390779" y="2495199"/>
                  </a:lnTo>
                  <a:close/>
                </a:path>
                <a:path w="1065529" h="3698875">
                  <a:moveTo>
                    <a:pt x="436420" y="2495199"/>
                  </a:moveTo>
                  <a:lnTo>
                    <a:pt x="426071" y="2495199"/>
                  </a:lnTo>
                  <a:lnTo>
                    <a:pt x="429709" y="2482480"/>
                  </a:lnTo>
                  <a:lnTo>
                    <a:pt x="433606" y="2482480"/>
                  </a:lnTo>
                  <a:lnTo>
                    <a:pt x="436420" y="2495199"/>
                  </a:lnTo>
                  <a:close/>
                </a:path>
                <a:path w="1065529" h="3698875">
                  <a:moveTo>
                    <a:pt x="444850" y="2495199"/>
                  </a:moveTo>
                  <a:lnTo>
                    <a:pt x="441629" y="2495199"/>
                  </a:lnTo>
                  <a:lnTo>
                    <a:pt x="440050" y="2482480"/>
                  </a:lnTo>
                  <a:lnTo>
                    <a:pt x="450409" y="2482480"/>
                  </a:lnTo>
                  <a:lnTo>
                    <a:pt x="444850" y="2495199"/>
                  </a:lnTo>
                  <a:close/>
                </a:path>
                <a:path w="1065529" h="3698875">
                  <a:moveTo>
                    <a:pt x="819933" y="2495199"/>
                  </a:moveTo>
                  <a:lnTo>
                    <a:pt x="813833" y="2495199"/>
                  </a:lnTo>
                  <a:lnTo>
                    <a:pt x="818175" y="2482480"/>
                  </a:lnTo>
                  <a:lnTo>
                    <a:pt x="819933" y="2495199"/>
                  </a:lnTo>
                  <a:close/>
                </a:path>
                <a:path w="1065529" h="3698875">
                  <a:moveTo>
                    <a:pt x="860505" y="2495199"/>
                  </a:moveTo>
                  <a:lnTo>
                    <a:pt x="852623" y="2495199"/>
                  </a:lnTo>
                  <a:lnTo>
                    <a:pt x="858046" y="2482480"/>
                  </a:lnTo>
                  <a:lnTo>
                    <a:pt x="860505" y="2495199"/>
                  </a:lnTo>
                  <a:close/>
                </a:path>
                <a:path w="1065529" h="3698875">
                  <a:moveTo>
                    <a:pt x="884560" y="2495199"/>
                  </a:moveTo>
                  <a:lnTo>
                    <a:pt x="879214" y="2495199"/>
                  </a:lnTo>
                  <a:lnTo>
                    <a:pt x="881450" y="2482480"/>
                  </a:lnTo>
                  <a:lnTo>
                    <a:pt x="886378" y="2482480"/>
                  </a:lnTo>
                  <a:lnTo>
                    <a:pt x="884560" y="2495199"/>
                  </a:lnTo>
                  <a:close/>
                </a:path>
                <a:path w="1065529" h="3698875">
                  <a:moveTo>
                    <a:pt x="905599" y="2495199"/>
                  </a:moveTo>
                  <a:lnTo>
                    <a:pt x="897307" y="2495199"/>
                  </a:lnTo>
                  <a:lnTo>
                    <a:pt x="898748" y="2482480"/>
                  </a:lnTo>
                  <a:lnTo>
                    <a:pt x="906698" y="2482480"/>
                  </a:lnTo>
                  <a:lnTo>
                    <a:pt x="905599" y="2495199"/>
                  </a:lnTo>
                  <a:close/>
                </a:path>
                <a:path w="1065529" h="3698875">
                  <a:moveTo>
                    <a:pt x="282768" y="2507899"/>
                  </a:moveTo>
                  <a:lnTo>
                    <a:pt x="284756" y="2495199"/>
                  </a:lnTo>
                  <a:lnTo>
                    <a:pt x="285441" y="2495199"/>
                  </a:lnTo>
                  <a:lnTo>
                    <a:pt x="282768" y="2507899"/>
                  </a:lnTo>
                  <a:close/>
                </a:path>
                <a:path w="1065529" h="3698875">
                  <a:moveTo>
                    <a:pt x="312238" y="2507899"/>
                  </a:moveTo>
                  <a:lnTo>
                    <a:pt x="304562" y="2507899"/>
                  </a:lnTo>
                  <a:lnTo>
                    <a:pt x="310387" y="2495199"/>
                  </a:lnTo>
                  <a:lnTo>
                    <a:pt x="312238" y="2507899"/>
                  </a:lnTo>
                  <a:close/>
                </a:path>
                <a:path w="1065529" h="3698875">
                  <a:moveTo>
                    <a:pt x="326013" y="2507899"/>
                  </a:moveTo>
                  <a:lnTo>
                    <a:pt x="322380" y="2507899"/>
                  </a:lnTo>
                  <a:lnTo>
                    <a:pt x="321627" y="2495199"/>
                  </a:lnTo>
                  <a:lnTo>
                    <a:pt x="327795" y="2495199"/>
                  </a:lnTo>
                  <a:lnTo>
                    <a:pt x="326013" y="2507899"/>
                  </a:lnTo>
                  <a:close/>
                </a:path>
                <a:path w="1065529" h="3698875">
                  <a:moveTo>
                    <a:pt x="340199" y="2507899"/>
                  </a:moveTo>
                  <a:lnTo>
                    <a:pt x="334031" y="2507899"/>
                  </a:lnTo>
                  <a:lnTo>
                    <a:pt x="338486" y="2495199"/>
                  </a:lnTo>
                  <a:lnTo>
                    <a:pt x="340199" y="2507899"/>
                  </a:lnTo>
                  <a:close/>
                </a:path>
                <a:path w="1065529" h="3698875">
                  <a:moveTo>
                    <a:pt x="354660" y="2507899"/>
                  </a:moveTo>
                  <a:lnTo>
                    <a:pt x="343686" y="2507899"/>
                  </a:lnTo>
                  <a:lnTo>
                    <a:pt x="340791" y="2495199"/>
                  </a:lnTo>
                  <a:lnTo>
                    <a:pt x="357058" y="2495199"/>
                  </a:lnTo>
                  <a:lnTo>
                    <a:pt x="354660" y="2507899"/>
                  </a:lnTo>
                  <a:close/>
                </a:path>
                <a:path w="1065529" h="3698875">
                  <a:moveTo>
                    <a:pt x="370628" y="2507899"/>
                  </a:moveTo>
                  <a:lnTo>
                    <a:pt x="369120" y="2507899"/>
                  </a:lnTo>
                  <a:lnTo>
                    <a:pt x="367476" y="2495199"/>
                  </a:lnTo>
                  <a:lnTo>
                    <a:pt x="374039" y="2495199"/>
                  </a:lnTo>
                  <a:lnTo>
                    <a:pt x="370628" y="2507899"/>
                  </a:lnTo>
                  <a:close/>
                </a:path>
                <a:path w="1065529" h="3698875">
                  <a:moveTo>
                    <a:pt x="393381" y="2507899"/>
                  </a:moveTo>
                  <a:lnTo>
                    <a:pt x="388447" y="2507899"/>
                  </a:lnTo>
                  <a:lnTo>
                    <a:pt x="385371" y="2495199"/>
                  </a:lnTo>
                  <a:lnTo>
                    <a:pt x="392148" y="2495199"/>
                  </a:lnTo>
                  <a:lnTo>
                    <a:pt x="393381" y="2507899"/>
                  </a:lnTo>
                  <a:close/>
                </a:path>
                <a:path w="1065529" h="3698875">
                  <a:moveTo>
                    <a:pt x="393381" y="2507899"/>
                  </a:moveTo>
                  <a:lnTo>
                    <a:pt x="392148" y="2495199"/>
                  </a:lnTo>
                  <a:lnTo>
                    <a:pt x="392696" y="2495199"/>
                  </a:lnTo>
                  <a:lnTo>
                    <a:pt x="393381" y="2507899"/>
                  </a:lnTo>
                  <a:close/>
                </a:path>
                <a:path w="1065529" h="3698875">
                  <a:moveTo>
                    <a:pt x="401263" y="2507899"/>
                  </a:moveTo>
                  <a:lnTo>
                    <a:pt x="393381" y="2507899"/>
                  </a:lnTo>
                  <a:lnTo>
                    <a:pt x="392696" y="2495199"/>
                  </a:lnTo>
                  <a:lnTo>
                    <a:pt x="400920" y="2495199"/>
                  </a:lnTo>
                  <a:lnTo>
                    <a:pt x="401263" y="2507899"/>
                  </a:lnTo>
                  <a:close/>
                </a:path>
                <a:path w="1065529" h="3698875">
                  <a:moveTo>
                    <a:pt x="408801" y="2507899"/>
                  </a:moveTo>
                  <a:lnTo>
                    <a:pt x="406128" y="2495199"/>
                  </a:lnTo>
                  <a:lnTo>
                    <a:pt x="415860" y="2495199"/>
                  </a:lnTo>
                  <a:lnTo>
                    <a:pt x="408801" y="2507899"/>
                  </a:lnTo>
                  <a:close/>
                </a:path>
                <a:path w="1065529" h="3698875">
                  <a:moveTo>
                    <a:pt x="852075" y="2507899"/>
                  </a:moveTo>
                  <a:lnTo>
                    <a:pt x="846044" y="2507899"/>
                  </a:lnTo>
                  <a:lnTo>
                    <a:pt x="847758" y="2495199"/>
                  </a:lnTo>
                  <a:lnTo>
                    <a:pt x="853240" y="2495199"/>
                  </a:lnTo>
                  <a:lnTo>
                    <a:pt x="852075" y="2507899"/>
                  </a:lnTo>
                  <a:close/>
                </a:path>
                <a:path w="1065529" h="3698875">
                  <a:moveTo>
                    <a:pt x="874211" y="2507899"/>
                  </a:moveTo>
                  <a:lnTo>
                    <a:pt x="867701" y="2495199"/>
                  </a:lnTo>
                  <a:lnTo>
                    <a:pt x="875514" y="2495199"/>
                  </a:lnTo>
                  <a:lnTo>
                    <a:pt x="874211" y="2507899"/>
                  </a:lnTo>
                  <a:close/>
                </a:path>
                <a:path w="1065529" h="3698875">
                  <a:moveTo>
                    <a:pt x="898199" y="2507899"/>
                  </a:moveTo>
                  <a:lnTo>
                    <a:pt x="892853" y="2507899"/>
                  </a:lnTo>
                  <a:lnTo>
                    <a:pt x="892644" y="2495199"/>
                  </a:lnTo>
                  <a:lnTo>
                    <a:pt x="900049" y="2495199"/>
                  </a:lnTo>
                  <a:lnTo>
                    <a:pt x="898199" y="2507899"/>
                  </a:lnTo>
                  <a:close/>
                </a:path>
                <a:path w="1065529" h="3698875">
                  <a:moveTo>
                    <a:pt x="906482" y="2507899"/>
                  </a:moveTo>
                  <a:lnTo>
                    <a:pt x="900871" y="2507899"/>
                  </a:lnTo>
                  <a:lnTo>
                    <a:pt x="901351" y="2495199"/>
                  </a:lnTo>
                  <a:lnTo>
                    <a:pt x="904984" y="2495199"/>
                  </a:lnTo>
                  <a:lnTo>
                    <a:pt x="906482" y="2507899"/>
                  </a:lnTo>
                  <a:close/>
                </a:path>
                <a:path w="1065529" h="3698875">
                  <a:moveTo>
                    <a:pt x="305179" y="2520599"/>
                  </a:moveTo>
                  <a:lnTo>
                    <a:pt x="294282" y="2520599"/>
                  </a:lnTo>
                  <a:lnTo>
                    <a:pt x="296544" y="2507899"/>
                  </a:lnTo>
                  <a:lnTo>
                    <a:pt x="299696" y="2507899"/>
                  </a:lnTo>
                  <a:lnTo>
                    <a:pt x="305179" y="2520599"/>
                  </a:lnTo>
                  <a:close/>
                </a:path>
                <a:path w="1065529" h="3698875">
                  <a:moveTo>
                    <a:pt x="314773" y="2520599"/>
                  </a:moveTo>
                  <a:lnTo>
                    <a:pt x="306481" y="2520599"/>
                  </a:lnTo>
                  <a:lnTo>
                    <a:pt x="306961" y="2507899"/>
                  </a:lnTo>
                  <a:lnTo>
                    <a:pt x="315253" y="2507899"/>
                  </a:lnTo>
                  <a:lnTo>
                    <a:pt x="314773" y="2520599"/>
                  </a:lnTo>
                  <a:close/>
                </a:path>
                <a:path w="1065529" h="3698875">
                  <a:moveTo>
                    <a:pt x="323271" y="2520599"/>
                  </a:moveTo>
                  <a:lnTo>
                    <a:pt x="315390" y="2520599"/>
                  </a:lnTo>
                  <a:lnTo>
                    <a:pt x="321627" y="2507899"/>
                  </a:lnTo>
                  <a:lnTo>
                    <a:pt x="323271" y="2520599"/>
                  </a:lnTo>
                  <a:close/>
                </a:path>
                <a:path w="1065529" h="3698875">
                  <a:moveTo>
                    <a:pt x="341502" y="2520599"/>
                  </a:moveTo>
                  <a:lnTo>
                    <a:pt x="331290" y="2520599"/>
                  </a:lnTo>
                  <a:lnTo>
                    <a:pt x="334374" y="2507899"/>
                  </a:lnTo>
                  <a:lnTo>
                    <a:pt x="341502" y="2520599"/>
                  </a:lnTo>
                  <a:close/>
                </a:path>
                <a:path w="1065529" h="3698875">
                  <a:moveTo>
                    <a:pt x="350961" y="2520599"/>
                  </a:moveTo>
                  <a:lnTo>
                    <a:pt x="344311" y="2520599"/>
                  </a:lnTo>
                  <a:lnTo>
                    <a:pt x="344448" y="2507899"/>
                  </a:lnTo>
                  <a:lnTo>
                    <a:pt x="351644" y="2507899"/>
                  </a:lnTo>
                  <a:lnTo>
                    <a:pt x="350961" y="2520599"/>
                  </a:lnTo>
                  <a:close/>
                </a:path>
                <a:path w="1065529" h="3698875">
                  <a:moveTo>
                    <a:pt x="366173" y="2520599"/>
                  </a:moveTo>
                  <a:lnTo>
                    <a:pt x="359149" y="2520599"/>
                  </a:lnTo>
                  <a:lnTo>
                    <a:pt x="362327" y="2507899"/>
                  </a:lnTo>
                  <a:lnTo>
                    <a:pt x="366173" y="2520599"/>
                  </a:lnTo>
                  <a:close/>
                </a:path>
                <a:path w="1065529" h="3698875">
                  <a:moveTo>
                    <a:pt x="374192" y="2520599"/>
                  </a:moveTo>
                  <a:lnTo>
                    <a:pt x="372890" y="2507899"/>
                  </a:lnTo>
                  <a:lnTo>
                    <a:pt x="380292" y="2507899"/>
                  </a:lnTo>
                  <a:lnTo>
                    <a:pt x="374192" y="2520599"/>
                  </a:lnTo>
                  <a:close/>
                </a:path>
                <a:path w="1065529" h="3698875">
                  <a:moveTo>
                    <a:pt x="416203" y="2520599"/>
                  </a:moveTo>
                  <a:lnTo>
                    <a:pt x="407156" y="2507899"/>
                  </a:lnTo>
                  <a:lnTo>
                    <a:pt x="417985" y="2507899"/>
                  </a:lnTo>
                  <a:lnTo>
                    <a:pt x="416203" y="2520599"/>
                  </a:lnTo>
                  <a:close/>
                </a:path>
                <a:path w="1065529" h="3698875">
                  <a:moveTo>
                    <a:pt x="441564" y="2520599"/>
                  </a:moveTo>
                  <a:lnTo>
                    <a:pt x="437516" y="2520599"/>
                  </a:lnTo>
                  <a:lnTo>
                    <a:pt x="440493" y="2507899"/>
                  </a:lnTo>
                  <a:lnTo>
                    <a:pt x="442314" y="2507899"/>
                  </a:lnTo>
                  <a:lnTo>
                    <a:pt x="441564" y="2520599"/>
                  </a:lnTo>
                  <a:close/>
                </a:path>
                <a:path w="1065529" h="3698875">
                  <a:moveTo>
                    <a:pt x="467534" y="2520599"/>
                  </a:moveTo>
                  <a:lnTo>
                    <a:pt x="462188" y="2520599"/>
                  </a:lnTo>
                  <a:lnTo>
                    <a:pt x="465067" y="2507899"/>
                  </a:lnTo>
                  <a:lnTo>
                    <a:pt x="467534" y="2520599"/>
                  </a:lnTo>
                  <a:close/>
                </a:path>
                <a:path w="1065529" h="3698875">
                  <a:moveTo>
                    <a:pt x="474319" y="2520599"/>
                  </a:moveTo>
                  <a:lnTo>
                    <a:pt x="471015" y="2520599"/>
                  </a:lnTo>
                  <a:lnTo>
                    <a:pt x="468905" y="2507899"/>
                  </a:lnTo>
                  <a:lnTo>
                    <a:pt x="475516" y="2507899"/>
                  </a:lnTo>
                  <a:lnTo>
                    <a:pt x="474319" y="2520599"/>
                  </a:lnTo>
                  <a:close/>
                </a:path>
                <a:path w="1065529" h="3698875">
                  <a:moveTo>
                    <a:pt x="817054" y="2520599"/>
                  </a:moveTo>
                  <a:lnTo>
                    <a:pt x="805747" y="2520599"/>
                  </a:lnTo>
                  <a:lnTo>
                    <a:pt x="806706" y="2507899"/>
                  </a:lnTo>
                  <a:lnTo>
                    <a:pt x="817054" y="2520599"/>
                  </a:lnTo>
                  <a:close/>
                </a:path>
                <a:path w="1065529" h="3698875">
                  <a:moveTo>
                    <a:pt x="883806" y="2520599"/>
                  </a:moveTo>
                  <a:lnTo>
                    <a:pt x="881339" y="2520599"/>
                  </a:lnTo>
                  <a:lnTo>
                    <a:pt x="880448" y="2507899"/>
                  </a:lnTo>
                  <a:lnTo>
                    <a:pt x="891961" y="2507899"/>
                  </a:lnTo>
                  <a:lnTo>
                    <a:pt x="883806" y="2520599"/>
                  </a:lnTo>
                  <a:close/>
                </a:path>
                <a:path w="1065529" h="3698875">
                  <a:moveTo>
                    <a:pt x="900940" y="2520599"/>
                  </a:moveTo>
                  <a:lnTo>
                    <a:pt x="896417" y="2520599"/>
                  </a:lnTo>
                  <a:lnTo>
                    <a:pt x="897376" y="2507899"/>
                  </a:lnTo>
                  <a:lnTo>
                    <a:pt x="907313" y="2507899"/>
                  </a:lnTo>
                  <a:lnTo>
                    <a:pt x="900940" y="2520599"/>
                  </a:lnTo>
                  <a:close/>
                </a:path>
                <a:path w="1065529" h="3698875">
                  <a:moveTo>
                    <a:pt x="296886" y="2533299"/>
                  </a:moveTo>
                  <a:lnTo>
                    <a:pt x="289347" y="2533299"/>
                  </a:lnTo>
                  <a:lnTo>
                    <a:pt x="288114" y="2520599"/>
                  </a:lnTo>
                  <a:lnTo>
                    <a:pt x="295447" y="2520599"/>
                  </a:lnTo>
                  <a:lnTo>
                    <a:pt x="296886" y="2533299"/>
                  </a:lnTo>
                  <a:close/>
                </a:path>
                <a:path w="1065529" h="3698875">
                  <a:moveTo>
                    <a:pt x="313882" y="2533299"/>
                  </a:moveTo>
                  <a:lnTo>
                    <a:pt x="304973" y="2533299"/>
                  </a:lnTo>
                  <a:lnTo>
                    <a:pt x="312032" y="2520599"/>
                  </a:lnTo>
                  <a:lnTo>
                    <a:pt x="313882" y="2533299"/>
                  </a:lnTo>
                  <a:close/>
                </a:path>
                <a:path w="1065529" h="3698875">
                  <a:moveTo>
                    <a:pt x="331633" y="2533299"/>
                  </a:moveTo>
                  <a:lnTo>
                    <a:pt x="323135" y="2533299"/>
                  </a:lnTo>
                  <a:lnTo>
                    <a:pt x="321215" y="2520599"/>
                  </a:lnTo>
                  <a:lnTo>
                    <a:pt x="328275" y="2520599"/>
                  </a:lnTo>
                  <a:lnTo>
                    <a:pt x="331633" y="2533299"/>
                  </a:lnTo>
                  <a:close/>
                </a:path>
                <a:path w="1065529" h="3698875">
                  <a:moveTo>
                    <a:pt x="353358" y="2533299"/>
                  </a:moveTo>
                  <a:lnTo>
                    <a:pt x="348629" y="2520599"/>
                  </a:lnTo>
                  <a:lnTo>
                    <a:pt x="357196" y="2520599"/>
                  </a:lnTo>
                  <a:lnTo>
                    <a:pt x="353358" y="2533299"/>
                  </a:lnTo>
                  <a:close/>
                </a:path>
                <a:path w="1065529" h="3698875">
                  <a:moveTo>
                    <a:pt x="370491" y="2533299"/>
                  </a:moveTo>
                  <a:lnTo>
                    <a:pt x="363295" y="2533299"/>
                  </a:lnTo>
                  <a:lnTo>
                    <a:pt x="369189" y="2520599"/>
                  </a:lnTo>
                  <a:lnTo>
                    <a:pt x="370491" y="2533299"/>
                  </a:lnTo>
                  <a:close/>
                </a:path>
                <a:path w="1065529" h="3698875">
                  <a:moveTo>
                    <a:pt x="378578" y="2533299"/>
                  </a:moveTo>
                  <a:lnTo>
                    <a:pt x="374123" y="2533299"/>
                  </a:lnTo>
                  <a:lnTo>
                    <a:pt x="371861" y="2520599"/>
                  </a:lnTo>
                  <a:lnTo>
                    <a:pt x="381525" y="2520599"/>
                  </a:lnTo>
                  <a:lnTo>
                    <a:pt x="378578" y="2533299"/>
                  </a:lnTo>
                  <a:close/>
                </a:path>
                <a:path w="1065529" h="3698875">
                  <a:moveTo>
                    <a:pt x="405237" y="2533299"/>
                  </a:moveTo>
                  <a:lnTo>
                    <a:pt x="402222" y="2520599"/>
                  </a:lnTo>
                  <a:lnTo>
                    <a:pt x="409418" y="2520599"/>
                  </a:lnTo>
                  <a:lnTo>
                    <a:pt x="405237" y="2533299"/>
                  </a:lnTo>
                  <a:close/>
                </a:path>
                <a:path w="1065529" h="3698875">
                  <a:moveTo>
                    <a:pt x="420110" y="2533299"/>
                  </a:moveTo>
                  <a:lnTo>
                    <a:pt x="415038" y="2533299"/>
                  </a:lnTo>
                  <a:lnTo>
                    <a:pt x="419767" y="2520599"/>
                  </a:lnTo>
                  <a:lnTo>
                    <a:pt x="420110" y="2533299"/>
                  </a:lnTo>
                  <a:close/>
                </a:path>
                <a:path w="1065529" h="3698875">
                  <a:moveTo>
                    <a:pt x="830004" y="2533299"/>
                  </a:moveTo>
                  <a:lnTo>
                    <a:pt x="824721" y="2533299"/>
                  </a:lnTo>
                  <a:lnTo>
                    <a:pt x="827806" y="2520599"/>
                  </a:lnTo>
                  <a:lnTo>
                    <a:pt x="830004" y="2533299"/>
                  </a:lnTo>
                  <a:close/>
                </a:path>
                <a:path w="1065529" h="3698875">
                  <a:moveTo>
                    <a:pt x="859134" y="2533299"/>
                  </a:moveTo>
                  <a:lnTo>
                    <a:pt x="853583" y="2533299"/>
                  </a:lnTo>
                  <a:lnTo>
                    <a:pt x="852418" y="2520599"/>
                  </a:lnTo>
                  <a:lnTo>
                    <a:pt x="858860" y="2520599"/>
                  </a:lnTo>
                  <a:lnTo>
                    <a:pt x="859134" y="2533299"/>
                  </a:lnTo>
                  <a:close/>
                </a:path>
                <a:path w="1065529" h="3698875">
                  <a:moveTo>
                    <a:pt x="887575" y="2533299"/>
                  </a:moveTo>
                  <a:lnTo>
                    <a:pt x="883395" y="2533299"/>
                  </a:lnTo>
                  <a:lnTo>
                    <a:pt x="879352" y="2520599"/>
                  </a:lnTo>
                  <a:lnTo>
                    <a:pt x="892578" y="2520599"/>
                  </a:lnTo>
                  <a:lnTo>
                    <a:pt x="887575" y="2533299"/>
                  </a:lnTo>
                  <a:close/>
                </a:path>
                <a:path w="1065529" h="3698875">
                  <a:moveTo>
                    <a:pt x="278451" y="2545999"/>
                  </a:moveTo>
                  <a:lnTo>
                    <a:pt x="276669" y="2533299"/>
                  </a:lnTo>
                  <a:lnTo>
                    <a:pt x="280438" y="2533299"/>
                  </a:lnTo>
                  <a:lnTo>
                    <a:pt x="279827" y="2543592"/>
                  </a:lnTo>
                  <a:lnTo>
                    <a:pt x="278451" y="2545999"/>
                  </a:lnTo>
                  <a:close/>
                </a:path>
                <a:path w="1065529" h="3698875">
                  <a:moveTo>
                    <a:pt x="279827" y="2543592"/>
                  </a:moveTo>
                  <a:lnTo>
                    <a:pt x="280438" y="2533299"/>
                  </a:lnTo>
                  <a:lnTo>
                    <a:pt x="285715" y="2533299"/>
                  </a:lnTo>
                  <a:lnTo>
                    <a:pt x="279827" y="2543592"/>
                  </a:lnTo>
                  <a:close/>
                </a:path>
                <a:path w="1065529" h="3698875">
                  <a:moveTo>
                    <a:pt x="285921" y="2545999"/>
                  </a:moveTo>
                  <a:lnTo>
                    <a:pt x="279684" y="2545999"/>
                  </a:lnTo>
                  <a:lnTo>
                    <a:pt x="279827" y="2543592"/>
                  </a:lnTo>
                  <a:lnTo>
                    <a:pt x="285715" y="2533299"/>
                  </a:lnTo>
                  <a:lnTo>
                    <a:pt x="286812" y="2533299"/>
                  </a:lnTo>
                  <a:lnTo>
                    <a:pt x="285921" y="2545999"/>
                  </a:lnTo>
                  <a:close/>
                </a:path>
                <a:path w="1065529" h="3698875">
                  <a:moveTo>
                    <a:pt x="306207" y="2545999"/>
                  </a:moveTo>
                  <a:lnTo>
                    <a:pt x="296201" y="2545999"/>
                  </a:lnTo>
                  <a:lnTo>
                    <a:pt x="299216" y="2533299"/>
                  </a:lnTo>
                  <a:lnTo>
                    <a:pt x="304630" y="2533299"/>
                  </a:lnTo>
                  <a:lnTo>
                    <a:pt x="306207" y="2545999"/>
                  </a:lnTo>
                  <a:close/>
                </a:path>
                <a:path w="1065529" h="3698875">
                  <a:moveTo>
                    <a:pt x="314842" y="2545999"/>
                  </a:moveTo>
                  <a:lnTo>
                    <a:pt x="306686" y="2545999"/>
                  </a:lnTo>
                  <a:lnTo>
                    <a:pt x="312306" y="2533299"/>
                  </a:lnTo>
                  <a:lnTo>
                    <a:pt x="314842" y="2545999"/>
                  </a:lnTo>
                  <a:close/>
                </a:path>
                <a:path w="1065529" h="3698875">
                  <a:moveTo>
                    <a:pt x="332082" y="2545999"/>
                  </a:moveTo>
                  <a:lnTo>
                    <a:pt x="323567" y="2545999"/>
                  </a:lnTo>
                  <a:lnTo>
                    <a:pt x="328960" y="2533299"/>
                  </a:lnTo>
                  <a:lnTo>
                    <a:pt x="336019" y="2533299"/>
                  </a:lnTo>
                  <a:lnTo>
                    <a:pt x="332082" y="2545999"/>
                  </a:lnTo>
                  <a:close/>
                </a:path>
                <a:path w="1065529" h="3698875">
                  <a:moveTo>
                    <a:pt x="377070" y="2545999"/>
                  </a:moveTo>
                  <a:lnTo>
                    <a:pt x="369806" y="2545999"/>
                  </a:lnTo>
                  <a:lnTo>
                    <a:pt x="369874" y="2533299"/>
                  </a:lnTo>
                  <a:lnTo>
                    <a:pt x="379502" y="2533299"/>
                  </a:lnTo>
                  <a:lnTo>
                    <a:pt x="377070" y="2545999"/>
                  </a:lnTo>
                  <a:close/>
                </a:path>
                <a:path w="1065529" h="3698875">
                  <a:moveTo>
                    <a:pt x="402291" y="2545999"/>
                  </a:moveTo>
                  <a:lnTo>
                    <a:pt x="390571" y="2545999"/>
                  </a:lnTo>
                  <a:lnTo>
                    <a:pt x="393518" y="2533299"/>
                  </a:lnTo>
                  <a:lnTo>
                    <a:pt x="396602" y="2533299"/>
                  </a:lnTo>
                  <a:lnTo>
                    <a:pt x="402291" y="2545999"/>
                  </a:lnTo>
                  <a:close/>
                </a:path>
                <a:path w="1065529" h="3698875">
                  <a:moveTo>
                    <a:pt x="428059" y="2545999"/>
                  </a:moveTo>
                  <a:lnTo>
                    <a:pt x="420726" y="2545999"/>
                  </a:lnTo>
                  <a:lnTo>
                    <a:pt x="418327" y="2533299"/>
                  </a:lnTo>
                  <a:lnTo>
                    <a:pt x="424838" y="2533299"/>
                  </a:lnTo>
                  <a:lnTo>
                    <a:pt x="428059" y="2545999"/>
                  </a:lnTo>
                  <a:close/>
                </a:path>
                <a:path w="1065529" h="3698875">
                  <a:moveTo>
                    <a:pt x="822469" y="2545999"/>
                  </a:moveTo>
                  <a:lnTo>
                    <a:pt x="813628" y="2545999"/>
                  </a:lnTo>
                  <a:lnTo>
                    <a:pt x="814313" y="2533299"/>
                  </a:lnTo>
                  <a:lnTo>
                    <a:pt x="822469" y="2545999"/>
                  </a:lnTo>
                  <a:close/>
                </a:path>
                <a:path w="1065529" h="3698875">
                  <a:moveTo>
                    <a:pt x="861258" y="2545999"/>
                  </a:moveTo>
                  <a:lnTo>
                    <a:pt x="851801" y="2545999"/>
                  </a:lnTo>
                  <a:lnTo>
                    <a:pt x="849745" y="2533299"/>
                  </a:lnTo>
                  <a:lnTo>
                    <a:pt x="857626" y="2533299"/>
                  </a:lnTo>
                  <a:lnTo>
                    <a:pt x="861258" y="2545999"/>
                  </a:lnTo>
                  <a:close/>
                </a:path>
                <a:path w="1065529" h="3698875">
                  <a:moveTo>
                    <a:pt x="875856" y="2545999"/>
                  </a:moveTo>
                  <a:lnTo>
                    <a:pt x="869483" y="2545999"/>
                  </a:lnTo>
                  <a:lnTo>
                    <a:pt x="870374" y="2533299"/>
                  </a:lnTo>
                  <a:lnTo>
                    <a:pt x="878118" y="2533299"/>
                  </a:lnTo>
                  <a:lnTo>
                    <a:pt x="875856" y="2545999"/>
                  </a:lnTo>
                  <a:close/>
                </a:path>
                <a:path w="1065529" h="3698875">
                  <a:moveTo>
                    <a:pt x="294830" y="2558699"/>
                  </a:moveTo>
                  <a:lnTo>
                    <a:pt x="284070" y="2558699"/>
                  </a:lnTo>
                  <a:lnTo>
                    <a:pt x="285784" y="2545999"/>
                  </a:lnTo>
                  <a:lnTo>
                    <a:pt x="289827" y="2545999"/>
                  </a:lnTo>
                  <a:lnTo>
                    <a:pt x="294830" y="2558699"/>
                  </a:lnTo>
                  <a:close/>
                </a:path>
                <a:path w="1065529" h="3698875">
                  <a:moveTo>
                    <a:pt x="320804" y="2558699"/>
                  </a:moveTo>
                  <a:lnTo>
                    <a:pt x="317652" y="2545999"/>
                  </a:lnTo>
                  <a:lnTo>
                    <a:pt x="322654" y="2545999"/>
                  </a:lnTo>
                  <a:lnTo>
                    <a:pt x="320804" y="2558699"/>
                  </a:lnTo>
                  <a:close/>
                </a:path>
                <a:path w="1065529" h="3698875">
                  <a:moveTo>
                    <a:pt x="343146" y="2558699"/>
                  </a:moveTo>
                  <a:lnTo>
                    <a:pt x="337800" y="2558699"/>
                  </a:lnTo>
                  <a:lnTo>
                    <a:pt x="334922" y="2545999"/>
                  </a:lnTo>
                  <a:lnTo>
                    <a:pt x="340816" y="2545999"/>
                  </a:lnTo>
                  <a:lnTo>
                    <a:pt x="343146" y="2558699"/>
                  </a:lnTo>
                  <a:close/>
                </a:path>
                <a:path w="1065529" h="3698875">
                  <a:moveTo>
                    <a:pt x="343146" y="2558699"/>
                  </a:moveTo>
                  <a:lnTo>
                    <a:pt x="340816" y="2545999"/>
                  </a:lnTo>
                  <a:lnTo>
                    <a:pt x="345956" y="2545999"/>
                  </a:lnTo>
                  <a:lnTo>
                    <a:pt x="343146" y="2558699"/>
                  </a:lnTo>
                  <a:close/>
                </a:path>
                <a:path w="1065529" h="3698875">
                  <a:moveTo>
                    <a:pt x="344105" y="2558699"/>
                  </a:moveTo>
                  <a:lnTo>
                    <a:pt x="343146" y="2558699"/>
                  </a:lnTo>
                  <a:lnTo>
                    <a:pt x="345956" y="2545999"/>
                  </a:lnTo>
                  <a:lnTo>
                    <a:pt x="347601" y="2545999"/>
                  </a:lnTo>
                  <a:lnTo>
                    <a:pt x="344105" y="2558699"/>
                  </a:lnTo>
                  <a:close/>
                </a:path>
                <a:path w="1065529" h="3698875">
                  <a:moveTo>
                    <a:pt x="355388" y="2558699"/>
                  </a:moveTo>
                  <a:lnTo>
                    <a:pt x="352330" y="2545999"/>
                  </a:lnTo>
                  <a:lnTo>
                    <a:pt x="359937" y="2545999"/>
                  </a:lnTo>
                  <a:lnTo>
                    <a:pt x="355388" y="2558699"/>
                  </a:lnTo>
                  <a:close/>
                </a:path>
                <a:path w="1065529" h="3698875">
                  <a:moveTo>
                    <a:pt x="396876" y="2558699"/>
                  </a:moveTo>
                  <a:lnTo>
                    <a:pt x="390777" y="2545999"/>
                  </a:lnTo>
                  <a:lnTo>
                    <a:pt x="398658" y="2545999"/>
                  </a:lnTo>
                  <a:lnTo>
                    <a:pt x="396876" y="2558699"/>
                  </a:lnTo>
                  <a:close/>
                </a:path>
                <a:path w="1065529" h="3698875">
                  <a:moveTo>
                    <a:pt x="427374" y="2558699"/>
                  </a:moveTo>
                  <a:lnTo>
                    <a:pt x="428950" y="2545999"/>
                  </a:lnTo>
                  <a:lnTo>
                    <a:pt x="437037" y="2545999"/>
                  </a:lnTo>
                  <a:lnTo>
                    <a:pt x="427374" y="2558699"/>
                  </a:lnTo>
                  <a:close/>
                </a:path>
                <a:path w="1065529" h="3698875">
                  <a:moveTo>
                    <a:pt x="836930" y="2558699"/>
                  </a:moveTo>
                  <a:lnTo>
                    <a:pt x="828500" y="2558699"/>
                  </a:lnTo>
                  <a:lnTo>
                    <a:pt x="827266" y="2545999"/>
                  </a:lnTo>
                  <a:lnTo>
                    <a:pt x="833366" y="2545999"/>
                  </a:lnTo>
                  <a:lnTo>
                    <a:pt x="836930" y="2558699"/>
                  </a:lnTo>
                  <a:close/>
                </a:path>
                <a:path w="1065529" h="3698875">
                  <a:moveTo>
                    <a:pt x="849197" y="2558699"/>
                  </a:moveTo>
                  <a:lnTo>
                    <a:pt x="845770" y="2558699"/>
                  </a:lnTo>
                  <a:lnTo>
                    <a:pt x="842411" y="2545999"/>
                  </a:lnTo>
                  <a:lnTo>
                    <a:pt x="853034" y="2545999"/>
                  </a:lnTo>
                  <a:lnTo>
                    <a:pt x="849197" y="2558699"/>
                  </a:lnTo>
                  <a:close/>
                </a:path>
                <a:path w="1065529" h="3698875">
                  <a:moveTo>
                    <a:pt x="857533" y="2548075"/>
                  </a:moveTo>
                  <a:lnTo>
                    <a:pt x="856256" y="2545999"/>
                  </a:lnTo>
                  <a:lnTo>
                    <a:pt x="858654" y="2545999"/>
                  </a:lnTo>
                  <a:lnTo>
                    <a:pt x="857533" y="2548075"/>
                  </a:lnTo>
                  <a:close/>
                </a:path>
                <a:path w="1065529" h="3698875">
                  <a:moveTo>
                    <a:pt x="859134" y="2550677"/>
                  </a:moveTo>
                  <a:lnTo>
                    <a:pt x="857533" y="2548075"/>
                  </a:lnTo>
                  <a:lnTo>
                    <a:pt x="858654" y="2545999"/>
                  </a:lnTo>
                  <a:lnTo>
                    <a:pt x="859134" y="2550677"/>
                  </a:lnTo>
                  <a:close/>
                </a:path>
                <a:path w="1065529" h="3698875">
                  <a:moveTo>
                    <a:pt x="864069" y="2558699"/>
                  </a:moveTo>
                  <a:lnTo>
                    <a:pt x="859134" y="2550677"/>
                  </a:lnTo>
                  <a:lnTo>
                    <a:pt x="858654" y="2545999"/>
                  </a:lnTo>
                  <a:lnTo>
                    <a:pt x="866262" y="2545999"/>
                  </a:lnTo>
                  <a:lnTo>
                    <a:pt x="864069" y="2558699"/>
                  </a:lnTo>
                  <a:close/>
                </a:path>
                <a:path w="1065529" h="3698875">
                  <a:moveTo>
                    <a:pt x="876744" y="2558699"/>
                  </a:moveTo>
                  <a:lnTo>
                    <a:pt x="874168" y="2558699"/>
                  </a:lnTo>
                  <a:lnTo>
                    <a:pt x="872968" y="2545999"/>
                  </a:lnTo>
                  <a:lnTo>
                    <a:pt x="879763" y="2545999"/>
                  </a:lnTo>
                  <a:lnTo>
                    <a:pt x="876744" y="2558699"/>
                  </a:lnTo>
                  <a:close/>
                </a:path>
                <a:path w="1065529" h="3698875">
                  <a:moveTo>
                    <a:pt x="903475" y="2558699"/>
                  </a:moveTo>
                  <a:lnTo>
                    <a:pt x="894977" y="2558699"/>
                  </a:lnTo>
                  <a:lnTo>
                    <a:pt x="895280" y="2550677"/>
                  </a:lnTo>
                  <a:lnTo>
                    <a:pt x="895379" y="2548075"/>
                  </a:lnTo>
                  <a:lnTo>
                    <a:pt x="895457" y="2545999"/>
                  </a:lnTo>
                  <a:lnTo>
                    <a:pt x="900940" y="2545999"/>
                  </a:lnTo>
                  <a:lnTo>
                    <a:pt x="903475" y="2558699"/>
                  </a:lnTo>
                  <a:close/>
                </a:path>
                <a:path w="1065529" h="3698875">
                  <a:moveTo>
                    <a:pt x="859956" y="2558699"/>
                  </a:moveTo>
                  <a:lnTo>
                    <a:pt x="851801" y="2558699"/>
                  </a:lnTo>
                  <a:lnTo>
                    <a:pt x="857533" y="2548075"/>
                  </a:lnTo>
                  <a:lnTo>
                    <a:pt x="859134" y="2550677"/>
                  </a:lnTo>
                  <a:lnTo>
                    <a:pt x="859956" y="2558699"/>
                  </a:lnTo>
                  <a:close/>
                </a:path>
                <a:path w="1065529" h="3698875">
                  <a:moveTo>
                    <a:pt x="290307" y="2571399"/>
                  </a:moveTo>
                  <a:lnTo>
                    <a:pt x="285578" y="2571399"/>
                  </a:lnTo>
                  <a:lnTo>
                    <a:pt x="281740" y="2558699"/>
                  </a:lnTo>
                  <a:lnTo>
                    <a:pt x="295241" y="2558699"/>
                  </a:lnTo>
                  <a:lnTo>
                    <a:pt x="290307" y="2571399"/>
                  </a:lnTo>
                  <a:close/>
                </a:path>
                <a:path w="1065529" h="3698875">
                  <a:moveTo>
                    <a:pt x="315939" y="2571399"/>
                  </a:moveTo>
                  <a:lnTo>
                    <a:pt x="309770" y="2571399"/>
                  </a:lnTo>
                  <a:lnTo>
                    <a:pt x="309428" y="2558699"/>
                  </a:lnTo>
                  <a:lnTo>
                    <a:pt x="317515" y="2558699"/>
                  </a:lnTo>
                  <a:lnTo>
                    <a:pt x="315939" y="2571399"/>
                  </a:lnTo>
                  <a:close/>
                </a:path>
                <a:path w="1065529" h="3698875">
                  <a:moveTo>
                    <a:pt x="324947" y="2568245"/>
                  </a:moveTo>
                  <a:lnTo>
                    <a:pt x="318611" y="2558699"/>
                  </a:lnTo>
                  <a:lnTo>
                    <a:pt x="326287" y="2558699"/>
                  </a:lnTo>
                  <a:lnTo>
                    <a:pt x="324947" y="2568245"/>
                  </a:lnTo>
                  <a:close/>
                </a:path>
                <a:path w="1065529" h="3698875">
                  <a:moveTo>
                    <a:pt x="327041" y="2571399"/>
                  </a:moveTo>
                  <a:lnTo>
                    <a:pt x="324947" y="2568245"/>
                  </a:lnTo>
                  <a:lnTo>
                    <a:pt x="326287" y="2558699"/>
                  </a:lnTo>
                  <a:lnTo>
                    <a:pt x="326493" y="2558699"/>
                  </a:lnTo>
                  <a:lnTo>
                    <a:pt x="327041" y="2571399"/>
                  </a:lnTo>
                  <a:close/>
                </a:path>
                <a:path w="1065529" h="3698875">
                  <a:moveTo>
                    <a:pt x="331222" y="2571399"/>
                  </a:moveTo>
                  <a:lnTo>
                    <a:pt x="327041" y="2571399"/>
                  </a:lnTo>
                  <a:lnTo>
                    <a:pt x="326493" y="2558699"/>
                  </a:lnTo>
                  <a:lnTo>
                    <a:pt x="332112" y="2558699"/>
                  </a:lnTo>
                  <a:lnTo>
                    <a:pt x="333495" y="2565855"/>
                  </a:lnTo>
                  <a:lnTo>
                    <a:pt x="331222" y="2571399"/>
                  </a:lnTo>
                  <a:close/>
                </a:path>
                <a:path w="1065529" h="3698875">
                  <a:moveTo>
                    <a:pt x="340131" y="2571399"/>
                  </a:moveTo>
                  <a:lnTo>
                    <a:pt x="334567" y="2571399"/>
                  </a:lnTo>
                  <a:lnTo>
                    <a:pt x="333495" y="2565855"/>
                  </a:lnTo>
                  <a:lnTo>
                    <a:pt x="336430" y="2558699"/>
                  </a:lnTo>
                  <a:lnTo>
                    <a:pt x="340131" y="2571399"/>
                  </a:lnTo>
                  <a:close/>
                </a:path>
                <a:path w="1065529" h="3698875">
                  <a:moveTo>
                    <a:pt x="340610" y="2571399"/>
                  </a:moveTo>
                  <a:lnTo>
                    <a:pt x="339514" y="2558699"/>
                  </a:lnTo>
                  <a:lnTo>
                    <a:pt x="344654" y="2558699"/>
                  </a:lnTo>
                  <a:lnTo>
                    <a:pt x="340610" y="2571399"/>
                  </a:lnTo>
                  <a:close/>
                </a:path>
                <a:path w="1065529" h="3698875">
                  <a:moveTo>
                    <a:pt x="366310" y="2571399"/>
                  </a:moveTo>
                  <a:lnTo>
                    <a:pt x="362130" y="2571399"/>
                  </a:lnTo>
                  <a:lnTo>
                    <a:pt x="360554" y="2558699"/>
                  </a:lnTo>
                  <a:lnTo>
                    <a:pt x="370765" y="2558699"/>
                  </a:lnTo>
                  <a:lnTo>
                    <a:pt x="366310" y="2571399"/>
                  </a:lnTo>
                  <a:close/>
                </a:path>
                <a:path w="1065529" h="3698875">
                  <a:moveTo>
                    <a:pt x="391188" y="2571399"/>
                  </a:moveTo>
                  <a:lnTo>
                    <a:pt x="387419" y="2558699"/>
                  </a:lnTo>
                  <a:lnTo>
                    <a:pt x="394957" y="2558699"/>
                  </a:lnTo>
                  <a:lnTo>
                    <a:pt x="391188" y="2571399"/>
                  </a:lnTo>
                  <a:close/>
                </a:path>
                <a:path w="1065529" h="3698875">
                  <a:moveTo>
                    <a:pt x="413187" y="2571399"/>
                  </a:moveTo>
                  <a:lnTo>
                    <a:pt x="406197" y="2571399"/>
                  </a:lnTo>
                  <a:lnTo>
                    <a:pt x="406745" y="2558699"/>
                  </a:lnTo>
                  <a:lnTo>
                    <a:pt x="413393" y="2558699"/>
                  </a:lnTo>
                  <a:lnTo>
                    <a:pt x="413277" y="2565855"/>
                  </a:lnTo>
                  <a:lnTo>
                    <a:pt x="413187" y="2571399"/>
                  </a:lnTo>
                  <a:close/>
                </a:path>
                <a:path w="1065529" h="3698875">
                  <a:moveTo>
                    <a:pt x="462668" y="2571399"/>
                  </a:moveTo>
                  <a:lnTo>
                    <a:pt x="457254" y="2571399"/>
                  </a:lnTo>
                  <a:lnTo>
                    <a:pt x="454993" y="2558699"/>
                  </a:lnTo>
                  <a:lnTo>
                    <a:pt x="466027" y="2558699"/>
                  </a:lnTo>
                  <a:lnTo>
                    <a:pt x="462668" y="2571399"/>
                  </a:lnTo>
                  <a:close/>
                </a:path>
                <a:path w="1065529" h="3698875">
                  <a:moveTo>
                    <a:pt x="876062" y="2571399"/>
                  </a:moveTo>
                  <a:lnTo>
                    <a:pt x="863315" y="2571399"/>
                  </a:lnTo>
                  <a:lnTo>
                    <a:pt x="865919" y="2558699"/>
                  </a:lnTo>
                  <a:lnTo>
                    <a:pt x="878460" y="2558699"/>
                  </a:lnTo>
                  <a:lnTo>
                    <a:pt x="876062" y="2571399"/>
                  </a:lnTo>
                  <a:close/>
                </a:path>
                <a:path w="1065529" h="3698875">
                  <a:moveTo>
                    <a:pt x="883600" y="2571399"/>
                  </a:moveTo>
                  <a:lnTo>
                    <a:pt x="880105" y="2571399"/>
                  </a:lnTo>
                  <a:lnTo>
                    <a:pt x="883463" y="2558699"/>
                  </a:lnTo>
                  <a:lnTo>
                    <a:pt x="885147" y="2563652"/>
                  </a:lnTo>
                  <a:lnTo>
                    <a:pt x="883600" y="2571399"/>
                  </a:lnTo>
                  <a:close/>
                </a:path>
                <a:path w="1065529" h="3698875">
                  <a:moveTo>
                    <a:pt x="893263" y="2571399"/>
                  </a:moveTo>
                  <a:lnTo>
                    <a:pt x="887781" y="2571399"/>
                  </a:lnTo>
                  <a:lnTo>
                    <a:pt x="885147" y="2563652"/>
                  </a:lnTo>
                  <a:lnTo>
                    <a:pt x="886136" y="2558699"/>
                  </a:lnTo>
                  <a:lnTo>
                    <a:pt x="892441" y="2558699"/>
                  </a:lnTo>
                  <a:lnTo>
                    <a:pt x="893263" y="2571399"/>
                  </a:lnTo>
                  <a:close/>
                </a:path>
                <a:path w="1065529" h="3698875">
                  <a:moveTo>
                    <a:pt x="900185" y="2584099"/>
                  </a:moveTo>
                  <a:lnTo>
                    <a:pt x="897170" y="2584099"/>
                  </a:lnTo>
                  <a:lnTo>
                    <a:pt x="896766" y="2571607"/>
                  </a:lnTo>
                  <a:lnTo>
                    <a:pt x="900597" y="2558699"/>
                  </a:lnTo>
                  <a:lnTo>
                    <a:pt x="903475" y="2571399"/>
                  </a:lnTo>
                  <a:lnTo>
                    <a:pt x="902104" y="2571399"/>
                  </a:lnTo>
                  <a:lnTo>
                    <a:pt x="900185" y="2584099"/>
                  </a:lnTo>
                  <a:close/>
                </a:path>
                <a:path w="1065529" h="3698875">
                  <a:moveTo>
                    <a:pt x="887781" y="2571399"/>
                  </a:moveTo>
                  <a:lnTo>
                    <a:pt x="883600" y="2571399"/>
                  </a:lnTo>
                  <a:lnTo>
                    <a:pt x="885147" y="2563652"/>
                  </a:lnTo>
                  <a:lnTo>
                    <a:pt x="887781" y="2571399"/>
                  </a:lnTo>
                  <a:close/>
                </a:path>
                <a:path w="1065529" h="3698875">
                  <a:moveTo>
                    <a:pt x="334567" y="2571399"/>
                  </a:moveTo>
                  <a:lnTo>
                    <a:pt x="331222" y="2571399"/>
                  </a:lnTo>
                  <a:lnTo>
                    <a:pt x="333495" y="2565855"/>
                  </a:lnTo>
                  <a:lnTo>
                    <a:pt x="334567" y="2571399"/>
                  </a:lnTo>
                  <a:close/>
                </a:path>
                <a:path w="1065529" h="3698875">
                  <a:moveTo>
                    <a:pt x="327041" y="2571399"/>
                  </a:moveTo>
                  <a:lnTo>
                    <a:pt x="324505" y="2571399"/>
                  </a:lnTo>
                  <a:lnTo>
                    <a:pt x="324947" y="2568245"/>
                  </a:lnTo>
                  <a:lnTo>
                    <a:pt x="327041" y="2571399"/>
                  </a:lnTo>
                  <a:close/>
                </a:path>
                <a:path w="1065529" h="3698875">
                  <a:moveTo>
                    <a:pt x="274202" y="2584099"/>
                  </a:moveTo>
                  <a:lnTo>
                    <a:pt x="269685" y="2571607"/>
                  </a:lnTo>
                  <a:lnTo>
                    <a:pt x="269610" y="2571399"/>
                  </a:lnTo>
                  <a:lnTo>
                    <a:pt x="276669" y="2571399"/>
                  </a:lnTo>
                  <a:lnTo>
                    <a:pt x="274202" y="2584099"/>
                  </a:lnTo>
                  <a:close/>
                </a:path>
                <a:path w="1065529" h="3698875">
                  <a:moveTo>
                    <a:pt x="286469" y="2584099"/>
                  </a:moveTo>
                  <a:lnTo>
                    <a:pt x="279998" y="2571607"/>
                  </a:lnTo>
                  <a:lnTo>
                    <a:pt x="279890" y="2571399"/>
                  </a:lnTo>
                  <a:lnTo>
                    <a:pt x="288457" y="2571399"/>
                  </a:lnTo>
                  <a:lnTo>
                    <a:pt x="286469" y="2584099"/>
                  </a:lnTo>
                  <a:close/>
                </a:path>
                <a:path w="1065529" h="3698875">
                  <a:moveTo>
                    <a:pt x="303671" y="2584099"/>
                  </a:moveTo>
                  <a:lnTo>
                    <a:pt x="299120" y="2584099"/>
                  </a:lnTo>
                  <a:lnTo>
                    <a:pt x="293081" y="2571607"/>
                  </a:lnTo>
                  <a:lnTo>
                    <a:pt x="292980" y="2571399"/>
                  </a:lnTo>
                  <a:lnTo>
                    <a:pt x="303263" y="2571399"/>
                  </a:lnTo>
                  <a:lnTo>
                    <a:pt x="303671" y="2584099"/>
                  </a:lnTo>
                  <a:close/>
                </a:path>
                <a:path w="1065529" h="3698875">
                  <a:moveTo>
                    <a:pt x="319708" y="2584099"/>
                  </a:moveTo>
                  <a:lnTo>
                    <a:pt x="316418" y="2584099"/>
                  </a:lnTo>
                  <a:lnTo>
                    <a:pt x="313991" y="2571607"/>
                  </a:lnTo>
                  <a:lnTo>
                    <a:pt x="313951" y="2571399"/>
                  </a:lnTo>
                  <a:lnTo>
                    <a:pt x="324231" y="2571399"/>
                  </a:lnTo>
                  <a:lnTo>
                    <a:pt x="319708" y="2584099"/>
                  </a:lnTo>
                  <a:close/>
                </a:path>
                <a:path w="1065529" h="3698875">
                  <a:moveTo>
                    <a:pt x="391188" y="2584099"/>
                  </a:moveTo>
                  <a:lnTo>
                    <a:pt x="385706" y="2584099"/>
                  </a:lnTo>
                  <a:lnTo>
                    <a:pt x="381594" y="2571607"/>
                  </a:lnTo>
                  <a:lnTo>
                    <a:pt x="381525" y="2571399"/>
                  </a:lnTo>
                  <a:lnTo>
                    <a:pt x="389132" y="2571399"/>
                  </a:lnTo>
                  <a:lnTo>
                    <a:pt x="391188" y="2584099"/>
                  </a:lnTo>
                  <a:close/>
                </a:path>
                <a:path w="1065529" h="3698875">
                  <a:moveTo>
                    <a:pt x="416134" y="2584099"/>
                  </a:moveTo>
                  <a:lnTo>
                    <a:pt x="406060" y="2584099"/>
                  </a:lnTo>
                  <a:lnTo>
                    <a:pt x="409497" y="2571607"/>
                  </a:lnTo>
                  <a:lnTo>
                    <a:pt x="409555" y="2571399"/>
                  </a:lnTo>
                  <a:lnTo>
                    <a:pt x="416134" y="2584099"/>
                  </a:lnTo>
                  <a:close/>
                </a:path>
                <a:path w="1065529" h="3698875">
                  <a:moveTo>
                    <a:pt x="807391" y="2584099"/>
                  </a:moveTo>
                  <a:lnTo>
                    <a:pt x="797385" y="2584099"/>
                  </a:lnTo>
                  <a:lnTo>
                    <a:pt x="800149" y="2571607"/>
                  </a:lnTo>
                  <a:lnTo>
                    <a:pt x="800195" y="2571399"/>
                  </a:lnTo>
                  <a:lnTo>
                    <a:pt x="803896" y="2571399"/>
                  </a:lnTo>
                  <a:lnTo>
                    <a:pt x="807391" y="2584099"/>
                  </a:lnTo>
                  <a:close/>
                </a:path>
                <a:path w="1065529" h="3698875">
                  <a:moveTo>
                    <a:pt x="815136" y="2584099"/>
                  </a:moveTo>
                  <a:lnTo>
                    <a:pt x="809173" y="2584099"/>
                  </a:lnTo>
                  <a:lnTo>
                    <a:pt x="807286" y="2571607"/>
                  </a:lnTo>
                  <a:lnTo>
                    <a:pt x="807254" y="2571399"/>
                  </a:lnTo>
                  <a:lnTo>
                    <a:pt x="815341" y="2571399"/>
                  </a:lnTo>
                  <a:lnTo>
                    <a:pt x="815136" y="2584099"/>
                  </a:lnTo>
                  <a:close/>
                </a:path>
                <a:path w="1065529" h="3698875">
                  <a:moveTo>
                    <a:pt x="874691" y="2584099"/>
                  </a:moveTo>
                  <a:lnTo>
                    <a:pt x="867152" y="2584099"/>
                  </a:lnTo>
                  <a:lnTo>
                    <a:pt x="862366" y="2571607"/>
                  </a:lnTo>
                  <a:lnTo>
                    <a:pt x="862286" y="2571399"/>
                  </a:lnTo>
                  <a:lnTo>
                    <a:pt x="872772" y="2571399"/>
                  </a:lnTo>
                  <a:lnTo>
                    <a:pt x="874691" y="2584099"/>
                  </a:lnTo>
                  <a:close/>
                </a:path>
                <a:path w="1065529" h="3698875">
                  <a:moveTo>
                    <a:pt x="272739" y="2596799"/>
                  </a:moveTo>
                  <a:lnTo>
                    <a:pt x="270552" y="2584099"/>
                  </a:lnTo>
                  <a:lnTo>
                    <a:pt x="275504" y="2584099"/>
                  </a:lnTo>
                  <a:lnTo>
                    <a:pt x="272739" y="2596799"/>
                  </a:lnTo>
                  <a:close/>
                </a:path>
                <a:path w="1065529" h="3698875">
                  <a:moveTo>
                    <a:pt x="296955" y="2596799"/>
                  </a:moveTo>
                  <a:lnTo>
                    <a:pt x="291404" y="2596799"/>
                  </a:lnTo>
                  <a:lnTo>
                    <a:pt x="292295" y="2584099"/>
                  </a:lnTo>
                  <a:lnTo>
                    <a:pt x="295584" y="2584099"/>
                  </a:lnTo>
                  <a:lnTo>
                    <a:pt x="296955" y="2596799"/>
                  </a:lnTo>
                  <a:close/>
                </a:path>
                <a:path w="1065529" h="3698875">
                  <a:moveTo>
                    <a:pt x="301557" y="2596799"/>
                  </a:moveTo>
                  <a:lnTo>
                    <a:pt x="299799" y="2584099"/>
                  </a:lnTo>
                  <a:lnTo>
                    <a:pt x="310935" y="2584099"/>
                  </a:lnTo>
                  <a:lnTo>
                    <a:pt x="301557" y="2596799"/>
                  </a:lnTo>
                  <a:close/>
                </a:path>
                <a:path w="1065529" h="3698875">
                  <a:moveTo>
                    <a:pt x="324779" y="2596799"/>
                  </a:moveTo>
                  <a:lnTo>
                    <a:pt x="315322" y="2596799"/>
                  </a:lnTo>
                  <a:lnTo>
                    <a:pt x="318131" y="2584099"/>
                  </a:lnTo>
                  <a:lnTo>
                    <a:pt x="326651" y="2584099"/>
                  </a:lnTo>
                  <a:lnTo>
                    <a:pt x="324779" y="2596799"/>
                  </a:lnTo>
                  <a:close/>
                </a:path>
                <a:path w="1065529" h="3698875">
                  <a:moveTo>
                    <a:pt x="343686" y="2596799"/>
                  </a:moveTo>
                  <a:lnTo>
                    <a:pt x="338074" y="2596799"/>
                  </a:lnTo>
                  <a:lnTo>
                    <a:pt x="334374" y="2584099"/>
                  </a:lnTo>
                  <a:lnTo>
                    <a:pt x="342415" y="2584099"/>
                  </a:lnTo>
                  <a:lnTo>
                    <a:pt x="343686" y="2596799"/>
                  </a:lnTo>
                  <a:close/>
                </a:path>
                <a:path w="1065529" h="3698875">
                  <a:moveTo>
                    <a:pt x="354454" y="2596799"/>
                  </a:moveTo>
                  <a:lnTo>
                    <a:pt x="344106" y="2596799"/>
                  </a:lnTo>
                  <a:lnTo>
                    <a:pt x="350548" y="2584099"/>
                  </a:lnTo>
                  <a:lnTo>
                    <a:pt x="354454" y="2596799"/>
                  </a:lnTo>
                  <a:close/>
                </a:path>
                <a:path w="1065529" h="3698875">
                  <a:moveTo>
                    <a:pt x="377550" y="2596799"/>
                  </a:moveTo>
                  <a:lnTo>
                    <a:pt x="375700" y="2584099"/>
                  </a:lnTo>
                  <a:lnTo>
                    <a:pt x="383444" y="2584099"/>
                  </a:lnTo>
                  <a:lnTo>
                    <a:pt x="377550" y="2596799"/>
                  </a:lnTo>
                  <a:close/>
                </a:path>
                <a:path w="1065529" h="3698875">
                  <a:moveTo>
                    <a:pt x="423810" y="2596799"/>
                  </a:moveTo>
                  <a:lnTo>
                    <a:pt x="418053" y="2596799"/>
                  </a:lnTo>
                  <a:lnTo>
                    <a:pt x="415517" y="2584099"/>
                  </a:lnTo>
                  <a:lnTo>
                    <a:pt x="422303" y="2584099"/>
                  </a:lnTo>
                  <a:lnTo>
                    <a:pt x="423810" y="2596799"/>
                  </a:lnTo>
                  <a:close/>
                </a:path>
                <a:path w="1065529" h="3698875">
                  <a:moveTo>
                    <a:pt x="441286" y="2596799"/>
                  </a:moveTo>
                  <a:lnTo>
                    <a:pt x="434227" y="2596799"/>
                  </a:lnTo>
                  <a:lnTo>
                    <a:pt x="436146" y="2584099"/>
                  </a:lnTo>
                  <a:lnTo>
                    <a:pt x="443890" y="2584099"/>
                  </a:lnTo>
                  <a:lnTo>
                    <a:pt x="441286" y="2596799"/>
                  </a:lnTo>
                  <a:close/>
                </a:path>
                <a:path w="1065529" h="3698875">
                  <a:moveTo>
                    <a:pt x="834051" y="2596799"/>
                  </a:moveTo>
                  <a:lnTo>
                    <a:pt x="822743" y="2596799"/>
                  </a:lnTo>
                  <a:lnTo>
                    <a:pt x="822606" y="2584099"/>
                  </a:lnTo>
                  <a:lnTo>
                    <a:pt x="827677" y="2584099"/>
                  </a:lnTo>
                  <a:lnTo>
                    <a:pt x="834051" y="2596799"/>
                  </a:lnTo>
                  <a:close/>
                </a:path>
                <a:path w="1065529" h="3698875">
                  <a:moveTo>
                    <a:pt x="862355" y="2596799"/>
                  </a:moveTo>
                  <a:lnTo>
                    <a:pt x="856598" y="2596799"/>
                  </a:lnTo>
                  <a:lnTo>
                    <a:pt x="855320" y="2584099"/>
                  </a:lnTo>
                  <a:lnTo>
                    <a:pt x="862492" y="2584099"/>
                  </a:lnTo>
                  <a:lnTo>
                    <a:pt x="862355" y="2596799"/>
                  </a:lnTo>
                  <a:close/>
                </a:path>
                <a:path w="1065529" h="3698875">
                  <a:moveTo>
                    <a:pt x="871264" y="2596799"/>
                  </a:moveTo>
                  <a:lnTo>
                    <a:pt x="864274" y="2596799"/>
                  </a:lnTo>
                  <a:lnTo>
                    <a:pt x="864069" y="2584099"/>
                  </a:lnTo>
                  <a:lnTo>
                    <a:pt x="870991" y="2584099"/>
                  </a:lnTo>
                  <a:lnTo>
                    <a:pt x="871264" y="2596799"/>
                  </a:lnTo>
                  <a:close/>
                </a:path>
                <a:path w="1065529" h="3698875">
                  <a:moveTo>
                    <a:pt x="887713" y="2596799"/>
                  </a:moveTo>
                  <a:lnTo>
                    <a:pt x="881819" y="2596799"/>
                  </a:lnTo>
                  <a:lnTo>
                    <a:pt x="884971" y="2584099"/>
                  </a:lnTo>
                  <a:lnTo>
                    <a:pt x="887713" y="2596799"/>
                  </a:lnTo>
                  <a:close/>
                </a:path>
                <a:path w="1065529" h="3698875">
                  <a:moveTo>
                    <a:pt x="270706" y="2609499"/>
                  </a:moveTo>
                  <a:lnTo>
                    <a:pt x="265704" y="2609499"/>
                  </a:lnTo>
                  <a:lnTo>
                    <a:pt x="264693" y="2596799"/>
                  </a:lnTo>
                  <a:lnTo>
                    <a:pt x="270330" y="2596799"/>
                  </a:lnTo>
                  <a:lnTo>
                    <a:pt x="270706" y="2609499"/>
                  </a:lnTo>
                  <a:close/>
                </a:path>
                <a:path w="1065529" h="3698875">
                  <a:moveTo>
                    <a:pt x="280918" y="2609499"/>
                  </a:moveTo>
                  <a:lnTo>
                    <a:pt x="272488" y="2609499"/>
                  </a:lnTo>
                  <a:lnTo>
                    <a:pt x="270775" y="2596799"/>
                  </a:lnTo>
                  <a:lnTo>
                    <a:pt x="279753" y="2596799"/>
                  </a:lnTo>
                  <a:lnTo>
                    <a:pt x="280918" y="2609499"/>
                  </a:lnTo>
                  <a:close/>
                </a:path>
                <a:path w="1065529" h="3698875">
                  <a:moveTo>
                    <a:pt x="287017" y="2609499"/>
                  </a:moveTo>
                  <a:lnTo>
                    <a:pt x="281329" y="2609499"/>
                  </a:lnTo>
                  <a:lnTo>
                    <a:pt x="280712" y="2596799"/>
                  </a:lnTo>
                  <a:lnTo>
                    <a:pt x="287155" y="2596799"/>
                  </a:lnTo>
                  <a:lnTo>
                    <a:pt x="287017" y="2609499"/>
                  </a:lnTo>
                  <a:close/>
                </a:path>
                <a:path w="1065529" h="3698875">
                  <a:moveTo>
                    <a:pt x="307440" y="2609499"/>
                  </a:moveTo>
                  <a:lnTo>
                    <a:pt x="305795" y="2596799"/>
                  </a:lnTo>
                  <a:lnTo>
                    <a:pt x="316829" y="2596799"/>
                  </a:lnTo>
                  <a:lnTo>
                    <a:pt x="307440" y="2609499"/>
                  </a:lnTo>
                  <a:close/>
                </a:path>
                <a:path w="1065529" h="3698875">
                  <a:moveTo>
                    <a:pt x="368366" y="2609499"/>
                  </a:moveTo>
                  <a:lnTo>
                    <a:pt x="361650" y="2609499"/>
                  </a:lnTo>
                  <a:lnTo>
                    <a:pt x="365625" y="2596799"/>
                  </a:lnTo>
                  <a:lnTo>
                    <a:pt x="368366" y="2609499"/>
                  </a:lnTo>
                  <a:close/>
                </a:path>
                <a:path w="1065529" h="3698875">
                  <a:moveTo>
                    <a:pt x="390708" y="2609499"/>
                  </a:moveTo>
                  <a:lnTo>
                    <a:pt x="383033" y="2609499"/>
                  </a:lnTo>
                  <a:lnTo>
                    <a:pt x="385226" y="2596799"/>
                  </a:lnTo>
                  <a:lnTo>
                    <a:pt x="392764" y="2596799"/>
                  </a:lnTo>
                  <a:lnTo>
                    <a:pt x="390708" y="2609499"/>
                  </a:lnTo>
                  <a:close/>
                </a:path>
                <a:path w="1065529" h="3698875">
                  <a:moveTo>
                    <a:pt x="820755" y="2609499"/>
                  </a:moveTo>
                  <a:lnTo>
                    <a:pt x="819727" y="2596799"/>
                  </a:lnTo>
                  <a:lnTo>
                    <a:pt x="828225" y="2596799"/>
                  </a:lnTo>
                  <a:lnTo>
                    <a:pt x="820755" y="2609499"/>
                  </a:lnTo>
                  <a:close/>
                </a:path>
                <a:path w="1065529" h="3698875">
                  <a:moveTo>
                    <a:pt x="853583" y="2609499"/>
                  </a:moveTo>
                  <a:lnTo>
                    <a:pt x="840973" y="2609499"/>
                  </a:lnTo>
                  <a:lnTo>
                    <a:pt x="846387" y="2596799"/>
                  </a:lnTo>
                  <a:lnTo>
                    <a:pt x="850362" y="2596799"/>
                  </a:lnTo>
                  <a:lnTo>
                    <a:pt x="853583" y="2609499"/>
                  </a:lnTo>
                  <a:close/>
                </a:path>
                <a:path w="1065529" h="3698875">
                  <a:moveTo>
                    <a:pt x="886959" y="2609499"/>
                  </a:moveTo>
                  <a:lnTo>
                    <a:pt x="882025" y="2596799"/>
                  </a:lnTo>
                  <a:lnTo>
                    <a:pt x="889837" y="2596799"/>
                  </a:lnTo>
                  <a:lnTo>
                    <a:pt x="886959" y="2609499"/>
                  </a:lnTo>
                  <a:close/>
                </a:path>
                <a:path w="1065529" h="3698875">
                  <a:moveTo>
                    <a:pt x="892099" y="2609499"/>
                  </a:moveTo>
                  <a:lnTo>
                    <a:pt x="893059" y="2596799"/>
                  </a:lnTo>
                  <a:lnTo>
                    <a:pt x="897513" y="2596799"/>
                  </a:lnTo>
                  <a:lnTo>
                    <a:pt x="892099" y="2609499"/>
                  </a:lnTo>
                  <a:close/>
                </a:path>
                <a:path w="1065529" h="3698875">
                  <a:moveTo>
                    <a:pt x="899432" y="2609499"/>
                  </a:moveTo>
                  <a:lnTo>
                    <a:pt x="897513" y="2596799"/>
                  </a:lnTo>
                  <a:lnTo>
                    <a:pt x="900049" y="2596799"/>
                  </a:lnTo>
                  <a:lnTo>
                    <a:pt x="899432" y="2609499"/>
                  </a:lnTo>
                  <a:close/>
                </a:path>
                <a:path w="1065529" h="3698875">
                  <a:moveTo>
                    <a:pt x="262140" y="2622199"/>
                  </a:moveTo>
                  <a:lnTo>
                    <a:pt x="259193" y="2622199"/>
                  </a:lnTo>
                  <a:lnTo>
                    <a:pt x="256619" y="2609966"/>
                  </a:lnTo>
                  <a:lnTo>
                    <a:pt x="256520" y="2609499"/>
                  </a:lnTo>
                  <a:lnTo>
                    <a:pt x="266252" y="2609499"/>
                  </a:lnTo>
                  <a:lnTo>
                    <a:pt x="262140" y="2622199"/>
                  </a:lnTo>
                  <a:close/>
                </a:path>
                <a:path w="1065529" h="3698875">
                  <a:moveTo>
                    <a:pt x="299011" y="2622199"/>
                  </a:moveTo>
                  <a:lnTo>
                    <a:pt x="289498" y="2622199"/>
                  </a:lnTo>
                  <a:lnTo>
                    <a:pt x="291993" y="2609966"/>
                  </a:lnTo>
                  <a:lnTo>
                    <a:pt x="292089" y="2609499"/>
                  </a:lnTo>
                  <a:lnTo>
                    <a:pt x="298531" y="2609499"/>
                  </a:lnTo>
                  <a:lnTo>
                    <a:pt x="298901" y="2619285"/>
                  </a:lnTo>
                  <a:lnTo>
                    <a:pt x="299011" y="2622199"/>
                  </a:lnTo>
                  <a:close/>
                </a:path>
                <a:path w="1065529" h="3698875">
                  <a:moveTo>
                    <a:pt x="306755" y="2622199"/>
                  </a:moveTo>
                  <a:lnTo>
                    <a:pt x="312100" y="2609499"/>
                  </a:lnTo>
                  <a:lnTo>
                    <a:pt x="317104" y="2609499"/>
                  </a:lnTo>
                  <a:lnTo>
                    <a:pt x="316624" y="2610623"/>
                  </a:lnTo>
                  <a:lnTo>
                    <a:pt x="306755" y="2622199"/>
                  </a:lnTo>
                  <a:close/>
                </a:path>
                <a:path w="1065529" h="3698875">
                  <a:moveTo>
                    <a:pt x="316624" y="2610623"/>
                  </a:moveTo>
                  <a:lnTo>
                    <a:pt x="317104" y="2609499"/>
                  </a:lnTo>
                  <a:lnTo>
                    <a:pt x="317184" y="2609966"/>
                  </a:lnTo>
                  <a:lnTo>
                    <a:pt x="316624" y="2610623"/>
                  </a:lnTo>
                  <a:close/>
                </a:path>
                <a:path w="1065529" h="3698875">
                  <a:moveTo>
                    <a:pt x="317184" y="2609966"/>
                  </a:moveTo>
                  <a:lnTo>
                    <a:pt x="317104" y="2609499"/>
                  </a:lnTo>
                  <a:lnTo>
                    <a:pt x="317583" y="2609499"/>
                  </a:lnTo>
                  <a:lnTo>
                    <a:pt x="317184" y="2609966"/>
                  </a:lnTo>
                  <a:close/>
                </a:path>
                <a:path w="1065529" h="3698875">
                  <a:moveTo>
                    <a:pt x="321078" y="2622199"/>
                  </a:moveTo>
                  <a:lnTo>
                    <a:pt x="317583" y="2609499"/>
                  </a:lnTo>
                  <a:lnTo>
                    <a:pt x="324514" y="2609499"/>
                  </a:lnTo>
                  <a:lnTo>
                    <a:pt x="321078" y="2622199"/>
                  </a:lnTo>
                  <a:close/>
                </a:path>
                <a:path w="1065529" h="3698875">
                  <a:moveTo>
                    <a:pt x="332944" y="2622199"/>
                  </a:moveTo>
                  <a:lnTo>
                    <a:pt x="326493" y="2622199"/>
                  </a:lnTo>
                  <a:lnTo>
                    <a:pt x="325431" y="2610623"/>
                  </a:lnTo>
                  <a:lnTo>
                    <a:pt x="325328" y="2609499"/>
                  </a:lnTo>
                  <a:lnTo>
                    <a:pt x="328549" y="2609499"/>
                  </a:lnTo>
                  <a:lnTo>
                    <a:pt x="332944" y="2622199"/>
                  </a:lnTo>
                  <a:close/>
                </a:path>
                <a:path w="1065529" h="3698875">
                  <a:moveTo>
                    <a:pt x="380428" y="2622199"/>
                  </a:moveTo>
                  <a:lnTo>
                    <a:pt x="378617" y="2610623"/>
                  </a:lnTo>
                  <a:lnTo>
                    <a:pt x="378514" y="2609966"/>
                  </a:lnTo>
                  <a:lnTo>
                    <a:pt x="378441" y="2609499"/>
                  </a:lnTo>
                  <a:lnTo>
                    <a:pt x="387624" y="2609499"/>
                  </a:lnTo>
                  <a:lnTo>
                    <a:pt x="380428" y="2622199"/>
                  </a:lnTo>
                  <a:close/>
                </a:path>
                <a:path w="1065529" h="3698875">
                  <a:moveTo>
                    <a:pt x="399755" y="2622199"/>
                  </a:moveTo>
                  <a:lnTo>
                    <a:pt x="392696" y="2622199"/>
                  </a:lnTo>
                  <a:lnTo>
                    <a:pt x="390056" y="2609966"/>
                  </a:lnTo>
                  <a:lnTo>
                    <a:pt x="389955" y="2609499"/>
                  </a:lnTo>
                  <a:lnTo>
                    <a:pt x="398864" y="2609499"/>
                  </a:lnTo>
                  <a:lnTo>
                    <a:pt x="399755" y="2622199"/>
                  </a:lnTo>
                  <a:close/>
                </a:path>
                <a:path w="1065529" h="3698875">
                  <a:moveTo>
                    <a:pt x="421411" y="2622199"/>
                  </a:moveTo>
                  <a:lnTo>
                    <a:pt x="414009" y="2622199"/>
                  </a:lnTo>
                  <a:lnTo>
                    <a:pt x="419081" y="2609499"/>
                  </a:lnTo>
                  <a:lnTo>
                    <a:pt x="423399" y="2609499"/>
                  </a:lnTo>
                  <a:lnTo>
                    <a:pt x="421411" y="2622199"/>
                  </a:lnTo>
                  <a:close/>
                </a:path>
                <a:path w="1065529" h="3698875">
                  <a:moveTo>
                    <a:pt x="789847" y="2622199"/>
                  </a:moveTo>
                  <a:lnTo>
                    <a:pt x="782034" y="2622199"/>
                  </a:lnTo>
                  <a:lnTo>
                    <a:pt x="778866" y="2609966"/>
                  </a:lnTo>
                  <a:lnTo>
                    <a:pt x="778744" y="2609499"/>
                  </a:lnTo>
                  <a:lnTo>
                    <a:pt x="786352" y="2609499"/>
                  </a:lnTo>
                  <a:lnTo>
                    <a:pt x="789847" y="2622199"/>
                  </a:lnTo>
                  <a:close/>
                </a:path>
                <a:path w="1065529" h="3698875">
                  <a:moveTo>
                    <a:pt x="807117" y="2622199"/>
                  </a:moveTo>
                  <a:lnTo>
                    <a:pt x="797728" y="2622199"/>
                  </a:lnTo>
                  <a:lnTo>
                    <a:pt x="803074" y="2609499"/>
                  </a:lnTo>
                  <a:lnTo>
                    <a:pt x="812257" y="2609499"/>
                  </a:lnTo>
                  <a:lnTo>
                    <a:pt x="807117" y="2622199"/>
                  </a:lnTo>
                  <a:close/>
                </a:path>
                <a:path w="1065529" h="3698875">
                  <a:moveTo>
                    <a:pt x="821938" y="2622199"/>
                  </a:moveTo>
                  <a:lnTo>
                    <a:pt x="814998" y="2622199"/>
                  </a:lnTo>
                  <a:lnTo>
                    <a:pt x="815373" y="2610623"/>
                  </a:lnTo>
                  <a:lnTo>
                    <a:pt x="815410" y="2609499"/>
                  </a:lnTo>
                  <a:lnTo>
                    <a:pt x="819864" y="2609499"/>
                  </a:lnTo>
                  <a:lnTo>
                    <a:pt x="821938" y="2622199"/>
                  </a:lnTo>
                  <a:close/>
                </a:path>
                <a:path w="1065529" h="3698875">
                  <a:moveTo>
                    <a:pt x="861053" y="2622199"/>
                  </a:moveTo>
                  <a:lnTo>
                    <a:pt x="854131" y="2622199"/>
                  </a:lnTo>
                  <a:lnTo>
                    <a:pt x="858038" y="2609499"/>
                  </a:lnTo>
                  <a:lnTo>
                    <a:pt x="861053" y="2622199"/>
                  </a:lnTo>
                  <a:close/>
                </a:path>
                <a:path w="1065529" h="3698875">
                  <a:moveTo>
                    <a:pt x="886342" y="2622199"/>
                  </a:moveTo>
                  <a:lnTo>
                    <a:pt x="878118" y="2622199"/>
                  </a:lnTo>
                  <a:lnTo>
                    <a:pt x="883052" y="2609499"/>
                  </a:lnTo>
                  <a:lnTo>
                    <a:pt x="888228" y="2619285"/>
                  </a:lnTo>
                  <a:lnTo>
                    <a:pt x="886342" y="2622199"/>
                  </a:lnTo>
                  <a:close/>
                </a:path>
                <a:path w="1065529" h="3698875">
                  <a:moveTo>
                    <a:pt x="896827" y="2622199"/>
                  </a:moveTo>
                  <a:lnTo>
                    <a:pt x="889769" y="2622199"/>
                  </a:lnTo>
                  <a:lnTo>
                    <a:pt x="888228" y="2619285"/>
                  </a:lnTo>
                  <a:lnTo>
                    <a:pt x="894566" y="2609499"/>
                  </a:lnTo>
                  <a:lnTo>
                    <a:pt x="896827" y="2622199"/>
                  </a:lnTo>
                  <a:close/>
                </a:path>
                <a:path w="1065529" h="3698875">
                  <a:moveTo>
                    <a:pt x="319297" y="2622199"/>
                  </a:moveTo>
                  <a:lnTo>
                    <a:pt x="311690" y="2622199"/>
                  </a:lnTo>
                  <a:lnTo>
                    <a:pt x="316624" y="2610623"/>
                  </a:lnTo>
                  <a:lnTo>
                    <a:pt x="317184" y="2609966"/>
                  </a:lnTo>
                  <a:lnTo>
                    <a:pt x="319297" y="2622199"/>
                  </a:lnTo>
                  <a:close/>
                </a:path>
                <a:path w="1065529" h="3698875">
                  <a:moveTo>
                    <a:pt x="889769" y="2622199"/>
                  </a:moveTo>
                  <a:lnTo>
                    <a:pt x="886342" y="2622199"/>
                  </a:lnTo>
                  <a:lnTo>
                    <a:pt x="888228" y="2619285"/>
                  </a:lnTo>
                  <a:lnTo>
                    <a:pt x="889769" y="2622199"/>
                  </a:lnTo>
                  <a:close/>
                </a:path>
                <a:path w="1065529" h="3698875">
                  <a:moveTo>
                    <a:pt x="275873" y="2634899"/>
                  </a:moveTo>
                  <a:lnTo>
                    <a:pt x="265956" y="2634899"/>
                  </a:lnTo>
                  <a:lnTo>
                    <a:pt x="271049" y="2622199"/>
                  </a:lnTo>
                  <a:lnTo>
                    <a:pt x="275873" y="2634899"/>
                  </a:lnTo>
                  <a:close/>
                </a:path>
                <a:path w="1065529" h="3698875">
                  <a:moveTo>
                    <a:pt x="292500" y="2634899"/>
                  </a:moveTo>
                  <a:lnTo>
                    <a:pt x="284961" y="2634899"/>
                  </a:lnTo>
                  <a:lnTo>
                    <a:pt x="286332" y="2622199"/>
                  </a:lnTo>
                  <a:lnTo>
                    <a:pt x="292500" y="2634899"/>
                  </a:lnTo>
                  <a:close/>
                </a:path>
                <a:path w="1065529" h="3698875">
                  <a:moveTo>
                    <a:pt x="313129" y="2634899"/>
                  </a:moveTo>
                  <a:lnTo>
                    <a:pt x="301265" y="2634899"/>
                  </a:lnTo>
                  <a:lnTo>
                    <a:pt x="302711" y="2622199"/>
                  </a:lnTo>
                  <a:lnTo>
                    <a:pt x="313060" y="2622199"/>
                  </a:lnTo>
                  <a:lnTo>
                    <a:pt x="313129" y="2634899"/>
                  </a:lnTo>
                  <a:close/>
                </a:path>
                <a:path w="1065529" h="3698875">
                  <a:moveTo>
                    <a:pt x="349588" y="2634899"/>
                  </a:moveTo>
                  <a:lnTo>
                    <a:pt x="342461" y="2634899"/>
                  </a:lnTo>
                  <a:lnTo>
                    <a:pt x="341159" y="2622199"/>
                  </a:lnTo>
                  <a:lnTo>
                    <a:pt x="351987" y="2622199"/>
                  </a:lnTo>
                  <a:lnTo>
                    <a:pt x="349588" y="2634899"/>
                  </a:lnTo>
                  <a:close/>
                </a:path>
                <a:path w="1065529" h="3698875">
                  <a:moveTo>
                    <a:pt x="392079" y="2634899"/>
                  </a:moveTo>
                  <a:lnTo>
                    <a:pt x="385243" y="2634899"/>
                  </a:lnTo>
                  <a:lnTo>
                    <a:pt x="384196" y="2622199"/>
                  </a:lnTo>
                  <a:lnTo>
                    <a:pt x="393244" y="2622199"/>
                  </a:lnTo>
                  <a:lnTo>
                    <a:pt x="392079" y="2634899"/>
                  </a:lnTo>
                  <a:close/>
                </a:path>
                <a:path w="1065529" h="3698875">
                  <a:moveTo>
                    <a:pt x="767711" y="2634899"/>
                  </a:moveTo>
                  <a:lnTo>
                    <a:pt x="764352" y="2634899"/>
                  </a:lnTo>
                  <a:lnTo>
                    <a:pt x="762296" y="2622199"/>
                  </a:lnTo>
                  <a:lnTo>
                    <a:pt x="772577" y="2622199"/>
                  </a:lnTo>
                  <a:lnTo>
                    <a:pt x="767711" y="2634899"/>
                  </a:lnTo>
                  <a:close/>
                </a:path>
                <a:path w="1065529" h="3698875">
                  <a:moveTo>
                    <a:pt x="835764" y="2634899"/>
                  </a:moveTo>
                  <a:lnTo>
                    <a:pt x="831009" y="2634899"/>
                  </a:lnTo>
                  <a:lnTo>
                    <a:pt x="830282" y="2622199"/>
                  </a:lnTo>
                  <a:lnTo>
                    <a:pt x="838917" y="2622199"/>
                  </a:lnTo>
                  <a:lnTo>
                    <a:pt x="835764" y="2634899"/>
                  </a:lnTo>
                  <a:close/>
                </a:path>
                <a:path w="1065529" h="3698875">
                  <a:moveTo>
                    <a:pt x="836458" y="2634899"/>
                  </a:moveTo>
                  <a:lnTo>
                    <a:pt x="835764" y="2634899"/>
                  </a:lnTo>
                  <a:lnTo>
                    <a:pt x="838917" y="2622199"/>
                  </a:lnTo>
                  <a:lnTo>
                    <a:pt x="839848" y="2625517"/>
                  </a:lnTo>
                  <a:lnTo>
                    <a:pt x="836458" y="2634899"/>
                  </a:lnTo>
                  <a:close/>
                </a:path>
                <a:path w="1065529" h="3698875">
                  <a:moveTo>
                    <a:pt x="839848" y="2625517"/>
                  </a:moveTo>
                  <a:lnTo>
                    <a:pt x="838917" y="2622199"/>
                  </a:lnTo>
                  <a:lnTo>
                    <a:pt x="841047" y="2622199"/>
                  </a:lnTo>
                  <a:lnTo>
                    <a:pt x="839848" y="2625517"/>
                  </a:lnTo>
                  <a:close/>
                </a:path>
                <a:path w="1065529" h="3698875">
                  <a:moveTo>
                    <a:pt x="858929" y="2634899"/>
                  </a:moveTo>
                  <a:lnTo>
                    <a:pt x="852486" y="2634899"/>
                  </a:lnTo>
                  <a:lnTo>
                    <a:pt x="856941" y="2622199"/>
                  </a:lnTo>
                  <a:lnTo>
                    <a:pt x="858929" y="2634899"/>
                  </a:lnTo>
                  <a:close/>
                </a:path>
                <a:path w="1065529" h="3698875">
                  <a:moveTo>
                    <a:pt x="880242" y="2634899"/>
                  </a:moveTo>
                  <a:lnTo>
                    <a:pt x="875719" y="2622199"/>
                  </a:lnTo>
                  <a:lnTo>
                    <a:pt x="880380" y="2622199"/>
                  </a:lnTo>
                  <a:lnTo>
                    <a:pt x="880344" y="2625517"/>
                  </a:lnTo>
                  <a:lnTo>
                    <a:pt x="880242" y="2634899"/>
                  </a:lnTo>
                  <a:close/>
                </a:path>
                <a:path w="1065529" h="3698875">
                  <a:moveTo>
                    <a:pt x="842480" y="2634899"/>
                  </a:moveTo>
                  <a:lnTo>
                    <a:pt x="836458" y="2634899"/>
                  </a:lnTo>
                  <a:lnTo>
                    <a:pt x="839848" y="2625517"/>
                  </a:lnTo>
                  <a:lnTo>
                    <a:pt x="842480" y="2634899"/>
                  </a:lnTo>
                  <a:close/>
                </a:path>
                <a:path w="1065529" h="3698875">
                  <a:moveTo>
                    <a:pt x="255012" y="2647599"/>
                  </a:moveTo>
                  <a:lnTo>
                    <a:pt x="247268" y="2647599"/>
                  </a:lnTo>
                  <a:lnTo>
                    <a:pt x="250432" y="2635384"/>
                  </a:lnTo>
                  <a:lnTo>
                    <a:pt x="250558" y="2634899"/>
                  </a:lnTo>
                  <a:lnTo>
                    <a:pt x="254464" y="2634899"/>
                  </a:lnTo>
                  <a:lnTo>
                    <a:pt x="255012" y="2647599"/>
                  </a:lnTo>
                  <a:close/>
                </a:path>
                <a:path w="1065529" h="3698875">
                  <a:moveTo>
                    <a:pt x="287840" y="2647599"/>
                  </a:moveTo>
                  <a:lnTo>
                    <a:pt x="283317" y="2647599"/>
                  </a:lnTo>
                  <a:lnTo>
                    <a:pt x="284108" y="2635384"/>
                  </a:lnTo>
                  <a:lnTo>
                    <a:pt x="284139" y="2634899"/>
                  </a:lnTo>
                  <a:lnTo>
                    <a:pt x="287840" y="2647599"/>
                  </a:lnTo>
                  <a:close/>
                </a:path>
                <a:path w="1065529" h="3698875">
                  <a:moveTo>
                    <a:pt x="293322" y="2647599"/>
                  </a:moveTo>
                  <a:lnTo>
                    <a:pt x="291609" y="2635384"/>
                  </a:lnTo>
                  <a:lnTo>
                    <a:pt x="291540" y="2634899"/>
                  </a:lnTo>
                  <a:lnTo>
                    <a:pt x="298325" y="2634899"/>
                  </a:lnTo>
                  <a:lnTo>
                    <a:pt x="293322" y="2647599"/>
                  </a:lnTo>
                  <a:close/>
                </a:path>
                <a:path w="1065529" h="3698875">
                  <a:moveTo>
                    <a:pt x="317944" y="2647599"/>
                  </a:moveTo>
                  <a:lnTo>
                    <a:pt x="310708" y="2647599"/>
                  </a:lnTo>
                  <a:lnTo>
                    <a:pt x="311059" y="2635384"/>
                  </a:lnTo>
                  <a:lnTo>
                    <a:pt x="311073" y="2634899"/>
                  </a:lnTo>
                  <a:lnTo>
                    <a:pt x="318543" y="2634899"/>
                  </a:lnTo>
                  <a:lnTo>
                    <a:pt x="317944" y="2647599"/>
                  </a:lnTo>
                  <a:close/>
                </a:path>
                <a:path w="1065529" h="3698875">
                  <a:moveTo>
                    <a:pt x="333483" y="2647599"/>
                  </a:moveTo>
                  <a:lnTo>
                    <a:pt x="328137" y="2647599"/>
                  </a:lnTo>
                  <a:lnTo>
                    <a:pt x="328862" y="2635384"/>
                  </a:lnTo>
                  <a:lnTo>
                    <a:pt x="328891" y="2634899"/>
                  </a:lnTo>
                  <a:lnTo>
                    <a:pt x="331564" y="2634899"/>
                  </a:lnTo>
                  <a:lnTo>
                    <a:pt x="333483" y="2647599"/>
                  </a:lnTo>
                  <a:close/>
                </a:path>
                <a:path w="1065529" h="3698875">
                  <a:moveTo>
                    <a:pt x="374603" y="2647599"/>
                  </a:moveTo>
                  <a:lnTo>
                    <a:pt x="366379" y="2647599"/>
                  </a:lnTo>
                  <a:lnTo>
                    <a:pt x="367104" y="2635384"/>
                  </a:lnTo>
                  <a:lnTo>
                    <a:pt x="367133" y="2634899"/>
                  </a:lnTo>
                  <a:lnTo>
                    <a:pt x="375357" y="2634899"/>
                  </a:lnTo>
                  <a:lnTo>
                    <a:pt x="374603" y="2647599"/>
                  </a:lnTo>
                  <a:close/>
                </a:path>
                <a:path w="1065529" h="3698875">
                  <a:moveTo>
                    <a:pt x="384357" y="2647599"/>
                  </a:moveTo>
                  <a:lnTo>
                    <a:pt x="380702" y="2647599"/>
                  </a:lnTo>
                  <a:lnTo>
                    <a:pt x="378725" y="2635384"/>
                  </a:lnTo>
                  <a:lnTo>
                    <a:pt x="378646" y="2634899"/>
                  </a:lnTo>
                  <a:lnTo>
                    <a:pt x="385243" y="2634899"/>
                  </a:lnTo>
                  <a:lnTo>
                    <a:pt x="385283" y="2635384"/>
                  </a:lnTo>
                  <a:lnTo>
                    <a:pt x="384357" y="2647599"/>
                  </a:lnTo>
                  <a:close/>
                </a:path>
                <a:path w="1065529" h="3698875">
                  <a:moveTo>
                    <a:pt x="433199" y="2647599"/>
                  </a:moveTo>
                  <a:lnTo>
                    <a:pt x="421960" y="2647599"/>
                  </a:lnTo>
                  <a:lnTo>
                    <a:pt x="426962" y="2634899"/>
                  </a:lnTo>
                  <a:lnTo>
                    <a:pt x="432102" y="2634899"/>
                  </a:lnTo>
                  <a:lnTo>
                    <a:pt x="433199" y="2647599"/>
                  </a:lnTo>
                  <a:close/>
                </a:path>
                <a:path w="1065529" h="3698875">
                  <a:moveTo>
                    <a:pt x="453485" y="2647599"/>
                  </a:moveTo>
                  <a:lnTo>
                    <a:pt x="445261" y="2647599"/>
                  </a:lnTo>
                  <a:lnTo>
                    <a:pt x="443547" y="2635384"/>
                  </a:lnTo>
                  <a:lnTo>
                    <a:pt x="443479" y="2634899"/>
                  </a:lnTo>
                  <a:lnTo>
                    <a:pt x="451909" y="2634899"/>
                  </a:lnTo>
                  <a:lnTo>
                    <a:pt x="453485" y="2647599"/>
                  </a:lnTo>
                  <a:close/>
                </a:path>
                <a:path w="1065529" h="3698875">
                  <a:moveTo>
                    <a:pt x="827609" y="2647599"/>
                  </a:moveTo>
                  <a:lnTo>
                    <a:pt x="817466" y="2647599"/>
                  </a:lnTo>
                  <a:lnTo>
                    <a:pt x="819971" y="2635384"/>
                  </a:lnTo>
                  <a:lnTo>
                    <a:pt x="820070" y="2634899"/>
                  </a:lnTo>
                  <a:lnTo>
                    <a:pt x="823771" y="2634899"/>
                  </a:lnTo>
                  <a:lnTo>
                    <a:pt x="827609" y="2647599"/>
                  </a:lnTo>
                  <a:close/>
                </a:path>
                <a:path w="1065529" h="3698875">
                  <a:moveTo>
                    <a:pt x="875719" y="2647599"/>
                  </a:moveTo>
                  <a:lnTo>
                    <a:pt x="867632" y="2647599"/>
                  </a:lnTo>
                  <a:lnTo>
                    <a:pt x="868094" y="2635384"/>
                  </a:lnTo>
                  <a:lnTo>
                    <a:pt x="868112" y="2634899"/>
                  </a:lnTo>
                  <a:lnTo>
                    <a:pt x="877021" y="2634899"/>
                  </a:lnTo>
                  <a:lnTo>
                    <a:pt x="875719" y="2647599"/>
                  </a:lnTo>
                  <a:close/>
                </a:path>
                <a:path w="1065529" h="3698875">
                  <a:moveTo>
                    <a:pt x="889563" y="2647599"/>
                  </a:moveTo>
                  <a:lnTo>
                    <a:pt x="879625" y="2647599"/>
                  </a:lnTo>
                  <a:lnTo>
                    <a:pt x="882591" y="2635384"/>
                  </a:lnTo>
                  <a:lnTo>
                    <a:pt x="882709" y="2634899"/>
                  </a:lnTo>
                  <a:lnTo>
                    <a:pt x="889563" y="2647599"/>
                  </a:lnTo>
                  <a:close/>
                </a:path>
                <a:path w="1065529" h="3698875">
                  <a:moveTo>
                    <a:pt x="261112" y="2660299"/>
                  </a:moveTo>
                  <a:lnTo>
                    <a:pt x="248227" y="2660299"/>
                  </a:lnTo>
                  <a:lnTo>
                    <a:pt x="253984" y="2647599"/>
                  </a:lnTo>
                  <a:lnTo>
                    <a:pt x="262688" y="2647599"/>
                  </a:lnTo>
                  <a:lnTo>
                    <a:pt x="261112" y="2660299"/>
                  </a:lnTo>
                  <a:close/>
                </a:path>
                <a:path w="1065529" h="3698875">
                  <a:moveTo>
                    <a:pt x="269529" y="2660299"/>
                  </a:moveTo>
                  <a:lnTo>
                    <a:pt x="263236" y="2660299"/>
                  </a:lnTo>
                  <a:lnTo>
                    <a:pt x="264563" y="2647914"/>
                  </a:lnTo>
                  <a:lnTo>
                    <a:pt x="264597" y="2647599"/>
                  </a:lnTo>
                  <a:lnTo>
                    <a:pt x="267802" y="2647599"/>
                  </a:lnTo>
                  <a:lnTo>
                    <a:pt x="269529" y="2660299"/>
                  </a:lnTo>
                  <a:close/>
                </a:path>
                <a:path w="1065529" h="3698875">
                  <a:moveTo>
                    <a:pt x="292724" y="2660299"/>
                  </a:moveTo>
                  <a:lnTo>
                    <a:pt x="284094" y="2660299"/>
                  </a:lnTo>
                  <a:lnTo>
                    <a:pt x="285875" y="2647914"/>
                  </a:lnTo>
                  <a:lnTo>
                    <a:pt x="285921" y="2647599"/>
                  </a:lnTo>
                  <a:lnTo>
                    <a:pt x="293596" y="2647599"/>
                  </a:lnTo>
                  <a:lnTo>
                    <a:pt x="292724" y="2660299"/>
                  </a:lnTo>
                  <a:close/>
                </a:path>
                <a:path w="1065529" h="3698875">
                  <a:moveTo>
                    <a:pt x="307029" y="2660299"/>
                  </a:moveTo>
                  <a:lnTo>
                    <a:pt x="301478" y="2660299"/>
                  </a:lnTo>
                  <a:lnTo>
                    <a:pt x="304084" y="2647914"/>
                  </a:lnTo>
                  <a:lnTo>
                    <a:pt x="304151" y="2647599"/>
                  </a:lnTo>
                  <a:lnTo>
                    <a:pt x="307029" y="2660299"/>
                  </a:lnTo>
                  <a:close/>
                </a:path>
                <a:path w="1065529" h="3698875">
                  <a:moveTo>
                    <a:pt x="320393" y="2660299"/>
                  </a:moveTo>
                  <a:lnTo>
                    <a:pt x="314636" y="2660299"/>
                  </a:lnTo>
                  <a:lnTo>
                    <a:pt x="316909" y="2647914"/>
                  </a:lnTo>
                  <a:lnTo>
                    <a:pt x="316966" y="2647599"/>
                  </a:lnTo>
                  <a:lnTo>
                    <a:pt x="322860" y="2647599"/>
                  </a:lnTo>
                  <a:lnTo>
                    <a:pt x="320393" y="2660299"/>
                  </a:lnTo>
                  <a:close/>
                </a:path>
                <a:path w="1065529" h="3698875">
                  <a:moveTo>
                    <a:pt x="365968" y="2660299"/>
                  </a:moveTo>
                  <a:lnTo>
                    <a:pt x="357196" y="2660299"/>
                  </a:lnTo>
                  <a:lnTo>
                    <a:pt x="360069" y="2647914"/>
                  </a:lnTo>
                  <a:lnTo>
                    <a:pt x="360142" y="2647599"/>
                  </a:lnTo>
                  <a:lnTo>
                    <a:pt x="365968" y="2660299"/>
                  </a:lnTo>
                  <a:close/>
                </a:path>
                <a:path w="1065529" h="3698875">
                  <a:moveTo>
                    <a:pt x="793890" y="2660299"/>
                  </a:moveTo>
                  <a:lnTo>
                    <a:pt x="785392" y="2660299"/>
                  </a:lnTo>
                  <a:lnTo>
                    <a:pt x="786595" y="2647914"/>
                  </a:lnTo>
                  <a:lnTo>
                    <a:pt x="786626" y="2647599"/>
                  </a:lnTo>
                  <a:lnTo>
                    <a:pt x="794438" y="2647599"/>
                  </a:lnTo>
                  <a:lnTo>
                    <a:pt x="794626" y="2647914"/>
                  </a:lnTo>
                  <a:lnTo>
                    <a:pt x="793890" y="2660299"/>
                  </a:lnTo>
                  <a:close/>
                </a:path>
                <a:path w="1065529" h="3698875">
                  <a:moveTo>
                    <a:pt x="794626" y="2647914"/>
                  </a:moveTo>
                  <a:lnTo>
                    <a:pt x="794438" y="2647599"/>
                  </a:lnTo>
                  <a:lnTo>
                    <a:pt x="794644" y="2647599"/>
                  </a:lnTo>
                  <a:lnTo>
                    <a:pt x="794626" y="2647914"/>
                  </a:lnTo>
                  <a:close/>
                </a:path>
                <a:path w="1065529" h="3698875">
                  <a:moveTo>
                    <a:pt x="801977" y="2660299"/>
                  </a:moveTo>
                  <a:lnTo>
                    <a:pt x="794626" y="2647914"/>
                  </a:lnTo>
                  <a:lnTo>
                    <a:pt x="794644" y="2647599"/>
                  </a:lnTo>
                  <a:lnTo>
                    <a:pt x="804307" y="2647599"/>
                  </a:lnTo>
                  <a:lnTo>
                    <a:pt x="801977" y="2660299"/>
                  </a:lnTo>
                  <a:close/>
                </a:path>
                <a:path w="1065529" h="3698875">
                  <a:moveTo>
                    <a:pt x="833434" y="2660299"/>
                  </a:moveTo>
                  <a:lnTo>
                    <a:pt x="827060" y="2660299"/>
                  </a:lnTo>
                  <a:lnTo>
                    <a:pt x="823719" y="2647914"/>
                  </a:lnTo>
                  <a:lnTo>
                    <a:pt x="823634" y="2647599"/>
                  </a:lnTo>
                  <a:lnTo>
                    <a:pt x="832132" y="2647599"/>
                  </a:lnTo>
                  <a:lnTo>
                    <a:pt x="833434" y="2660299"/>
                  </a:lnTo>
                  <a:close/>
                </a:path>
                <a:path w="1065529" h="3698875">
                  <a:moveTo>
                    <a:pt x="865028" y="2660299"/>
                  </a:moveTo>
                  <a:lnTo>
                    <a:pt x="851664" y="2660299"/>
                  </a:lnTo>
                  <a:lnTo>
                    <a:pt x="860436" y="2647599"/>
                  </a:lnTo>
                  <a:lnTo>
                    <a:pt x="865028" y="2660299"/>
                  </a:lnTo>
                  <a:close/>
                </a:path>
                <a:path w="1065529" h="3698875">
                  <a:moveTo>
                    <a:pt x="877844" y="2660299"/>
                  </a:moveTo>
                  <a:lnTo>
                    <a:pt x="874903" y="2647914"/>
                  </a:lnTo>
                  <a:lnTo>
                    <a:pt x="874828" y="2647599"/>
                  </a:lnTo>
                  <a:lnTo>
                    <a:pt x="882024" y="2647599"/>
                  </a:lnTo>
                  <a:lnTo>
                    <a:pt x="877844" y="2660299"/>
                  </a:lnTo>
                  <a:close/>
                </a:path>
                <a:path w="1065529" h="3698875">
                  <a:moveTo>
                    <a:pt x="895936" y="2660299"/>
                  </a:moveTo>
                  <a:lnTo>
                    <a:pt x="887096" y="2660299"/>
                  </a:lnTo>
                  <a:lnTo>
                    <a:pt x="883687" y="2647914"/>
                  </a:lnTo>
                  <a:lnTo>
                    <a:pt x="883600" y="2647599"/>
                  </a:lnTo>
                  <a:lnTo>
                    <a:pt x="893606" y="2647599"/>
                  </a:lnTo>
                  <a:lnTo>
                    <a:pt x="895936" y="2660299"/>
                  </a:lnTo>
                  <a:close/>
                </a:path>
                <a:path w="1065529" h="3698875">
                  <a:moveTo>
                    <a:pt x="252819" y="2672999"/>
                  </a:moveTo>
                  <a:lnTo>
                    <a:pt x="246788" y="2660299"/>
                  </a:lnTo>
                  <a:lnTo>
                    <a:pt x="255903" y="2660299"/>
                  </a:lnTo>
                  <a:lnTo>
                    <a:pt x="252819" y="2672999"/>
                  </a:lnTo>
                  <a:close/>
                </a:path>
                <a:path w="1065529" h="3698875">
                  <a:moveTo>
                    <a:pt x="279684" y="2672999"/>
                  </a:moveTo>
                  <a:lnTo>
                    <a:pt x="271186" y="2672999"/>
                  </a:lnTo>
                  <a:lnTo>
                    <a:pt x="272900" y="2660299"/>
                  </a:lnTo>
                  <a:lnTo>
                    <a:pt x="280369" y="2660299"/>
                  </a:lnTo>
                  <a:lnTo>
                    <a:pt x="279684" y="2672999"/>
                  </a:lnTo>
                  <a:close/>
                </a:path>
                <a:path w="1065529" h="3698875">
                  <a:moveTo>
                    <a:pt x="284065" y="2672999"/>
                  </a:moveTo>
                  <a:lnTo>
                    <a:pt x="285235" y="2660299"/>
                  </a:lnTo>
                  <a:lnTo>
                    <a:pt x="288054" y="2660299"/>
                  </a:lnTo>
                  <a:lnTo>
                    <a:pt x="284065" y="2672999"/>
                  </a:lnTo>
                  <a:close/>
                </a:path>
                <a:path w="1065529" h="3698875">
                  <a:moveTo>
                    <a:pt x="308743" y="2685699"/>
                  </a:moveTo>
                  <a:lnTo>
                    <a:pt x="298805" y="2685699"/>
                  </a:lnTo>
                  <a:lnTo>
                    <a:pt x="298890" y="2682550"/>
                  </a:lnTo>
                  <a:lnTo>
                    <a:pt x="299001" y="2678442"/>
                  </a:lnTo>
                  <a:lnTo>
                    <a:pt x="299114" y="2674272"/>
                  </a:lnTo>
                  <a:lnTo>
                    <a:pt x="299148" y="2672999"/>
                  </a:lnTo>
                  <a:lnTo>
                    <a:pt x="298394" y="2672999"/>
                  </a:lnTo>
                  <a:lnTo>
                    <a:pt x="309702" y="2660299"/>
                  </a:lnTo>
                  <a:lnTo>
                    <a:pt x="305316" y="2672999"/>
                  </a:lnTo>
                  <a:lnTo>
                    <a:pt x="308743" y="2685699"/>
                  </a:lnTo>
                  <a:close/>
                </a:path>
                <a:path w="1065529" h="3698875">
                  <a:moveTo>
                    <a:pt x="336772" y="2672999"/>
                  </a:moveTo>
                  <a:lnTo>
                    <a:pt x="330056" y="2660299"/>
                  </a:lnTo>
                  <a:lnTo>
                    <a:pt x="337389" y="2660299"/>
                  </a:lnTo>
                  <a:lnTo>
                    <a:pt x="336772" y="2672999"/>
                  </a:lnTo>
                  <a:close/>
                </a:path>
                <a:path w="1065529" h="3698875">
                  <a:moveTo>
                    <a:pt x="347395" y="2672999"/>
                  </a:moveTo>
                  <a:lnTo>
                    <a:pt x="337937" y="2660299"/>
                  </a:lnTo>
                  <a:lnTo>
                    <a:pt x="348971" y="2660299"/>
                  </a:lnTo>
                  <a:lnTo>
                    <a:pt x="347395" y="2672999"/>
                  </a:lnTo>
                  <a:close/>
                </a:path>
                <a:path w="1065529" h="3698875">
                  <a:moveTo>
                    <a:pt x="377413" y="2672999"/>
                  </a:moveTo>
                  <a:lnTo>
                    <a:pt x="370971" y="2672999"/>
                  </a:lnTo>
                  <a:lnTo>
                    <a:pt x="368504" y="2660299"/>
                  </a:lnTo>
                  <a:lnTo>
                    <a:pt x="377824" y="2660299"/>
                  </a:lnTo>
                  <a:lnTo>
                    <a:pt x="377413" y="2672999"/>
                  </a:lnTo>
                  <a:close/>
                </a:path>
                <a:path w="1065529" h="3698875">
                  <a:moveTo>
                    <a:pt x="389063" y="2672999"/>
                  </a:moveTo>
                  <a:lnTo>
                    <a:pt x="381045" y="2672999"/>
                  </a:lnTo>
                  <a:lnTo>
                    <a:pt x="379948" y="2660299"/>
                  </a:lnTo>
                  <a:lnTo>
                    <a:pt x="387693" y="2660299"/>
                  </a:lnTo>
                  <a:lnTo>
                    <a:pt x="389063" y="2672999"/>
                  </a:lnTo>
                  <a:close/>
                </a:path>
                <a:path w="1065529" h="3698875">
                  <a:moveTo>
                    <a:pt x="394896" y="2672999"/>
                  </a:moveTo>
                  <a:lnTo>
                    <a:pt x="393861" y="2660299"/>
                  </a:lnTo>
                  <a:lnTo>
                    <a:pt x="398127" y="2660299"/>
                  </a:lnTo>
                  <a:lnTo>
                    <a:pt x="394896" y="2672999"/>
                  </a:lnTo>
                  <a:close/>
                </a:path>
                <a:path w="1065529" h="3698875">
                  <a:moveTo>
                    <a:pt x="752907" y="2672999"/>
                  </a:moveTo>
                  <a:lnTo>
                    <a:pt x="744957" y="2672999"/>
                  </a:lnTo>
                  <a:lnTo>
                    <a:pt x="749206" y="2660299"/>
                  </a:lnTo>
                  <a:lnTo>
                    <a:pt x="756745" y="2660299"/>
                  </a:lnTo>
                  <a:lnTo>
                    <a:pt x="752907" y="2672999"/>
                  </a:lnTo>
                  <a:close/>
                </a:path>
                <a:path w="1065529" h="3698875">
                  <a:moveTo>
                    <a:pt x="828910" y="2672999"/>
                  </a:moveTo>
                  <a:lnTo>
                    <a:pt x="820138" y="2672999"/>
                  </a:lnTo>
                  <a:lnTo>
                    <a:pt x="819453" y="2660299"/>
                  </a:lnTo>
                  <a:lnTo>
                    <a:pt x="827746" y="2660299"/>
                  </a:lnTo>
                  <a:lnTo>
                    <a:pt x="828910" y="2672999"/>
                  </a:lnTo>
                  <a:close/>
                </a:path>
                <a:path w="1065529" h="3698875">
                  <a:moveTo>
                    <a:pt x="863178" y="2672999"/>
                  </a:moveTo>
                  <a:lnTo>
                    <a:pt x="853583" y="2672999"/>
                  </a:lnTo>
                  <a:lnTo>
                    <a:pt x="859477" y="2660299"/>
                  </a:lnTo>
                  <a:lnTo>
                    <a:pt x="863178" y="2672999"/>
                  </a:lnTo>
                  <a:close/>
                </a:path>
                <a:path w="1065529" h="3698875">
                  <a:moveTo>
                    <a:pt x="876678" y="2672999"/>
                  </a:moveTo>
                  <a:lnTo>
                    <a:pt x="870305" y="2672999"/>
                  </a:lnTo>
                  <a:lnTo>
                    <a:pt x="866193" y="2660299"/>
                  </a:lnTo>
                  <a:lnTo>
                    <a:pt x="875445" y="2660299"/>
                  </a:lnTo>
                  <a:lnTo>
                    <a:pt x="876678" y="2672999"/>
                  </a:lnTo>
                  <a:close/>
                </a:path>
                <a:path w="1065529" h="3698875">
                  <a:moveTo>
                    <a:pt x="878118" y="2672999"/>
                  </a:moveTo>
                  <a:lnTo>
                    <a:pt x="875719" y="2660299"/>
                  </a:lnTo>
                  <a:lnTo>
                    <a:pt x="884423" y="2660299"/>
                  </a:lnTo>
                  <a:lnTo>
                    <a:pt x="878118" y="2672999"/>
                  </a:lnTo>
                  <a:close/>
                </a:path>
                <a:path w="1065529" h="3698875">
                  <a:moveTo>
                    <a:pt x="892852" y="2672999"/>
                  </a:moveTo>
                  <a:lnTo>
                    <a:pt x="883806" y="2672999"/>
                  </a:lnTo>
                  <a:lnTo>
                    <a:pt x="888329" y="2660299"/>
                  </a:lnTo>
                  <a:lnTo>
                    <a:pt x="892510" y="2660299"/>
                  </a:lnTo>
                  <a:lnTo>
                    <a:pt x="892852" y="2672999"/>
                  </a:lnTo>
                  <a:close/>
                </a:path>
                <a:path w="1065529" h="3698875">
                  <a:moveTo>
                    <a:pt x="249187" y="2685699"/>
                  </a:moveTo>
                  <a:lnTo>
                    <a:pt x="243019" y="2685699"/>
                  </a:lnTo>
                  <a:lnTo>
                    <a:pt x="241971" y="2674272"/>
                  </a:lnTo>
                  <a:lnTo>
                    <a:pt x="241854" y="2672999"/>
                  </a:lnTo>
                  <a:lnTo>
                    <a:pt x="248159" y="2672999"/>
                  </a:lnTo>
                  <a:lnTo>
                    <a:pt x="249187" y="2685699"/>
                  </a:lnTo>
                  <a:close/>
                </a:path>
                <a:path w="1065529" h="3698875">
                  <a:moveTo>
                    <a:pt x="264405" y="2682550"/>
                  </a:moveTo>
                  <a:lnTo>
                    <a:pt x="262962" y="2672999"/>
                  </a:lnTo>
                  <a:lnTo>
                    <a:pt x="269405" y="2672999"/>
                  </a:lnTo>
                  <a:lnTo>
                    <a:pt x="264405" y="2682550"/>
                  </a:lnTo>
                  <a:close/>
                </a:path>
                <a:path w="1065529" h="3698875">
                  <a:moveTo>
                    <a:pt x="264881" y="2685699"/>
                  </a:moveTo>
                  <a:lnTo>
                    <a:pt x="264405" y="2682550"/>
                  </a:lnTo>
                  <a:lnTo>
                    <a:pt x="269405" y="2672999"/>
                  </a:lnTo>
                  <a:lnTo>
                    <a:pt x="269684" y="2674021"/>
                  </a:lnTo>
                  <a:lnTo>
                    <a:pt x="269752" y="2674272"/>
                  </a:lnTo>
                  <a:lnTo>
                    <a:pt x="264881" y="2685699"/>
                  </a:lnTo>
                  <a:close/>
                </a:path>
                <a:path w="1065529" h="3698875">
                  <a:moveTo>
                    <a:pt x="269752" y="2674272"/>
                  </a:moveTo>
                  <a:lnTo>
                    <a:pt x="269405" y="2672999"/>
                  </a:lnTo>
                  <a:lnTo>
                    <a:pt x="270295" y="2672999"/>
                  </a:lnTo>
                  <a:lnTo>
                    <a:pt x="269859" y="2674021"/>
                  </a:lnTo>
                  <a:lnTo>
                    <a:pt x="269752" y="2674272"/>
                  </a:lnTo>
                  <a:close/>
                </a:path>
                <a:path w="1065529" h="3698875">
                  <a:moveTo>
                    <a:pt x="318885" y="2685699"/>
                  </a:moveTo>
                  <a:lnTo>
                    <a:pt x="311004" y="2685699"/>
                  </a:lnTo>
                  <a:lnTo>
                    <a:pt x="313266" y="2672999"/>
                  </a:lnTo>
                  <a:lnTo>
                    <a:pt x="321078" y="2672999"/>
                  </a:lnTo>
                  <a:lnTo>
                    <a:pt x="318885" y="2685699"/>
                  </a:lnTo>
                  <a:close/>
                </a:path>
                <a:path w="1065529" h="3698875">
                  <a:moveTo>
                    <a:pt x="329440" y="2685699"/>
                  </a:moveTo>
                  <a:lnTo>
                    <a:pt x="324300" y="2685699"/>
                  </a:lnTo>
                  <a:lnTo>
                    <a:pt x="322586" y="2672999"/>
                  </a:lnTo>
                  <a:lnTo>
                    <a:pt x="334991" y="2672999"/>
                  </a:lnTo>
                  <a:lnTo>
                    <a:pt x="329440" y="2685699"/>
                  </a:lnTo>
                  <a:close/>
                </a:path>
                <a:path w="1065529" h="3698875">
                  <a:moveTo>
                    <a:pt x="342490" y="2678442"/>
                  </a:moveTo>
                  <a:lnTo>
                    <a:pt x="343900" y="2672999"/>
                  </a:lnTo>
                  <a:lnTo>
                    <a:pt x="344303" y="2674021"/>
                  </a:lnTo>
                  <a:lnTo>
                    <a:pt x="342490" y="2678442"/>
                  </a:lnTo>
                  <a:close/>
                </a:path>
                <a:path w="1065529" h="3698875">
                  <a:moveTo>
                    <a:pt x="349931" y="2685699"/>
                  </a:moveTo>
                  <a:lnTo>
                    <a:pt x="348903" y="2685699"/>
                  </a:lnTo>
                  <a:lnTo>
                    <a:pt x="344402" y="2674272"/>
                  </a:lnTo>
                  <a:lnTo>
                    <a:pt x="344303" y="2674021"/>
                  </a:lnTo>
                  <a:lnTo>
                    <a:pt x="344723" y="2672999"/>
                  </a:lnTo>
                  <a:lnTo>
                    <a:pt x="348012" y="2672999"/>
                  </a:lnTo>
                  <a:lnTo>
                    <a:pt x="349931" y="2685699"/>
                  </a:lnTo>
                  <a:close/>
                </a:path>
                <a:path w="1065529" h="3698875">
                  <a:moveTo>
                    <a:pt x="367681" y="2685699"/>
                  </a:moveTo>
                  <a:lnTo>
                    <a:pt x="363295" y="2685699"/>
                  </a:lnTo>
                  <a:lnTo>
                    <a:pt x="362925" y="2674272"/>
                  </a:lnTo>
                  <a:lnTo>
                    <a:pt x="362884" y="2672999"/>
                  </a:lnTo>
                  <a:lnTo>
                    <a:pt x="368983" y="2672999"/>
                  </a:lnTo>
                  <a:lnTo>
                    <a:pt x="367681" y="2685699"/>
                  </a:lnTo>
                  <a:close/>
                </a:path>
                <a:path w="1065529" h="3698875">
                  <a:moveTo>
                    <a:pt x="793547" y="2685699"/>
                  </a:moveTo>
                  <a:lnTo>
                    <a:pt x="790463" y="2672999"/>
                  </a:lnTo>
                  <a:lnTo>
                    <a:pt x="797659" y="2672999"/>
                  </a:lnTo>
                  <a:lnTo>
                    <a:pt x="793547" y="2685699"/>
                  </a:lnTo>
                  <a:close/>
                </a:path>
                <a:path w="1065529" h="3698875">
                  <a:moveTo>
                    <a:pt x="828089" y="2685699"/>
                  </a:moveTo>
                  <a:lnTo>
                    <a:pt x="824114" y="2685699"/>
                  </a:lnTo>
                  <a:lnTo>
                    <a:pt x="826152" y="2672999"/>
                  </a:lnTo>
                  <a:lnTo>
                    <a:pt x="828065" y="2672999"/>
                  </a:lnTo>
                  <a:lnTo>
                    <a:pt x="828089" y="2685699"/>
                  </a:lnTo>
                  <a:close/>
                </a:path>
                <a:path w="1065529" h="3698875">
                  <a:moveTo>
                    <a:pt x="849128" y="2685699"/>
                  </a:moveTo>
                  <a:lnTo>
                    <a:pt x="841658" y="2685699"/>
                  </a:lnTo>
                  <a:lnTo>
                    <a:pt x="846730" y="2672999"/>
                  </a:lnTo>
                  <a:lnTo>
                    <a:pt x="849128" y="2685699"/>
                  </a:lnTo>
                  <a:close/>
                </a:path>
                <a:path w="1065529" h="3698875">
                  <a:moveTo>
                    <a:pt x="856461" y="2685699"/>
                  </a:moveTo>
                  <a:lnTo>
                    <a:pt x="853172" y="2685699"/>
                  </a:lnTo>
                  <a:lnTo>
                    <a:pt x="850978" y="2672999"/>
                  </a:lnTo>
                  <a:lnTo>
                    <a:pt x="863589" y="2672999"/>
                  </a:lnTo>
                  <a:lnTo>
                    <a:pt x="856461" y="2685699"/>
                  </a:lnTo>
                  <a:close/>
                </a:path>
                <a:path w="1065529" h="3698875">
                  <a:moveTo>
                    <a:pt x="884766" y="2685699"/>
                  </a:moveTo>
                  <a:lnTo>
                    <a:pt x="876404" y="2685699"/>
                  </a:lnTo>
                  <a:lnTo>
                    <a:pt x="874691" y="2672999"/>
                  </a:lnTo>
                  <a:lnTo>
                    <a:pt x="883121" y="2672999"/>
                  </a:lnTo>
                  <a:lnTo>
                    <a:pt x="884766" y="2685699"/>
                  </a:lnTo>
                  <a:close/>
                </a:path>
                <a:path w="1065529" h="3698875">
                  <a:moveTo>
                    <a:pt x="348903" y="2685699"/>
                  </a:moveTo>
                  <a:lnTo>
                    <a:pt x="340611" y="2685699"/>
                  </a:lnTo>
                  <a:lnTo>
                    <a:pt x="342490" y="2678442"/>
                  </a:lnTo>
                  <a:lnTo>
                    <a:pt x="344201" y="2674272"/>
                  </a:lnTo>
                  <a:lnTo>
                    <a:pt x="344303" y="2674021"/>
                  </a:lnTo>
                  <a:lnTo>
                    <a:pt x="348903" y="2685699"/>
                  </a:lnTo>
                  <a:close/>
                </a:path>
                <a:path w="1065529" h="3698875">
                  <a:moveTo>
                    <a:pt x="272872" y="2685699"/>
                  </a:moveTo>
                  <a:lnTo>
                    <a:pt x="264881" y="2685699"/>
                  </a:lnTo>
                  <a:lnTo>
                    <a:pt x="269752" y="2674272"/>
                  </a:lnTo>
                  <a:lnTo>
                    <a:pt x="272872" y="2685699"/>
                  </a:lnTo>
                  <a:close/>
                </a:path>
                <a:path w="1065529" h="3698875">
                  <a:moveTo>
                    <a:pt x="340611" y="2685699"/>
                  </a:moveTo>
                  <a:lnTo>
                    <a:pt x="339514" y="2685699"/>
                  </a:lnTo>
                  <a:lnTo>
                    <a:pt x="342490" y="2678442"/>
                  </a:lnTo>
                  <a:lnTo>
                    <a:pt x="340611" y="2685699"/>
                  </a:lnTo>
                  <a:close/>
                </a:path>
                <a:path w="1065529" h="3698875">
                  <a:moveTo>
                    <a:pt x="264881" y="2685699"/>
                  </a:moveTo>
                  <a:lnTo>
                    <a:pt x="262757" y="2685699"/>
                  </a:lnTo>
                  <a:lnTo>
                    <a:pt x="264405" y="2682550"/>
                  </a:lnTo>
                  <a:lnTo>
                    <a:pt x="264881" y="2685699"/>
                  </a:lnTo>
                  <a:close/>
                </a:path>
                <a:path w="1065529" h="3698875">
                  <a:moveTo>
                    <a:pt x="239798" y="2698399"/>
                  </a:moveTo>
                  <a:lnTo>
                    <a:pt x="235960" y="2698399"/>
                  </a:lnTo>
                  <a:lnTo>
                    <a:pt x="237262" y="2685699"/>
                  </a:lnTo>
                  <a:lnTo>
                    <a:pt x="239798" y="2698399"/>
                  </a:lnTo>
                  <a:close/>
                </a:path>
                <a:path w="1065529" h="3698875">
                  <a:moveTo>
                    <a:pt x="252737" y="2691795"/>
                  </a:moveTo>
                  <a:lnTo>
                    <a:pt x="250763" y="2685699"/>
                  </a:lnTo>
                  <a:lnTo>
                    <a:pt x="254875" y="2685699"/>
                  </a:lnTo>
                  <a:lnTo>
                    <a:pt x="252737" y="2691795"/>
                  </a:lnTo>
                  <a:close/>
                </a:path>
                <a:path w="1065529" h="3698875">
                  <a:moveTo>
                    <a:pt x="254875" y="2698399"/>
                  </a:moveTo>
                  <a:lnTo>
                    <a:pt x="252737" y="2691795"/>
                  </a:lnTo>
                  <a:lnTo>
                    <a:pt x="254875" y="2685699"/>
                  </a:lnTo>
                  <a:lnTo>
                    <a:pt x="256251" y="2693925"/>
                  </a:lnTo>
                  <a:lnTo>
                    <a:pt x="254875" y="2698399"/>
                  </a:lnTo>
                  <a:close/>
                </a:path>
                <a:path w="1065529" h="3698875">
                  <a:moveTo>
                    <a:pt x="256251" y="2693925"/>
                  </a:moveTo>
                  <a:lnTo>
                    <a:pt x="254875" y="2685699"/>
                  </a:lnTo>
                  <a:lnTo>
                    <a:pt x="258782" y="2685699"/>
                  </a:lnTo>
                  <a:lnTo>
                    <a:pt x="256251" y="2693925"/>
                  </a:lnTo>
                  <a:close/>
                </a:path>
                <a:path w="1065529" h="3698875">
                  <a:moveTo>
                    <a:pt x="287223" y="2698399"/>
                  </a:moveTo>
                  <a:lnTo>
                    <a:pt x="280507" y="2698399"/>
                  </a:lnTo>
                  <a:lnTo>
                    <a:pt x="280594" y="2693000"/>
                  </a:lnTo>
                  <a:lnTo>
                    <a:pt x="280712" y="2685699"/>
                  </a:lnTo>
                  <a:lnTo>
                    <a:pt x="287017" y="2685699"/>
                  </a:lnTo>
                  <a:lnTo>
                    <a:pt x="287135" y="2693000"/>
                  </a:lnTo>
                  <a:lnTo>
                    <a:pt x="287223" y="2698399"/>
                  </a:lnTo>
                  <a:close/>
                </a:path>
                <a:path w="1065529" h="3698875">
                  <a:moveTo>
                    <a:pt x="315458" y="2698399"/>
                  </a:moveTo>
                  <a:lnTo>
                    <a:pt x="311347" y="2698399"/>
                  </a:lnTo>
                  <a:lnTo>
                    <a:pt x="307783" y="2685699"/>
                  </a:lnTo>
                  <a:lnTo>
                    <a:pt x="317480" y="2685699"/>
                  </a:lnTo>
                  <a:lnTo>
                    <a:pt x="315458" y="2698399"/>
                  </a:lnTo>
                  <a:close/>
                </a:path>
                <a:path w="1065529" h="3698875">
                  <a:moveTo>
                    <a:pt x="336909" y="2698399"/>
                  </a:moveTo>
                  <a:lnTo>
                    <a:pt x="328891" y="2698399"/>
                  </a:lnTo>
                  <a:lnTo>
                    <a:pt x="327520" y="2685699"/>
                  </a:lnTo>
                  <a:lnTo>
                    <a:pt x="334716" y="2685699"/>
                  </a:lnTo>
                  <a:lnTo>
                    <a:pt x="336909" y="2698399"/>
                  </a:lnTo>
                  <a:close/>
                </a:path>
                <a:path w="1065529" h="3698875">
                  <a:moveTo>
                    <a:pt x="353015" y="2698399"/>
                  </a:moveTo>
                  <a:lnTo>
                    <a:pt x="350349" y="2698399"/>
                  </a:lnTo>
                  <a:lnTo>
                    <a:pt x="347053" y="2685699"/>
                  </a:lnTo>
                  <a:lnTo>
                    <a:pt x="353163" y="2685699"/>
                  </a:lnTo>
                  <a:lnTo>
                    <a:pt x="353067" y="2693925"/>
                  </a:lnTo>
                  <a:lnTo>
                    <a:pt x="353015" y="2698399"/>
                  </a:lnTo>
                  <a:close/>
                </a:path>
                <a:path w="1065529" h="3698875">
                  <a:moveTo>
                    <a:pt x="389749" y="2698399"/>
                  </a:moveTo>
                  <a:lnTo>
                    <a:pt x="382521" y="2698399"/>
                  </a:lnTo>
                  <a:lnTo>
                    <a:pt x="384061" y="2685699"/>
                  </a:lnTo>
                  <a:lnTo>
                    <a:pt x="387297" y="2685699"/>
                  </a:lnTo>
                  <a:lnTo>
                    <a:pt x="389749" y="2698399"/>
                  </a:lnTo>
                  <a:close/>
                </a:path>
                <a:path w="1065529" h="3698875">
                  <a:moveTo>
                    <a:pt x="413256" y="2698399"/>
                  </a:moveTo>
                  <a:lnTo>
                    <a:pt x="407910" y="2698399"/>
                  </a:lnTo>
                  <a:lnTo>
                    <a:pt x="410720" y="2685699"/>
                  </a:lnTo>
                  <a:lnTo>
                    <a:pt x="413256" y="2698399"/>
                  </a:lnTo>
                  <a:close/>
                </a:path>
                <a:path w="1065529" h="3698875">
                  <a:moveTo>
                    <a:pt x="446632" y="2698399"/>
                  </a:moveTo>
                  <a:lnTo>
                    <a:pt x="438476" y="2698399"/>
                  </a:lnTo>
                  <a:lnTo>
                    <a:pt x="440189" y="2685699"/>
                  </a:lnTo>
                  <a:lnTo>
                    <a:pt x="448413" y="2685699"/>
                  </a:lnTo>
                  <a:lnTo>
                    <a:pt x="446632" y="2698399"/>
                  </a:lnTo>
                  <a:close/>
                </a:path>
                <a:path w="1065529" h="3698875">
                  <a:moveTo>
                    <a:pt x="794233" y="2698399"/>
                  </a:moveTo>
                  <a:lnTo>
                    <a:pt x="786352" y="2698399"/>
                  </a:lnTo>
                  <a:lnTo>
                    <a:pt x="786352" y="2685699"/>
                  </a:lnTo>
                  <a:lnTo>
                    <a:pt x="794918" y="2685699"/>
                  </a:lnTo>
                  <a:lnTo>
                    <a:pt x="794233" y="2698399"/>
                  </a:lnTo>
                  <a:close/>
                </a:path>
                <a:path w="1065529" h="3698875">
                  <a:moveTo>
                    <a:pt x="830144" y="2698399"/>
                  </a:moveTo>
                  <a:lnTo>
                    <a:pt x="821235" y="2698399"/>
                  </a:lnTo>
                  <a:lnTo>
                    <a:pt x="824867" y="2685699"/>
                  </a:lnTo>
                  <a:lnTo>
                    <a:pt x="830144" y="2698399"/>
                  </a:lnTo>
                  <a:close/>
                </a:path>
                <a:path w="1065529" h="3698875">
                  <a:moveTo>
                    <a:pt x="872224" y="2698399"/>
                  </a:moveTo>
                  <a:lnTo>
                    <a:pt x="860436" y="2698399"/>
                  </a:lnTo>
                  <a:lnTo>
                    <a:pt x="862903" y="2685699"/>
                  </a:lnTo>
                  <a:lnTo>
                    <a:pt x="866604" y="2685699"/>
                  </a:lnTo>
                  <a:lnTo>
                    <a:pt x="872224" y="2698399"/>
                  </a:lnTo>
                  <a:close/>
                </a:path>
                <a:path w="1065529" h="3698875">
                  <a:moveTo>
                    <a:pt x="877775" y="2698399"/>
                  </a:moveTo>
                  <a:lnTo>
                    <a:pt x="873869" y="2698399"/>
                  </a:lnTo>
                  <a:lnTo>
                    <a:pt x="869894" y="2685699"/>
                  </a:lnTo>
                  <a:lnTo>
                    <a:pt x="876952" y="2685699"/>
                  </a:lnTo>
                  <a:lnTo>
                    <a:pt x="879001" y="2693000"/>
                  </a:lnTo>
                  <a:lnTo>
                    <a:pt x="877775" y="2698399"/>
                  </a:lnTo>
                  <a:close/>
                </a:path>
                <a:path w="1065529" h="3698875">
                  <a:moveTo>
                    <a:pt x="887278" y="2698399"/>
                  </a:moveTo>
                  <a:lnTo>
                    <a:pt x="880516" y="2698399"/>
                  </a:lnTo>
                  <a:lnTo>
                    <a:pt x="879001" y="2693000"/>
                  </a:lnTo>
                  <a:lnTo>
                    <a:pt x="880660" y="2685699"/>
                  </a:lnTo>
                  <a:lnTo>
                    <a:pt x="884971" y="2685699"/>
                  </a:lnTo>
                  <a:lnTo>
                    <a:pt x="887278" y="2698399"/>
                  </a:lnTo>
                  <a:close/>
                </a:path>
                <a:path w="1065529" h="3698875">
                  <a:moveTo>
                    <a:pt x="891687" y="2698399"/>
                  </a:moveTo>
                  <a:lnTo>
                    <a:pt x="890043" y="2698399"/>
                  </a:lnTo>
                  <a:lnTo>
                    <a:pt x="889083" y="2685699"/>
                  </a:lnTo>
                  <a:lnTo>
                    <a:pt x="894154" y="2685699"/>
                  </a:lnTo>
                  <a:lnTo>
                    <a:pt x="891687" y="2698399"/>
                  </a:lnTo>
                  <a:close/>
                </a:path>
                <a:path w="1065529" h="3698875">
                  <a:moveTo>
                    <a:pt x="254875" y="2698399"/>
                  </a:moveTo>
                  <a:lnTo>
                    <a:pt x="250421" y="2698399"/>
                  </a:lnTo>
                  <a:lnTo>
                    <a:pt x="252737" y="2691795"/>
                  </a:lnTo>
                  <a:lnTo>
                    <a:pt x="254875" y="2698399"/>
                  </a:lnTo>
                  <a:close/>
                </a:path>
                <a:path w="1065529" h="3698875">
                  <a:moveTo>
                    <a:pt x="880516" y="2698399"/>
                  </a:moveTo>
                  <a:lnTo>
                    <a:pt x="877775" y="2698399"/>
                  </a:lnTo>
                  <a:lnTo>
                    <a:pt x="879001" y="2693000"/>
                  </a:lnTo>
                  <a:lnTo>
                    <a:pt x="880516" y="2698399"/>
                  </a:lnTo>
                  <a:close/>
                </a:path>
                <a:path w="1065529" h="3698875">
                  <a:moveTo>
                    <a:pt x="257000" y="2698399"/>
                  </a:moveTo>
                  <a:lnTo>
                    <a:pt x="254875" y="2698399"/>
                  </a:lnTo>
                  <a:lnTo>
                    <a:pt x="256251" y="2693925"/>
                  </a:lnTo>
                  <a:lnTo>
                    <a:pt x="257000" y="2698399"/>
                  </a:lnTo>
                  <a:close/>
                </a:path>
                <a:path w="1065529" h="3698875">
                  <a:moveTo>
                    <a:pt x="268158" y="2711051"/>
                  </a:moveTo>
                  <a:lnTo>
                    <a:pt x="258710" y="2711051"/>
                  </a:lnTo>
                  <a:lnTo>
                    <a:pt x="257959" y="2698399"/>
                  </a:lnTo>
                  <a:lnTo>
                    <a:pt x="264881" y="2698399"/>
                  </a:lnTo>
                  <a:lnTo>
                    <a:pt x="268107" y="2710852"/>
                  </a:lnTo>
                  <a:lnTo>
                    <a:pt x="268158" y="2711051"/>
                  </a:lnTo>
                  <a:close/>
                </a:path>
                <a:path w="1065529" h="3698875">
                  <a:moveTo>
                    <a:pt x="274633" y="2711051"/>
                  </a:moveTo>
                  <a:lnTo>
                    <a:pt x="274577" y="2710852"/>
                  </a:lnTo>
                  <a:lnTo>
                    <a:pt x="272763" y="2698399"/>
                  </a:lnTo>
                  <a:lnTo>
                    <a:pt x="279822" y="2698399"/>
                  </a:lnTo>
                  <a:lnTo>
                    <a:pt x="274715" y="2710852"/>
                  </a:lnTo>
                  <a:lnTo>
                    <a:pt x="274633" y="2711051"/>
                  </a:lnTo>
                  <a:close/>
                </a:path>
                <a:path w="1065529" h="3698875">
                  <a:moveTo>
                    <a:pt x="291535" y="2711051"/>
                  </a:moveTo>
                  <a:lnTo>
                    <a:pt x="287306" y="2711051"/>
                  </a:lnTo>
                  <a:lnTo>
                    <a:pt x="287367" y="2710852"/>
                  </a:lnTo>
                  <a:lnTo>
                    <a:pt x="287230" y="2710852"/>
                  </a:lnTo>
                  <a:lnTo>
                    <a:pt x="286400" y="2698399"/>
                  </a:lnTo>
                  <a:lnTo>
                    <a:pt x="290101" y="2698399"/>
                  </a:lnTo>
                  <a:lnTo>
                    <a:pt x="291512" y="2710852"/>
                  </a:lnTo>
                  <a:lnTo>
                    <a:pt x="291535" y="2711051"/>
                  </a:lnTo>
                  <a:close/>
                </a:path>
                <a:path w="1065529" h="3698875">
                  <a:moveTo>
                    <a:pt x="294419" y="2711051"/>
                  </a:moveTo>
                  <a:lnTo>
                    <a:pt x="291544" y="2711051"/>
                  </a:lnTo>
                  <a:lnTo>
                    <a:pt x="292431" y="2698399"/>
                  </a:lnTo>
                  <a:lnTo>
                    <a:pt x="299064" y="2698399"/>
                  </a:lnTo>
                  <a:lnTo>
                    <a:pt x="294492" y="2710852"/>
                  </a:lnTo>
                  <a:lnTo>
                    <a:pt x="294419" y="2711051"/>
                  </a:lnTo>
                  <a:close/>
                </a:path>
                <a:path w="1065529" h="3698875">
                  <a:moveTo>
                    <a:pt x="319844" y="2711051"/>
                  </a:moveTo>
                  <a:lnTo>
                    <a:pt x="307486" y="2711051"/>
                  </a:lnTo>
                  <a:lnTo>
                    <a:pt x="319639" y="2698399"/>
                  </a:lnTo>
                  <a:lnTo>
                    <a:pt x="319786" y="2707495"/>
                  </a:lnTo>
                  <a:lnTo>
                    <a:pt x="319844" y="2711051"/>
                  </a:lnTo>
                  <a:close/>
                </a:path>
                <a:path w="1065529" h="3698875">
                  <a:moveTo>
                    <a:pt x="328361" y="2711051"/>
                  </a:moveTo>
                  <a:lnTo>
                    <a:pt x="321964" y="2711051"/>
                  </a:lnTo>
                  <a:lnTo>
                    <a:pt x="320667" y="2698399"/>
                  </a:lnTo>
                  <a:lnTo>
                    <a:pt x="329508" y="2698399"/>
                  </a:lnTo>
                  <a:lnTo>
                    <a:pt x="329704" y="2707495"/>
                  </a:lnTo>
                  <a:lnTo>
                    <a:pt x="328436" y="2710852"/>
                  </a:lnTo>
                  <a:lnTo>
                    <a:pt x="328361" y="2711051"/>
                  </a:lnTo>
                  <a:close/>
                </a:path>
                <a:path w="1065529" h="3698875">
                  <a:moveTo>
                    <a:pt x="334779" y="2711051"/>
                  </a:moveTo>
                  <a:lnTo>
                    <a:pt x="329781" y="2711051"/>
                  </a:lnTo>
                  <a:lnTo>
                    <a:pt x="329704" y="2707495"/>
                  </a:lnTo>
                  <a:lnTo>
                    <a:pt x="333141" y="2698399"/>
                  </a:lnTo>
                  <a:lnTo>
                    <a:pt x="334753" y="2710852"/>
                  </a:lnTo>
                  <a:lnTo>
                    <a:pt x="334779" y="2711051"/>
                  </a:lnTo>
                  <a:close/>
                </a:path>
                <a:path w="1065529" h="3698875">
                  <a:moveTo>
                    <a:pt x="360549" y="2711051"/>
                  </a:moveTo>
                  <a:lnTo>
                    <a:pt x="351843" y="2711051"/>
                  </a:lnTo>
                  <a:lnTo>
                    <a:pt x="350068" y="2698399"/>
                  </a:lnTo>
                  <a:lnTo>
                    <a:pt x="359251" y="2698399"/>
                  </a:lnTo>
                  <a:lnTo>
                    <a:pt x="360528" y="2710852"/>
                  </a:lnTo>
                  <a:lnTo>
                    <a:pt x="360549" y="2711051"/>
                  </a:lnTo>
                  <a:close/>
                </a:path>
                <a:path w="1065529" h="3698875">
                  <a:moveTo>
                    <a:pt x="376041" y="2711051"/>
                  </a:moveTo>
                  <a:lnTo>
                    <a:pt x="369524" y="2711051"/>
                  </a:lnTo>
                  <a:lnTo>
                    <a:pt x="371313" y="2698399"/>
                  </a:lnTo>
                  <a:lnTo>
                    <a:pt x="375700" y="2698399"/>
                  </a:lnTo>
                  <a:lnTo>
                    <a:pt x="375945" y="2707495"/>
                  </a:lnTo>
                  <a:lnTo>
                    <a:pt x="376041" y="2711051"/>
                  </a:lnTo>
                  <a:close/>
                </a:path>
                <a:path w="1065529" h="3698875">
                  <a:moveTo>
                    <a:pt x="816839" y="2711051"/>
                  </a:moveTo>
                  <a:lnTo>
                    <a:pt x="808685" y="2711051"/>
                  </a:lnTo>
                  <a:lnTo>
                    <a:pt x="806432" y="2698399"/>
                  </a:lnTo>
                  <a:lnTo>
                    <a:pt x="814245" y="2698399"/>
                  </a:lnTo>
                  <a:lnTo>
                    <a:pt x="816798" y="2710852"/>
                  </a:lnTo>
                  <a:lnTo>
                    <a:pt x="816839" y="2711051"/>
                  </a:lnTo>
                  <a:close/>
                </a:path>
                <a:path w="1065529" h="3698875">
                  <a:moveTo>
                    <a:pt x="836313" y="2711051"/>
                  </a:moveTo>
                  <a:lnTo>
                    <a:pt x="825662" y="2711051"/>
                  </a:lnTo>
                  <a:lnTo>
                    <a:pt x="836313" y="2698399"/>
                  </a:lnTo>
                  <a:lnTo>
                    <a:pt x="836313" y="2711051"/>
                  </a:lnTo>
                  <a:close/>
                </a:path>
                <a:path w="1065529" h="3698875">
                  <a:moveTo>
                    <a:pt x="856293" y="2711051"/>
                  </a:moveTo>
                  <a:lnTo>
                    <a:pt x="850358" y="2711051"/>
                  </a:lnTo>
                  <a:lnTo>
                    <a:pt x="849402" y="2698399"/>
                  </a:lnTo>
                  <a:lnTo>
                    <a:pt x="854611" y="2698399"/>
                  </a:lnTo>
                  <a:lnTo>
                    <a:pt x="858583" y="2708083"/>
                  </a:lnTo>
                  <a:lnTo>
                    <a:pt x="856293" y="2711051"/>
                  </a:lnTo>
                  <a:close/>
                </a:path>
                <a:path w="1065529" h="3698875">
                  <a:moveTo>
                    <a:pt x="866944" y="2711051"/>
                  </a:moveTo>
                  <a:lnTo>
                    <a:pt x="859800" y="2711051"/>
                  </a:lnTo>
                  <a:lnTo>
                    <a:pt x="858583" y="2708083"/>
                  </a:lnTo>
                  <a:lnTo>
                    <a:pt x="866056" y="2698399"/>
                  </a:lnTo>
                  <a:lnTo>
                    <a:pt x="866930" y="2710852"/>
                  </a:lnTo>
                  <a:lnTo>
                    <a:pt x="866944" y="2711051"/>
                  </a:lnTo>
                  <a:close/>
                </a:path>
                <a:path w="1065529" h="3698875">
                  <a:moveTo>
                    <a:pt x="889410" y="2711051"/>
                  </a:moveTo>
                  <a:lnTo>
                    <a:pt x="879934" y="2711051"/>
                  </a:lnTo>
                  <a:lnTo>
                    <a:pt x="885254" y="2698399"/>
                  </a:lnTo>
                  <a:lnTo>
                    <a:pt x="889345" y="2710852"/>
                  </a:lnTo>
                  <a:lnTo>
                    <a:pt x="889410" y="2711051"/>
                  </a:lnTo>
                  <a:close/>
                </a:path>
                <a:path w="1065529" h="3698875">
                  <a:moveTo>
                    <a:pt x="329781" y="2711051"/>
                  </a:moveTo>
                  <a:lnTo>
                    <a:pt x="328361" y="2711051"/>
                  </a:lnTo>
                  <a:lnTo>
                    <a:pt x="329704" y="2707495"/>
                  </a:lnTo>
                  <a:lnTo>
                    <a:pt x="329781" y="2711051"/>
                  </a:lnTo>
                  <a:close/>
                </a:path>
                <a:path w="1065529" h="3698875">
                  <a:moveTo>
                    <a:pt x="859800" y="2711051"/>
                  </a:moveTo>
                  <a:lnTo>
                    <a:pt x="856293" y="2711051"/>
                  </a:lnTo>
                  <a:lnTo>
                    <a:pt x="858583" y="2708083"/>
                  </a:lnTo>
                  <a:lnTo>
                    <a:pt x="859718" y="2710852"/>
                  </a:lnTo>
                  <a:lnTo>
                    <a:pt x="859800" y="2711051"/>
                  </a:lnTo>
                  <a:close/>
                </a:path>
                <a:path w="1065529" h="3698875">
                  <a:moveTo>
                    <a:pt x="250762" y="2723750"/>
                  </a:moveTo>
                  <a:lnTo>
                    <a:pt x="242070" y="2723750"/>
                  </a:lnTo>
                  <a:lnTo>
                    <a:pt x="244748" y="2711344"/>
                  </a:lnTo>
                  <a:lnTo>
                    <a:pt x="244811" y="2711051"/>
                  </a:lnTo>
                  <a:lnTo>
                    <a:pt x="250557" y="2711051"/>
                  </a:lnTo>
                  <a:lnTo>
                    <a:pt x="250660" y="2717448"/>
                  </a:lnTo>
                  <a:lnTo>
                    <a:pt x="250762" y="2723750"/>
                  </a:lnTo>
                  <a:close/>
                </a:path>
                <a:path w="1065529" h="3698875">
                  <a:moveTo>
                    <a:pt x="271944" y="2723750"/>
                  </a:moveTo>
                  <a:lnTo>
                    <a:pt x="268150" y="2723750"/>
                  </a:lnTo>
                  <a:lnTo>
                    <a:pt x="262928" y="2711344"/>
                  </a:lnTo>
                  <a:lnTo>
                    <a:pt x="262805" y="2711051"/>
                  </a:lnTo>
                  <a:lnTo>
                    <a:pt x="272832" y="2711051"/>
                  </a:lnTo>
                  <a:lnTo>
                    <a:pt x="272733" y="2714745"/>
                  </a:lnTo>
                  <a:lnTo>
                    <a:pt x="272660" y="2717448"/>
                  </a:lnTo>
                  <a:lnTo>
                    <a:pt x="271944" y="2723750"/>
                  </a:lnTo>
                  <a:close/>
                </a:path>
                <a:path w="1065529" h="3698875">
                  <a:moveTo>
                    <a:pt x="272669" y="2717107"/>
                  </a:moveTo>
                  <a:lnTo>
                    <a:pt x="272733" y="2714745"/>
                  </a:lnTo>
                  <a:lnTo>
                    <a:pt x="272832" y="2711051"/>
                  </a:lnTo>
                  <a:lnTo>
                    <a:pt x="272955" y="2711344"/>
                  </a:lnTo>
                  <a:lnTo>
                    <a:pt x="273276" y="2711975"/>
                  </a:lnTo>
                  <a:lnTo>
                    <a:pt x="272669" y="2717107"/>
                  </a:lnTo>
                  <a:close/>
                </a:path>
                <a:path w="1065529" h="3698875">
                  <a:moveTo>
                    <a:pt x="273276" y="2711975"/>
                  </a:moveTo>
                  <a:lnTo>
                    <a:pt x="272807" y="2711051"/>
                  </a:lnTo>
                  <a:lnTo>
                    <a:pt x="273385" y="2711051"/>
                  </a:lnTo>
                  <a:lnTo>
                    <a:pt x="273276" y="2711975"/>
                  </a:lnTo>
                  <a:close/>
                </a:path>
                <a:path w="1065529" h="3698875">
                  <a:moveTo>
                    <a:pt x="283400" y="2723750"/>
                  </a:moveTo>
                  <a:lnTo>
                    <a:pt x="281740" y="2717448"/>
                  </a:lnTo>
                  <a:lnTo>
                    <a:pt x="280159" y="2711344"/>
                  </a:lnTo>
                  <a:lnTo>
                    <a:pt x="280083" y="2711051"/>
                  </a:lnTo>
                  <a:lnTo>
                    <a:pt x="287242" y="2711051"/>
                  </a:lnTo>
                  <a:lnTo>
                    <a:pt x="287267" y="2711344"/>
                  </a:lnTo>
                  <a:lnTo>
                    <a:pt x="287022" y="2711975"/>
                  </a:lnTo>
                  <a:lnTo>
                    <a:pt x="283400" y="2723750"/>
                  </a:lnTo>
                  <a:close/>
                </a:path>
                <a:path w="1065529" h="3698875">
                  <a:moveTo>
                    <a:pt x="290512" y="2736499"/>
                  </a:moveTo>
                  <a:lnTo>
                    <a:pt x="281603" y="2736499"/>
                  </a:lnTo>
                  <a:lnTo>
                    <a:pt x="285318" y="2723983"/>
                  </a:lnTo>
                  <a:lnTo>
                    <a:pt x="285387" y="2723750"/>
                  </a:lnTo>
                  <a:lnTo>
                    <a:pt x="288315" y="2723750"/>
                  </a:lnTo>
                  <a:lnTo>
                    <a:pt x="287320" y="2711975"/>
                  </a:lnTo>
                  <a:lnTo>
                    <a:pt x="287306" y="2711051"/>
                  </a:lnTo>
                  <a:lnTo>
                    <a:pt x="287378" y="2711344"/>
                  </a:lnTo>
                  <a:lnTo>
                    <a:pt x="294255" y="2723750"/>
                  </a:lnTo>
                  <a:lnTo>
                    <a:pt x="294227" y="2723983"/>
                  </a:lnTo>
                  <a:lnTo>
                    <a:pt x="290512" y="2736499"/>
                  </a:lnTo>
                  <a:close/>
                </a:path>
                <a:path w="1065529" h="3698875">
                  <a:moveTo>
                    <a:pt x="333870" y="2723750"/>
                  </a:moveTo>
                  <a:lnTo>
                    <a:pt x="324790" y="2723750"/>
                  </a:lnTo>
                  <a:lnTo>
                    <a:pt x="327468" y="2711344"/>
                  </a:lnTo>
                  <a:lnTo>
                    <a:pt x="327531" y="2711051"/>
                  </a:lnTo>
                  <a:lnTo>
                    <a:pt x="327644" y="2711344"/>
                  </a:lnTo>
                  <a:lnTo>
                    <a:pt x="333870" y="2723750"/>
                  </a:lnTo>
                  <a:close/>
                </a:path>
                <a:path w="1065529" h="3698875">
                  <a:moveTo>
                    <a:pt x="387645" y="2723750"/>
                  </a:moveTo>
                  <a:lnTo>
                    <a:pt x="385079" y="2723750"/>
                  </a:lnTo>
                  <a:lnTo>
                    <a:pt x="382728" y="2711975"/>
                  </a:lnTo>
                  <a:lnTo>
                    <a:pt x="382602" y="2711344"/>
                  </a:lnTo>
                  <a:lnTo>
                    <a:pt x="382543" y="2711051"/>
                  </a:lnTo>
                  <a:lnTo>
                    <a:pt x="393059" y="2711051"/>
                  </a:lnTo>
                  <a:lnTo>
                    <a:pt x="387645" y="2723750"/>
                  </a:lnTo>
                  <a:close/>
                </a:path>
                <a:path w="1065529" h="3698875">
                  <a:moveTo>
                    <a:pt x="415375" y="2723750"/>
                  </a:moveTo>
                  <a:lnTo>
                    <a:pt x="405254" y="2723750"/>
                  </a:lnTo>
                  <a:lnTo>
                    <a:pt x="409472" y="2711344"/>
                  </a:lnTo>
                  <a:lnTo>
                    <a:pt x="409571" y="2711051"/>
                  </a:lnTo>
                  <a:lnTo>
                    <a:pt x="414073" y="2711051"/>
                  </a:lnTo>
                  <a:lnTo>
                    <a:pt x="415375" y="2723750"/>
                  </a:lnTo>
                  <a:close/>
                </a:path>
                <a:path w="1065529" h="3698875">
                  <a:moveTo>
                    <a:pt x="787104" y="2723750"/>
                  </a:moveTo>
                  <a:lnTo>
                    <a:pt x="780446" y="2723750"/>
                  </a:lnTo>
                  <a:lnTo>
                    <a:pt x="777366" y="2711344"/>
                  </a:lnTo>
                  <a:lnTo>
                    <a:pt x="777294" y="2711051"/>
                  </a:lnTo>
                  <a:lnTo>
                    <a:pt x="786761" y="2711051"/>
                  </a:lnTo>
                  <a:lnTo>
                    <a:pt x="787104" y="2723750"/>
                  </a:lnTo>
                  <a:close/>
                </a:path>
                <a:path w="1065529" h="3698875">
                  <a:moveTo>
                    <a:pt x="866531" y="2723750"/>
                  </a:moveTo>
                  <a:lnTo>
                    <a:pt x="861539" y="2723750"/>
                  </a:lnTo>
                  <a:lnTo>
                    <a:pt x="863128" y="2711975"/>
                  </a:lnTo>
                  <a:lnTo>
                    <a:pt x="863253" y="2711051"/>
                  </a:lnTo>
                  <a:lnTo>
                    <a:pt x="865229" y="2711051"/>
                  </a:lnTo>
                  <a:lnTo>
                    <a:pt x="866531" y="2723750"/>
                  </a:lnTo>
                  <a:close/>
                </a:path>
                <a:path w="1065529" h="3698875">
                  <a:moveTo>
                    <a:pt x="877565" y="2714745"/>
                  </a:moveTo>
                  <a:lnTo>
                    <a:pt x="876482" y="2711344"/>
                  </a:lnTo>
                  <a:lnTo>
                    <a:pt x="876389" y="2711051"/>
                  </a:lnTo>
                  <a:lnTo>
                    <a:pt x="878384" y="2711051"/>
                  </a:lnTo>
                  <a:lnTo>
                    <a:pt x="878434" y="2711344"/>
                  </a:lnTo>
                  <a:lnTo>
                    <a:pt x="878193" y="2711975"/>
                  </a:lnTo>
                  <a:lnTo>
                    <a:pt x="877565" y="2714745"/>
                  </a:lnTo>
                  <a:close/>
                </a:path>
                <a:path w="1065529" h="3698875">
                  <a:moveTo>
                    <a:pt x="880465" y="2723750"/>
                  </a:moveTo>
                  <a:lnTo>
                    <a:pt x="879488" y="2717448"/>
                  </a:lnTo>
                  <a:lnTo>
                    <a:pt x="878543" y="2711975"/>
                  </a:lnTo>
                  <a:lnTo>
                    <a:pt x="878336" y="2711344"/>
                  </a:lnTo>
                  <a:lnTo>
                    <a:pt x="878403" y="2711051"/>
                  </a:lnTo>
                  <a:lnTo>
                    <a:pt x="884782" y="2711051"/>
                  </a:lnTo>
                  <a:lnTo>
                    <a:pt x="880465" y="2723750"/>
                  </a:lnTo>
                  <a:close/>
                </a:path>
                <a:path w="1065529" h="3698875">
                  <a:moveTo>
                    <a:pt x="315656" y="2723750"/>
                  </a:moveTo>
                  <a:lnTo>
                    <a:pt x="310117" y="2723750"/>
                  </a:lnTo>
                  <a:lnTo>
                    <a:pt x="313414" y="2711344"/>
                  </a:lnTo>
                  <a:lnTo>
                    <a:pt x="313630" y="2711975"/>
                  </a:lnTo>
                  <a:lnTo>
                    <a:pt x="315656" y="2723750"/>
                  </a:lnTo>
                  <a:close/>
                </a:path>
                <a:path w="1065529" h="3698875">
                  <a:moveTo>
                    <a:pt x="352388" y="2723750"/>
                  </a:moveTo>
                  <a:lnTo>
                    <a:pt x="346722" y="2723750"/>
                  </a:lnTo>
                  <a:lnTo>
                    <a:pt x="349802" y="2711344"/>
                  </a:lnTo>
                  <a:lnTo>
                    <a:pt x="350037" y="2711975"/>
                  </a:lnTo>
                  <a:lnTo>
                    <a:pt x="352388" y="2723750"/>
                  </a:lnTo>
                  <a:close/>
                </a:path>
                <a:path w="1065529" h="3698875">
                  <a:moveTo>
                    <a:pt x="880617" y="2723983"/>
                  </a:moveTo>
                  <a:lnTo>
                    <a:pt x="880433" y="2723750"/>
                  </a:lnTo>
                  <a:lnTo>
                    <a:pt x="877565" y="2714745"/>
                  </a:lnTo>
                  <a:lnTo>
                    <a:pt x="878336" y="2711344"/>
                  </a:lnTo>
                  <a:lnTo>
                    <a:pt x="878543" y="2711975"/>
                  </a:lnTo>
                  <a:lnTo>
                    <a:pt x="880576" y="2723750"/>
                  </a:lnTo>
                  <a:lnTo>
                    <a:pt x="880617" y="2723983"/>
                  </a:lnTo>
                  <a:close/>
                </a:path>
                <a:path w="1065529" h="3698875">
                  <a:moveTo>
                    <a:pt x="279248" y="2723750"/>
                  </a:moveTo>
                  <a:lnTo>
                    <a:pt x="272490" y="2723750"/>
                  </a:lnTo>
                  <a:lnTo>
                    <a:pt x="272632" y="2717448"/>
                  </a:lnTo>
                  <a:lnTo>
                    <a:pt x="273276" y="2711975"/>
                  </a:lnTo>
                  <a:lnTo>
                    <a:pt x="279248" y="2723750"/>
                  </a:lnTo>
                  <a:close/>
                </a:path>
                <a:path w="1065529" h="3698875">
                  <a:moveTo>
                    <a:pt x="880433" y="2723750"/>
                  </a:moveTo>
                  <a:lnTo>
                    <a:pt x="875525" y="2723750"/>
                  </a:lnTo>
                  <a:lnTo>
                    <a:pt x="877565" y="2714745"/>
                  </a:lnTo>
                  <a:lnTo>
                    <a:pt x="880433" y="2723750"/>
                  </a:lnTo>
                  <a:close/>
                </a:path>
                <a:path w="1065529" h="3698875">
                  <a:moveTo>
                    <a:pt x="255355" y="2736499"/>
                  </a:moveTo>
                  <a:lnTo>
                    <a:pt x="247062" y="2736499"/>
                  </a:lnTo>
                  <a:lnTo>
                    <a:pt x="247189" y="2724737"/>
                  </a:lnTo>
                  <a:lnTo>
                    <a:pt x="247200" y="2723750"/>
                  </a:lnTo>
                  <a:lnTo>
                    <a:pt x="255493" y="2723750"/>
                  </a:lnTo>
                  <a:lnTo>
                    <a:pt x="255355" y="2736499"/>
                  </a:lnTo>
                  <a:close/>
                </a:path>
                <a:path w="1065529" h="3698875">
                  <a:moveTo>
                    <a:pt x="270363" y="2736499"/>
                  </a:moveTo>
                  <a:lnTo>
                    <a:pt x="261729" y="2736499"/>
                  </a:lnTo>
                  <a:lnTo>
                    <a:pt x="261855" y="2724737"/>
                  </a:lnTo>
                  <a:lnTo>
                    <a:pt x="261866" y="2723750"/>
                  </a:lnTo>
                  <a:lnTo>
                    <a:pt x="271051" y="2723750"/>
                  </a:lnTo>
                  <a:lnTo>
                    <a:pt x="270363" y="2736499"/>
                  </a:lnTo>
                  <a:close/>
                </a:path>
                <a:path w="1065529" h="3698875">
                  <a:moveTo>
                    <a:pt x="275167" y="2736499"/>
                  </a:moveTo>
                  <a:lnTo>
                    <a:pt x="271919" y="2723983"/>
                  </a:lnTo>
                  <a:lnTo>
                    <a:pt x="271945" y="2723750"/>
                  </a:lnTo>
                  <a:lnTo>
                    <a:pt x="277638" y="2723750"/>
                  </a:lnTo>
                  <a:lnTo>
                    <a:pt x="275167" y="2736499"/>
                  </a:lnTo>
                  <a:close/>
                </a:path>
                <a:path w="1065529" h="3698875">
                  <a:moveTo>
                    <a:pt x="307646" y="2736499"/>
                  </a:moveTo>
                  <a:lnTo>
                    <a:pt x="298599" y="2736499"/>
                  </a:lnTo>
                  <a:lnTo>
                    <a:pt x="302854" y="2723983"/>
                  </a:lnTo>
                  <a:lnTo>
                    <a:pt x="302933" y="2723750"/>
                  </a:lnTo>
                  <a:lnTo>
                    <a:pt x="302985" y="2723983"/>
                  </a:lnTo>
                  <a:lnTo>
                    <a:pt x="307646" y="2736499"/>
                  </a:lnTo>
                  <a:close/>
                </a:path>
                <a:path w="1065529" h="3698875">
                  <a:moveTo>
                    <a:pt x="336293" y="2736499"/>
                  </a:moveTo>
                  <a:lnTo>
                    <a:pt x="330957" y="2723983"/>
                  </a:lnTo>
                  <a:lnTo>
                    <a:pt x="330858" y="2723750"/>
                  </a:lnTo>
                  <a:lnTo>
                    <a:pt x="338770" y="2723750"/>
                  </a:lnTo>
                  <a:lnTo>
                    <a:pt x="336293" y="2736499"/>
                  </a:lnTo>
                  <a:close/>
                </a:path>
                <a:path w="1065529" h="3698875">
                  <a:moveTo>
                    <a:pt x="359114" y="2736499"/>
                  </a:moveTo>
                  <a:lnTo>
                    <a:pt x="350753" y="2736499"/>
                  </a:lnTo>
                  <a:lnTo>
                    <a:pt x="351832" y="2724737"/>
                  </a:lnTo>
                  <a:lnTo>
                    <a:pt x="351923" y="2723750"/>
                  </a:lnTo>
                  <a:lnTo>
                    <a:pt x="360146" y="2723750"/>
                  </a:lnTo>
                  <a:lnTo>
                    <a:pt x="359114" y="2736499"/>
                  </a:lnTo>
                  <a:close/>
                </a:path>
                <a:path w="1065529" h="3698875">
                  <a:moveTo>
                    <a:pt x="771823" y="2736499"/>
                  </a:moveTo>
                  <a:lnTo>
                    <a:pt x="760035" y="2736499"/>
                  </a:lnTo>
                  <a:lnTo>
                    <a:pt x="766181" y="2723983"/>
                  </a:lnTo>
                  <a:lnTo>
                    <a:pt x="766295" y="2723750"/>
                  </a:lnTo>
                  <a:lnTo>
                    <a:pt x="769759" y="2723750"/>
                  </a:lnTo>
                  <a:lnTo>
                    <a:pt x="771823" y="2736499"/>
                  </a:lnTo>
                  <a:close/>
                </a:path>
                <a:path w="1065529" h="3698875">
                  <a:moveTo>
                    <a:pt x="789298" y="2736499"/>
                  </a:moveTo>
                  <a:lnTo>
                    <a:pt x="789553" y="2724737"/>
                  </a:lnTo>
                  <a:lnTo>
                    <a:pt x="789574" y="2723750"/>
                  </a:lnTo>
                  <a:lnTo>
                    <a:pt x="798449" y="2723750"/>
                  </a:lnTo>
                  <a:lnTo>
                    <a:pt x="789298" y="2736499"/>
                  </a:lnTo>
                  <a:close/>
                </a:path>
                <a:path w="1065529" h="3698875">
                  <a:moveTo>
                    <a:pt x="834531" y="2736499"/>
                  </a:moveTo>
                  <a:lnTo>
                    <a:pt x="824132" y="2736499"/>
                  </a:lnTo>
                  <a:lnTo>
                    <a:pt x="827618" y="2723983"/>
                  </a:lnTo>
                  <a:lnTo>
                    <a:pt x="827683" y="2723750"/>
                  </a:lnTo>
                  <a:lnTo>
                    <a:pt x="833244" y="2723750"/>
                  </a:lnTo>
                  <a:lnTo>
                    <a:pt x="834531" y="2736499"/>
                  </a:lnTo>
                  <a:close/>
                </a:path>
                <a:path w="1065529" h="3698875">
                  <a:moveTo>
                    <a:pt x="867427" y="2736499"/>
                  </a:moveTo>
                  <a:lnTo>
                    <a:pt x="860094" y="2736499"/>
                  </a:lnTo>
                  <a:lnTo>
                    <a:pt x="858697" y="2724737"/>
                  </a:lnTo>
                  <a:lnTo>
                    <a:pt x="858580" y="2723750"/>
                  </a:lnTo>
                  <a:lnTo>
                    <a:pt x="865913" y="2723750"/>
                  </a:lnTo>
                  <a:lnTo>
                    <a:pt x="867427" y="2736499"/>
                  </a:lnTo>
                  <a:close/>
                </a:path>
                <a:path w="1065529" h="3698875">
                  <a:moveTo>
                    <a:pt x="887027" y="2736499"/>
                  </a:moveTo>
                  <a:lnTo>
                    <a:pt x="883515" y="2723983"/>
                  </a:lnTo>
                  <a:lnTo>
                    <a:pt x="883449" y="2723750"/>
                  </a:lnTo>
                  <a:lnTo>
                    <a:pt x="889917" y="2723750"/>
                  </a:lnTo>
                  <a:lnTo>
                    <a:pt x="887027" y="2736499"/>
                  </a:lnTo>
                  <a:close/>
                </a:path>
                <a:path w="1065529" h="3698875">
                  <a:moveTo>
                    <a:pt x="257068" y="2749199"/>
                  </a:moveTo>
                  <a:lnTo>
                    <a:pt x="249118" y="2749199"/>
                  </a:lnTo>
                  <a:lnTo>
                    <a:pt x="250832" y="2736499"/>
                  </a:lnTo>
                  <a:lnTo>
                    <a:pt x="258987" y="2736499"/>
                  </a:lnTo>
                  <a:lnTo>
                    <a:pt x="257068" y="2749199"/>
                  </a:lnTo>
                  <a:close/>
                </a:path>
                <a:path w="1065529" h="3698875">
                  <a:moveTo>
                    <a:pt x="268102" y="2749199"/>
                  </a:moveTo>
                  <a:lnTo>
                    <a:pt x="263373" y="2749199"/>
                  </a:lnTo>
                  <a:lnTo>
                    <a:pt x="262922" y="2740089"/>
                  </a:lnTo>
                  <a:lnTo>
                    <a:pt x="262850" y="2738642"/>
                  </a:lnTo>
                  <a:lnTo>
                    <a:pt x="262744" y="2736499"/>
                  </a:lnTo>
                  <a:lnTo>
                    <a:pt x="268346" y="2736499"/>
                  </a:lnTo>
                  <a:lnTo>
                    <a:pt x="268277" y="2740089"/>
                  </a:lnTo>
                  <a:lnTo>
                    <a:pt x="268166" y="2745885"/>
                  </a:lnTo>
                  <a:lnTo>
                    <a:pt x="268102" y="2749199"/>
                  </a:lnTo>
                  <a:close/>
                </a:path>
                <a:path w="1065529" h="3698875">
                  <a:moveTo>
                    <a:pt x="281877" y="2749199"/>
                  </a:moveTo>
                  <a:lnTo>
                    <a:pt x="278451" y="2736499"/>
                  </a:lnTo>
                  <a:lnTo>
                    <a:pt x="284619" y="2736499"/>
                  </a:lnTo>
                  <a:lnTo>
                    <a:pt x="281877" y="2749199"/>
                  </a:lnTo>
                  <a:close/>
                </a:path>
                <a:path w="1065529" h="3698875">
                  <a:moveTo>
                    <a:pt x="295173" y="2749199"/>
                  </a:moveTo>
                  <a:lnTo>
                    <a:pt x="287497" y="2749199"/>
                  </a:lnTo>
                  <a:lnTo>
                    <a:pt x="286469" y="2736499"/>
                  </a:lnTo>
                  <a:lnTo>
                    <a:pt x="292089" y="2736499"/>
                  </a:lnTo>
                  <a:lnTo>
                    <a:pt x="294916" y="2739674"/>
                  </a:lnTo>
                  <a:lnTo>
                    <a:pt x="295041" y="2744314"/>
                  </a:lnTo>
                  <a:lnTo>
                    <a:pt x="295083" y="2745885"/>
                  </a:lnTo>
                  <a:lnTo>
                    <a:pt x="295173" y="2749199"/>
                  </a:lnTo>
                  <a:close/>
                </a:path>
                <a:path w="1065529" h="3698875">
                  <a:moveTo>
                    <a:pt x="294916" y="2739674"/>
                  </a:moveTo>
                  <a:lnTo>
                    <a:pt x="292089" y="2736499"/>
                  </a:lnTo>
                  <a:lnTo>
                    <a:pt x="294830" y="2736499"/>
                  </a:lnTo>
                  <a:lnTo>
                    <a:pt x="294916" y="2739674"/>
                  </a:lnTo>
                  <a:close/>
                </a:path>
                <a:path w="1065529" h="3698875">
                  <a:moveTo>
                    <a:pt x="303397" y="2749199"/>
                  </a:moveTo>
                  <a:lnTo>
                    <a:pt x="294916" y="2739674"/>
                  </a:lnTo>
                  <a:lnTo>
                    <a:pt x="294830" y="2736499"/>
                  </a:lnTo>
                  <a:lnTo>
                    <a:pt x="303260" y="2736499"/>
                  </a:lnTo>
                  <a:lnTo>
                    <a:pt x="303361" y="2745885"/>
                  </a:lnTo>
                  <a:lnTo>
                    <a:pt x="303397" y="2749199"/>
                  </a:lnTo>
                  <a:close/>
                </a:path>
                <a:path w="1065529" h="3698875">
                  <a:moveTo>
                    <a:pt x="319022" y="2749199"/>
                  </a:moveTo>
                  <a:lnTo>
                    <a:pt x="312169" y="2749199"/>
                  </a:lnTo>
                  <a:lnTo>
                    <a:pt x="311415" y="2736499"/>
                  </a:lnTo>
                  <a:lnTo>
                    <a:pt x="321147" y="2736499"/>
                  </a:lnTo>
                  <a:lnTo>
                    <a:pt x="319022" y="2749199"/>
                  </a:lnTo>
                  <a:close/>
                </a:path>
                <a:path w="1065529" h="3698875">
                  <a:moveTo>
                    <a:pt x="338417" y="2749199"/>
                  </a:moveTo>
                  <a:lnTo>
                    <a:pt x="336087" y="2749199"/>
                  </a:lnTo>
                  <a:lnTo>
                    <a:pt x="329165" y="2736499"/>
                  </a:lnTo>
                  <a:lnTo>
                    <a:pt x="340679" y="2736499"/>
                  </a:lnTo>
                  <a:lnTo>
                    <a:pt x="338417" y="2749199"/>
                  </a:lnTo>
                  <a:close/>
                </a:path>
                <a:path w="1065529" h="3698875">
                  <a:moveTo>
                    <a:pt x="382622" y="2749199"/>
                  </a:moveTo>
                  <a:lnTo>
                    <a:pt x="379058" y="2749199"/>
                  </a:lnTo>
                  <a:lnTo>
                    <a:pt x="377756" y="2736499"/>
                  </a:lnTo>
                  <a:lnTo>
                    <a:pt x="383375" y="2736499"/>
                  </a:lnTo>
                  <a:lnTo>
                    <a:pt x="382622" y="2749199"/>
                  </a:lnTo>
                  <a:close/>
                </a:path>
                <a:path w="1065529" h="3698875">
                  <a:moveTo>
                    <a:pt x="413462" y="2749199"/>
                  </a:moveTo>
                  <a:lnTo>
                    <a:pt x="402085" y="2749199"/>
                  </a:lnTo>
                  <a:lnTo>
                    <a:pt x="405101" y="2736499"/>
                  </a:lnTo>
                  <a:lnTo>
                    <a:pt x="407499" y="2736499"/>
                  </a:lnTo>
                  <a:lnTo>
                    <a:pt x="413462" y="2749199"/>
                  </a:lnTo>
                  <a:close/>
                </a:path>
                <a:path w="1065529" h="3698875">
                  <a:moveTo>
                    <a:pt x="824456" y="2749199"/>
                  </a:moveTo>
                  <a:lnTo>
                    <a:pt x="821303" y="2736499"/>
                  </a:lnTo>
                  <a:lnTo>
                    <a:pt x="830761" y="2736499"/>
                  </a:lnTo>
                  <a:lnTo>
                    <a:pt x="824456" y="2749199"/>
                  </a:lnTo>
                  <a:close/>
                </a:path>
                <a:path w="1065529" h="3698875">
                  <a:moveTo>
                    <a:pt x="859203" y="2749199"/>
                  </a:moveTo>
                  <a:lnTo>
                    <a:pt x="849676" y="2749199"/>
                  </a:lnTo>
                  <a:lnTo>
                    <a:pt x="848785" y="2736499"/>
                  </a:lnTo>
                  <a:lnTo>
                    <a:pt x="854542" y="2736499"/>
                  </a:lnTo>
                  <a:lnTo>
                    <a:pt x="859203" y="2749199"/>
                  </a:lnTo>
                  <a:close/>
                </a:path>
                <a:path w="1065529" h="3698875">
                  <a:moveTo>
                    <a:pt x="868044" y="2749199"/>
                  </a:moveTo>
                  <a:lnTo>
                    <a:pt x="865302" y="2736499"/>
                  </a:lnTo>
                  <a:lnTo>
                    <a:pt x="871881" y="2736499"/>
                  </a:lnTo>
                  <a:lnTo>
                    <a:pt x="872818" y="2738642"/>
                  </a:lnTo>
                  <a:lnTo>
                    <a:pt x="870943" y="2744314"/>
                  </a:lnTo>
                  <a:lnTo>
                    <a:pt x="868044" y="2749199"/>
                  </a:lnTo>
                  <a:close/>
                </a:path>
                <a:path w="1065529" h="3698875">
                  <a:moveTo>
                    <a:pt x="872818" y="2738642"/>
                  </a:moveTo>
                  <a:lnTo>
                    <a:pt x="871881" y="2736499"/>
                  </a:lnTo>
                  <a:lnTo>
                    <a:pt x="873526" y="2736499"/>
                  </a:lnTo>
                  <a:lnTo>
                    <a:pt x="872818" y="2738642"/>
                  </a:lnTo>
                  <a:close/>
                </a:path>
                <a:path w="1065529" h="3698875">
                  <a:moveTo>
                    <a:pt x="873451" y="2740089"/>
                  </a:moveTo>
                  <a:lnTo>
                    <a:pt x="872818" y="2738642"/>
                  </a:lnTo>
                  <a:lnTo>
                    <a:pt x="873526" y="2736499"/>
                  </a:lnTo>
                  <a:lnTo>
                    <a:pt x="875582" y="2736499"/>
                  </a:lnTo>
                  <a:lnTo>
                    <a:pt x="873451" y="2740089"/>
                  </a:lnTo>
                  <a:close/>
                </a:path>
                <a:path w="1065529" h="3698875">
                  <a:moveTo>
                    <a:pt x="878735" y="2749199"/>
                  </a:moveTo>
                  <a:lnTo>
                    <a:pt x="877433" y="2749199"/>
                  </a:lnTo>
                  <a:lnTo>
                    <a:pt x="873451" y="2740089"/>
                  </a:lnTo>
                  <a:lnTo>
                    <a:pt x="875582" y="2736499"/>
                  </a:lnTo>
                  <a:lnTo>
                    <a:pt x="876062" y="2736499"/>
                  </a:lnTo>
                  <a:lnTo>
                    <a:pt x="878735" y="2749199"/>
                  </a:lnTo>
                  <a:close/>
                </a:path>
                <a:path w="1065529" h="3698875">
                  <a:moveTo>
                    <a:pt x="882024" y="2749199"/>
                  </a:moveTo>
                  <a:lnTo>
                    <a:pt x="878735" y="2749199"/>
                  </a:lnTo>
                  <a:lnTo>
                    <a:pt x="876062" y="2736499"/>
                  </a:lnTo>
                  <a:lnTo>
                    <a:pt x="881819" y="2736499"/>
                  </a:lnTo>
                  <a:lnTo>
                    <a:pt x="882198" y="2744314"/>
                  </a:lnTo>
                  <a:lnTo>
                    <a:pt x="882275" y="2745885"/>
                  </a:lnTo>
                  <a:lnTo>
                    <a:pt x="882024" y="2749199"/>
                  </a:lnTo>
                  <a:close/>
                </a:path>
                <a:path w="1065529" h="3698875">
                  <a:moveTo>
                    <a:pt x="882275" y="2745885"/>
                  </a:moveTo>
                  <a:lnTo>
                    <a:pt x="881993" y="2740089"/>
                  </a:lnTo>
                  <a:lnTo>
                    <a:pt x="881923" y="2738642"/>
                  </a:lnTo>
                  <a:lnTo>
                    <a:pt x="881819" y="2736499"/>
                  </a:lnTo>
                  <a:lnTo>
                    <a:pt x="882984" y="2736499"/>
                  </a:lnTo>
                  <a:lnTo>
                    <a:pt x="882393" y="2744314"/>
                  </a:lnTo>
                  <a:lnTo>
                    <a:pt x="882275" y="2745885"/>
                  </a:lnTo>
                  <a:close/>
                </a:path>
                <a:path w="1065529" h="3698875">
                  <a:moveTo>
                    <a:pt x="887987" y="2749199"/>
                  </a:moveTo>
                  <a:lnTo>
                    <a:pt x="882435" y="2749199"/>
                  </a:lnTo>
                  <a:lnTo>
                    <a:pt x="882393" y="2744314"/>
                  </a:lnTo>
                  <a:lnTo>
                    <a:pt x="882984" y="2736499"/>
                  </a:lnTo>
                  <a:lnTo>
                    <a:pt x="889495" y="2736499"/>
                  </a:lnTo>
                  <a:lnTo>
                    <a:pt x="887987" y="2749199"/>
                  </a:lnTo>
                  <a:close/>
                </a:path>
                <a:path w="1065529" h="3698875">
                  <a:moveTo>
                    <a:pt x="870943" y="2744314"/>
                  </a:moveTo>
                  <a:lnTo>
                    <a:pt x="872818" y="2738642"/>
                  </a:lnTo>
                  <a:lnTo>
                    <a:pt x="873451" y="2740089"/>
                  </a:lnTo>
                  <a:lnTo>
                    <a:pt x="870943" y="2744314"/>
                  </a:lnTo>
                  <a:close/>
                </a:path>
                <a:path w="1065529" h="3698875">
                  <a:moveTo>
                    <a:pt x="877433" y="2749199"/>
                  </a:moveTo>
                  <a:lnTo>
                    <a:pt x="869328" y="2749199"/>
                  </a:lnTo>
                  <a:lnTo>
                    <a:pt x="870943" y="2744314"/>
                  </a:lnTo>
                  <a:lnTo>
                    <a:pt x="873451" y="2740089"/>
                  </a:lnTo>
                  <a:lnTo>
                    <a:pt x="877433" y="2749199"/>
                  </a:lnTo>
                  <a:close/>
                </a:path>
                <a:path w="1065529" h="3698875">
                  <a:moveTo>
                    <a:pt x="221639" y="2759961"/>
                  </a:moveTo>
                  <a:lnTo>
                    <a:pt x="222939" y="2749199"/>
                  </a:lnTo>
                  <a:lnTo>
                    <a:pt x="223555" y="2749199"/>
                  </a:lnTo>
                  <a:lnTo>
                    <a:pt x="221639" y="2759961"/>
                  </a:lnTo>
                  <a:close/>
                </a:path>
                <a:path w="1065529" h="3698875">
                  <a:moveTo>
                    <a:pt x="227304" y="2772511"/>
                  </a:moveTo>
                  <a:lnTo>
                    <a:pt x="226527" y="2762225"/>
                  </a:lnTo>
                  <a:lnTo>
                    <a:pt x="226501" y="2761883"/>
                  </a:lnTo>
                  <a:lnTo>
                    <a:pt x="226022" y="2761883"/>
                  </a:lnTo>
                  <a:lnTo>
                    <a:pt x="225543" y="2749199"/>
                  </a:lnTo>
                  <a:lnTo>
                    <a:pt x="231985" y="2749199"/>
                  </a:lnTo>
                  <a:lnTo>
                    <a:pt x="230659" y="2761484"/>
                  </a:lnTo>
                  <a:lnTo>
                    <a:pt x="230579" y="2762225"/>
                  </a:lnTo>
                  <a:lnTo>
                    <a:pt x="227304" y="2772511"/>
                  </a:lnTo>
                  <a:close/>
                </a:path>
                <a:path w="1065529" h="3698875">
                  <a:moveTo>
                    <a:pt x="253163" y="2761883"/>
                  </a:moveTo>
                  <a:lnTo>
                    <a:pt x="247743" y="2761883"/>
                  </a:lnTo>
                  <a:lnTo>
                    <a:pt x="243910" y="2749199"/>
                  </a:lnTo>
                  <a:lnTo>
                    <a:pt x="254053" y="2749199"/>
                  </a:lnTo>
                  <a:lnTo>
                    <a:pt x="253298" y="2759961"/>
                  </a:lnTo>
                  <a:lnTo>
                    <a:pt x="253191" y="2761484"/>
                  </a:lnTo>
                  <a:lnTo>
                    <a:pt x="253163" y="2761883"/>
                  </a:lnTo>
                  <a:close/>
                </a:path>
                <a:path w="1065529" h="3698875">
                  <a:moveTo>
                    <a:pt x="265089" y="2761883"/>
                  </a:moveTo>
                  <a:lnTo>
                    <a:pt x="259400" y="2761883"/>
                  </a:lnTo>
                  <a:lnTo>
                    <a:pt x="261112" y="2749199"/>
                  </a:lnTo>
                  <a:lnTo>
                    <a:pt x="266800" y="2749199"/>
                  </a:lnTo>
                  <a:lnTo>
                    <a:pt x="265143" y="2761484"/>
                  </a:lnTo>
                  <a:lnTo>
                    <a:pt x="265089" y="2761883"/>
                  </a:lnTo>
                  <a:close/>
                </a:path>
                <a:path w="1065529" h="3698875">
                  <a:moveTo>
                    <a:pt x="276330" y="2761883"/>
                  </a:moveTo>
                  <a:lnTo>
                    <a:pt x="271113" y="2761883"/>
                  </a:lnTo>
                  <a:lnTo>
                    <a:pt x="267554" y="2749199"/>
                  </a:lnTo>
                  <a:lnTo>
                    <a:pt x="279427" y="2749199"/>
                  </a:lnTo>
                  <a:lnTo>
                    <a:pt x="276427" y="2761484"/>
                  </a:lnTo>
                  <a:lnTo>
                    <a:pt x="276330" y="2761883"/>
                  </a:lnTo>
                  <a:close/>
                </a:path>
                <a:path w="1065529" h="3698875">
                  <a:moveTo>
                    <a:pt x="290590" y="2761883"/>
                  </a:moveTo>
                  <a:lnTo>
                    <a:pt x="288457" y="2749199"/>
                  </a:lnTo>
                  <a:lnTo>
                    <a:pt x="297914" y="2749199"/>
                  </a:lnTo>
                  <a:lnTo>
                    <a:pt x="290590" y="2761883"/>
                  </a:lnTo>
                  <a:close/>
                </a:path>
                <a:path w="1065529" h="3698875">
                  <a:moveTo>
                    <a:pt x="310120" y="2761883"/>
                  </a:moveTo>
                  <a:lnTo>
                    <a:pt x="304564" y="2761883"/>
                  </a:lnTo>
                  <a:lnTo>
                    <a:pt x="306275" y="2749199"/>
                  </a:lnTo>
                  <a:lnTo>
                    <a:pt x="312512" y="2749199"/>
                  </a:lnTo>
                  <a:lnTo>
                    <a:pt x="311002" y="2759961"/>
                  </a:lnTo>
                  <a:lnTo>
                    <a:pt x="310120" y="2761883"/>
                  </a:lnTo>
                  <a:close/>
                </a:path>
                <a:path w="1065529" h="3698875">
                  <a:moveTo>
                    <a:pt x="318882" y="2761883"/>
                  </a:moveTo>
                  <a:lnTo>
                    <a:pt x="310732" y="2761883"/>
                  </a:lnTo>
                  <a:lnTo>
                    <a:pt x="311002" y="2759961"/>
                  </a:lnTo>
                  <a:lnTo>
                    <a:pt x="315939" y="2749199"/>
                  </a:lnTo>
                  <a:lnTo>
                    <a:pt x="318789" y="2761484"/>
                  </a:lnTo>
                  <a:lnTo>
                    <a:pt x="318882" y="2761883"/>
                  </a:lnTo>
                  <a:close/>
                </a:path>
                <a:path w="1065529" h="3698875">
                  <a:moveTo>
                    <a:pt x="338215" y="2761883"/>
                  </a:moveTo>
                  <a:lnTo>
                    <a:pt x="330948" y="2749199"/>
                  </a:lnTo>
                  <a:lnTo>
                    <a:pt x="340473" y="2749199"/>
                  </a:lnTo>
                  <a:lnTo>
                    <a:pt x="338286" y="2761484"/>
                  </a:lnTo>
                  <a:lnTo>
                    <a:pt x="338215" y="2761883"/>
                  </a:lnTo>
                  <a:close/>
                </a:path>
                <a:path w="1065529" h="3698875">
                  <a:moveTo>
                    <a:pt x="356717" y="2761883"/>
                  </a:moveTo>
                  <a:lnTo>
                    <a:pt x="352602" y="2761883"/>
                  </a:lnTo>
                  <a:lnTo>
                    <a:pt x="351091" y="2749199"/>
                  </a:lnTo>
                  <a:lnTo>
                    <a:pt x="357538" y="2749199"/>
                  </a:lnTo>
                  <a:lnTo>
                    <a:pt x="356841" y="2759961"/>
                  </a:lnTo>
                  <a:lnTo>
                    <a:pt x="356717" y="2761883"/>
                  </a:lnTo>
                  <a:close/>
                </a:path>
                <a:path w="1065529" h="3698875">
                  <a:moveTo>
                    <a:pt x="815137" y="2761883"/>
                  </a:moveTo>
                  <a:lnTo>
                    <a:pt x="810132" y="2761883"/>
                  </a:lnTo>
                  <a:lnTo>
                    <a:pt x="809825" y="2749199"/>
                  </a:lnTo>
                  <a:lnTo>
                    <a:pt x="816021" y="2749199"/>
                  </a:lnTo>
                  <a:lnTo>
                    <a:pt x="815271" y="2759961"/>
                  </a:lnTo>
                  <a:lnTo>
                    <a:pt x="815165" y="2761484"/>
                  </a:lnTo>
                  <a:lnTo>
                    <a:pt x="815137" y="2761883"/>
                  </a:lnTo>
                  <a:close/>
                </a:path>
                <a:path w="1065529" h="3698875">
                  <a:moveTo>
                    <a:pt x="855916" y="2761883"/>
                  </a:moveTo>
                  <a:lnTo>
                    <a:pt x="850293" y="2749199"/>
                  </a:lnTo>
                  <a:lnTo>
                    <a:pt x="858586" y="2749199"/>
                  </a:lnTo>
                  <a:lnTo>
                    <a:pt x="856000" y="2761484"/>
                  </a:lnTo>
                  <a:lnTo>
                    <a:pt x="855916" y="2761883"/>
                  </a:lnTo>
                  <a:close/>
                </a:path>
                <a:path w="1065529" h="3698875">
                  <a:moveTo>
                    <a:pt x="876192" y="2761883"/>
                  </a:moveTo>
                  <a:lnTo>
                    <a:pt x="865716" y="2761883"/>
                  </a:lnTo>
                  <a:lnTo>
                    <a:pt x="867701" y="2749199"/>
                  </a:lnTo>
                  <a:lnTo>
                    <a:pt x="870853" y="2749199"/>
                  </a:lnTo>
                  <a:lnTo>
                    <a:pt x="876192" y="2761883"/>
                  </a:lnTo>
                  <a:close/>
                </a:path>
                <a:path w="1065529" h="3698875">
                  <a:moveTo>
                    <a:pt x="887030" y="2761883"/>
                  </a:moveTo>
                  <a:lnTo>
                    <a:pt x="885245" y="2761883"/>
                  </a:lnTo>
                  <a:lnTo>
                    <a:pt x="885314" y="2749199"/>
                  </a:lnTo>
                  <a:lnTo>
                    <a:pt x="889014" y="2749199"/>
                  </a:lnTo>
                  <a:lnTo>
                    <a:pt x="887092" y="2761484"/>
                  </a:lnTo>
                  <a:lnTo>
                    <a:pt x="887030" y="2761883"/>
                  </a:lnTo>
                  <a:close/>
                </a:path>
                <a:path w="1065529" h="3698875">
                  <a:moveTo>
                    <a:pt x="310732" y="2761883"/>
                  </a:moveTo>
                  <a:lnTo>
                    <a:pt x="310120" y="2761883"/>
                  </a:lnTo>
                  <a:lnTo>
                    <a:pt x="311002" y="2759961"/>
                  </a:lnTo>
                  <a:lnTo>
                    <a:pt x="310788" y="2761484"/>
                  </a:lnTo>
                  <a:lnTo>
                    <a:pt x="310732" y="2761883"/>
                  </a:lnTo>
                  <a:close/>
                </a:path>
                <a:path w="1065529" h="3698875">
                  <a:moveTo>
                    <a:pt x="226643" y="2774587"/>
                  </a:moveTo>
                  <a:lnTo>
                    <a:pt x="221287" y="2761883"/>
                  </a:lnTo>
                  <a:lnTo>
                    <a:pt x="226501" y="2761883"/>
                  </a:lnTo>
                  <a:lnTo>
                    <a:pt x="227304" y="2772511"/>
                  </a:lnTo>
                  <a:lnTo>
                    <a:pt x="226873" y="2773867"/>
                  </a:lnTo>
                  <a:lnTo>
                    <a:pt x="226762" y="2774213"/>
                  </a:lnTo>
                  <a:lnTo>
                    <a:pt x="226643" y="2774587"/>
                  </a:lnTo>
                  <a:close/>
                </a:path>
                <a:path w="1065529" h="3698875">
                  <a:moveTo>
                    <a:pt x="234246" y="2774587"/>
                  </a:moveTo>
                  <a:lnTo>
                    <a:pt x="227461" y="2774587"/>
                  </a:lnTo>
                  <a:lnTo>
                    <a:pt x="227407" y="2773867"/>
                  </a:lnTo>
                  <a:lnTo>
                    <a:pt x="227304" y="2772511"/>
                  </a:lnTo>
                  <a:lnTo>
                    <a:pt x="230579" y="2762225"/>
                  </a:lnTo>
                  <a:lnTo>
                    <a:pt x="230688" y="2761883"/>
                  </a:lnTo>
                  <a:lnTo>
                    <a:pt x="233149" y="2761883"/>
                  </a:lnTo>
                  <a:lnTo>
                    <a:pt x="234066" y="2772511"/>
                  </a:lnTo>
                  <a:lnTo>
                    <a:pt x="234183" y="2773867"/>
                  </a:lnTo>
                  <a:lnTo>
                    <a:pt x="234246" y="2774587"/>
                  </a:lnTo>
                  <a:close/>
                </a:path>
                <a:path w="1065529" h="3698875">
                  <a:moveTo>
                    <a:pt x="253639" y="2774587"/>
                  </a:moveTo>
                  <a:lnTo>
                    <a:pt x="244799" y="2774587"/>
                  </a:lnTo>
                  <a:lnTo>
                    <a:pt x="242597" y="2762225"/>
                  </a:lnTo>
                  <a:lnTo>
                    <a:pt x="242536" y="2761883"/>
                  </a:lnTo>
                  <a:lnTo>
                    <a:pt x="250622" y="2761883"/>
                  </a:lnTo>
                  <a:lnTo>
                    <a:pt x="253468" y="2773867"/>
                  </a:lnTo>
                  <a:lnTo>
                    <a:pt x="253550" y="2774213"/>
                  </a:lnTo>
                  <a:lnTo>
                    <a:pt x="253639" y="2774587"/>
                  </a:lnTo>
                  <a:close/>
                </a:path>
                <a:path w="1065529" h="3698875">
                  <a:moveTo>
                    <a:pt x="267480" y="2787299"/>
                  </a:moveTo>
                  <a:lnTo>
                    <a:pt x="259741" y="2787299"/>
                  </a:lnTo>
                  <a:lnTo>
                    <a:pt x="258805" y="2774904"/>
                  </a:lnTo>
                  <a:lnTo>
                    <a:pt x="258781" y="2774587"/>
                  </a:lnTo>
                  <a:lnTo>
                    <a:pt x="259740" y="2774587"/>
                  </a:lnTo>
                  <a:lnTo>
                    <a:pt x="259212" y="2762225"/>
                  </a:lnTo>
                  <a:lnTo>
                    <a:pt x="259197" y="2761883"/>
                  </a:lnTo>
                  <a:lnTo>
                    <a:pt x="268173" y="2761883"/>
                  </a:lnTo>
                  <a:lnTo>
                    <a:pt x="266475" y="2773867"/>
                  </a:lnTo>
                  <a:lnTo>
                    <a:pt x="266482" y="2774904"/>
                  </a:lnTo>
                  <a:lnTo>
                    <a:pt x="267424" y="2786602"/>
                  </a:lnTo>
                  <a:lnTo>
                    <a:pt x="267480" y="2787299"/>
                  </a:lnTo>
                  <a:close/>
                </a:path>
                <a:path w="1065529" h="3698875">
                  <a:moveTo>
                    <a:pt x="283179" y="2774587"/>
                  </a:moveTo>
                  <a:lnTo>
                    <a:pt x="275403" y="2774587"/>
                  </a:lnTo>
                  <a:lnTo>
                    <a:pt x="276369" y="2762225"/>
                  </a:lnTo>
                  <a:lnTo>
                    <a:pt x="276396" y="2761883"/>
                  </a:lnTo>
                  <a:lnTo>
                    <a:pt x="282150" y="2761883"/>
                  </a:lnTo>
                  <a:lnTo>
                    <a:pt x="283011" y="2772511"/>
                  </a:lnTo>
                  <a:lnTo>
                    <a:pt x="283120" y="2773867"/>
                  </a:lnTo>
                  <a:lnTo>
                    <a:pt x="283179" y="2774587"/>
                  </a:lnTo>
                  <a:close/>
                </a:path>
                <a:path w="1065529" h="3698875">
                  <a:moveTo>
                    <a:pt x="294419" y="2774587"/>
                  </a:moveTo>
                  <a:lnTo>
                    <a:pt x="288730" y="2774587"/>
                  </a:lnTo>
                  <a:lnTo>
                    <a:pt x="287929" y="2762225"/>
                  </a:lnTo>
                  <a:lnTo>
                    <a:pt x="287907" y="2761883"/>
                  </a:lnTo>
                  <a:lnTo>
                    <a:pt x="295311" y="2761883"/>
                  </a:lnTo>
                  <a:lnTo>
                    <a:pt x="294565" y="2772511"/>
                  </a:lnTo>
                  <a:lnTo>
                    <a:pt x="294446" y="2774213"/>
                  </a:lnTo>
                  <a:lnTo>
                    <a:pt x="294419" y="2774587"/>
                  </a:lnTo>
                  <a:close/>
                </a:path>
                <a:path w="1065529" h="3698875">
                  <a:moveTo>
                    <a:pt x="300931" y="2774587"/>
                  </a:moveTo>
                  <a:lnTo>
                    <a:pt x="294419" y="2774587"/>
                  </a:lnTo>
                  <a:lnTo>
                    <a:pt x="295287" y="2762225"/>
                  </a:lnTo>
                  <a:lnTo>
                    <a:pt x="295311" y="2761883"/>
                  </a:lnTo>
                  <a:lnTo>
                    <a:pt x="300993" y="2773867"/>
                  </a:lnTo>
                  <a:lnTo>
                    <a:pt x="300931" y="2774587"/>
                  </a:lnTo>
                  <a:close/>
                </a:path>
                <a:path w="1065529" h="3698875">
                  <a:moveTo>
                    <a:pt x="300993" y="2773867"/>
                  </a:moveTo>
                  <a:lnTo>
                    <a:pt x="295302" y="2761883"/>
                  </a:lnTo>
                  <a:lnTo>
                    <a:pt x="302028" y="2761883"/>
                  </a:lnTo>
                  <a:lnTo>
                    <a:pt x="301110" y="2772511"/>
                  </a:lnTo>
                  <a:lnTo>
                    <a:pt x="300993" y="2773867"/>
                  </a:lnTo>
                  <a:close/>
                </a:path>
                <a:path w="1065529" h="3698875">
                  <a:moveTo>
                    <a:pt x="315521" y="2774587"/>
                  </a:moveTo>
                  <a:lnTo>
                    <a:pt x="308743" y="2774587"/>
                  </a:lnTo>
                  <a:lnTo>
                    <a:pt x="309477" y="2762225"/>
                  </a:lnTo>
                  <a:lnTo>
                    <a:pt x="309497" y="2761883"/>
                  </a:lnTo>
                  <a:lnTo>
                    <a:pt x="315521" y="2774587"/>
                  </a:lnTo>
                  <a:close/>
                </a:path>
                <a:path w="1065529" h="3698875">
                  <a:moveTo>
                    <a:pt x="408529" y="2774587"/>
                  </a:moveTo>
                  <a:lnTo>
                    <a:pt x="403723" y="2761883"/>
                  </a:lnTo>
                  <a:lnTo>
                    <a:pt x="410242" y="2761883"/>
                  </a:lnTo>
                  <a:lnTo>
                    <a:pt x="408626" y="2773867"/>
                  </a:lnTo>
                  <a:lnTo>
                    <a:pt x="408529" y="2774587"/>
                  </a:lnTo>
                  <a:close/>
                </a:path>
                <a:path w="1065529" h="3698875">
                  <a:moveTo>
                    <a:pt x="779021" y="2774587"/>
                  </a:moveTo>
                  <a:lnTo>
                    <a:pt x="771756" y="2774587"/>
                  </a:lnTo>
                  <a:lnTo>
                    <a:pt x="774425" y="2762225"/>
                  </a:lnTo>
                  <a:lnTo>
                    <a:pt x="774499" y="2761883"/>
                  </a:lnTo>
                  <a:lnTo>
                    <a:pt x="782243" y="2761883"/>
                  </a:lnTo>
                  <a:lnTo>
                    <a:pt x="779204" y="2773867"/>
                  </a:lnTo>
                  <a:lnTo>
                    <a:pt x="779116" y="2774213"/>
                  </a:lnTo>
                  <a:lnTo>
                    <a:pt x="779021" y="2774587"/>
                  </a:lnTo>
                  <a:close/>
                </a:path>
                <a:path w="1065529" h="3698875">
                  <a:moveTo>
                    <a:pt x="811637" y="2774587"/>
                  </a:moveTo>
                  <a:lnTo>
                    <a:pt x="803489" y="2774587"/>
                  </a:lnTo>
                  <a:lnTo>
                    <a:pt x="807959" y="2762225"/>
                  </a:lnTo>
                  <a:lnTo>
                    <a:pt x="808082" y="2761883"/>
                  </a:lnTo>
                  <a:lnTo>
                    <a:pt x="811435" y="2773867"/>
                  </a:lnTo>
                  <a:lnTo>
                    <a:pt x="811532" y="2774213"/>
                  </a:lnTo>
                  <a:lnTo>
                    <a:pt x="811637" y="2774587"/>
                  </a:lnTo>
                  <a:close/>
                </a:path>
                <a:path w="1065529" h="3698875">
                  <a:moveTo>
                    <a:pt x="833569" y="2774587"/>
                  </a:moveTo>
                  <a:lnTo>
                    <a:pt x="825421" y="2774587"/>
                  </a:lnTo>
                  <a:lnTo>
                    <a:pt x="831111" y="2761883"/>
                  </a:lnTo>
                  <a:lnTo>
                    <a:pt x="833429" y="2773867"/>
                  </a:lnTo>
                  <a:lnTo>
                    <a:pt x="833496" y="2774213"/>
                  </a:lnTo>
                  <a:lnTo>
                    <a:pt x="833569" y="2774587"/>
                  </a:lnTo>
                  <a:close/>
                </a:path>
                <a:path w="1065529" h="3698875">
                  <a:moveTo>
                    <a:pt x="857416" y="2774587"/>
                  </a:moveTo>
                  <a:lnTo>
                    <a:pt x="847273" y="2774587"/>
                  </a:lnTo>
                  <a:lnTo>
                    <a:pt x="842200" y="2761883"/>
                  </a:lnTo>
                  <a:lnTo>
                    <a:pt x="852000" y="2761883"/>
                  </a:lnTo>
                  <a:lnTo>
                    <a:pt x="857416" y="2774587"/>
                  </a:lnTo>
                  <a:close/>
                </a:path>
                <a:path w="1065529" h="3698875">
                  <a:moveTo>
                    <a:pt x="872366" y="2774587"/>
                  </a:moveTo>
                  <a:lnTo>
                    <a:pt x="871159" y="2762225"/>
                  </a:lnTo>
                  <a:lnTo>
                    <a:pt x="871126" y="2761883"/>
                  </a:lnTo>
                  <a:lnTo>
                    <a:pt x="877576" y="2761883"/>
                  </a:lnTo>
                  <a:lnTo>
                    <a:pt x="872366" y="2774587"/>
                  </a:lnTo>
                  <a:close/>
                </a:path>
                <a:path w="1065529" h="3698875">
                  <a:moveTo>
                    <a:pt x="301335" y="2774587"/>
                  </a:moveTo>
                  <a:lnTo>
                    <a:pt x="300931" y="2774587"/>
                  </a:lnTo>
                  <a:lnTo>
                    <a:pt x="300993" y="2773867"/>
                  </a:lnTo>
                  <a:lnTo>
                    <a:pt x="301335" y="2774587"/>
                  </a:lnTo>
                  <a:close/>
                </a:path>
                <a:path w="1065529" h="3698875">
                  <a:moveTo>
                    <a:pt x="221773" y="2787299"/>
                  </a:moveTo>
                  <a:lnTo>
                    <a:pt x="214303" y="2787299"/>
                  </a:lnTo>
                  <a:lnTo>
                    <a:pt x="220820" y="2774587"/>
                  </a:lnTo>
                  <a:lnTo>
                    <a:pt x="221721" y="2786602"/>
                  </a:lnTo>
                  <a:lnTo>
                    <a:pt x="221773" y="2787299"/>
                  </a:lnTo>
                  <a:close/>
                </a:path>
                <a:path w="1065529" h="3698875">
                  <a:moveTo>
                    <a:pt x="243087" y="2787299"/>
                  </a:moveTo>
                  <a:lnTo>
                    <a:pt x="234110" y="2787299"/>
                  </a:lnTo>
                  <a:lnTo>
                    <a:pt x="234645" y="2774904"/>
                  </a:lnTo>
                  <a:lnTo>
                    <a:pt x="234658" y="2774587"/>
                  </a:lnTo>
                  <a:lnTo>
                    <a:pt x="243087" y="2774587"/>
                  </a:lnTo>
                  <a:lnTo>
                    <a:pt x="243087" y="2787299"/>
                  </a:lnTo>
                  <a:close/>
                </a:path>
                <a:path w="1065529" h="3698875">
                  <a:moveTo>
                    <a:pt x="251517" y="2787299"/>
                  </a:moveTo>
                  <a:lnTo>
                    <a:pt x="245961" y="2774587"/>
                  </a:lnTo>
                  <a:lnTo>
                    <a:pt x="256113" y="2774587"/>
                  </a:lnTo>
                  <a:lnTo>
                    <a:pt x="251517" y="2787299"/>
                  </a:lnTo>
                  <a:close/>
                </a:path>
                <a:path w="1065529" h="3698875">
                  <a:moveTo>
                    <a:pt x="290375" y="2787299"/>
                  </a:moveTo>
                  <a:lnTo>
                    <a:pt x="281946" y="2787299"/>
                  </a:lnTo>
                  <a:lnTo>
                    <a:pt x="287159" y="2774587"/>
                  </a:lnTo>
                  <a:lnTo>
                    <a:pt x="290375" y="2787299"/>
                  </a:lnTo>
                  <a:close/>
                </a:path>
                <a:path w="1065529" h="3698875">
                  <a:moveTo>
                    <a:pt x="310798" y="2787299"/>
                  </a:moveTo>
                  <a:lnTo>
                    <a:pt x="306001" y="2787299"/>
                  </a:lnTo>
                  <a:lnTo>
                    <a:pt x="305758" y="2778280"/>
                  </a:lnTo>
                  <a:lnTo>
                    <a:pt x="305658" y="2774587"/>
                  </a:lnTo>
                  <a:lnTo>
                    <a:pt x="313810" y="2774587"/>
                  </a:lnTo>
                  <a:lnTo>
                    <a:pt x="314887" y="2778280"/>
                  </a:lnTo>
                  <a:lnTo>
                    <a:pt x="310798" y="2787299"/>
                  </a:lnTo>
                  <a:close/>
                </a:path>
                <a:path w="1065529" h="3698875">
                  <a:moveTo>
                    <a:pt x="314887" y="2778280"/>
                  </a:moveTo>
                  <a:lnTo>
                    <a:pt x="313903" y="2774904"/>
                  </a:lnTo>
                  <a:lnTo>
                    <a:pt x="313810" y="2774587"/>
                  </a:lnTo>
                  <a:lnTo>
                    <a:pt x="316561" y="2774587"/>
                  </a:lnTo>
                  <a:lnTo>
                    <a:pt x="314887" y="2778280"/>
                  </a:lnTo>
                  <a:close/>
                </a:path>
                <a:path w="1065529" h="3698875">
                  <a:moveTo>
                    <a:pt x="321353" y="2787299"/>
                  </a:moveTo>
                  <a:lnTo>
                    <a:pt x="317515" y="2787299"/>
                  </a:lnTo>
                  <a:lnTo>
                    <a:pt x="314887" y="2778280"/>
                  </a:lnTo>
                  <a:lnTo>
                    <a:pt x="316561" y="2774587"/>
                  </a:lnTo>
                  <a:lnTo>
                    <a:pt x="324645" y="2774587"/>
                  </a:lnTo>
                  <a:lnTo>
                    <a:pt x="321353" y="2787299"/>
                  </a:lnTo>
                  <a:close/>
                </a:path>
                <a:path w="1065529" h="3698875">
                  <a:moveTo>
                    <a:pt x="332866" y="2787299"/>
                  </a:moveTo>
                  <a:lnTo>
                    <a:pt x="324368" y="2787299"/>
                  </a:lnTo>
                  <a:lnTo>
                    <a:pt x="325305" y="2774904"/>
                  </a:lnTo>
                  <a:lnTo>
                    <a:pt x="325329" y="2774587"/>
                  </a:lnTo>
                  <a:lnTo>
                    <a:pt x="333826" y="2774587"/>
                  </a:lnTo>
                  <a:lnTo>
                    <a:pt x="332919" y="2786602"/>
                  </a:lnTo>
                  <a:lnTo>
                    <a:pt x="332866" y="2787299"/>
                  </a:lnTo>
                  <a:close/>
                </a:path>
                <a:path w="1065529" h="3698875">
                  <a:moveTo>
                    <a:pt x="363500" y="2787299"/>
                  </a:moveTo>
                  <a:lnTo>
                    <a:pt x="354317" y="2787299"/>
                  </a:lnTo>
                  <a:lnTo>
                    <a:pt x="355253" y="2774904"/>
                  </a:lnTo>
                  <a:lnTo>
                    <a:pt x="355277" y="2774587"/>
                  </a:lnTo>
                  <a:lnTo>
                    <a:pt x="363500" y="2787299"/>
                  </a:lnTo>
                  <a:close/>
                </a:path>
                <a:path w="1065529" h="3698875">
                  <a:moveTo>
                    <a:pt x="375905" y="2787299"/>
                  </a:moveTo>
                  <a:lnTo>
                    <a:pt x="367955" y="2787299"/>
                  </a:lnTo>
                  <a:lnTo>
                    <a:pt x="368002" y="2784371"/>
                  </a:lnTo>
                  <a:lnTo>
                    <a:pt x="368101" y="2778280"/>
                  </a:lnTo>
                  <a:lnTo>
                    <a:pt x="368161" y="2774587"/>
                  </a:lnTo>
                  <a:lnTo>
                    <a:pt x="374396" y="2774587"/>
                  </a:lnTo>
                  <a:lnTo>
                    <a:pt x="375822" y="2786602"/>
                  </a:lnTo>
                  <a:lnTo>
                    <a:pt x="375905" y="2787299"/>
                  </a:lnTo>
                  <a:close/>
                </a:path>
                <a:path w="1065529" h="3698875">
                  <a:moveTo>
                    <a:pt x="782719" y="2787299"/>
                  </a:moveTo>
                  <a:lnTo>
                    <a:pt x="774427" y="2787299"/>
                  </a:lnTo>
                  <a:lnTo>
                    <a:pt x="779983" y="2774587"/>
                  </a:lnTo>
                  <a:lnTo>
                    <a:pt x="785052" y="2774587"/>
                  </a:lnTo>
                  <a:lnTo>
                    <a:pt x="782719" y="2787299"/>
                  </a:lnTo>
                  <a:close/>
                </a:path>
                <a:path w="1065529" h="3698875">
                  <a:moveTo>
                    <a:pt x="815958" y="2787299"/>
                  </a:moveTo>
                  <a:lnTo>
                    <a:pt x="807255" y="2787299"/>
                  </a:lnTo>
                  <a:lnTo>
                    <a:pt x="806385" y="2774904"/>
                  </a:lnTo>
                  <a:lnTo>
                    <a:pt x="806363" y="2774587"/>
                  </a:lnTo>
                  <a:lnTo>
                    <a:pt x="814655" y="2774587"/>
                  </a:lnTo>
                  <a:lnTo>
                    <a:pt x="815887" y="2786602"/>
                  </a:lnTo>
                  <a:lnTo>
                    <a:pt x="815958" y="2787299"/>
                  </a:lnTo>
                  <a:close/>
                </a:path>
                <a:path w="1065529" h="3698875">
                  <a:moveTo>
                    <a:pt x="821920" y="2787299"/>
                  </a:moveTo>
                  <a:lnTo>
                    <a:pt x="822723" y="2774904"/>
                  </a:lnTo>
                  <a:lnTo>
                    <a:pt x="822744" y="2774587"/>
                  </a:lnTo>
                  <a:lnTo>
                    <a:pt x="833102" y="2774587"/>
                  </a:lnTo>
                  <a:lnTo>
                    <a:pt x="821920" y="2787299"/>
                  </a:lnTo>
                  <a:close/>
                </a:path>
                <a:path w="1065529" h="3698875">
                  <a:moveTo>
                    <a:pt x="848374" y="2787299"/>
                  </a:moveTo>
                  <a:lnTo>
                    <a:pt x="842344" y="2787299"/>
                  </a:lnTo>
                  <a:lnTo>
                    <a:pt x="842100" y="2778280"/>
                  </a:lnTo>
                  <a:lnTo>
                    <a:pt x="842001" y="2774587"/>
                  </a:lnTo>
                  <a:lnTo>
                    <a:pt x="847894" y="2774587"/>
                  </a:lnTo>
                  <a:lnTo>
                    <a:pt x="848607" y="2786602"/>
                  </a:lnTo>
                  <a:lnTo>
                    <a:pt x="848374" y="2787299"/>
                  </a:lnTo>
                  <a:close/>
                </a:path>
                <a:path w="1065529" h="3698875">
                  <a:moveTo>
                    <a:pt x="859339" y="2787299"/>
                  </a:moveTo>
                  <a:lnTo>
                    <a:pt x="848649" y="2787299"/>
                  </a:lnTo>
                  <a:lnTo>
                    <a:pt x="848607" y="2786602"/>
                  </a:lnTo>
                  <a:lnTo>
                    <a:pt x="852521" y="2774904"/>
                  </a:lnTo>
                  <a:lnTo>
                    <a:pt x="852627" y="2774587"/>
                  </a:lnTo>
                  <a:lnTo>
                    <a:pt x="856047" y="2774587"/>
                  </a:lnTo>
                  <a:lnTo>
                    <a:pt x="859339" y="2787299"/>
                  </a:lnTo>
                  <a:close/>
                </a:path>
                <a:path w="1065529" h="3698875">
                  <a:moveTo>
                    <a:pt x="873588" y="2774904"/>
                  </a:moveTo>
                  <a:lnTo>
                    <a:pt x="873453" y="2774587"/>
                  </a:lnTo>
                  <a:lnTo>
                    <a:pt x="873595" y="2774587"/>
                  </a:lnTo>
                  <a:lnTo>
                    <a:pt x="873588" y="2774904"/>
                  </a:lnTo>
                  <a:close/>
                </a:path>
                <a:path w="1065529" h="3698875">
                  <a:moveTo>
                    <a:pt x="886204" y="2787299"/>
                  </a:moveTo>
                  <a:lnTo>
                    <a:pt x="878895" y="2787299"/>
                  </a:lnTo>
                  <a:lnTo>
                    <a:pt x="877642" y="2784371"/>
                  </a:lnTo>
                  <a:lnTo>
                    <a:pt x="880095" y="2774904"/>
                  </a:lnTo>
                  <a:lnTo>
                    <a:pt x="880177" y="2774587"/>
                  </a:lnTo>
                  <a:lnTo>
                    <a:pt x="886273" y="2774587"/>
                  </a:lnTo>
                  <a:lnTo>
                    <a:pt x="886204" y="2787299"/>
                  </a:lnTo>
                  <a:close/>
                </a:path>
                <a:path w="1065529" h="3698875">
                  <a:moveTo>
                    <a:pt x="876884" y="2787299"/>
                  </a:moveTo>
                  <a:lnTo>
                    <a:pt x="873323" y="2787299"/>
                  </a:lnTo>
                  <a:lnTo>
                    <a:pt x="873516" y="2778280"/>
                  </a:lnTo>
                  <a:lnTo>
                    <a:pt x="873588" y="2774904"/>
                  </a:lnTo>
                  <a:lnTo>
                    <a:pt x="877642" y="2784371"/>
                  </a:lnTo>
                  <a:lnTo>
                    <a:pt x="876884" y="2787299"/>
                  </a:lnTo>
                  <a:close/>
                </a:path>
                <a:path w="1065529" h="3698875">
                  <a:moveTo>
                    <a:pt x="878895" y="2787299"/>
                  </a:moveTo>
                  <a:lnTo>
                    <a:pt x="876884" y="2787299"/>
                  </a:lnTo>
                  <a:lnTo>
                    <a:pt x="877642" y="2784371"/>
                  </a:lnTo>
                  <a:lnTo>
                    <a:pt x="878895" y="2787299"/>
                  </a:lnTo>
                  <a:close/>
                </a:path>
                <a:path w="1065529" h="3698875">
                  <a:moveTo>
                    <a:pt x="848649" y="2787299"/>
                  </a:moveTo>
                  <a:lnTo>
                    <a:pt x="848374" y="2787299"/>
                  </a:lnTo>
                  <a:lnTo>
                    <a:pt x="848607" y="2786602"/>
                  </a:lnTo>
                  <a:lnTo>
                    <a:pt x="848649" y="2787299"/>
                  </a:lnTo>
                  <a:close/>
                </a:path>
                <a:path w="1065529" h="3698875">
                  <a:moveTo>
                    <a:pt x="216085" y="2799999"/>
                  </a:moveTo>
                  <a:lnTo>
                    <a:pt x="213275" y="2799999"/>
                  </a:lnTo>
                  <a:lnTo>
                    <a:pt x="213481" y="2787299"/>
                  </a:lnTo>
                  <a:lnTo>
                    <a:pt x="216085" y="2799999"/>
                  </a:lnTo>
                  <a:close/>
                </a:path>
                <a:path w="1065529" h="3698875">
                  <a:moveTo>
                    <a:pt x="238499" y="2799999"/>
                  </a:moveTo>
                  <a:lnTo>
                    <a:pt x="234923" y="2799999"/>
                  </a:lnTo>
                  <a:lnTo>
                    <a:pt x="232260" y="2787299"/>
                  </a:lnTo>
                  <a:lnTo>
                    <a:pt x="239729" y="2787299"/>
                  </a:lnTo>
                  <a:lnTo>
                    <a:pt x="238499" y="2799999"/>
                  </a:lnTo>
                  <a:close/>
                </a:path>
                <a:path w="1065529" h="3698875">
                  <a:moveTo>
                    <a:pt x="267308" y="2799999"/>
                  </a:moveTo>
                  <a:lnTo>
                    <a:pt x="260838" y="2799999"/>
                  </a:lnTo>
                  <a:lnTo>
                    <a:pt x="260838" y="2787299"/>
                  </a:lnTo>
                  <a:lnTo>
                    <a:pt x="264264" y="2787299"/>
                  </a:lnTo>
                  <a:lnTo>
                    <a:pt x="267308" y="2799999"/>
                  </a:lnTo>
                  <a:close/>
                </a:path>
                <a:path w="1065529" h="3698875">
                  <a:moveTo>
                    <a:pt x="279273" y="2799999"/>
                  </a:moveTo>
                  <a:lnTo>
                    <a:pt x="269062" y="2799999"/>
                  </a:lnTo>
                  <a:lnTo>
                    <a:pt x="272968" y="2787299"/>
                  </a:lnTo>
                  <a:lnTo>
                    <a:pt x="279273" y="2799999"/>
                  </a:lnTo>
                  <a:close/>
                </a:path>
                <a:path w="1065529" h="3698875">
                  <a:moveTo>
                    <a:pt x="290444" y="2799999"/>
                  </a:moveTo>
                  <a:lnTo>
                    <a:pt x="283385" y="2799999"/>
                  </a:lnTo>
                  <a:lnTo>
                    <a:pt x="288936" y="2787299"/>
                  </a:lnTo>
                  <a:lnTo>
                    <a:pt x="290444" y="2799999"/>
                  </a:lnTo>
                  <a:close/>
                </a:path>
                <a:path w="1065529" h="3698875">
                  <a:moveTo>
                    <a:pt x="307372" y="2812695"/>
                  </a:moveTo>
                  <a:lnTo>
                    <a:pt x="299901" y="2812695"/>
                  </a:lnTo>
                  <a:lnTo>
                    <a:pt x="298051" y="2799999"/>
                  </a:lnTo>
                  <a:lnTo>
                    <a:pt x="294488" y="2787299"/>
                  </a:lnTo>
                  <a:lnTo>
                    <a:pt x="305384" y="2787299"/>
                  </a:lnTo>
                  <a:lnTo>
                    <a:pt x="301958" y="2799999"/>
                  </a:lnTo>
                  <a:lnTo>
                    <a:pt x="305727" y="2799999"/>
                  </a:lnTo>
                  <a:lnTo>
                    <a:pt x="307372" y="2812695"/>
                  </a:lnTo>
                  <a:close/>
                </a:path>
                <a:path w="1065529" h="3698875">
                  <a:moveTo>
                    <a:pt x="322723" y="2799999"/>
                  </a:moveTo>
                  <a:lnTo>
                    <a:pt x="312374" y="2799999"/>
                  </a:lnTo>
                  <a:lnTo>
                    <a:pt x="316418" y="2787299"/>
                  </a:lnTo>
                  <a:lnTo>
                    <a:pt x="319845" y="2787299"/>
                  </a:lnTo>
                  <a:lnTo>
                    <a:pt x="322723" y="2799999"/>
                  </a:lnTo>
                  <a:close/>
                </a:path>
                <a:path w="1065529" h="3698875">
                  <a:moveTo>
                    <a:pt x="397699" y="2799999"/>
                  </a:moveTo>
                  <a:lnTo>
                    <a:pt x="392696" y="2787299"/>
                  </a:lnTo>
                  <a:lnTo>
                    <a:pt x="402016" y="2787299"/>
                  </a:lnTo>
                  <a:lnTo>
                    <a:pt x="397699" y="2799999"/>
                  </a:lnTo>
                  <a:close/>
                </a:path>
                <a:path w="1065529" h="3698875">
                  <a:moveTo>
                    <a:pt x="757979" y="2799999"/>
                  </a:moveTo>
                  <a:lnTo>
                    <a:pt x="749069" y="2799999"/>
                  </a:lnTo>
                  <a:lnTo>
                    <a:pt x="748384" y="2787299"/>
                  </a:lnTo>
                  <a:lnTo>
                    <a:pt x="756951" y="2787299"/>
                  </a:lnTo>
                  <a:lnTo>
                    <a:pt x="757979" y="2799999"/>
                  </a:lnTo>
                  <a:close/>
                </a:path>
                <a:path w="1065529" h="3698875">
                  <a:moveTo>
                    <a:pt x="819933" y="2799999"/>
                  </a:moveTo>
                  <a:lnTo>
                    <a:pt x="814039" y="2799999"/>
                  </a:lnTo>
                  <a:lnTo>
                    <a:pt x="814862" y="2787299"/>
                  </a:lnTo>
                  <a:lnTo>
                    <a:pt x="819235" y="2787299"/>
                  </a:lnTo>
                  <a:lnTo>
                    <a:pt x="819933" y="2799999"/>
                  </a:lnTo>
                  <a:close/>
                </a:path>
                <a:path w="1065529" h="3698875">
                  <a:moveTo>
                    <a:pt x="838917" y="2799999"/>
                  </a:moveTo>
                  <a:lnTo>
                    <a:pt x="832063" y="2799999"/>
                  </a:lnTo>
                  <a:lnTo>
                    <a:pt x="835490" y="2787299"/>
                  </a:lnTo>
                  <a:lnTo>
                    <a:pt x="838917" y="2799999"/>
                  </a:lnTo>
                  <a:close/>
                </a:path>
                <a:path w="1065529" h="3698875">
                  <a:moveTo>
                    <a:pt x="847758" y="2799999"/>
                  </a:moveTo>
                  <a:lnTo>
                    <a:pt x="840151" y="2799999"/>
                  </a:lnTo>
                  <a:lnTo>
                    <a:pt x="838095" y="2787299"/>
                  </a:lnTo>
                  <a:lnTo>
                    <a:pt x="846524" y="2787299"/>
                  </a:lnTo>
                  <a:lnTo>
                    <a:pt x="847758" y="2799999"/>
                  </a:lnTo>
                  <a:close/>
                </a:path>
                <a:path w="1065529" h="3698875">
                  <a:moveTo>
                    <a:pt x="878186" y="2799999"/>
                  </a:moveTo>
                  <a:lnTo>
                    <a:pt x="871470" y="2799999"/>
                  </a:lnTo>
                  <a:lnTo>
                    <a:pt x="871538" y="2787299"/>
                  </a:lnTo>
                  <a:lnTo>
                    <a:pt x="878666" y="2787299"/>
                  </a:lnTo>
                  <a:lnTo>
                    <a:pt x="878186" y="2799999"/>
                  </a:lnTo>
                  <a:close/>
                </a:path>
                <a:path w="1065529" h="3698875">
                  <a:moveTo>
                    <a:pt x="235481" y="2812695"/>
                  </a:moveTo>
                  <a:lnTo>
                    <a:pt x="228543" y="2812695"/>
                  </a:lnTo>
                  <a:lnTo>
                    <a:pt x="233801" y="2799999"/>
                  </a:lnTo>
                  <a:lnTo>
                    <a:pt x="238804" y="2799999"/>
                  </a:lnTo>
                  <a:lnTo>
                    <a:pt x="235481" y="2812695"/>
                  </a:lnTo>
                  <a:close/>
                </a:path>
                <a:path w="1065529" h="3698875">
                  <a:moveTo>
                    <a:pt x="248023" y="2812695"/>
                  </a:moveTo>
                  <a:lnTo>
                    <a:pt x="242881" y="2812695"/>
                  </a:lnTo>
                  <a:lnTo>
                    <a:pt x="240826" y="2799999"/>
                  </a:lnTo>
                  <a:lnTo>
                    <a:pt x="247405" y="2799999"/>
                  </a:lnTo>
                  <a:lnTo>
                    <a:pt x="248583" y="2810389"/>
                  </a:lnTo>
                  <a:lnTo>
                    <a:pt x="248023" y="2812695"/>
                  </a:lnTo>
                  <a:close/>
                </a:path>
                <a:path w="1065529" h="3698875">
                  <a:moveTo>
                    <a:pt x="257273" y="2812695"/>
                  </a:moveTo>
                  <a:lnTo>
                    <a:pt x="248844" y="2812695"/>
                  </a:lnTo>
                  <a:lnTo>
                    <a:pt x="248583" y="2810389"/>
                  </a:lnTo>
                  <a:lnTo>
                    <a:pt x="251106" y="2799999"/>
                  </a:lnTo>
                  <a:lnTo>
                    <a:pt x="255629" y="2799999"/>
                  </a:lnTo>
                  <a:lnTo>
                    <a:pt x="257273" y="2812695"/>
                  </a:lnTo>
                  <a:close/>
                </a:path>
                <a:path w="1065529" h="3698875">
                  <a:moveTo>
                    <a:pt x="277080" y="2812695"/>
                  </a:moveTo>
                  <a:lnTo>
                    <a:pt x="268719" y="2812695"/>
                  </a:lnTo>
                  <a:lnTo>
                    <a:pt x="270638" y="2799999"/>
                  </a:lnTo>
                  <a:lnTo>
                    <a:pt x="277971" y="2799999"/>
                  </a:lnTo>
                  <a:lnTo>
                    <a:pt x="277080" y="2812695"/>
                  </a:lnTo>
                  <a:close/>
                </a:path>
                <a:path w="1065529" h="3698875">
                  <a:moveTo>
                    <a:pt x="279960" y="2812695"/>
                  </a:moveTo>
                  <a:lnTo>
                    <a:pt x="278176" y="2799999"/>
                  </a:lnTo>
                  <a:lnTo>
                    <a:pt x="286195" y="2799999"/>
                  </a:lnTo>
                  <a:lnTo>
                    <a:pt x="279960" y="2812695"/>
                  </a:lnTo>
                  <a:close/>
                </a:path>
                <a:path w="1065529" h="3698875">
                  <a:moveTo>
                    <a:pt x="324643" y="2812695"/>
                  </a:moveTo>
                  <a:lnTo>
                    <a:pt x="316281" y="2812695"/>
                  </a:lnTo>
                  <a:lnTo>
                    <a:pt x="318474" y="2799999"/>
                  </a:lnTo>
                  <a:lnTo>
                    <a:pt x="326287" y="2799999"/>
                  </a:lnTo>
                  <a:lnTo>
                    <a:pt x="324643" y="2812695"/>
                  </a:lnTo>
                  <a:close/>
                </a:path>
                <a:path w="1065529" h="3698875">
                  <a:moveTo>
                    <a:pt x="361580" y="2812695"/>
                  </a:moveTo>
                  <a:lnTo>
                    <a:pt x="350822" y="2812695"/>
                  </a:lnTo>
                  <a:lnTo>
                    <a:pt x="352467" y="2799999"/>
                  </a:lnTo>
                  <a:lnTo>
                    <a:pt x="356647" y="2799999"/>
                  </a:lnTo>
                  <a:lnTo>
                    <a:pt x="361580" y="2812695"/>
                  </a:lnTo>
                  <a:close/>
                </a:path>
                <a:path w="1065529" h="3698875">
                  <a:moveTo>
                    <a:pt x="780527" y="2812695"/>
                  </a:moveTo>
                  <a:lnTo>
                    <a:pt x="775248" y="2812695"/>
                  </a:lnTo>
                  <a:lnTo>
                    <a:pt x="772508" y="2799999"/>
                  </a:lnTo>
                  <a:lnTo>
                    <a:pt x="784364" y="2799999"/>
                  </a:lnTo>
                  <a:lnTo>
                    <a:pt x="780527" y="2812695"/>
                  </a:lnTo>
                  <a:close/>
                </a:path>
                <a:path w="1065529" h="3698875">
                  <a:moveTo>
                    <a:pt x="806997" y="2812695"/>
                  </a:moveTo>
                  <a:lnTo>
                    <a:pt x="804350" y="2799999"/>
                  </a:lnTo>
                  <a:lnTo>
                    <a:pt x="811024" y="2799999"/>
                  </a:lnTo>
                  <a:lnTo>
                    <a:pt x="806997" y="2812695"/>
                  </a:lnTo>
                  <a:close/>
                </a:path>
                <a:path w="1065529" h="3698875">
                  <a:moveTo>
                    <a:pt x="841862" y="2812695"/>
                  </a:moveTo>
                  <a:lnTo>
                    <a:pt x="834600" y="2812695"/>
                  </a:lnTo>
                  <a:lnTo>
                    <a:pt x="836381" y="2799999"/>
                  </a:lnTo>
                  <a:lnTo>
                    <a:pt x="841862" y="2812695"/>
                  </a:lnTo>
                  <a:close/>
                </a:path>
                <a:path w="1065529" h="3698875">
                  <a:moveTo>
                    <a:pt x="857892" y="2812695"/>
                  </a:moveTo>
                  <a:lnTo>
                    <a:pt x="851873" y="2812695"/>
                  </a:lnTo>
                  <a:lnTo>
                    <a:pt x="854928" y="2799999"/>
                  </a:lnTo>
                  <a:lnTo>
                    <a:pt x="857892" y="2812695"/>
                  </a:lnTo>
                  <a:close/>
                </a:path>
                <a:path w="1065529" h="3698875">
                  <a:moveTo>
                    <a:pt x="865097" y="2812695"/>
                  </a:moveTo>
                  <a:lnTo>
                    <a:pt x="859614" y="2812695"/>
                  </a:lnTo>
                  <a:lnTo>
                    <a:pt x="859820" y="2799999"/>
                  </a:lnTo>
                  <a:lnTo>
                    <a:pt x="866056" y="2799999"/>
                  </a:lnTo>
                  <a:lnTo>
                    <a:pt x="865097" y="2812695"/>
                  </a:lnTo>
                  <a:close/>
                </a:path>
                <a:path w="1065529" h="3698875">
                  <a:moveTo>
                    <a:pt x="875604" y="2812695"/>
                  </a:moveTo>
                  <a:lnTo>
                    <a:pt x="865371" y="2812695"/>
                  </a:lnTo>
                  <a:lnTo>
                    <a:pt x="867154" y="2799999"/>
                  </a:lnTo>
                  <a:lnTo>
                    <a:pt x="871007" y="2799999"/>
                  </a:lnTo>
                  <a:lnTo>
                    <a:pt x="875604" y="2812695"/>
                  </a:lnTo>
                  <a:close/>
                </a:path>
                <a:path w="1065529" h="3698875">
                  <a:moveTo>
                    <a:pt x="248844" y="2812695"/>
                  </a:moveTo>
                  <a:lnTo>
                    <a:pt x="248023" y="2812695"/>
                  </a:lnTo>
                  <a:lnTo>
                    <a:pt x="248583" y="2810389"/>
                  </a:lnTo>
                  <a:lnTo>
                    <a:pt x="248844" y="2812695"/>
                  </a:lnTo>
                  <a:close/>
                </a:path>
                <a:path w="1065529" h="3698875">
                  <a:moveTo>
                    <a:pt x="263128" y="2823907"/>
                  </a:moveTo>
                  <a:lnTo>
                    <a:pt x="261826" y="2812939"/>
                  </a:lnTo>
                  <a:lnTo>
                    <a:pt x="261797" y="2812695"/>
                  </a:lnTo>
                  <a:lnTo>
                    <a:pt x="262825" y="2812695"/>
                  </a:lnTo>
                  <a:lnTo>
                    <a:pt x="263053" y="2821163"/>
                  </a:lnTo>
                  <a:lnTo>
                    <a:pt x="263128" y="2823907"/>
                  </a:lnTo>
                  <a:close/>
                </a:path>
                <a:path w="1065529" h="3698875">
                  <a:moveTo>
                    <a:pt x="263314" y="2825382"/>
                  </a:moveTo>
                  <a:lnTo>
                    <a:pt x="263239" y="2824843"/>
                  </a:lnTo>
                  <a:lnTo>
                    <a:pt x="263128" y="2823907"/>
                  </a:lnTo>
                  <a:lnTo>
                    <a:pt x="262831" y="2812939"/>
                  </a:lnTo>
                  <a:lnTo>
                    <a:pt x="262825" y="2812695"/>
                  </a:lnTo>
                  <a:lnTo>
                    <a:pt x="270434" y="2812695"/>
                  </a:lnTo>
                  <a:lnTo>
                    <a:pt x="263314" y="2825382"/>
                  </a:lnTo>
                  <a:close/>
                </a:path>
                <a:path w="1065529" h="3698875">
                  <a:moveTo>
                    <a:pt x="271735" y="2825382"/>
                  </a:moveTo>
                  <a:lnTo>
                    <a:pt x="263314" y="2825382"/>
                  </a:lnTo>
                  <a:lnTo>
                    <a:pt x="270434" y="2812695"/>
                  </a:lnTo>
                  <a:lnTo>
                    <a:pt x="271940" y="2812695"/>
                  </a:lnTo>
                  <a:lnTo>
                    <a:pt x="271803" y="2821163"/>
                  </a:lnTo>
                  <a:lnTo>
                    <a:pt x="271735" y="2825382"/>
                  </a:lnTo>
                  <a:close/>
                </a:path>
                <a:path w="1065529" h="3698875">
                  <a:moveTo>
                    <a:pt x="290923" y="2825382"/>
                  </a:moveTo>
                  <a:lnTo>
                    <a:pt x="281949" y="2825382"/>
                  </a:lnTo>
                  <a:lnTo>
                    <a:pt x="284434" y="2812939"/>
                  </a:lnTo>
                  <a:lnTo>
                    <a:pt x="284482" y="2812695"/>
                  </a:lnTo>
                  <a:lnTo>
                    <a:pt x="289758" y="2812695"/>
                  </a:lnTo>
                  <a:lnTo>
                    <a:pt x="290764" y="2821163"/>
                  </a:lnTo>
                  <a:lnTo>
                    <a:pt x="290867" y="2823907"/>
                  </a:lnTo>
                  <a:lnTo>
                    <a:pt x="290923" y="2825382"/>
                  </a:lnTo>
                  <a:close/>
                </a:path>
                <a:path w="1065529" h="3698875">
                  <a:moveTo>
                    <a:pt x="299011" y="2825382"/>
                  </a:moveTo>
                  <a:lnTo>
                    <a:pt x="291264" y="2825382"/>
                  </a:lnTo>
                  <a:lnTo>
                    <a:pt x="290764" y="2821163"/>
                  </a:lnTo>
                  <a:lnTo>
                    <a:pt x="290453" y="2812939"/>
                  </a:lnTo>
                  <a:lnTo>
                    <a:pt x="290444" y="2812695"/>
                  </a:lnTo>
                  <a:lnTo>
                    <a:pt x="299353" y="2812695"/>
                  </a:lnTo>
                  <a:lnTo>
                    <a:pt x="299125" y="2821163"/>
                  </a:lnTo>
                  <a:lnTo>
                    <a:pt x="299011" y="2825382"/>
                  </a:lnTo>
                  <a:close/>
                </a:path>
                <a:path w="1065529" h="3698875">
                  <a:moveTo>
                    <a:pt x="327795" y="2825382"/>
                  </a:moveTo>
                  <a:lnTo>
                    <a:pt x="321660" y="2825382"/>
                  </a:lnTo>
                  <a:lnTo>
                    <a:pt x="324611" y="2812939"/>
                  </a:lnTo>
                  <a:lnTo>
                    <a:pt x="324669" y="2812695"/>
                  </a:lnTo>
                  <a:lnTo>
                    <a:pt x="327925" y="2812695"/>
                  </a:lnTo>
                  <a:lnTo>
                    <a:pt x="327801" y="2824843"/>
                  </a:lnTo>
                  <a:lnTo>
                    <a:pt x="327795" y="2825382"/>
                  </a:lnTo>
                  <a:close/>
                </a:path>
                <a:path w="1065529" h="3698875">
                  <a:moveTo>
                    <a:pt x="382012" y="2825382"/>
                  </a:moveTo>
                  <a:lnTo>
                    <a:pt x="379450" y="2812939"/>
                  </a:lnTo>
                  <a:lnTo>
                    <a:pt x="379400" y="2812695"/>
                  </a:lnTo>
                  <a:lnTo>
                    <a:pt x="388174" y="2812695"/>
                  </a:lnTo>
                  <a:lnTo>
                    <a:pt x="382012" y="2825382"/>
                  </a:lnTo>
                  <a:close/>
                </a:path>
                <a:path w="1065529" h="3698875">
                  <a:moveTo>
                    <a:pt x="416411" y="2825382"/>
                  </a:moveTo>
                  <a:lnTo>
                    <a:pt x="412565" y="2825382"/>
                  </a:lnTo>
                  <a:lnTo>
                    <a:pt x="408805" y="2812939"/>
                  </a:lnTo>
                  <a:lnTo>
                    <a:pt x="408731" y="2812695"/>
                  </a:lnTo>
                  <a:lnTo>
                    <a:pt x="418944" y="2812695"/>
                  </a:lnTo>
                  <a:lnTo>
                    <a:pt x="416519" y="2824843"/>
                  </a:lnTo>
                  <a:lnTo>
                    <a:pt x="416411" y="2825382"/>
                  </a:lnTo>
                  <a:close/>
                </a:path>
                <a:path w="1065529" h="3698875">
                  <a:moveTo>
                    <a:pt x="801447" y="2825382"/>
                  </a:moveTo>
                  <a:lnTo>
                    <a:pt x="798395" y="2825382"/>
                  </a:lnTo>
                  <a:lnTo>
                    <a:pt x="796127" y="2812939"/>
                  </a:lnTo>
                  <a:lnTo>
                    <a:pt x="796083" y="2812695"/>
                  </a:lnTo>
                  <a:lnTo>
                    <a:pt x="802772" y="2812695"/>
                  </a:lnTo>
                  <a:lnTo>
                    <a:pt x="801602" y="2823907"/>
                  </a:lnTo>
                  <a:lnTo>
                    <a:pt x="801504" y="2824843"/>
                  </a:lnTo>
                  <a:lnTo>
                    <a:pt x="801447" y="2825382"/>
                  </a:lnTo>
                  <a:close/>
                </a:path>
                <a:path w="1065529" h="3698875">
                  <a:moveTo>
                    <a:pt x="826166" y="2825382"/>
                  </a:moveTo>
                  <a:lnTo>
                    <a:pt x="815900" y="2825382"/>
                  </a:lnTo>
                  <a:lnTo>
                    <a:pt x="823499" y="2812695"/>
                  </a:lnTo>
                  <a:lnTo>
                    <a:pt x="826053" y="2824843"/>
                  </a:lnTo>
                  <a:lnTo>
                    <a:pt x="826166" y="2825382"/>
                  </a:lnTo>
                  <a:close/>
                </a:path>
                <a:path w="1065529" h="3698875">
                  <a:moveTo>
                    <a:pt x="852351" y="2825382"/>
                  </a:moveTo>
                  <a:lnTo>
                    <a:pt x="849525" y="2812939"/>
                  </a:lnTo>
                  <a:lnTo>
                    <a:pt x="849470" y="2812695"/>
                  </a:lnTo>
                  <a:lnTo>
                    <a:pt x="853720" y="2812695"/>
                  </a:lnTo>
                  <a:lnTo>
                    <a:pt x="852510" y="2823907"/>
                  </a:lnTo>
                  <a:lnTo>
                    <a:pt x="852409" y="2824843"/>
                  </a:lnTo>
                  <a:lnTo>
                    <a:pt x="852351" y="2825382"/>
                  </a:lnTo>
                  <a:close/>
                </a:path>
                <a:path w="1065529" h="3698875">
                  <a:moveTo>
                    <a:pt x="873657" y="2838082"/>
                  </a:moveTo>
                  <a:lnTo>
                    <a:pt x="861331" y="2838082"/>
                  </a:lnTo>
                  <a:lnTo>
                    <a:pt x="864617" y="2824843"/>
                  </a:lnTo>
                  <a:lnTo>
                    <a:pt x="866095" y="2812939"/>
                  </a:lnTo>
                  <a:lnTo>
                    <a:pt x="866125" y="2812695"/>
                  </a:lnTo>
                  <a:lnTo>
                    <a:pt x="869962" y="2812695"/>
                  </a:lnTo>
                  <a:lnTo>
                    <a:pt x="871797" y="2824843"/>
                  </a:lnTo>
                  <a:lnTo>
                    <a:pt x="871879" y="2825382"/>
                  </a:lnTo>
                  <a:lnTo>
                    <a:pt x="868647" y="2825382"/>
                  </a:lnTo>
                  <a:lnTo>
                    <a:pt x="873657" y="2838082"/>
                  </a:lnTo>
                  <a:close/>
                </a:path>
                <a:path w="1065529" h="3698875">
                  <a:moveTo>
                    <a:pt x="882984" y="2825382"/>
                  </a:moveTo>
                  <a:lnTo>
                    <a:pt x="880227" y="2812939"/>
                  </a:lnTo>
                  <a:lnTo>
                    <a:pt x="880173" y="2812695"/>
                  </a:lnTo>
                  <a:lnTo>
                    <a:pt x="883395" y="2812695"/>
                  </a:lnTo>
                  <a:lnTo>
                    <a:pt x="883121" y="2821163"/>
                  </a:lnTo>
                  <a:lnTo>
                    <a:pt x="883001" y="2824843"/>
                  </a:lnTo>
                  <a:lnTo>
                    <a:pt x="882984" y="2825382"/>
                  </a:lnTo>
                  <a:close/>
                </a:path>
                <a:path w="1065529" h="3698875">
                  <a:moveTo>
                    <a:pt x="222798" y="2825382"/>
                  </a:moveTo>
                  <a:lnTo>
                    <a:pt x="216227" y="2825382"/>
                  </a:lnTo>
                  <a:lnTo>
                    <a:pt x="219920" y="2812939"/>
                  </a:lnTo>
                  <a:lnTo>
                    <a:pt x="221865" y="2821163"/>
                  </a:lnTo>
                  <a:lnTo>
                    <a:pt x="222679" y="2824843"/>
                  </a:lnTo>
                  <a:lnTo>
                    <a:pt x="222798" y="2825382"/>
                  </a:lnTo>
                  <a:close/>
                </a:path>
                <a:path w="1065529" h="3698875">
                  <a:moveTo>
                    <a:pt x="255624" y="2825382"/>
                  </a:moveTo>
                  <a:lnTo>
                    <a:pt x="249190" y="2825382"/>
                  </a:lnTo>
                  <a:lnTo>
                    <a:pt x="251338" y="2812939"/>
                  </a:lnTo>
                  <a:lnTo>
                    <a:pt x="254212" y="2821163"/>
                  </a:lnTo>
                  <a:lnTo>
                    <a:pt x="255624" y="2825382"/>
                  </a:lnTo>
                  <a:close/>
                </a:path>
                <a:path w="1065529" h="3698875">
                  <a:moveTo>
                    <a:pt x="344787" y="2825382"/>
                  </a:moveTo>
                  <a:lnTo>
                    <a:pt x="339790" y="2825382"/>
                  </a:lnTo>
                  <a:lnTo>
                    <a:pt x="341469" y="2812939"/>
                  </a:lnTo>
                  <a:lnTo>
                    <a:pt x="343694" y="2821163"/>
                  </a:lnTo>
                  <a:lnTo>
                    <a:pt x="344787" y="2825382"/>
                  </a:lnTo>
                  <a:close/>
                </a:path>
                <a:path w="1065529" h="3698875">
                  <a:moveTo>
                    <a:pt x="291264" y="2825382"/>
                  </a:moveTo>
                  <a:lnTo>
                    <a:pt x="290923" y="2825382"/>
                  </a:lnTo>
                  <a:lnTo>
                    <a:pt x="290867" y="2823907"/>
                  </a:lnTo>
                  <a:lnTo>
                    <a:pt x="290764" y="2821163"/>
                  </a:lnTo>
                  <a:lnTo>
                    <a:pt x="291089" y="2823907"/>
                  </a:lnTo>
                  <a:lnTo>
                    <a:pt x="291200" y="2824843"/>
                  </a:lnTo>
                  <a:lnTo>
                    <a:pt x="291264" y="2825382"/>
                  </a:lnTo>
                  <a:close/>
                </a:path>
                <a:path w="1065529" h="3698875">
                  <a:moveTo>
                    <a:pt x="263303" y="2825382"/>
                  </a:moveTo>
                  <a:lnTo>
                    <a:pt x="263167" y="2825382"/>
                  </a:lnTo>
                  <a:lnTo>
                    <a:pt x="263153" y="2824843"/>
                  </a:lnTo>
                  <a:lnTo>
                    <a:pt x="263303" y="2825382"/>
                  </a:lnTo>
                  <a:close/>
                </a:path>
                <a:path w="1065529" h="3698875">
                  <a:moveTo>
                    <a:pt x="221431" y="2876199"/>
                  </a:moveTo>
                  <a:lnTo>
                    <a:pt x="212522" y="2876199"/>
                  </a:lnTo>
                  <a:lnTo>
                    <a:pt x="212316" y="2863499"/>
                  </a:lnTo>
                  <a:lnTo>
                    <a:pt x="213345" y="2851579"/>
                  </a:lnTo>
                  <a:lnTo>
                    <a:pt x="213455" y="2850310"/>
                  </a:lnTo>
                  <a:lnTo>
                    <a:pt x="212955" y="2841046"/>
                  </a:lnTo>
                  <a:lnTo>
                    <a:pt x="213830" y="2837519"/>
                  </a:lnTo>
                  <a:lnTo>
                    <a:pt x="215402" y="2825382"/>
                  </a:lnTo>
                  <a:lnTo>
                    <a:pt x="219438" y="2825382"/>
                  </a:lnTo>
                  <a:lnTo>
                    <a:pt x="223413" y="2838082"/>
                  </a:lnTo>
                  <a:lnTo>
                    <a:pt x="218413" y="2838082"/>
                  </a:lnTo>
                  <a:lnTo>
                    <a:pt x="220194" y="2850310"/>
                  </a:lnTo>
                  <a:lnTo>
                    <a:pt x="220265" y="2850793"/>
                  </a:lnTo>
                  <a:lnTo>
                    <a:pt x="217523" y="2850793"/>
                  </a:lnTo>
                  <a:lnTo>
                    <a:pt x="220403" y="2863499"/>
                  </a:lnTo>
                  <a:lnTo>
                    <a:pt x="221157" y="2863499"/>
                  </a:lnTo>
                  <a:lnTo>
                    <a:pt x="221431" y="2876199"/>
                  </a:lnTo>
                  <a:close/>
                </a:path>
                <a:path w="1065529" h="3698875">
                  <a:moveTo>
                    <a:pt x="235326" y="2838082"/>
                  </a:moveTo>
                  <a:lnTo>
                    <a:pt x="232110" y="2838082"/>
                  </a:lnTo>
                  <a:lnTo>
                    <a:pt x="229657" y="2825382"/>
                  </a:lnTo>
                  <a:lnTo>
                    <a:pt x="236167" y="2825382"/>
                  </a:lnTo>
                  <a:lnTo>
                    <a:pt x="235363" y="2837519"/>
                  </a:lnTo>
                  <a:lnTo>
                    <a:pt x="235326" y="2838082"/>
                  </a:lnTo>
                  <a:close/>
                </a:path>
                <a:path w="1065529" h="3698875">
                  <a:moveTo>
                    <a:pt x="249584" y="2838082"/>
                  </a:moveTo>
                  <a:lnTo>
                    <a:pt x="244573" y="2838082"/>
                  </a:lnTo>
                  <a:lnTo>
                    <a:pt x="240958" y="2825382"/>
                  </a:lnTo>
                  <a:lnTo>
                    <a:pt x="251991" y="2825382"/>
                  </a:lnTo>
                  <a:lnTo>
                    <a:pt x="249691" y="2837519"/>
                  </a:lnTo>
                  <a:lnTo>
                    <a:pt x="249584" y="2838082"/>
                  </a:lnTo>
                  <a:close/>
                </a:path>
                <a:path w="1065529" h="3698875">
                  <a:moveTo>
                    <a:pt x="264098" y="2838082"/>
                  </a:moveTo>
                  <a:lnTo>
                    <a:pt x="256052" y="2838082"/>
                  </a:lnTo>
                  <a:lnTo>
                    <a:pt x="257104" y="2825382"/>
                  </a:lnTo>
                  <a:lnTo>
                    <a:pt x="262275" y="2825382"/>
                  </a:lnTo>
                  <a:lnTo>
                    <a:pt x="264017" y="2837519"/>
                  </a:lnTo>
                  <a:lnTo>
                    <a:pt x="264098" y="2838082"/>
                  </a:lnTo>
                  <a:close/>
                </a:path>
                <a:path w="1065529" h="3698875">
                  <a:moveTo>
                    <a:pt x="286124" y="2838082"/>
                  </a:moveTo>
                  <a:lnTo>
                    <a:pt x="277969" y="2838082"/>
                  </a:lnTo>
                  <a:lnTo>
                    <a:pt x="276118" y="2825382"/>
                  </a:lnTo>
                  <a:lnTo>
                    <a:pt x="284137" y="2825382"/>
                  </a:lnTo>
                  <a:lnTo>
                    <a:pt x="286036" y="2837519"/>
                  </a:lnTo>
                  <a:lnTo>
                    <a:pt x="286124" y="2838082"/>
                  </a:lnTo>
                  <a:close/>
                </a:path>
                <a:path w="1065529" h="3698875">
                  <a:moveTo>
                    <a:pt x="304694" y="2838082"/>
                  </a:moveTo>
                  <a:lnTo>
                    <a:pt x="292231" y="2838082"/>
                  </a:lnTo>
                  <a:lnTo>
                    <a:pt x="296618" y="2825382"/>
                  </a:lnTo>
                  <a:lnTo>
                    <a:pt x="300445" y="2825382"/>
                  </a:lnTo>
                  <a:lnTo>
                    <a:pt x="304694" y="2838082"/>
                  </a:lnTo>
                  <a:close/>
                </a:path>
                <a:path w="1065529" h="3698875">
                  <a:moveTo>
                    <a:pt x="323672" y="2838082"/>
                  </a:moveTo>
                  <a:lnTo>
                    <a:pt x="315116" y="2838082"/>
                  </a:lnTo>
                  <a:lnTo>
                    <a:pt x="315459" y="2825382"/>
                  </a:lnTo>
                  <a:lnTo>
                    <a:pt x="323672" y="2838082"/>
                  </a:lnTo>
                  <a:close/>
                </a:path>
                <a:path w="1065529" h="3698875">
                  <a:moveTo>
                    <a:pt x="359452" y="2838082"/>
                  </a:moveTo>
                  <a:lnTo>
                    <a:pt x="350001" y="2838082"/>
                  </a:lnTo>
                  <a:lnTo>
                    <a:pt x="351509" y="2825382"/>
                  </a:lnTo>
                  <a:lnTo>
                    <a:pt x="355957" y="2825382"/>
                  </a:lnTo>
                  <a:lnTo>
                    <a:pt x="359452" y="2838082"/>
                  </a:lnTo>
                  <a:close/>
                </a:path>
                <a:path w="1065529" h="3698875">
                  <a:moveTo>
                    <a:pt x="808754" y="2838082"/>
                  </a:moveTo>
                  <a:lnTo>
                    <a:pt x="802730" y="2838082"/>
                  </a:lnTo>
                  <a:lnTo>
                    <a:pt x="802251" y="2825382"/>
                  </a:lnTo>
                  <a:lnTo>
                    <a:pt x="808754" y="2838082"/>
                  </a:lnTo>
                  <a:close/>
                </a:path>
                <a:path w="1065529" h="3698875">
                  <a:moveTo>
                    <a:pt x="824657" y="2838082"/>
                  </a:moveTo>
                  <a:lnTo>
                    <a:pt x="814523" y="2838082"/>
                  </a:lnTo>
                  <a:lnTo>
                    <a:pt x="817744" y="2825382"/>
                  </a:lnTo>
                  <a:lnTo>
                    <a:pt x="821162" y="2825382"/>
                  </a:lnTo>
                  <a:lnTo>
                    <a:pt x="824657" y="2838082"/>
                  </a:lnTo>
                  <a:close/>
                </a:path>
                <a:path w="1065529" h="3698875">
                  <a:moveTo>
                    <a:pt x="835360" y="2838082"/>
                  </a:moveTo>
                  <a:lnTo>
                    <a:pt x="827673" y="2838082"/>
                  </a:lnTo>
                  <a:lnTo>
                    <a:pt x="824694" y="2825382"/>
                  </a:lnTo>
                  <a:lnTo>
                    <a:pt x="829280" y="2825382"/>
                  </a:lnTo>
                  <a:lnTo>
                    <a:pt x="835360" y="2838082"/>
                  </a:lnTo>
                  <a:close/>
                </a:path>
                <a:path w="1065529" h="3698875">
                  <a:moveTo>
                    <a:pt x="854254" y="2838082"/>
                  </a:moveTo>
                  <a:lnTo>
                    <a:pt x="848425" y="2838082"/>
                  </a:lnTo>
                  <a:lnTo>
                    <a:pt x="849610" y="2825382"/>
                  </a:lnTo>
                  <a:lnTo>
                    <a:pt x="854611" y="2825382"/>
                  </a:lnTo>
                  <a:lnTo>
                    <a:pt x="854270" y="2837519"/>
                  </a:lnTo>
                  <a:lnTo>
                    <a:pt x="854254" y="2838082"/>
                  </a:lnTo>
                  <a:close/>
                </a:path>
                <a:path w="1065529" h="3698875">
                  <a:moveTo>
                    <a:pt x="203336" y="2850793"/>
                  </a:moveTo>
                  <a:lnTo>
                    <a:pt x="197514" y="2850793"/>
                  </a:lnTo>
                  <a:lnTo>
                    <a:pt x="199503" y="2838082"/>
                  </a:lnTo>
                  <a:lnTo>
                    <a:pt x="203336" y="2850793"/>
                  </a:lnTo>
                  <a:close/>
                </a:path>
                <a:path w="1065529" h="3698875">
                  <a:moveTo>
                    <a:pt x="210536" y="2850793"/>
                  </a:moveTo>
                  <a:lnTo>
                    <a:pt x="206969" y="2850793"/>
                  </a:lnTo>
                  <a:lnTo>
                    <a:pt x="204569" y="2838082"/>
                  </a:lnTo>
                  <a:lnTo>
                    <a:pt x="212795" y="2838082"/>
                  </a:lnTo>
                  <a:lnTo>
                    <a:pt x="212955" y="2841046"/>
                  </a:lnTo>
                  <a:lnTo>
                    <a:pt x="210655" y="2850310"/>
                  </a:lnTo>
                  <a:lnTo>
                    <a:pt x="210536" y="2850793"/>
                  </a:lnTo>
                  <a:close/>
                </a:path>
                <a:path w="1065529" h="3698875">
                  <a:moveTo>
                    <a:pt x="242814" y="2850793"/>
                  </a:moveTo>
                  <a:lnTo>
                    <a:pt x="236911" y="2850793"/>
                  </a:lnTo>
                  <a:lnTo>
                    <a:pt x="237166" y="2843722"/>
                  </a:lnTo>
                  <a:lnTo>
                    <a:pt x="237262" y="2841046"/>
                  </a:lnTo>
                  <a:lnTo>
                    <a:pt x="237369" y="2838082"/>
                  </a:lnTo>
                  <a:lnTo>
                    <a:pt x="243774" y="2838082"/>
                  </a:lnTo>
                  <a:lnTo>
                    <a:pt x="242850" y="2850310"/>
                  </a:lnTo>
                  <a:lnTo>
                    <a:pt x="242814" y="2850793"/>
                  </a:lnTo>
                  <a:close/>
                </a:path>
                <a:path w="1065529" h="3698875">
                  <a:moveTo>
                    <a:pt x="253847" y="2850793"/>
                  </a:moveTo>
                  <a:lnTo>
                    <a:pt x="251308" y="2838082"/>
                  </a:lnTo>
                  <a:lnTo>
                    <a:pt x="255014" y="2838082"/>
                  </a:lnTo>
                  <a:lnTo>
                    <a:pt x="254024" y="2850310"/>
                  </a:lnTo>
                  <a:lnTo>
                    <a:pt x="253847" y="2850793"/>
                  </a:lnTo>
                  <a:close/>
                </a:path>
                <a:path w="1065529" h="3698875">
                  <a:moveTo>
                    <a:pt x="254069" y="2850310"/>
                  </a:moveTo>
                  <a:lnTo>
                    <a:pt x="254557" y="2843722"/>
                  </a:lnTo>
                  <a:lnTo>
                    <a:pt x="255014" y="2838082"/>
                  </a:lnTo>
                  <a:lnTo>
                    <a:pt x="257106" y="2843722"/>
                  </a:lnTo>
                  <a:lnTo>
                    <a:pt x="254069" y="2850310"/>
                  </a:lnTo>
                  <a:close/>
                </a:path>
                <a:path w="1065529" h="3698875">
                  <a:moveTo>
                    <a:pt x="257106" y="2843722"/>
                  </a:moveTo>
                  <a:lnTo>
                    <a:pt x="255006" y="2838082"/>
                  </a:lnTo>
                  <a:lnTo>
                    <a:pt x="259706" y="2838082"/>
                  </a:lnTo>
                  <a:lnTo>
                    <a:pt x="257106" y="2843722"/>
                  </a:lnTo>
                  <a:close/>
                </a:path>
                <a:path w="1065529" h="3698875">
                  <a:moveTo>
                    <a:pt x="325395" y="2850793"/>
                  </a:moveTo>
                  <a:lnTo>
                    <a:pt x="321422" y="2850793"/>
                  </a:lnTo>
                  <a:lnTo>
                    <a:pt x="323685" y="2838082"/>
                  </a:lnTo>
                  <a:lnTo>
                    <a:pt x="325330" y="2850310"/>
                  </a:lnTo>
                  <a:lnTo>
                    <a:pt x="325395" y="2850793"/>
                  </a:lnTo>
                  <a:close/>
                </a:path>
                <a:path w="1065529" h="3698875">
                  <a:moveTo>
                    <a:pt x="344378" y="2850793"/>
                  </a:moveTo>
                  <a:lnTo>
                    <a:pt x="333005" y="2850793"/>
                  </a:lnTo>
                  <a:lnTo>
                    <a:pt x="336503" y="2838082"/>
                  </a:lnTo>
                  <a:lnTo>
                    <a:pt x="340263" y="2838082"/>
                  </a:lnTo>
                  <a:lnTo>
                    <a:pt x="344378" y="2850793"/>
                  </a:lnTo>
                  <a:close/>
                </a:path>
                <a:path w="1065529" h="3698875">
                  <a:moveTo>
                    <a:pt x="758323" y="2850793"/>
                  </a:moveTo>
                  <a:lnTo>
                    <a:pt x="750510" y="2850793"/>
                  </a:lnTo>
                  <a:lnTo>
                    <a:pt x="752087" y="2838082"/>
                  </a:lnTo>
                  <a:lnTo>
                    <a:pt x="760792" y="2838082"/>
                  </a:lnTo>
                  <a:lnTo>
                    <a:pt x="758417" y="2850310"/>
                  </a:lnTo>
                  <a:lnTo>
                    <a:pt x="758323" y="2850793"/>
                  </a:lnTo>
                  <a:close/>
                </a:path>
                <a:path w="1065529" h="3698875">
                  <a:moveTo>
                    <a:pt x="818563" y="2850793"/>
                  </a:moveTo>
                  <a:lnTo>
                    <a:pt x="810271" y="2850793"/>
                  </a:lnTo>
                  <a:lnTo>
                    <a:pt x="812878" y="2838082"/>
                  </a:lnTo>
                  <a:lnTo>
                    <a:pt x="820415" y="2838082"/>
                  </a:lnTo>
                  <a:lnTo>
                    <a:pt x="818634" y="2850310"/>
                  </a:lnTo>
                  <a:lnTo>
                    <a:pt x="818563" y="2850793"/>
                  </a:lnTo>
                  <a:close/>
                </a:path>
                <a:path w="1065529" h="3698875">
                  <a:moveTo>
                    <a:pt x="855502" y="2850793"/>
                  </a:moveTo>
                  <a:lnTo>
                    <a:pt x="847552" y="2850793"/>
                  </a:lnTo>
                  <a:lnTo>
                    <a:pt x="847284" y="2843722"/>
                  </a:lnTo>
                  <a:lnTo>
                    <a:pt x="847183" y="2841046"/>
                  </a:lnTo>
                  <a:lnTo>
                    <a:pt x="847071" y="2838082"/>
                  </a:lnTo>
                  <a:lnTo>
                    <a:pt x="855228" y="2838082"/>
                  </a:lnTo>
                  <a:lnTo>
                    <a:pt x="855491" y="2850310"/>
                  </a:lnTo>
                  <a:lnTo>
                    <a:pt x="855502" y="2850793"/>
                  </a:lnTo>
                  <a:close/>
                </a:path>
                <a:path w="1065529" h="3698875">
                  <a:moveTo>
                    <a:pt x="213413" y="2850793"/>
                  </a:moveTo>
                  <a:lnTo>
                    <a:pt x="210536" y="2850793"/>
                  </a:lnTo>
                  <a:lnTo>
                    <a:pt x="212955" y="2841046"/>
                  </a:lnTo>
                  <a:lnTo>
                    <a:pt x="213455" y="2850310"/>
                  </a:lnTo>
                  <a:lnTo>
                    <a:pt x="213413" y="2850793"/>
                  </a:lnTo>
                  <a:close/>
                </a:path>
                <a:path w="1065529" h="3698875">
                  <a:moveTo>
                    <a:pt x="259739" y="2850793"/>
                  </a:moveTo>
                  <a:lnTo>
                    <a:pt x="253985" y="2850793"/>
                  </a:lnTo>
                  <a:lnTo>
                    <a:pt x="254069" y="2850310"/>
                  </a:lnTo>
                  <a:lnTo>
                    <a:pt x="257106" y="2843722"/>
                  </a:lnTo>
                  <a:lnTo>
                    <a:pt x="259739" y="2850793"/>
                  </a:lnTo>
                  <a:close/>
                </a:path>
                <a:path w="1065529" h="3698875">
                  <a:moveTo>
                    <a:pt x="238976" y="2863499"/>
                  </a:moveTo>
                  <a:lnTo>
                    <a:pt x="228010" y="2863499"/>
                  </a:lnTo>
                  <a:lnTo>
                    <a:pt x="233975" y="2850793"/>
                  </a:lnTo>
                  <a:lnTo>
                    <a:pt x="236301" y="2850793"/>
                  </a:lnTo>
                  <a:lnTo>
                    <a:pt x="238976" y="2863499"/>
                  </a:lnTo>
                  <a:close/>
                </a:path>
                <a:path w="1065529" h="3698875">
                  <a:moveTo>
                    <a:pt x="257899" y="2863499"/>
                  </a:moveTo>
                  <a:lnTo>
                    <a:pt x="244869" y="2863499"/>
                  </a:lnTo>
                  <a:lnTo>
                    <a:pt x="249737" y="2850793"/>
                  </a:lnTo>
                  <a:lnTo>
                    <a:pt x="254680" y="2850793"/>
                  </a:lnTo>
                  <a:lnTo>
                    <a:pt x="257899" y="2863499"/>
                  </a:lnTo>
                  <a:close/>
                </a:path>
                <a:path w="1065529" h="3698875">
                  <a:moveTo>
                    <a:pt x="282837" y="2863499"/>
                  </a:moveTo>
                  <a:lnTo>
                    <a:pt x="274476" y="2863499"/>
                  </a:lnTo>
                  <a:lnTo>
                    <a:pt x="274282" y="2851579"/>
                  </a:lnTo>
                  <a:lnTo>
                    <a:pt x="274269" y="2850793"/>
                  </a:lnTo>
                  <a:lnTo>
                    <a:pt x="284702" y="2850793"/>
                  </a:lnTo>
                  <a:lnTo>
                    <a:pt x="282837" y="2863499"/>
                  </a:lnTo>
                  <a:close/>
                </a:path>
                <a:path w="1065529" h="3698875">
                  <a:moveTo>
                    <a:pt x="290307" y="2863499"/>
                  </a:moveTo>
                  <a:lnTo>
                    <a:pt x="288828" y="2851579"/>
                  </a:lnTo>
                  <a:lnTo>
                    <a:pt x="288730" y="2850793"/>
                  </a:lnTo>
                  <a:lnTo>
                    <a:pt x="295238" y="2850793"/>
                  </a:lnTo>
                  <a:lnTo>
                    <a:pt x="295646" y="2851579"/>
                  </a:lnTo>
                  <a:lnTo>
                    <a:pt x="290307" y="2863499"/>
                  </a:lnTo>
                  <a:close/>
                </a:path>
                <a:path w="1065529" h="3698875">
                  <a:moveTo>
                    <a:pt x="295646" y="2851579"/>
                  </a:moveTo>
                  <a:lnTo>
                    <a:pt x="295238" y="2850793"/>
                  </a:lnTo>
                  <a:lnTo>
                    <a:pt x="295998" y="2850793"/>
                  </a:lnTo>
                  <a:lnTo>
                    <a:pt x="295646" y="2851579"/>
                  </a:lnTo>
                  <a:close/>
                </a:path>
                <a:path w="1065529" h="3698875">
                  <a:moveTo>
                    <a:pt x="301820" y="2863499"/>
                  </a:moveTo>
                  <a:lnTo>
                    <a:pt x="295646" y="2851579"/>
                  </a:lnTo>
                  <a:lnTo>
                    <a:pt x="295998" y="2850793"/>
                  </a:lnTo>
                  <a:lnTo>
                    <a:pt x="304969" y="2850793"/>
                  </a:lnTo>
                  <a:lnTo>
                    <a:pt x="301820" y="2863499"/>
                  </a:lnTo>
                  <a:close/>
                </a:path>
                <a:path w="1065529" h="3698875">
                  <a:moveTo>
                    <a:pt x="348423" y="2863499"/>
                  </a:moveTo>
                  <a:lnTo>
                    <a:pt x="340542" y="2863499"/>
                  </a:lnTo>
                  <a:lnTo>
                    <a:pt x="344313" y="2850793"/>
                  </a:lnTo>
                  <a:lnTo>
                    <a:pt x="350960" y="2850793"/>
                  </a:lnTo>
                  <a:lnTo>
                    <a:pt x="348423" y="2863499"/>
                  </a:lnTo>
                  <a:close/>
                </a:path>
                <a:path w="1065529" h="3698875">
                  <a:moveTo>
                    <a:pt x="819248" y="2863499"/>
                  </a:moveTo>
                  <a:lnTo>
                    <a:pt x="812532" y="2863499"/>
                  </a:lnTo>
                  <a:lnTo>
                    <a:pt x="815411" y="2850793"/>
                  </a:lnTo>
                  <a:lnTo>
                    <a:pt x="819248" y="2863499"/>
                  </a:lnTo>
                  <a:close/>
                </a:path>
                <a:path w="1065529" h="3698875">
                  <a:moveTo>
                    <a:pt x="841315" y="2863499"/>
                  </a:moveTo>
                  <a:lnTo>
                    <a:pt x="835353" y="2863499"/>
                  </a:lnTo>
                  <a:lnTo>
                    <a:pt x="834967" y="2851579"/>
                  </a:lnTo>
                  <a:lnTo>
                    <a:pt x="834942" y="2850793"/>
                  </a:lnTo>
                  <a:lnTo>
                    <a:pt x="841247" y="2850793"/>
                  </a:lnTo>
                  <a:lnTo>
                    <a:pt x="841315" y="2863499"/>
                  </a:lnTo>
                  <a:close/>
                </a:path>
                <a:path w="1065529" h="3698875">
                  <a:moveTo>
                    <a:pt x="866721" y="2863499"/>
                  </a:moveTo>
                  <a:lnTo>
                    <a:pt x="859262" y="2863499"/>
                  </a:lnTo>
                  <a:lnTo>
                    <a:pt x="858113" y="2851579"/>
                  </a:lnTo>
                  <a:lnTo>
                    <a:pt x="858037" y="2850793"/>
                  </a:lnTo>
                  <a:lnTo>
                    <a:pt x="863587" y="2850793"/>
                  </a:lnTo>
                  <a:lnTo>
                    <a:pt x="866721" y="2863499"/>
                  </a:lnTo>
                  <a:close/>
                </a:path>
                <a:path w="1065529" h="3698875">
                  <a:moveTo>
                    <a:pt x="877236" y="2863499"/>
                  </a:moveTo>
                  <a:lnTo>
                    <a:pt x="873774" y="2863499"/>
                  </a:lnTo>
                  <a:lnTo>
                    <a:pt x="871936" y="2851579"/>
                  </a:lnTo>
                  <a:lnTo>
                    <a:pt x="871815" y="2850793"/>
                  </a:lnTo>
                  <a:lnTo>
                    <a:pt x="878804" y="2850793"/>
                  </a:lnTo>
                  <a:lnTo>
                    <a:pt x="877236" y="2863499"/>
                  </a:lnTo>
                  <a:close/>
                </a:path>
                <a:path w="1065529" h="3698875">
                  <a:moveTo>
                    <a:pt x="206902" y="2876199"/>
                  </a:moveTo>
                  <a:lnTo>
                    <a:pt x="196553" y="2876199"/>
                  </a:lnTo>
                  <a:lnTo>
                    <a:pt x="200665" y="2863499"/>
                  </a:lnTo>
                  <a:lnTo>
                    <a:pt x="204572" y="2863499"/>
                  </a:lnTo>
                  <a:lnTo>
                    <a:pt x="206902" y="2876199"/>
                  </a:lnTo>
                  <a:close/>
                </a:path>
                <a:path w="1065529" h="3698875">
                  <a:moveTo>
                    <a:pt x="234863" y="2876199"/>
                  </a:moveTo>
                  <a:lnTo>
                    <a:pt x="229792" y="2876199"/>
                  </a:lnTo>
                  <a:lnTo>
                    <a:pt x="233904" y="2863499"/>
                  </a:lnTo>
                  <a:lnTo>
                    <a:pt x="234863" y="2876199"/>
                  </a:lnTo>
                  <a:close/>
                </a:path>
                <a:path w="1065529" h="3698875">
                  <a:moveTo>
                    <a:pt x="244252" y="2876199"/>
                  </a:moveTo>
                  <a:lnTo>
                    <a:pt x="240552" y="2876199"/>
                  </a:lnTo>
                  <a:lnTo>
                    <a:pt x="237056" y="2863499"/>
                  </a:lnTo>
                  <a:lnTo>
                    <a:pt x="247747" y="2863499"/>
                  </a:lnTo>
                  <a:lnTo>
                    <a:pt x="244252" y="2876199"/>
                  </a:lnTo>
                  <a:close/>
                </a:path>
                <a:path w="1065529" h="3698875">
                  <a:moveTo>
                    <a:pt x="280575" y="2876199"/>
                  </a:moveTo>
                  <a:lnTo>
                    <a:pt x="271735" y="2876199"/>
                  </a:lnTo>
                  <a:lnTo>
                    <a:pt x="276052" y="2863499"/>
                  </a:lnTo>
                  <a:lnTo>
                    <a:pt x="283042" y="2863499"/>
                  </a:lnTo>
                  <a:lnTo>
                    <a:pt x="280575" y="2876199"/>
                  </a:lnTo>
                  <a:close/>
                </a:path>
                <a:path w="1065529" h="3698875">
                  <a:moveTo>
                    <a:pt x="299079" y="2876199"/>
                  </a:moveTo>
                  <a:lnTo>
                    <a:pt x="292766" y="2876199"/>
                  </a:lnTo>
                  <a:lnTo>
                    <a:pt x="295675" y="2863499"/>
                  </a:lnTo>
                  <a:lnTo>
                    <a:pt x="299079" y="2876199"/>
                  </a:lnTo>
                  <a:close/>
                </a:path>
                <a:path w="1065529" h="3698875">
                  <a:moveTo>
                    <a:pt x="322518" y="2876199"/>
                  </a:moveTo>
                  <a:lnTo>
                    <a:pt x="317583" y="2876199"/>
                  </a:lnTo>
                  <a:lnTo>
                    <a:pt x="311347" y="2863499"/>
                  </a:lnTo>
                  <a:lnTo>
                    <a:pt x="321832" y="2863499"/>
                  </a:lnTo>
                  <a:lnTo>
                    <a:pt x="322518" y="2876199"/>
                  </a:lnTo>
                  <a:close/>
                </a:path>
                <a:path w="1065529" h="3698875">
                  <a:moveTo>
                    <a:pt x="368092" y="2876199"/>
                  </a:moveTo>
                  <a:lnTo>
                    <a:pt x="367270" y="2863499"/>
                  </a:lnTo>
                  <a:lnTo>
                    <a:pt x="378098" y="2863499"/>
                  </a:lnTo>
                  <a:lnTo>
                    <a:pt x="368092" y="2876199"/>
                  </a:lnTo>
                  <a:close/>
                </a:path>
                <a:path w="1065529" h="3698875">
                  <a:moveTo>
                    <a:pt x="805061" y="2876199"/>
                  </a:moveTo>
                  <a:lnTo>
                    <a:pt x="800333" y="2876199"/>
                  </a:lnTo>
                  <a:lnTo>
                    <a:pt x="796769" y="2863499"/>
                  </a:lnTo>
                  <a:lnTo>
                    <a:pt x="806775" y="2863499"/>
                  </a:lnTo>
                  <a:lnTo>
                    <a:pt x="805061" y="2876199"/>
                  </a:lnTo>
                  <a:close/>
                </a:path>
                <a:path w="1065529" h="3698875">
                  <a:moveTo>
                    <a:pt x="831035" y="2876199"/>
                  </a:moveTo>
                  <a:lnTo>
                    <a:pt x="826238" y="2876199"/>
                  </a:lnTo>
                  <a:lnTo>
                    <a:pt x="821646" y="2863499"/>
                  </a:lnTo>
                  <a:lnTo>
                    <a:pt x="831035" y="2876199"/>
                  </a:lnTo>
                  <a:close/>
                </a:path>
                <a:path w="1065529" h="3698875">
                  <a:moveTo>
                    <a:pt x="859614" y="2876199"/>
                  </a:moveTo>
                  <a:lnTo>
                    <a:pt x="851733" y="2876199"/>
                  </a:lnTo>
                  <a:lnTo>
                    <a:pt x="854954" y="2863499"/>
                  </a:lnTo>
                  <a:lnTo>
                    <a:pt x="859614" y="2876199"/>
                  </a:lnTo>
                  <a:close/>
                </a:path>
                <a:path w="1065529" h="3698875">
                  <a:moveTo>
                    <a:pt x="880311" y="2876199"/>
                  </a:moveTo>
                  <a:lnTo>
                    <a:pt x="877432" y="2876199"/>
                  </a:lnTo>
                  <a:lnTo>
                    <a:pt x="871538" y="2863499"/>
                  </a:lnTo>
                  <a:lnTo>
                    <a:pt x="879968" y="2863499"/>
                  </a:lnTo>
                  <a:lnTo>
                    <a:pt x="880311" y="2876199"/>
                  </a:lnTo>
                  <a:close/>
                </a:path>
                <a:path w="1065529" h="3698875">
                  <a:moveTo>
                    <a:pt x="207039" y="2888899"/>
                  </a:moveTo>
                  <a:lnTo>
                    <a:pt x="199569" y="2888899"/>
                  </a:lnTo>
                  <a:lnTo>
                    <a:pt x="197513" y="2876199"/>
                  </a:lnTo>
                  <a:lnTo>
                    <a:pt x="204983" y="2876199"/>
                  </a:lnTo>
                  <a:lnTo>
                    <a:pt x="207039" y="2888899"/>
                  </a:lnTo>
                  <a:close/>
                </a:path>
                <a:path w="1065529" h="3698875">
                  <a:moveTo>
                    <a:pt x="213961" y="2888899"/>
                  </a:moveTo>
                  <a:lnTo>
                    <a:pt x="209438" y="2888899"/>
                  </a:lnTo>
                  <a:lnTo>
                    <a:pt x="217182" y="2876199"/>
                  </a:lnTo>
                  <a:lnTo>
                    <a:pt x="213961" y="2888899"/>
                  </a:lnTo>
                  <a:close/>
                </a:path>
                <a:path w="1065529" h="3698875">
                  <a:moveTo>
                    <a:pt x="242402" y="2888899"/>
                  </a:moveTo>
                  <a:lnTo>
                    <a:pt x="236508" y="2888899"/>
                  </a:lnTo>
                  <a:lnTo>
                    <a:pt x="235967" y="2878873"/>
                  </a:lnTo>
                  <a:lnTo>
                    <a:pt x="235883" y="2877310"/>
                  </a:lnTo>
                  <a:lnTo>
                    <a:pt x="235823" y="2876199"/>
                  </a:lnTo>
                  <a:lnTo>
                    <a:pt x="242539" y="2876199"/>
                  </a:lnTo>
                  <a:lnTo>
                    <a:pt x="242459" y="2883657"/>
                  </a:lnTo>
                  <a:lnTo>
                    <a:pt x="242402" y="2888899"/>
                  </a:lnTo>
                  <a:close/>
                </a:path>
                <a:path w="1065529" h="3698875">
                  <a:moveTo>
                    <a:pt x="254190" y="2888899"/>
                  </a:moveTo>
                  <a:lnTo>
                    <a:pt x="245418" y="2888899"/>
                  </a:lnTo>
                  <a:lnTo>
                    <a:pt x="247816" y="2876199"/>
                  </a:lnTo>
                  <a:lnTo>
                    <a:pt x="254258" y="2876199"/>
                  </a:lnTo>
                  <a:lnTo>
                    <a:pt x="254190" y="2888899"/>
                  </a:lnTo>
                  <a:close/>
                </a:path>
                <a:path w="1065529" h="3698875">
                  <a:moveTo>
                    <a:pt x="267417" y="2888899"/>
                  </a:moveTo>
                  <a:lnTo>
                    <a:pt x="260701" y="2888899"/>
                  </a:lnTo>
                  <a:lnTo>
                    <a:pt x="259387" y="2877310"/>
                  </a:lnTo>
                  <a:lnTo>
                    <a:pt x="259261" y="2876199"/>
                  </a:lnTo>
                  <a:lnTo>
                    <a:pt x="267691" y="2876199"/>
                  </a:lnTo>
                  <a:lnTo>
                    <a:pt x="267565" y="2882031"/>
                  </a:lnTo>
                  <a:lnTo>
                    <a:pt x="267530" y="2883657"/>
                  </a:lnTo>
                  <a:lnTo>
                    <a:pt x="267417" y="2888899"/>
                  </a:lnTo>
                  <a:close/>
                </a:path>
                <a:path w="1065529" h="3698875">
                  <a:moveTo>
                    <a:pt x="305727" y="2888899"/>
                  </a:moveTo>
                  <a:lnTo>
                    <a:pt x="297709" y="2888899"/>
                  </a:lnTo>
                  <a:lnTo>
                    <a:pt x="304288" y="2876199"/>
                  </a:lnTo>
                  <a:lnTo>
                    <a:pt x="312100" y="2876199"/>
                  </a:lnTo>
                  <a:lnTo>
                    <a:pt x="311408" y="2878873"/>
                  </a:lnTo>
                  <a:lnTo>
                    <a:pt x="305727" y="2888899"/>
                  </a:lnTo>
                  <a:close/>
                </a:path>
                <a:path w="1065529" h="3698875">
                  <a:moveTo>
                    <a:pt x="311408" y="2878873"/>
                  </a:moveTo>
                  <a:lnTo>
                    <a:pt x="312100" y="2876199"/>
                  </a:lnTo>
                  <a:lnTo>
                    <a:pt x="312923" y="2876199"/>
                  </a:lnTo>
                  <a:lnTo>
                    <a:pt x="311408" y="2878873"/>
                  </a:lnTo>
                  <a:close/>
                </a:path>
                <a:path w="1065529" h="3698875">
                  <a:moveTo>
                    <a:pt x="319296" y="2888899"/>
                  </a:moveTo>
                  <a:lnTo>
                    <a:pt x="308811" y="2888899"/>
                  </a:lnTo>
                  <a:lnTo>
                    <a:pt x="311408" y="2878873"/>
                  </a:lnTo>
                  <a:lnTo>
                    <a:pt x="312923" y="2876199"/>
                  </a:lnTo>
                  <a:lnTo>
                    <a:pt x="316692" y="2876199"/>
                  </a:lnTo>
                  <a:lnTo>
                    <a:pt x="319296" y="2888899"/>
                  </a:lnTo>
                  <a:close/>
                </a:path>
                <a:path w="1065529" h="3698875">
                  <a:moveTo>
                    <a:pt x="334785" y="2888899"/>
                  </a:moveTo>
                  <a:lnTo>
                    <a:pt x="326972" y="2888899"/>
                  </a:lnTo>
                  <a:lnTo>
                    <a:pt x="327784" y="2878873"/>
                  </a:lnTo>
                  <a:lnTo>
                    <a:pt x="327910" y="2877310"/>
                  </a:lnTo>
                  <a:lnTo>
                    <a:pt x="328000" y="2876199"/>
                  </a:lnTo>
                  <a:lnTo>
                    <a:pt x="334785" y="2888899"/>
                  </a:lnTo>
                  <a:close/>
                </a:path>
                <a:path w="1065529" h="3698875">
                  <a:moveTo>
                    <a:pt x="795604" y="2888899"/>
                  </a:moveTo>
                  <a:lnTo>
                    <a:pt x="788888" y="2888899"/>
                  </a:lnTo>
                  <a:lnTo>
                    <a:pt x="792177" y="2876199"/>
                  </a:lnTo>
                  <a:lnTo>
                    <a:pt x="793685" y="2876199"/>
                  </a:lnTo>
                  <a:lnTo>
                    <a:pt x="795604" y="2888899"/>
                  </a:lnTo>
                  <a:close/>
                </a:path>
                <a:path w="1065529" h="3698875">
                  <a:moveTo>
                    <a:pt x="795604" y="2888899"/>
                  </a:moveTo>
                  <a:lnTo>
                    <a:pt x="793685" y="2876199"/>
                  </a:lnTo>
                  <a:lnTo>
                    <a:pt x="796015" y="2876199"/>
                  </a:lnTo>
                  <a:lnTo>
                    <a:pt x="798913" y="2883657"/>
                  </a:lnTo>
                  <a:lnTo>
                    <a:pt x="795604" y="2888899"/>
                  </a:lnTo>
                  <a:close/>
                </a:path>
                <a:path w="1065529" h="3698875">
                  <a:moveTo>
                    <a:pt x="798913" y="2883657"/>
                  </a:moveTo>
                  <a:lnTo>
                    <a:pt x="796015" y="2876199"/>
                  </a:lnTo>
                  <a:lnTo>
                    <a:pt x="803622" y="2876199"/>
                  </a:lnTo>
                  <a:lnTo>
                    <a:pt x="798913" y="2883657"/>
                  </a:lnTo>
                  <a:close/>
                </a:path>
                <a:path w="1065529" h="3698875">
                  <a:moveTo>
                    <a:pt x="833646" y="2882031"/>
                  </a:moveTo>
                  <a:lnTo>
                    <a:pt x="829459" y="2876199"/>
                  </a:lnTo>
                  <a:lnTo>
                    <a:pt x="833229" y="2876199"/>
                  </a:lnTo>
                  <a:lnTo>
                    <a:pt x="833696" y="2877310"/>
                  </a:lnTo>
                  <a:lnTo>
                    <a:pt x="833646" y="2882031"/>
                  </a:lnTo>
                  <a:close/>
                </a:path>
                <a:path w="1065529" h="3698875">
                  <a:moveTo>
                    <a:pt x="842001" y="2888899"/>
                  </a:moveTo>
                  <a:lnTo>
                    <a:pt x="838574" y="2888899"/>
                  </a:lnTo>
                  <a:lnTo>
                    <a:pt x="833696" y="2877310"/>
                  </a:lnTo>
                  <a:lnTo>
                    <a:pt x="833708" y="2876199"/>
                  </a:lnTo>
                  <a:lnTo>
                    <a:pt x="841315" y="2876199"/>
                  </a:lnTo>
                  <a:lnTo>
                    <a:pt x="842001" y="2888899"/>
                  </a:lnTo>
                  <a:close/>
                </a:path>
                <a:path w="1065529" h="3698875">
                  <a:moveTo>
                    <a:pt x="853857" y="2888899"/>
                  </a:moveTo>
                  <a:lnTo>
                    <a:pt x="843371" y="2888899"/>
                  </a:lnTo>
                  <a:lnTo>
                    <a:pt x="845564" y="2876199"/>
                  </a:lnTo>
                  <a:lnTo>
                    <a:pt x="848511" y="2876199"/>
                  </a:lnTo>
                  <a:lnTo>
                    <a:pt x="853857" y="2888899"/>
                  </a:lnTo>
                  <a:close/>
                </a:path>
                <a:path w="1065529" h="3698875">
                  <a:moveTo>
                    <a:pt x="838574" y="2888899"/>
                  </a:moveTo>
                  <a:lnTo>
                    <a:pt x="833646" y="2882031"/>
                  </a:lnTo>
                  <a:lnTo>
                    <a:pt x="833696" y="2877310"/>
                  </a:lnTo>
                  <a:lnTo>
                    <a:pt x="838574" y="2888899"/>
                  </a:lnTo>
                  <a:close/>
                </a:path>
                <a:path w="1065529" h="3698875">
                  <a:moveTo>
                    <a:pt x="838574" y="2888899"/>
                  </a:moveTo>
                  <a:lnTo>
                    <a:pt x="833572" y="2888899"/>
                  </a:lnTo>
                  <a:lnTo>
                    <a:pt x="833646" y="2882031"/>
                  </a:lnTo>
                  <a:lnTo>
                    <a:pt x="838574" y="2888899"/>
                  </a:lnTo>
                  <a:close/>
                </a:path>
                <a:path w="1065529" h="3698875">
                  <a:moveTo>
                    <a:pt x="800949" y="2888899"/>
                  </a:moveTo>
                  <a:lnTo>
                    <a:pt x="795604" y="2888899"/>
                  </a:lnTo>
                  <a:lnTo>
                    <a:pt x="798913" y="2883657"/>
                  </a:lnTo>
                  <a:lnTo>
                    <a:pt x="800949" y="2888899"/>
                  </a:lnTo>
                  <a:close/>
                </a:path>
                <a:path w="1065529" h="3698875">
                  <a:moveTo>
                    <a:pt x="200460" y="2901575"/>
                  </a:moveTo>
                  <a:lnTo>
                    <a:pt x="193129" y="2901575"/>
                  </a:lnTo>
                  <a:lnTo>
                    <a:pt x="194292" y="2888899"/>
                  </a:lnTo>
                  <a:lnTo>
                    <a:pt x="200734" y="2888899"/>
                  </a:lnTo>
                  <a:lnTo>
                    <a:pt x="200487" y="2900348"/>
                  </a:lnTo>
                  <a:lnTo>
                    <a:pt x="200460" y="2901575"/>
                  </a:lnTo>
                  <a:close/>
                </a:path>
                <a:path w="1065529" h="3698875">
                  <a:moveTo>
                    <a:pt x="220196" y="2901575"/>
                  </a:moveTo>
                  <a:lnTo>
                    <a:pt x="210519" y="2901575"/>
                  </a:lnTo>
                  <a:lnTo>
                    <a:pt x="214303" y="2888899"/>
                  </a:lnTo>
                  <a:lnTo>
                    <a:pt x="219855" y="2888899"/>
                  </a:lnTo>
                  <a:lnTo>
                    <a:pt x="220163" y="2900348"/>
                  </a:lnTo>
                  <a:lnTo>
                    <a:pt x="220196" y="2901575"/>
                  </a:lnTo>
                  <a:close/>
                </a:path>
                <a:path w="1065529" h="3698875">
                  <a:moveTo>
                    <a:pt x="228839" y="2901575"/>
                  </a:moveTo>
                  <a:lnTo>
                    <a:pt x="225437" y="2901575"/>
                  </a:lnTo>
                  <a:lnTo>
                    <a:pt x="224858" y="2888899"/>
                  </a:lnTo>
                  <a:lnTo>
                    <a:pt x="231045" y="2888899"/>
                  </a:lnTo>
                  <a:lnTo>
                    <a:pt x="229143" y="2900348"/>
                  </a:lnTo>
                  <a:lnTo>
                    <a:pt x="228839" y="2901575"/>
                  </a:lnTo>
                  <a:close/>
                </a:path>
                <a:path w="1065529" h="3698875">
                  <a:moveTo>
                    <a:pt x="246374" y="2901575"/>
                  </a:moveTo>
                  <a:lnTo>
                    <a:pt x="238097" y="2901575"/>
                  </a:lnTo>
                  <a:lnTo>
                    <a:pt x="244732" y="2888899"/>
                  </a:lnTo>
                  <a:lnTo>
                    <a:pt x="246374" y="2901575"/>
                  </a:lnTo>
                  <a:close/>
                </a:path>
                <a:path w="1065529" h="3698875">
                  <a:moveTo>
                    <a:pt x="264331" y="2901575"/>
                  </a:moveTo>
                  <a:lnTo>
                    <a:pt x="253702" y="2901575"/>
                  </a:lnTo>
                  <a:lnTo>
                    <a:pt x="249598" y="2888899"/>
                  </a:lnTo>
                  <a:lnTo>
                    <a:pt x="263442" y="2888899"/>
                  </a:lnTo>
                  <a:lnTo>
                    <a:pt x="264245" y="2900348"/>
                  </a:lnTo>
                  <a:lnTo>
                    <a:pt x="264331" y="2901575"/>
                  </a:lnTo>
                  <a:close/>
                </a:path>
                <a:path w="1065529" h="3698875">
                  <a:moveTo>
                    <a:pt x="285233" y="2901575"/>
                  </a:moveTo>
                  <a:lnTo>
                    <a:pt x="279949" y="2901575"/>
                  </a:lnTo>
                  <a:lnTo>
                    <a:pt x="284053" y="2888899"/>
                  </a:lnTo>
                  <a:lnTo>
                    <a:pt x="285119" y="2900348"/>
                  </a:lnTo>
                  <a:lnTo>
                    <a:pt x="285233" y="2901575"/>
                  </a:lnTo>
                  <a:close/>
                </a:path>
                <a:path w="1065529" h="3698875">
                  <a:moveTo>
                    <a:pt x="292294" y="2901575"/>
                  </a:moveTo>
                  <a:lnTo>
                    <a:pt x="287635" y="2901575"/>
                  </a:lnTo>
                  <a:lnTo>
                    <a:pt x="287977" y="2888899"/>
                  </a:lnTo>
                  <a:lnTo>
                    <a:pt x="292084" y="2888899"/>
                  </a:lnTo>
                  <a:lnTo>
                    <a:pt x="292274" y="2900348"/>
                  </a:lnTo>
                  <a:lnTo>
                    <a:pt x="292294" y="2901575"/>
                  </a:lnTo>
                  <a:close/>
                </a:path>
                <a:path w="1065529" h="3698875">
                  <a:moveTo>
                    <a:pt x="334989" y="2901575"/>
                  </a:moveTo>
                  <a:lnTo>
                    <a:pt x="326630" y="2888899"/>
                  </a:lnTo>
                  <a:lnTo>
                    <a:pt x="334100" y="2888899"/>
                  </a:lnTo>
                  <a:lnTo>
                    <a:pt x="334903" y="2900348"/>
                  </a:lnTo>
                  <a:lnTo>
                    <a:pt x="334989" y="2901575"/>
                  </a:lnTo>
                  <a:close/>
                </a:path>
                <a:path w="1065529" h="3698875">
                  <a:moveTo>
                    <a:pt x="772854" y="2901575"/>
                  </a:moveTo>
                  <a:lnTo>
                    <a:pt x="764768" y="2901575"/>
                  </a:lnTo>
                  <a:lnTo>
                    <a:pt x="767436" y="2888899"/>
                  </a:lnTo>
                  <a:lnTo>
                    <a:pt x="774701" y="2888899"/>
                  </a:lnTo>
                  <a:lnTo>
                    <a:pt x="772854" y="2901575"/>
                  </a:lnTo>
                  <a:close/>
                </a:path>
                <a:path w="1065529" h="3698875">
                  <a:moveTo>
                    <a:pt x="783677" y="2901575"/>
                  </a:moveTo>
                  <a:lnTo>
                    <a:pt x="777575" y="2901575"/>
                  </a:lnTo>
                  <a:lnTo>
                    <a:pt x="775318" y="2888899"/>
                  </a:lnTo>
                  <a:lnTo>
                    <a:pt x="782788" y="2888899"/>
                  </a:lnTo>
                  <a:lnTo>
                    <a:pt x="783591" y="2900348"/>
                  </a:lnTo>
                  <a:lnTo>
                    <a:pt x="783677" y="2901575"/>
                  </a:lnTo>
                  <a:close/>
                </a:path>
                <a:path w="1065529" h="3698875">
                  <a:moveTo>
                    <a:pt x="829869" y="2901575"/>
                  </a:moveTo>
                  <a:lnTo>
                    <a:pt x="820553" y="2901575"/>
                  </a:lnTo>
                  <a:lnTo>
                    <a:pt x="822058" y="2888899"/>
                  </a:lnTo>
                  <a:lnTo>
                    <a:pt x="828980" y="2888899"/>
                  </a:lnTo>
                  <a:lnTo>
                    <a:pt x="829783" y="2900348"/>
                  </a:lnTo>
                  <a:lnTo>
                    <a:pt x="829869" y="2901575"/>
                  </a:lnTo>
                  <a:close/>
                </a:path>
                <a:path w="1065529" h="3698875">
                  <a:moveTo>
                    <a:pt x="846663" y="2901575"/>
                  </a:moveTo>
                  <a:lnTo>
                    <a:pt x="841238" y="2901575"/>
                  </a:lnTo>
                  <a:lnTo>
                    <a:pt x="836381" y="2888899"/>
                  </a:lnTo>
                  <a:lnTo>
                    <a:pt x="847689" y="2888899"/>
                  </a:lnTo>
                  <a:lnTo>
                    <a:pt x="846762" y="2900348"/>
                  </a:lnTo>
                  <a:lnTo>
                    <a:pt x="846663" y="2901575"/>
                  </a:lnTo>
                  <a:close/>
                </a:path>
                <a:path w="1065529" h="3698875">
                  <a:moveTo>
                    <a:pt x="861528" y="2901575"/>
                  </a:moveTo>
                  <a:lnTo>
                    <a:pt x="858312" y="2888899"/>
                  </a:lnTo>
                  <a:lnTo>
                    <a:pt x="864976" y="2888899"/>
                  </a:lnTo>
                  <a:lnTo>
                    <a:pt x="861528" y="2901575"/>
                  </a:lnTo>
                  <a:close/>
                </a:path>
                <a:path w="1065529" h="3698875">
                  <a:moveTo>
                    <a:pt x="876677" y="2901575"/>
                  </a:moveTo>
                  <a:lnTo>
                    <a:pt x="869208" y="2901575"/>
                  </a:lnTo>
                  <a:lnTo>
                    <a:pt x="869140" y="2888899"/>
                  </a:lnTo>
                  <a:lnTo>
                    <a:pt x="875925" y="2888899"/>
                  </a:lnTo>
                  <a:lnTo>
                    <a:pt x="876604" y="2900348"/>
                  </a:lnTo>
                  <a:lnTo>
                    <a:pt x="876677" y="2901575"/>
                  </a:lnTo>
                  <a:close/>
                </a:path>
                <a:path w="1065529" h="3698875">
                  <a:moveTo>
                    <a:pt x="199774" y="2914299"/>
                  </a:moveTo>
                  <a:lnTo>
                    <a:pt x="196478" y="2901575"/>
                  </a:lnTo>
                  <a:lnTo>
                    <a:pt x="203207" y="2901575"/>
                  </a:lnTo>
                  <a:lnTo>
                    <a:pt x="199774" y="2914299"/>
                  </a:lnTo>
                  <a:close/>
                </a:path>
                <a:path w="1065529" h="3698875">
                  <a:moveTo>
                    <a:pt x="225680" y="2914299"/>
                  </a:moveTo>
                  <a:lnTo>
                    <a:pt x="228839" y="2901575"/>
                  </a:lnTo>
                  <a:lnTo>
                    <a:pt x="234194" y="2901575"/>
                  </a:lnTo>
                  <a:lnTo>
                    <a:pt x="225680" y="2914299"/>
                  </a:lnTo>
                  <a:close/>
                </a:path>
                <a:path w="1065529" h="3698875">
                  <a:moveTo>
                    <a:pt x="235412" y="2914299"/>
                  </a:moveTo>
                  <a:lnTo>
                    <a:pt x="234176" y="2901575"/>
                  </a:lnTo>
                  <a:lnTo>
                    <a:pt x="240503" y="2901575"/>
                  </a:lnTo>
                  <a:lnTo>
                    <a:pt x="235412" y="2914299"/>
                  </a:lnTo>
                  <a:close/>
                </a:path>
                <a:path w="1065529" h="3698875">
                  <a:moveTo>
                    <a:pt x="252888" y="2914299"/>
                  </a:moveTo>
                  <a:lnTo>
                    <a:pt x="247953" y="2914299"/>
                  </a:lnTo>
                  <a:lnTo>
                    <a:pt x="248243" y="2901575"/>
                  </a:lnTo>
                  <a:lnTo>
                    <a:pt x="253679" y="2901575"/>
                  </a:lnTo>
                  <a:lnTo>
                    <a:pt x="252888" y="2914299"/>
                  </a:lnTo>
                  <a:close/>
                </a:path>
                <a:path w="1065529" h="3698875">
                  <a:moveTo>
                    <a:pt x="277491" y="2914299"/>
                  </a:moveTo>
                  <a:lnTo>
                    <a:pt x="273715" y="2901575"/>
                  </a:lnTo>
                  <a:lnTo>
                    <a:pt x="281268" y="2901575"/>
                  </a:lnTo>
                  <a:lnTo>
                    <a:pt x="277491" y="2914299"/>
                  </a:lnTo>
                  <a:close/>
                </a:path>
                <a:path w="1065529" h="3698875">
                  <a:moveTo>
                    <a:pt x="311073" y="2914299"/>
                  </a:moveTo>
                  <a:lnTo>
                    <a:pt x="308400" y="2914299"/>
                  </a:lnTo>
                  <a:lnTo>
                    <a:pt x="304692" y="2901575"/>
                  </a:lnTo>
                  <a:lnTo>
                    <a:pt x="315536" y="2901575"/>
                  </a:lnTo>
                  <a:lnTo>
                    <a:pt x="311073" y="2914299"/>
                  </a:lnTo>
                  <a:close/>
                </a:path>
                <a:path w="1065529" h="3698875">
                  <a:moveTo>
                    <a:pt x="360485" y="2914299"/>
                  </a:moveTo>
                  <a:lnTo>
                    <a:pt x="349451" y="2914299"/>
                  </a:lnTo>
                  <a:lnTo>
                    <a:pt x="353777" y="2901575"/>
                  </a:lnTo>
                  <a:lnTo>
                    <a:pt x="358425" y="2901575"/>
                  </a:lnTo>
                  <a:lnTo>
                    <a:pt x="360485" y="2914299"/>
                  </a:lnTo>
                  <a:close/>
                </a:path>
                <a:path w="1065529" h="3698875">
                  <a:moveTo>
                    <a:pt x="393381" y="2914299"/>
                  </a:moveTo>
                  <a:lnTo>
                    <a:pt x="383855" y="2914299"/>
                  </a:lnTo>
                  <a:lnTo>
                    <a:pt x="391477" y="2901575"/>
                  </a:lnTo>
                  <a:lnTo>
                    <a:pt x="393381" y="2914299"/>
                  </a:lnTo>
                  <a:close/>
                </a:path>
                <a:path w="1065529" h="3698875">
                  <a:moveTo>
                    <a:pt x="746054" y="2914299"/>
                  </a:moveTo>
                  <a:lnTo>
                    <a:pt x="739340" y="2914299"/>
                  </a:lnTo>
                  <a:lnTo>
                    <a:pt x="742290" y="2901575"/>
                  </a:lnTo>
                  <a:lnTo>
                    <a:pt x="744132" y="2901575"/>
                  </a:lnTo>
                  <a:lnTo>
                    <a:pt x="746054" y="2914299"/>
                  </a:lnTo>
                  <a:close/>
                </a:path>
                <a:path w="1065529" h="3698875">
                  <a:moveTo>
                    <a:pt x="759761" y="2914299"/>
                  </a:moveTo>
                  <a:lnTo>
                    <a:pt x="752153" y="2914299"/>
                  </a:lnTo>
                  <a:lnTo>
                    <a:pt x="755106" y="2901575"/>
                  </a:lnTo>
                  <a:lnTo>
                    <a:pt x="759761" y="2914299"/>
                  </a:lnTo>
                  <a:close/>
                </a:path>
                <a:path w="1065529" h="3698875">
                  <a:moveTo>
                    <a:pt x="809173" y="2914299"/>
                  </a:moveTo>
                  <a:lnTo>
                    <a:pt x="801292" y="2914299"/>
                  </a:lnTo>
                  <a:lnTo>
                    <a:pt x="804176" y="2901575"/>
                  </a:lnTo>
                  <a:lnTo>
                    <a:pt x="812469" y="2901575"/>
                  </a:lnTo>
                  <a:lnTo>
                    <a:pt x="809173" y="2914299"/>
                  </a:lnTo>
                  <a:close/>
                </a:path>
                <a:path w="1065529" h="3698875">
                  <a:moveTo>
                    <a:pt x="836106" y="2914299"/>
                  </a:moveTo>
                  <a:lnTo>
                    <a:pt x="829459" y="2914299"/>
                  </a:lnTo>
                  <a:lnTo>
                    <a:pt x="829459" y="2901575"/>
                  </a:lnTo>
                  <a:lnTo>
                    <a:pt x="835969" y="2901575"/>
                  </a:lnTo>
                  <a:lnTo>
                    <a:pt x="836106" y="2914299"/>
                  </a:lnTo>
                  <a:close/>
                </a:path>
                <a:path w="1065529" h="3698875">
                  <a:moveTo>
                    <a:pt x="867975" y="2914299"/>
                  </a:moveTo>
                  <a:lnTo>
                    <a:pt x="857132" y="2914299"/>
                  </a:lnTo>
                  <a:lnTo>
                    <a:pt x="860494" y="2901575"/>
                  </a:lnTo>
                  <a:lnTo>
                    <a:pt x="867906" y="2901575"/>
                  </a:lnTo>
                  <a:lnTo>
                    <a:pt x="867975" y="2914299"/>
                  </a:lnTo>
                  <a:close/>
                </a:path>
                <a:path w="1065529" h="3698875">
                  <a:moveTo>
                    <a:pt x="195731" y="2926999"/>
                  </a:moveTo>
                  <a:lnTo>
                    <a:pt x="190454" y="2926999"/>
                  </a:lnTo>
                  <a:lnTo>
                    <a:pt x="188055" y="2914299"/>
                  </a:lnTo>
                  <a:lnTo>
                    <a:pt x="195731" y="2914299"/>
                  </a:lnTo>
                  <a:lnTo>
                    <a:pt x="196110" y="2923090"/>
                  </a:lnTo>
                  <a:lnTo>
                    <a:pt x="195731" y="2926999"/>
                  </a:lnTo>
                  <a:close/>
                </a:path>
                <a:path w="1065529" h="3698875">
                  <a:moveTo>
                    <a:pt x="202327" y="2926999"/>
                  </a:moveTo>
                  <a:lnTo>
                    <a:pt x="196279" y="2926999"/>
                  </a:lnTo>
                  <a:lnTo>
                    <a:pt x="196110" y="2923090"/>
                  </a:lnTo>
                  <a:lnTo>
                    <a:pt x="196964" y="2914299"/>
                  </a:lnTo>
                  <a:lnTo>
                    <a:pt x="202529" y="2914299"/>
                  </a:lnTo>
                  <a:lnTo>
                    <a:pt x="202389" y="2923090"/>
                  </a:lnTo>
                  <a:lnTo>
                    <a:pt x="202327" y="2926999"/>
                  </a:lnTo>
                  <a:close/>
                </a:path>
                <a:path w="1065529" h="3698875">
                  <a:moveTo>
                    <a:pt x="206011" y="2926999"/>
                  </a:moveTo>
                  <a:lnTo>
                    <a:pt x="205188" y="2914299"/>
                  </a:lnTo>
                  <a:lnTo>
                    <a:pt x="216154" y="2914299"/>
                  </a:lnTo>
                  <a:lnTo>
                    <a:pt x="206011" y="2926999"/>
                  </a:lnTo>
                  <a:close/>
                </a:path>
                <a:path w="1065529" h="3698875">
                  <a:moveTo>
                    <a:pt x="242560" y="2926999"/>
                  </a:moveTo>
                  <a:lnTo>
                    <a:pt x="234813" y="2926999"/>
                  </a:lnTo>
                  <a:lnTo>
                    <a:pt x="233973" y="2914299"/>
                  </a:lnTo>
                  <a:lnTo>
                    <a:pt x="242745" y="2914299"/>
                  </a:lnTo>
                  <a:lnTo>
                    <a:pt x="242617" y="2923090"/>
                  </a:lnTo>
                  <a:lnTo>
                    <a:pt x="242560" y="2926999"/>
                  </a:lnTo>
                  <a:close/>
                </a:path>
                <a:path w="1065529" h="3698875">
                  <a:moveTo>
                    <a:pt x="251037" y="2926999"/>
                  </a:moveTo>
                  <a:lnTo>
                    <a:pt x="242471" y="2926999"/>
                  </a:lnTo>
                  <a:lnTo>
                    <a:pt x="242950" y="2914299"/>
                  </a:lnTo>
                  <a:lnTo>
                    <a:pt x="250352" y="2914299"/>
                  </a:lnTo>
                  <a:lnTo>
                    <a:pt x="251037" y="2926999"/>
                  </a:lnTo>
                  <a:close/>
                </a:path>
                <a:path w="1065529" h="3698875">
                  <a:moveTo>
                    <a:pt x="263305" y="2926999"/>
                  </a:moveTo>
                  <a:lnTo>
                    <a:pt x="255835" y="2926999"/>
                  </a:lnTo>
                  <a:lnTo>
                    <a:pt x="251448" y="2914299"/>
                  </a:lnTo>
                  <a:lnTo>
                    <a:pt x="264949" y="2914299"/>
                  </a:lnTo>
                  <a:lnTo>
                    <a:pt x="263305" y="2926999"/>
                  </a:lnTo>
                  <a:close/>
                </a:path>
                <a:path w="1065529" h="3698875">
                  <a:moveTo>
                    <a:pt x="292294" y="2926999"/>
                  </a:moveTo>
                  <a:lnTo>
                    <a:pt x="281946" y="2926999"/>
                  </a:lnTo>
                  <a:lnTo>
                    <a:pt x="287017" y="2914299"/>
                  </a:lnTo>
                  <a:lnTo>
                    <a:pt x="292294" y="2926999"/>
                  </a:lnTo>
                  <a:close/>
                </a:path>
                <a:path w="1065529" h="3698875">
                  <a:moveTo>
                    <a:pt x="317515" y="2926999"/>
                  </a:moveTo>
                  <a:lnTo>
                    <a:pt x="306824" y="2926999"/>
                  </a:lnTo>
                  <a:lnTo>
                    <a:pt x="314499" y="2914299"/>
                  </a:lnTo>
                  <a:lnTo>
                    <a:pt x="317515" y="2926999"/>
                  </a:lnTo>
                  <a:close/>
                </a:path>
                <a:path w="1065529" h="3698875">
                  <a:moveTo>
                    <a:pt x="333483" y="2926999"/>
                  </a:moveTo>
                  <a:lnTo>
                    <a:pt x="324505" y="2926999"/>
                  </a:lnTo>
                  <a:lnTo>
                    <a:pt x="328960" y="2914299"/>
                  </a:lnTo>
                  <a:lnTo>
                    <a:pt x="333483" y="2926999"/>
                  </a:lnTo>
                  <a:close/>
                </a:path>
                <a:path w="1065529" h="3698875">
                  <a:moveTo>
                    <a:pt x="340268" y="2926999"/>
                  </a:moveTo>
                  <a:lnTo>
                    <a:pt x="337732" y="2926999"/>
                  </a:lnTo>
                  <a:lnTo>
                    <a:pt x="332181" y="2914299"/>
                  </a:lnTo>
                  <a:lnTo>
                    <a:pt x="342735" y="2914299"/>
                  </a:lnTo>
                  <a:lnTo>
                    <a:pt x="340268" y="2926999"/>
                  </a:lnTo>
                  <a:close/>
                </a:path>
                <a:path w="1065529" h="3698875">
                  <a:moveTo>
                    <a:pt x="783610" y="2926999"/>
                  </a:moveTo>
                  <a:lnTo>
                    <a:pt x="776894" y="2926999"/>
                  </a:lnTo>
                  <a:lnTo>
                    <a:pt x="778128" y="2914299"/>
                  </a:lnTo>
                  <a:lnTo>
                    <a:pt x="785735" y="2914299"/>
                  </a:lnTo>
                  <a:lnTo>
                    <a:pt x="783610" y="2926999"/>
                  </a:lnTo>
                  <a:close/>
                </a:path>
                <a:path w="1065529" h="3698875">
                  <a:moveTo>
                    <a:pt x="802526" y="2926999"/>
                  </a:moveTo>
                  <a:lnTo>
                    <a:pt x="798756" y="2926999"/>
                  </a:lnTo>
                  <a:lnTo>
                    <a:pt x="794562" y="2914299"/>
                  </a:lnTo>
                  <a:lnTo>
                    <a:pt x="799853" y="2914299"/>
                  </a:lnTo>
                  <a:lnTo>
                    <a:pt x="802526" y="2926999"/>
                  </a:lnTo>
                  <a:close/>
                </a:path>
                <a:path w="1065529" h="3698875">
                  <a:moveTo>
                    <a:pt x="827266" y="2926999"/>
                  </a:moveTo>
                  <a:lnTo>
                    <a:pt x="825964" y="2926999"/>
                  </a:lnTo>
                  <a:lnTo>
                    <a:pt x="827249" y="2914299"/>
                  </a:lnTo>
                  <a:lnTo>
                    <a:pt x="831926" y="2914299"/>
                  </a:lnTo>
                  <a:lnTo>
                    <a:pt x="827266" y="2926999"/>
                  </a:lnTo>
                  <a:close/>
                </a:path>
                <a:path w="1065529" h="3698875">
                  <a:moveTo>
                    <a:pt x="866918" y="2926999"/>
                  </a:moveTo>
                  <a:lnTo>
                    <a:pt x="862227" y="2926999"/>
                  </a:lnTo>
                  <a:lnTo>
                    <a:pt x="858782" y="2914299"/>
                  </a:lnTo>
                  <a:lnTo>
                    <a:pt x="867427" y="2914299"/>
                  </a:lnTo>
                  <a:lnTo>
                    <a:pt x="866918" y="2926999"/>
                  </a:lnTo>
                  <a:close/>
                </a:path>
                <a:path w="1065529" h="3698875">
                  <a:moveTo>
                    <a:pt x="196279" y="2926999"/>
                  </a:moveTo>
                  <a:lnTo>
                    <a:pt x="195731" y="2926999"/>
                  </a:lnTo>
                  <a:lnTo>
                    <a:pt x="196110" y="2923090"/>
                  </a:lnTo>
                  <a:lnTo>
                    <a:pt x="196279" y="2926999"/>
                  </a:lnTo>
                  <a:close/>
                </a:path>
                <a:path w="1065529" h="3698875">
                  <a:moveTo>
                    <a:pt x="202995" y="2939699"/>
                  </a:moveTo>
                  <a:lnTo>
                    <a:pt x="197444" y="2939699"/>
                  </a:lnTo>
                  <a:lnTo>
                    <a:pt x="195182" y="2926999"/>
                  </a:lnTo>
                  <a:lnTo>
                    <a:pt x="205531" y="2926999"/>
                  </a:lnTo>
                  <a:lnTo>
                    <a:pt x="205418" y="2932215"/>
                  </a:lnTo>
                  <a:lnTo>
                    <a:pt x="202995" y="2939699"/>
                  </a:lnTo>
                  <a:close/>
                </a:path>
                <a:path w="1065529" h="3698875">
                  <a:moveTo>
                    <a:pt x="205418" y="2932215"/>
                  </a:moveTo>
                  <a:lnTo>
                    <a:pt x="205531" y="2926999"/>
                  </a:lnTo>
                  <a:lnTo>
                    <a:pt x="207107" y="2926999"/>
                  </a:lnTo>
                  <a:lnTo>
                    <a:pt x="205418" y="2932215"/>
                  </a:lnTo>
                  <a:close/>
                </a:path>
                <a:path w="1065529" h="3698875">
                  <a:moveTo>
                    <a:pt x="213892" y="2939699"/>
                  </a:moveTo>
                  <a:lnTo>
                    <a:pt x="205257" y="2939699"/>
                  </a:lnTo>
                  <a:lnTo>
                    <a:pt x="205418" y="2932215"/>
                  </a:lnTo>
                  <a:lnTo>
                    <a:pt x="207107" y="2926999"/>
                  </a:lnTo>
                  <a:lnTo>
                    <a:pt x="209369" y="2926999"/>
                  </a:lnTo>
                  <a:lnTo>
                    <a:pt x="213892" y="2939699"/>
                  </a:lnTo>
                  <a:close/>
                </a:path>
                <a:path w="1065529" h="3698875">
                  <a:moveTo>
                    <a:pt x="228558" y="2939699"/>
                  </a:moveTo>
                  <a:lnTo>
                    <a:pt x="224858" y="2926999"/>
                  </a:lnTo>
                  <a:lnTo>
                    <a:pt x="231642" y="2926999"/>
                  </a:lnTo>
                  <a:lnTo>
                    <a:pt x="228558" y="2939699"/>
                  </a:lnTo>
                  <a:close/>
                </a:path>
                <a:path w="1065529" h="3698875">
                  <a:moveTo>
                    <a:pt x="248570" y="2939699"/>
                  </a:moveTo>
                  <a:lnTo>
                    <a:pt x="243910" y="2926999"/>
                  </a:lnTo>
                  <a:lnTo>
                    <a:pt x="252271" y="2926999"/>
                  </a:lnTo>
                  <a:lnTo>
                    <a:pt x="248570" y="2939699"/>
                  </a:lnTo>
                  <a:close/>
                </a:path>
                <a:path w="1065529" h="3698875">
                  <a:moveTo>
                    <a:pt x="271597" y="2939699"/>
                  </a:moveTo>
                  <a:lnTo>
                    <a:pt x="261386" y="2939699"/>
                  </a:lnTo>
                  <a:lnTo>
                    <a:pt x="263442" y="2926999"/>
                  </a:lnTo>
                  <a:lnTo>
                    <a:pt x="266115" y="2926999"/>
                  </a:lnTo>
                  <a:lnTo>
                    <a:pt x="271597" y="2939699"/>
                  </a:lnTo>
                  <a:close/>
                </a:path>
                <a:path w="1065529" h="3698875">
                  <a:moveTo>
                    <a:pt x="320873" y="2939699"/>
                  </a:moveTo>
                  <a:lnTo>
                    <a:pt x="316007" y="2939699"/>
                  </a:lnTo>
                  <a:lnTo>
                    <a:pt x="313471" y="2926999"/>
                  </a:lnTo>
                  <a:lnTo>
                    <a:pt x="324162" y="2926999"/>
                  </a:lnTo>
                  <a:lnTo>
                    <a:pt x="320873" y="2939699"/>
                  </a:lnTo>
                  <a:close/>
                </a:path>
                <a:path w="1065529" h="3698875">
                  <a:moveTo>
                    <a:pt x="813011" y="2939699"/>
                  </a:moveTo>
                  <a:lnTo>
                    <a:pt x="806500" y="2939699"/>
                  </a:lnTo>
                  <a:lnTo>
                    <a:pt x="803553" y="2926999"/>
                  </a:lnTo>
                  <a:lnTo>
                    <a:pt x="816780" y="2926999"/>
                  </a:lnTo>
                  <a:lnTo>
                    <a:pt x="813011" y="2939699"/>
                  </a:lnTo>
                  <a:close/>
                </a:path>
                <a:path w="1065529" h="3698875">
                  <a:moveTo>
                    <a:pt x="841247" y="2939699"/>
                  </a:moveTo>
                  <a:lnTo>
                    <a:pt x="834736" y="2939699"/>
                  </a:lnTo>
                  <a:lnTo>
                    <a:pt x="835079" y="2926999"/>
                  </a:lnTo>
                  <a:lnTo>
                    <a:pt x="841932" y="2926999"/>
                  </a:lnTo>
                  <a:lnTo>
                    <a:pt x="841247" y="2939699"/>
                  </a:lnTo>
                  <a:close/>
                </a:path>
                <a:path w="1065529" h="3698875">
                  <a:moveTo>
                    <a:pt x="852144" y="2939699"/>
                  </a:moveTo>
                  <a:lnTo>
                    <a:pt x="849608" y="2939699"/>
                  </a:lnTo>
                  <a:lnTo>
                    <a:pt x="846867" y="2926999"/>
                  </a:lnTo>
                  <a:lnTo>
                    <a:pt x="857215" y="2926999"/>
                  </a:lnTo>
                  <a:lnTo>
                    <a:pt x="852144" y="2939699"/>
                  </a:lnTo>
                  <a:close/>
                </a:path>
                <a:path w="1065529" h="3698875">
                  <a:moveTo>
                    <a:pt x="196759" y="2952399"/>
                  </a:moveTo>
                  <a:lnTo>
                    <a:pt x="188866" y="2952399"/>
                  </a:lnTo>
                  <a:lnTo>
                    <a:pt x="192741" y="2939699"/>
                  </a:lnTo>
                  <a:lnTo>
                    <a:pt x="196552" y="2939699"/>
                  </a:lnTo>
                  <a:lnTo>
                    <a:pt x="196759" y="2952399"/>
                  </a:lnTo>
                  <a:close/>
                </a:path>
                <a:path w="1065529" h="3698875">
                  <a:moveTo>
                    <a:pt x="216291" y="2952399"/>
                  </a:moveTo>
                  <a:lnTo>
                    <a:pt x="209917" y="2939699"/>
                  </a:lnTo>
                  <a:lnTo>
                    <a:pt x="218004" y="2939699"/>
                  </a:lnTo>
                  <a:lnTo>
                    <a:pt x="216291" y="2952399"/>
                  </a:lnTo>
                  <a:close/>
                </a:path>
                <a:path w="1065529" h="3698875">
                  <a:moveTo>
                    <a:pt x="226434" y="2952399"/>
                  </a:moveTo>
                  <a:lnTo>
                    <a:pt x="220433" y="2952399"/>
                  </a:lnTo>
                  <a:lnTo>
                    <a:pt x="220180" y="2939699"/>
                  </a:lnTo>
                  <a:lnTo>
                    <a:pt x="232533" y="2939699"/>
                  </a:lnTo>
                  <a:lnTo>
                    <a:pt x="226434" y="2952399"/>
                  </a:lnTo>
                  <a:close/>
                </a:path>
                <a:path w="1065529" h="3698875">
                  <a:moveTo>
                    <a:pt x="244321" y="2952399"/>
                  </a:moveTo>
                  <a:lnTo>
                    <a:pt x="235980" y="2952399"/>
                  </a:lnTo>
                  <a:lnTo>
                    <a:pt x="236585" y="2939699"/>
                  </a:lnTo>
                  <a:lnTo>
                    <a:pt x="241717" y="2939699"/>
                  </a:lnTo>
                  <a:lnTo>
                    <a:pt x="244321" y="2952399"/>
                  </a:lnTo>
                  <a:close/>
                </a:path>
                <a:path w="1065529" h="3698875">
                  <a:moveTo>
                    <a:pt x="260564" y="2952399"/>
                  </a:moveTo>
                  <a:lnTo>
                    <a:pt x="249050" y="2952399"/>
                  </a:lnTo>
                  <a:lnTo>
                    <a:pt x="250832" y="2939699"/>
                  </a:lnTo>
                  <a:lnTo>
                    <a:pt x="254532" y="2939699"/>
                  </a:lnTo>
                  <a:lnTo>
                    <a:pt x="260564" y="2952399"/>
                  </a:lnTo>
                  <a:close/>
                </a:path>
                <a:path w="1065529" h="3698875">
                  <a:moveTo>
                    <a:pt x="263784" y="2952399"/>
                  </a:moveTo>
                  <a:lnTo>
                    <a:pt x="259330" y="2939699"/>
                  </a:lnTo>
                  <a:lnTo>
                    <a:pt x="265977" y="2939699"/>
                  </a:lnTo>
                  <a:lnTo>
                    <a:pt x="263784" y="2952399"/>
                  </a:lnTo>
                  <a:close/>
                </a:path>
                <a:path w="1065529" h="3698875">
                  <a:moveTo>
                    <a:pt x="278862" y="2952399"/>
                  </a:moveTo>
                  <a:lnTo>
                    <a:pt x="269883" y="2952399"/>
                  </a:lnTo>
                  <a:lnTo>
                    <a:pt x="268727" y="2939699"/>
                  </a:lnTo>
                  <a:lnTo>
                    <a:pt x="274476" y="2939699"/>
                  </a:lnTo>
                  <a:lnTo>
                    <a:pt x="278862" y="2952399"/>
                  </a:lnTo>
                  <a:close/>
                </a:path>
                <a:path w="1065529" h="3698875">
                  <a:moveTo>
                    <a:pt x="301752" y="2952399"/>
                  </a:moveTo>
                  <a:lnTo>
                    <a:pt x="293391" y="2952399"/>
                  </a:lnTo>
                  <a:lnTo>
                    <a:pt x="292569" y="2939699"/>
                  </a:lnTo>
                  <a:lnTo>
                    <a:pt x="300450" y="2939699"/>
                  </a:lnTo>
                  <a:lnTo>
                    <a:pt x="301752" y="2952399"/>
                  </a:lnTo>
                  <a:close/>
                </a:path>
                <a:path w="1065529" h="3698875">
                  <a:moveTo>
                    <a:pt x="826495" y="2952399"/>
                  </a:moveTo>
                  <a:lnTo>
                    <a:pt x="816312" y="2952399"/>
                  </a:lnTo>
                  <a:lnTo>
                    <a:pt x="815418" y="2939699"/>
                  </a:lnTo>
                  <a:lnTo>
                    <a:pt x="825919" y="2939699"/>
                  </a:lnTo>
                  <a:lnTo>
                    <a:pt x="826495" y="2952399"/>
                  </a:lnTo>
                  <a:close/>
                </a:path>
                <a:path w="1065529" h="3698875">
                  <a:moveTo>
                    <a:pt x="851595" y="2952399"/>
                  </a:moveTo>
                  <a:lnTo>
                    <a:pt x="845702" y="2952399"/>
                  </a:lnTo>
                  <a:lnTo>
                    <a:pt x="843646" y="2939699"/>
                  </a:lnTo>
                  <a:lnTo>
                    <a:pt x="850636" y="2939699"/>
                  </a:lnTo>
                  <a:lnTo>
                    <a:pt x="851595" y="2952399"/>
                  </a:lnTo>
                  <a:close/>
                </a:path>
                <a:path w="1065529" h="3698875">
                  <a:moveTo>
                    <a:pt x="194360" y="2965099"/>
                  </a:moveTo>
                  <a:lnTo>
                    <a:pt x="187438" y="2965099"/>
                  </a:lnTo>
                  <a:lnTo>
                    <a:pt x="194497" y="2952399"/>
                  </a:lnTo>
                  <a:lnTo>
                    <a:pt x="194360" y="2965099"/>
                  </a:lnTo>
                  <a:close/>
                </a:path>
                <a:path w="1065529" h="3698875">
                  <a:moveTo>
                    <a:pt x="208204" y="2965099"/>
                  </a:moveTo>
                  <a:lnTo>
                    <a:pt x="203201" y="2952399"/>
                  </a:lnTo>
                  <a:lnTo>
                    <a:pt x="209232" y="2952399"/>
                  </a:lnTo>
                  <a:lnTo>
                    <a:pt x="208204" y="2965099"/>
                  </a:lnTo>
                  <a:close/>
                </a:path>
                <a:path w="1065529" h="3698875">
                  <a:moveTo>
                    <a:pt x="227942" y="2965099"/>
                  </a:moveTo>
                  <a:lnTo>
                    <a:pt x="216771" y="2965099"/>
                  </a:lnTo>
                  <a:lnTo>
                    <a:pt x="214509" y="2952399"/>
                  </a:lnTo>
                  <a:lnTo>
                    <a:pt x="224378" y="2952399"/>
                  </a:lnTo>
                  <a:lnTo>
                    <a:pt x="227942" y="2965099"/>
                  </a:lnTo>
                  <a:close/>
                </a:path>
                <a:path w="1065529" h="3698875">
                  <a:moveTo>
                    <a:pt x="239249" y="2965099"/>
                  </a:moveTo>
                  <a:lnTo>
                    <a:pt x="232695" y="2965099"/>
                  </a:lnTo>
                  <a:lnTo>
                    <a:pt x="237742" y="2952399"/>
                  </a:lnTo>
                  <a:lnTo>
                    <a:pt x="239249" y="2965099"/>
                  </a:lnTo>
                  <a:close/>
                </a:path>
                <a:path w="1065529" h="3698875">
                  <a:moveTo>
                    <a:pt x="272831" y="2965099"/>
                  </a:moveTo>
                  <a:lnTo>
                    <a:pt x="264333" y="2965099"/>
                  </a:lnTo>
                  <a:lnTo>
                    <a:pt x="265772" y="2952399"/>
                  </a:lnTo>
                  <a:lnTo>
                    <a:pt x="272831" y="2965099"/>
                  </a:lnTo>
                  <a:close/>
                </a:path>
                <a:path w="1065529" h="3698875">
                  <a:moveTo>
                    <a:pt x="280672" y="2965099"/>
                  </a:moveTo>
                  <a:lnTo>
                    <a:pt x="277200" y="2965099"/>
                  </a:lnTo>
                  <a:lnTo>
                    <a:pt x="275450" y="2952399"/>
                  </a:lnTo>
                  <a:lnTo>
                    <a:pt x="283180" y="2952399"/>
                  </a:lnTo>
                  <a:lnTo>
                    <a:pt x="280672" y="2965099"/>
                  </a:lnTo>
                  <a:close/>
                </a:path>
                <a:path w="1065529" h="3698875">
                  <a:moveTo>
                    <a:pt x="306626" y="2965099"/>
                  </a:moveTo>
                  <a:lnTo>
                    <a:pt x="304139" y="2965099"/>
                  </a:lnTo>
                  <a:lnTo>
                    <a:pt x="301067" y="2952399"/>
                  </a:lnTo>
                  <a:lnTo>
                    <a:pt x="306762" y="2952399"/>
                  </a:lnTo>
                  <a:lnTo>
                    <a:pt x="306626" y="2965099"/>
                  </a:lnTo>
                  <a:close/>
                </a:path>
                <a:path w="1065529" h="3698875">
                  <a:moveTo>
                    <a:pt x="325122" y="2965099"/>
                  </a:moveTo>
                  <a:lnTo>
                    <a:pt x="319228" y="2952399"/>
                  </a:lnTo>
                  <a:lnTo>
                    <a:pt x="326972" y="2952399"/>
                  </a:lnTo>
                  <a:lnTo>
                    <a:pt x="325122" y="2965099"/>
                  </a:lnTo>
                  <a:close/>
                </a:path>
                <a:path w="1065529" h="3698875">
                  <a:moveTo>
                    <a:pt x="770315" y="2965099"/>
                  </a:moveTo>
                  <a:lnTo>
                    <a:pt x="767642" y="2965099"/>
                  </a:lnTo>
                  <a:lnTo>
                    <a:pt x="768053" y="2952399"/>
                  </a:lnTo>
                  <a:lnTo>
                    <a:pt x="778813" y="2952399"/>
                  </a:lnTo>
                  <a:lnTo>
                    <a:pt x="770315" y="2965099"/>
                  </a:lnTo>
                  <a:close/>
                </a:path>
                <a:path w="1065529" h="3698875">
                  <a:moveTo>
                    <a:pt x="785118" y="2965099"/>
                  </a:moveTo>
                  <a:lnTo>
                    <a:pt x="774701" y="2965099"/>
                  </a:lnTo>
                  <a:lnTo>
                    <a:pt x="782240" y="2952399"/>
                  </a:lnTo>
                  <a:lnTo>
                    <a:pt x="783816" y="2952399"/>
                  </a:lnTo>
                  <a:lnTo>
                    <a:pt x="785118" y="2965099"/>
                  </a:lnTo>
                  <a:close/>
                </a:path>
                <a:path w="1065529" h="3698875">
                  <a:moveTo>
                    <a:pt x="845084" y="2965099"/>
                  </a:moveTo>
                  <a:lnTo>
                    <a:pt x="839670" y="2965099"/>
                  </a:lnTo>
                  <a:lnTo>
                    <a:pt x="838848" y="2952399"/>
                  </a:lnTo>
                  <a:lnTo>
                    <a:pt x="844948" y="2952399"/>
                  </a:lnTo>
                  <a:lnTo>
                    <a:pt x="845084" y="2965099"/>
                  </a:lnTo>
                  <a:close/>
                </a:path>
                <a:path w="1065529" h="3698875">
                  <a:moveTo>
                    <a:pt x="861141" y="2977799"/>
                  </a:moveTo>
                  <a:lnTo>
                    <a:pt x="857164" y="2977799"/>
                  </a:lnTo>
                  <a:lnTo>
                    <a:pt x="850694" y="2965099"/>
                  </a:lnTo>
                  <a:lnTo>
                    <a:pt x="845701" y="2965099"/>
                  </a:lnTo>
                  <a:lnTo>
                    <a:pt x="846455" y="2952399"/>
                  </a:lnTo>
                  <a:lnTo>
                    <a:pt x="860916" y="2952399"/>
                  </a:lnTo>
                  <a:lnTo>
                    <a:pt x="858654" y="2965099"/>
                  </a:lnTo>
                  <a:lnTo>
                    <a:pt x="861141" y="2977799"/>
                  </a:lnTo>
                  <a:close/>
                </a:path>
                <a:path w="1065529" h="3698875">
                  <a:moveTo>
                    <a:pt x="872704" y="2965099"/>
                  </a:moveTo>
                  <a:lnTo>
                    <a:pt x="862149" y="2965099"/>
                  </a:lnTo>
                  <a:lnTo>
                    <a:pt x="866947" y="2952399"/>
                  </a:lnTo>
                  <a:lnTo>
                    <a:pt x="872704" y="2965099"/>
                  </a:lnTo>
                  <a:close/>
                </a:path>
                <a:path w="1065529" h="3698875">
                  <a:moveTo>
                    <a:pt x="179009" y="2977799"/>
                  </a:moveTo>
                  <a:lnTo>
                    <a:pt x="177638" y="2965099"/>
                  </a:lnTo>
                  <a:lnTo>
                    <a:pt x="186479" y="2965099"/>
                  </a:lnTo>
                  <a:lnTo>
                    <a:pt x="179009" y="2977799"/>
                  </a:lnTo>
                  <a:close/>
                </a:path>
                <a:path w="1065529" h="3698875">
                  <a:moveTo>
                    <a:pt x="209227" y="2977799"/>
                  </a:moveTo>
                  <a:lnTo>
                    <a:pt x="199432" y="2977799"/>
                  </a:lnTo>
                  <a:lnTo>
                    <a:pt x="199089" y="2965099"/>
                  </a:lnTo>
                  <a:lnTo>
                    <a:pt x="207553" y="2965099"/>
                  </a:lnTo>
                  <a:lnTo>
                    <a:pt x="209227" y="2977799"/>
                  </a:lnTo>
                  <a:close/>
                </a:path>
                <a:path w="1065529" h="3698875">
                  <a:moveTo>
                    <a:pt x="229929" y="2977799"/>
                  </a:moveTo>
                  <a:lnTo>
                    <a:pt x="222733" y="2977799"/>
                  </a:lnTo>
                  <a:lnTo>
                    <a:pt x="229518" y="2965099"/>
                  </a:lnTo>
                  <a:lnTo>
                    <a:pt x="229929" y="2977799"/>
                  </a:lnTo>
                  <a:close/>
                </a:path>
                <a:path w="1065529" h="3698875">
                  <a:moveTo>
                    <a:pt x="256246" y="2977799"/>
                  </a:moveTo>
                  <a:lnTo>
                    <a:pt x="251723" y="2977799"/>
                  </a:lnTo>
                  <a:lnTo>
                    <a:pt x="251037" y="2965099"/>
                  </a:lnTo>
                  <a:lnTo>
                    <a:pt x="256246" y="2977799"/>
                  </a:lnTo>
                  <a:close/>
                </a:path>
                <a:path w="1065529" h="3698875">
                  <a:moveTo>
                    <a:pt x="268445" y="2977799"/>
                  </a:moveTo>
                  <a:lnTo>
                    <a:pt x="260838" y="2977799"/>
                  </a:lnTo>
                  <a:lnTo>
                    <a:pt x="262482" y="2965099"/>
                  </a:lnTo>
                  <a:lnTo>
                    <a:pt x="268445" y="2977799"/>
                  </a:lnTo>
                  <a:close/>
                </a:path>
                <a:path w="1065529" h="3698875">
                  <a:moveTo>
                    <a:pt x="290033" y="2977799"/>
                  </a:moveTo>
                  <a:lnTo>
                    <a:pt x="287360" y="2965099"/>
                  </a:lnTo>
                  <a:lnTo>
                    <a:pt x="295858" y="2965099"/>
                  </a:lnTo>
                  <a:lnTo>
                    <a:pt x="290033" y="2977799"/>
                  </a:lnTo>
                  <a:close/>
                </a:path>
                <a:path w="1065529" h="3698875">
                  <a:moveTo>
                    <a:pt x="310524" y="2977799"/>
                  </a:moveTo>
                  <a:lnTo>
                    <a:pt x="305932" y="2977799"/>
                  </a:lnTo>
                  <a:lnTo>
                    <a:pt x="304356" y="2965099"/>
                  </a:lnTo>
                  <a:lnTo>
                    <a:pt x="311072" y="2965099"/>
                  </a:lnTo>
                  <a:lnTo>
                    <a:pt x="310524" y="2977799"/>
                  </a:lnTo>
                  <a:close/>
                </a:path>
                <a:path w="1065529" h="3698875">
                  <a:moveTo>
                    <a:pt x="358429" y="2977799"/>
                  </a:moveTo>
                  <a:lnTo>
                    <a:pt x="349314" y="2977799"/>
                  </a:lnTo>
                  <a:lnTo>
                    <a:pt x="356990" y="2965099"/>
                  </a:lnTo>
                  <a:lnTo>
                    <a:pt x="366790" y="2965099"/>
                  </a:lnTo>
                  <a:lnTo>
                    <a:pt x="358429" y="2977799"/>
                  </a:lnTo>
                  <a:close/>
                </a:path>
                <a:path w="1065529" h="3698875">
                  <a:moveTo>
                    <a:pt x="873321" y="2977799"/>
                  </a:moveTo>
                  <a:lnTo>
                    <a:pt x="863931" y="2977799"/>
                  </a:lnTo>
                  <a:lnTo>
                    <a:pt x="867838" y="2965099"/>
                  </a:lnTo>
                  <a:lnTo>
                    <a:pt x="870922" y="2965099"/>
                  </a:lnTo>
                  <a:lnTo>
                    <a:pt x="873321" y="2977799"/>
                  </a:lnTo>
                  <a:close/>
                </a:path>
                <a:path w="1065529" h="3698875">
                  <a:moveTo>
                    <a:pt x="185656" y="2990499"/>
                  </a:moveTo>
                  <a:lnTo>
                    <a:pt x="175651" y="2990499"/>
                  </a:lnTo>
                  <a:lnTo>
                    <a:pt x="183806" y="2977799"/>
                  </a:lnTo>
                  <a:lnTo>
                    <a:pt x="185656" y="2990499"/>
                  </a:lnTo>
                  <a:close/>
                </a:path>
                <a:path w="1065529" h="3698875">
                  <a:moveTo>
                    <a:pt x="203055" y="2990499"/>
                  </a:moveTo>
                  <a:lnTo>
                    <a:pt x="196560" y="2990499"/>
                  </a:lnTo>
                  <a:lnTo>
                    <a:pt x="194086" y="2977799"/>
                  </a:lnTo>
                  <a:lnTo>
                    <a:pt x="200219" y="2977799"/>
                  </a:lnTo>
                  <a:lnTo>
                    <a:pt x="203055" y="2990499"/>
                  </a:lnTo>
                  <a:close/>
                </a:path>
                <a:path w="1065529" h="3698875">
                  <a:moveTo>
                    <a:pt x="222553" y="2990499"/>
                  </a:moveTo>
                  <a:lnTo>
                    <a:pt x="218698" y="2990499"/>
                  </a:lnTo>
                  <a:lnTo>
                    <a:pt x="211623" y="2977799"/>
                  </a:lnTo>
                  <a:lnTo>
                    <a:pt x="220008" y="2977799"/>
                  </a:lnTo>
                  <a:lnTo>
                    <a:pt x="222553" y="2990499"/>
                  </a:lnTo>
                  <a:close/>
                </a:path>
                <a:path w="1065529" h="3698875">
                  <a:moveTo>
                    <a:pt x="233356" y="2990499"/>
                  </a:moveTo>
                  <a:lnTo>
                    <a:pt x="229312" y="2977799"/>
                  </a:lnTo>
                  <a:lnTo>
                    <a:pt x="238290" y="2977799"/>
                  </a:lnTo>
                  <a:lnTo>
                    <a:pt x="233356" y="2990499"/>
                  </a:lnTo>
                  <a:close/>
                </a:path>
                <a:path w="1065529" h="3698875">
                  <a:moveTo>
                    <a:pt x="248227" y="2990499"/>
                  </a:moveTo>
                  <a:lnTo>
                    <a:pt x="240894" y="2990499"/>
                  </a:lnTo>
                  <a:lnTo>
                    <a:pt x="247337" y="2977799"/>
                  </a:lnTo>
                  <a:lnTo>
                    <a:pt x="248227" y="2990499"/>
                  </a:lnTo>
                  <a:close/>
                </a:path>
                <a:path w="1065529" h="3698875">
                  <a:moveTo>
                    <a:pt x="301546" y="2990499"/>
                  </a:moveTo>
                  <a:lnTo>
                    <a:pt x="296749" y="2990499"/>
                  </a:lnTo>
                  <a:lnTo>
                    <a:pt x="298036" y="2977799"/>
                  </a:lnTo>
                  <a:lnTo>
                    <a:pt x="301546" y="2990499"/>
                  </a:lnTo>
                  <a:close/>
                </a:path>
                <a:path w="1065529" h="3698875">
                  <a:moveTo>
                    <a:pt x="330810" y="2990499"/>
                  </a:moveTo>
                  <a:lnTo>
                    <a:pt x="324026" y="2977799"/>
                  </a:lnTo>
                  <a:lnTo>
                    <a:pt x="334168" y="2977799"/>
                  </a:lnTo>
                  <a:lnTo>
                    <a:pt x="330810" y="2990499"/>
                  </a:lnTo>
                  <a:close/>
                </a:path>
                <a:path w="1065529" h="3698875">
                  <a:moveTo>
                    <a:pt x="787311" y="2990499"/>
                  </a:moveTo>
                  <a:lnTo>
                    <a:pt x="781075" y="2977799"/>
                  </a:lnTo>
                  <a:lnTo>
                    <a:pt x="789779" y="2977799"/>
                  </a:lnTo>
                  <a:lnTo>
                    <a:pt x="787311" y="2990499"/>
                  </a:lnTo>
                  <a:close/>
                </a:path>
                <a:path w="1065529" h="3698875">
                  <a:moveTo>
                    <a:pt x="838369" y="2990499"/>
                  </a:moveTo>
                  <a:lnTo>
                    <a:pt x="829871" y="2990499"/>
                  </a:lnTo>
                  <a:lnTo>
                    <a:pt x="839191" y="2977799"/>
                  </a:lnTo>
                  <a:lnTo>
                    <a:pt x="838369" y="2990499"/>
                  </a:lnTo>
                  <a:close/>
                </a:path>
                <a:path w="1065529" h="3698875">
                  <a:moveTo>
                    <a:pt x="860851" y="3003178"/>
                  </a:moveTo>
                  <a:lnTo>
                    <a:pt x="851873" y="3003178"/>
                  </a:lnTo>
                  <a:lnTo>
                    <a:pt x="853684" y="2992058"/>
                  </a:lnTo>
                  <a:lnTo>
                    <a:pt x="853988" y="2990499"/>
                  </a:lnTo>
                  <a:lnTo>
                    <a:pt x="848991" y="2977799"/>
                  </a:lnTo>
                  <a:lnTo>
                    <a:pt x="862218" y="2977799"/>
                  </a:lnTo>
                  <a:lnTo>
                    <a:pt x="864000" y="2990499"/>
                  </a:lnTo>
                  <a:lnTo>
                    <a:pt x="859340" y="2990499"/>
                  </a:lnTo>
                  <a:lnTo>
                    <a:pt x="860925" y="3002736"/>
                  </a:lnTo>
                  <a:lnTo>
                    <a:pt x="860851" y="3003178"/>
                  </a:lnTo>
                  <a:close/>
                </a:path>
                <a:path w="1065529" h="3698875">
                  <a:moveTo>
                    <a:pt x="172910" y="3003178"/>
                  </a:moveTo>
                  <a:lnTo>
                    <a:pt x="168585" y="3003178"/>
                  </a:lnTo>
                  <a:lnTo>
                    <a:pt x="164590" y="2990499"/>
                  </a:lnTo>
                  <a:lnTo>
                    <a:pt x="173389" y="2990499"/>
                  </a:lnTo>
                  <a:lnTo>
                    <a:pt x="172927" y="3002736"/>
                  </a:lnTo>
                  <a:lnTo>
                    <a:pt x="172910" y="3003178"/>
                  </a:lnTo>
                  <a:close/>
                </a:path>
                <a:path w="1065529" h="3698875">
                  <a:moveTo>
                    <a:pt x="192025" y="3003178"/>
                  </a:moveTo>
                  <a:lnTo>
                    <a:pt x="184968" y="3003178"/>
                  </a:lnTo>
                  <a:lnTo>
                    <a:pt x="182984" y="2990499"/>
                  </a:lnTo>
                  <a:lnTo>
                    <a:pt x="189152" y="2990499"/>
                  </a:lnTo>
                  <a:lnTo>
                    <a:pt x="191925" y="3002736"/>
                  </a:lnTo>
                  <a:lnTo>
                    <a:pt x="192025" y="3003178"/>
                  </a:lnTo>
                  <a:close/>
                </a:path>
                <a:path w="1065529" h="3698875">
                  <a:moveTo>
                    <a:pt x="221847" y="3003178"/>
                  </a:moveTo>
                  <a:lnTo>
                    <a:pt x="215534" y="3003178"/>
                  </a:lnTo>
                  <a:lnTo>
                    <a:pt x="213755" y="2990499"/>
                  </a:lnTo>
                  <a:lnTo>
                    <a:pt x="224652" y="2990499"/>
                  </a:lnTo>
                  <a:lnTo>
                    <a:pt x="221945" y="3002736"/>
                  </a:lnTo>
                  <a:lnTo>
                    <a:pt x="221847" y="3003178"/>
                  </a:lnTo>
                  <a:close/>
                </a:path>
                <a:path w="1065529" h="3698875">
                  <a:moveTo>
                    <a:pt x="237985" y="3015899"/>
                  </a:moveTo>
                  <a:lnTo>
                    <a:pt x="228627" y="3015899"/>
                  </a:lnTo>
                  <a:lnTo>
                    <a:pt x="230859" y="3003178"/>
                  </a:lnTo>
                  <a:lnTo>
                    <a:pt x="226239" y="3003178"/>
                  </a:lnTo>
                  <a:lnTo>
                    <a:pt x="232739" y="2990499"/>
                  </a:lnTo>
                  <a:lnTo>
                    <a:pt x="235759" y="3006116"/>
                  </a:lnTo>
                  <a:lnTo>
                    <a:pt x="237985" y="3015899"/>
                  </a:lnTo>
                  <a:close/>
                </a:path>
                <a:path w="1065529" h="3698875">
                  <a:moveTo>
                    <a:pt x="246241" y="3003178"/>
                  </a:moveTo>
                  <a:lnTo>
                    <a:pt x="241851" y="3003178"/>
                  </a:lnTo>
                  <a:lnTo>
                    <a:pt x="240041" y="2990499"/>
                  </a:lnTo>
                  <a:lnTo>
                    <a:pt x="246720" y="2990499"/>
                  </a:lnTo>
                  <a:lnTo>
                    <a:pt x="246258" y="3002736"/>
                  </a:lnTo>
                  <a:lnTo>
                    <a:pt x="246241" y="3003178"/>
                  </a:lnTo>
                  <a:close/>
                </a:path>
                <a:path w="1065529" h="3698875">
                  <a:moveTo>
                    <a:pt x="272146" y="3003178"/>
                  </a:moveTo>
                  <a:lnTo>
                    <a:pt x="265293" y="3003178"/>
                  </a:lnTo>
                  <a:lnTo>
                    <a:pt x="265773" y="2992058"/>
                  </a:lnTo>
                  <a:lnTo>
                    <a:pt x="265841" y="2990499"/>
                  </a:lnTo>
                  <a:lnTo>
                    <a:pt x="272146" y="2990499"/>
                  </a:lnTo>
                  <a:lnTo>
                    <a:pt x="272146" y="3003178"/>
                  </a:lnTo>
                  <a:close/>
                </a:path>
                <a:path w="1065529" h="3698875">
                  <a:moveTo>
                    <a:pt x="777789" y="3003178"/>
                  </a:moveTo>
                  <a:lnTo>
                    <a:pt x="772102" y="3003178"/>
                  </a:lnTo>
                  <a:lnTo>
                    <a:pt x="775289" y="2990499"/>
                  </a:lnTo>
                  <a:lnTo>
                    <a:pt x="777702" y="3002736"/>
                  </a:lnTo>
                  <a:lnTo>
                    <a:pt x="777789" y="3003178"/>
                  </a:lnTo>
                  <a:close/>
                </a:path>
                <a:path w="1065529" h="3698875">
                  <a:moveTo>
                    <a:pt x="807526" y="3003178"/>
                  </a:moveTo>
                  <a:lnTo>
                    <a:pt x="798254" y="3003178"/>
                  </a:lnTo>
                  <a:lnTo>
                    <a:pt x="801909" y="2990499"/>
                  </a:lnTo>
                  <a:lnTo>
                    <a:pt x="806912" y="2990499"/>
                  </a:lnTo>
                  <a:lnTo>
                    <a:pt x="807505" y="3002736"/>
                  </a:lnTo>
                  <a:lnTo>
                    <a:pt x="807526" y="3003178"/>
                  </a:lnTo>
                  <a:close/>
                </a:path>
                <a:path w="1065529" h="3698875">
                  <a:moveTo>
                    <a:pt x="833020" y="3003178"/>
                  </a:moveTo>
                  <a:lnTo>
                    <a:pt x="831102" y="3003178"/>
                  </a:lnTo>
                  <a:lnTo>
                    <a:pt x="830202" y="2992058"/>
                  </a:lnTo>
                  <a:lnTo>
                    <a:pt x="830076" y="2990499"/>
                  </a:lnTo>
                  <a:lnTo>
                    <a:pt x="831173" y="2990499"/>
                  </a:lnTo>
                  <a:lnTo>
                    <a:pt x="832956" y="3002736"/>
                  </a:lnTo>
                  <a:lnTo>
                    <a:pt x="833020" y="3003178"/>
                  </a:lnTo>
                  <a:close/>
                </a:path>
                <a:path w="1065529" h="3698875">
                  <a:moveTo>
                    <a:pt x="833031" y="3003178"/>
                  </a:moveTo>
                  <a:lnTo>
                    <a:pt x="831173" y="2990499"/>
                  </a:lnTo>
                  <a:lnTo>
                    <a:pt x="836998" y="2990499"/>
                  </a:lnTo>
                  <a:lnTo>
                    <a:pt x="837351" y="2992058"/>
                  </a:lnTo>
                  <a:lnTo>
                    <a:pt x="833031" y="3003178"/>
                  </a:lnTo>
                  <a:close/>
                </a:path>
                <a:path w="1065529" h="3698875">
                  <a:moveTo>
                    <a:pt x="837351" y="2992058"/>
                  </a:moveTo>
                  <a:lnTo>
                    <a:pt x="836998" y="2990499"/>
                  </a:lnTo>
                  <a:lnTo>
                    <a:pt x="837957" y="2990499"/>
                  </a:lnTo>
                  <a:lnTo>
                    <a:pt x="837351" y="2992058"/>
                  </a:lnTo>
                  <a:close/>
                </a:path>
                <a:path w="1065529" h="3698875">
                  <a:moveTo>
                    <a:pt x="867829" y="3003178"/>
                  </a:moveTo>
                  <a:lnTo>
                    <a:pt x="860982" y="3003178"/>
                  </a:lnTo>
                  <a:lnTo>
                    <a:pt x="860925" y="3002736"/>
                  </a:lnTo>
                  <a:lnTo>
                    <a:pt x="862972" y="2990499"/>
                  </a:lnTo>
                  <a:lnTo>
                    <a:pt x="867829" y="3003178"/>
                  </a:lnTo>
                  <a:close/>
                </a:path>
                <a:path w="1065529" h="3698875">
                  <a:moveTo>
                    <a:pt x="839871" y="3003178"/>
                  </a:moveTo>
                  <a:lnTo>
                    <a:pt x="833031" y="3003178"/>
                  </a:lnTo>
                  <a:lnTo>
                    <a:pt x="837351" y="2992058"/>
                  </a:lnTo>
                  <a:lnTo>
                    <a:pt x="839771" y="3002736"/>
                  </a:lnTo>
                  <a:lnTo>
                    <a:pt x="839871" y="3003178"/>
                  </a:lnTo>
                  <a:close/>
                </a:path>
                <a:path w="1065529" h="3698875">
                  <a:moveTo>
                    <a:pt x="169962" y="3015899"/>
                  </a:moveTo>
                  <a:lnTo>
                    <a:pt x="163246" y="3015899"/>
                  </a:lnTo>
                  <a:lnTo>
                    <a:pt x="159539" y="3003178"/>
                  </a:lnTo>
                  <a:lnTo>
                    <a:pt x="169413" y="3003178"/>
                  </a:lnTo>
                  <a:lnTo>
                    <a:pt x="169962" y="3015899"/>
                  </a:lnTo>
                  <a:close/>
                </a:path>
                <a:path w="1065529" h="3698875">
                  <a:moveTo>
                    <a:pt x="188124" y="3015899"/>
                  </a:moveTo>
                  <a:lnTo>
                    <a:pt x="176816" y="3015899"/>
                  </a:lnTo>
                  <a:lnTo>
                    <a:pt x="182376" y="3003178"/>
                  </a:lnTo>
                  <a:lnTo>
                    <a:pt x="185995" y="3003178"/>
                  </a:lnTo>
                  <a:lnTo>
                    <a:pt x="188124" y="3015899"/>
                  </a:lnTo>
                  <a:close/>
                </a:path>
                <a:path w="1065529" h="3698875">
                  <a:moveTo>
                    <a:pt x="196261" y="3015899"/>
                  </a:moveTo>
                  <a:lnTo>
                    <a:pt x="192764" y="3015899"/>
                  </a:lnTo>
                  <a:lnTo>
                    <a:pt x="189558" y="3003178"/>
                  </a:lnTo>
                  <a:lnTo>
                    <a:pt x="196416" y="3003178"/>
                  </a:lnTo>
                  <a:lnTo>
                    <a:pt x="196299" y="3012806"/>
                  </a:lnTo>
                  <a:lnTo>
                    <a:pt x="196261" y="3015899"/>
                  </a:lnTo>
                  <a:close/>
                </a:path>
                <a:path w="1065529" h="3698875">
                  <a:moveTo>
                    <a:pt x="215742" y="3015899"/>
                  </a:moveTo>
                  <a:lnTo>
                    <a:pt x="209163" y="3015899"/>
                  </a:lnTo>
                  <a:lnTo>
                    <a:pt x="210056" y="3003178"/>
                  </a:lnTo>
                  <a:lnTo>
                    <a:pt x="215948" y="3003178"/>
                  </a:lnTo>
                  <a:lnTo>
                    <a:pt x="215876" y="3007621"/>
                  </a:lnTo>
                  <a:lnTo>
                    <a:pt x="215793" y="3012806"/>
                  </a:lnTo>
                  <a:lnTo>
                    <a:pt x="215742" y="3015899"/>
                  </a:lnTo>
                  <a:close/>
                </a:path>
                <a:path w="1065529" h="3698875">
                  <a:moveTo>
                    <a:pt x="222939" y="3015899"/>
                  </a:moveTo>
                  <a:lnTo>
                    <a:pt x="217089" y="3015899"/>
                  </a:lnTo>
                  <a:lnTo>
                    <a:pt x="219662" y="3003178"/>
                  </a:lnTo>
                  <a:lnTo>
                    <a:pt x="223165" y="3003178"/>
                  </a:lnTo>
                  <a:lnTo>
                    <a:pt x="223086" y="3007621"/>
                  </a:lnTo>
                  <a:lnTo>
                    <a:pt x="222994" y="3012806"/>
                  </a:lnTo>
                  <a:lnTo>
                    <a:pt x="222939" y="3015899"/>
                  </a:lnTo>
                  <a:close/>
                </a:path>
                <a:path w="1065529" h="3698875">
                  <a:moveTo>
                    <a:pt x="251723" y="3015899"/>
                  </a:moveTo>
                  <a:lnTo>
                    <a:pt x="247123" y="3003178"/>
                  </a:lnTo>
                  <a:lnTo>
                    <a:pt x="254194" y="3003178"/>
                  </a:lnTo>
                  <a:lnTo>
                    <a:pt x="251723" y="3015899"/>
                  </a:lnTo>
                  <a:close/>
                </a:path>
                <a:path w="1065529" h="3698875">
                  <a:moveTo>
                    <a:pt x="280507" y="3015899"/>
                  </a:moveTo>
                  <a:lnTo>
                    <a:pt x="274887" y="3015899"/>
                  </a:lnTo>
                  <a:lnTo>
                    <a:pt x="275786" y="3003178"/>
                  </a:lnTo>
                  <a:lnTo>
                    <a:pt x="281693" y="3003178"/>
                  </a:lnTo>
                  <a:lnTo>
                    <a:pt x="280507" y="3015899"/>
                  </a:lnTo>
                  <a:close/>
                </a:path>
                <a:path w="1065529" h="3698875">
                  <a:moveTo>
                    <a:pt x="291266" y="3015899"/>
                  </a:moveTo>
                  <a:lnTo>
                    <a:pt x="284824" y="3015899"/>
                  </a:lnTo>
                  <a:lnTo>
                    <a:pt x="283520" y="3003178"/>
                  </a:lnTo>
                  <a:lnTo>
                    <a:pt x="289550" y="3003178"/>
                  </a:lnTo>
                  <a:lnTo>
                    <a:pt x="291266" y="3015899"/>
                  </a:lnTo>
                  <a:close/>
                </a:path>
                <a:path w="1065529" h="3698875">
                  <a:moveTo>
                    <a:pt x="298531" y="3015899"/>
                  </a:moveTo>
                  <a:lnTo>
                    <a:pt x="294344" y="3003178"/>
                  </a:lnTo>
                  <a:lnTo>
                    <a:pt x="299767" y="3003178"/>
                  </a:lnTo>
                  <a:lnTo>
                    <a:pt x="298531" y="3015899"/>
                  </a:lnTo>
                  <a:close/>
                </a:path>
                <a:path w="1065529" h="3698875">
                  <a:moveTo>
                    <a:pt x="312374" y="3015899"/>
                  </a:moveTo>
                  <a:lnTo>
                    <a:pt x="307029" y="3015899"/>
                  </a:lnTo>
                  <a:lnTo>
                    <a:pt x="308745" y="3003178"/>
                  </a:lnTo>
                  <a:lnTo>
                    <a:pt x="317523" y="3003178"/>
                  </a:lnTo>
                  <a:lnTo>
                    <a:pt x="312374" y="3015899"/>
                  </a:lnTo>
                  <a:close/>
                </a:path>
                <a:path w="1065529" h="3698875">
                  <a:moveTo>
                    <a:pt x="770385" y="3015899"/>
                  </a:moveTo>
                  <a:lnTo>
                    <a:pt x="767431" y="3003178"/>
                  </a:lnTo>
                  <a:lnTo>
                    <a:pt x="772818" y="3003178"/>
                  </a:lnTo>
                  <a:lnTo>
                    <a:pt x="770385" y="3015899"/>
                  </a:lnTo>
                  <a:close/>
                </a:path>
                <a:path w="1065529" h="3698875">
                  <a:moveTo>
                    <a:pt x="824799" y="3015899"/>
                  </a:moveTo>
                  <a:lnTo>
                    <a:pt x="816506" y="3015899"/>
                  </a:lnTo>
                  <a:lnTo>
                    <a:pt x="820488" y="3003178"/>
                  </a:lnTo>
                  <a:lnTo>
                    <a:pt x="824799" y="3015899"/>
                  </a:lnTo>
                  <a:close/>
                </a:path>
                <a:path w="1065529" h="3698875">
                  <a:moveTo>
                    <a:pt x="842892" y="3015899"/>
                  </a:moveTo>
                  <a:lnTo>
                    <a:pt x="841931" y="3003178"/>
                  </a:lnTo>
                  <a:lnTo>
                    <a:pt x="846303" y="3003178"/>
                  </a:lnTo>
                  <a:lnTo>
                    <a:pt x="848475" y="3006116"/>
                  </a:lnTo>
                  <a:lnTo>
                    <a:pt x="848386" y="3007621"/>
                  </a:lnTo>
                  <a:lnTo>
                    <a:pt x="842892" y="3015899"/>
                  </a:lnTo>
                  <a:close/>
                </a:path>
                <a:path w="1065529" h="3698875">
                  <a:moveTo>
                    <a:pt x="848475" y="3006116"/>
                  </a:moveTo>
                  <a:lnTo>
                    <a:pt x="846303" y="3003178"/>
                  </a:lnTo>
                  <a:lnTo>
                    <a:pt x="848650" y="3003178"/>
                  </a:lnTo>
                  <a:lnTo>
                    <a:pt x="848475" y="3006116"/>
                  </a:lnTo>
                  <a:close/>
                </a:path>
                <a:path w="1065529" h="3698875">
                  <a:moveTo>
                    <a:pt x="848955" y="3006764"/>
                  </a:moveTo>
                  <a:lnTo>
                    <a:pt x="848475" y="3006116"/>
                  </a:lnTo>
                  <a:lnTo>
                    <a:pt x="848650" y="3003178"/>
                  </a:lnTo>
                  <a:lnTo>
                    <a:pt x="851335" y="3003178"/>
                  </a:lnTo>
                  <a:lnTo>
                    <a:pt x="848955" y="3006764"/>
                  </a:lnTo>
                  <a:close/>
                </a:path>
                <a:path w="1065529" h="3698875">
                  <a:moveTo>
                    <a:pt x="853422" y="3012806"/>
                  </a:moveTo>
                  <a:lnTo>
                    <a:pt x="848955" y="3006764"/>
                  </a:lnTo>
                  <a:lnTo>
                    <a:pt x="851335" y="3003178"/>
                  </a:lnTo>
                  <a:lnTo>
                    <a:pt x="852279" y="3003178"/>
                  </a:lnTo>
                  <a:lnTo>
                    <a:pt x="853422" y="3012806"/>
                  </a:lnTo>
                  <a:close/>
                </a:path>
                <a:path w="1065529" h="3698875">
                  <a:moveTo>
                    <a:pt x="855708" y="3015899"/>
                  </a:moveTo>
                  <a:lnTo>
                    <a:pt x="853422" y="3012806"/>
                  </a:lnTo>
                  <a:lnTo>
                    <a:pt x="852279" y="3003178"/>
                  </a:lnTo>
                  <a:lnTo>
                    <a:pt x="856737" y="3003178"/>
                  </a:lnTo>
                  <a:lnTo>
                    <a:pt x="855708" y="3015899"/>
                  </a:lnTo>
                  <a:close/>
                </a:path>
                <a:path w="1065529" h="3698875">
                  <a:moveTo>
                    <a:pt x="870374" y="3015899"/>
                  </a:moveTo>
                  <a:lnTo>
                    <a:pt x="864548" y="3015899"/>
                  </a:lnTo>
                  <a:lnTo>
                    <a:pt x="868393" y="3003178"/>
                  </a:lnTo>
                  <a:lnTo>
                    <a:pt x="870374" y="3015899"/>
                  </a:lnTo>
                  <a:close/>
                </a:path>
                <a:path w="1065529" h="3698875">
                  <a:moveTo>
                    <a:pt x="848386" y="3007621"/>
                  </a:moveTo>
                  <a:lnTo>
                    <a:pt x="848475" y="3006116"/>
                  </a:lnTo>
                  <a:lnTo>
                    <a:pt x="848955" y="3006764"/>
                  </a:lnTo>
                  <a:lnTo>
                    <a:pt x="848386" y="3007621"/>
                  </a:lnTo>
                  <a:close/>
                </a:path>
                <a:path w="1065529" h="3698875">
                  <a:moveTo>
                    <a:pt x="853789" y="3015899"/>
                  </a:moveTo>
                  <a:lnTo>
                    <a:pt x="847895" y="3015899"/>
                  </a:lnTo>
                  <a:lnTo>
                    <a:pt x="848386" y="3007621"/>
                  </a:lnTo>
                  <a:lnTo>
                    <a:pt x="848955" y="3006764"/>
                  </a:lnTo>
                  <a:lnTo>
                    <a:pt x="853422" y="3012806"/>
                  </a:lnTo>
                  <a:lnTo>
                    <a:pt x="853789" y="3015899"/>
                  </a:lnTo>
                  <a:close/>
                </a:path>
                <a:path w="1065529" h="3698875">
                  <a:moveTo>
                    <a:pt x="158174" y="3028599"/>
                  </a:moveTo>
                  <a:lnTo>
                    <a:pt x="154885" y="3028599"/>
                  </a:lnTo>
                  <a:lnTo>
                    <a:pt x="157832" y="3015899"/>
                  </a:lnTo>
                  <a:lnTo>
                    <a:pt x="158174" y="3028599"/>
                  </a:lnTo>
                  <a:close/>
                </a:path>
                <a:path w="1065529" h="3698875">
                  <a:moveTo>
                    <a:pt x="171813" y="3028599"/>
                  </a:moveTo>
                  <a:lnTo>
                    <a:pt x="163863" y="3028599"/>
                  </a:lnTo>
                  <a:lnTo>
                    <a:pt x="163040" y="3015899"/>
                  </a:lnTo>
                  <a:lnTo>
                    <a:pt x="170168" y="3015899"/>
                  </a:lnTo>
                  <a:lnTo>
                    <a:pt x="171813" y="3028599"/>
                  </a:lnTo>
                  <a:close/>
                </a:path>
                <a:path w="1065529" h="3698875">
                  <a:moveTo>
                    <a:pt x="188878" y="3028599"/>
                  </a:moveTo>
                  <a:lnTo>
                    <a:pt x="180585" y="3028599"/>
                  </a:lnTo>
                  <a:lnTo>
                    <a:pt x="179214" y="3015899"/>
                  </a:lnTo>
                  <a:lnTo>
                    <a:pt x="187918" y="3015899"/>
                  </a:lnTo>
                  <a:lnTo>
                    <a:pt x="188878" y="3028599"/>
                  </a:lnTo>
                  <a:close/>
                </a:path>
                <a:path w="1065529" h="3698875">
                  <a:moveTo>
                    <a:pt x="207793" y="3028599"/>
                  </a:moveTo>
                  <a:lnTo>
                    <a:pt x="199295" y="3028599"/>
                  </a:lnTo>
                  <a:lnTo>
                    <a:pt x="200185" y="3015899"/>
                  </a:lnTo>
                  <a:lnTo>
                    <a:pt x="209890" y="3015899"/>
                  </a:lnTo>
                  <a:lnTo>
                    <a:pt x="207793" y="3028599"/>
                  </a:lnTo>
                  <a:close/>
                </a:path>
                <a:path w="1065529" h="3698875">
                  <a:moveTo>
                    <a:pt x="228970" y="3028599"/>
                  </a:moveTo>
                  <a:lnTo>
                    <a:pt x="223213" y="3015899"/>
                  </a:lnTo>
                  <a:lnTo>
                    <a:pt x="230957" y="3015899"/>
                  </a:lnTo>
                  <a:lnTo>
                    <a:pt x="228970" y="3028599"/>
                  </a:lnTo>
                  <a:close/>
                </a:path>
                <a:path w="1065529" h="3698875">
                  <a:moveTo>
                    <a:pt x="236469" y="3028599"/>
                  </a:moveTo>
                  <a:lnTo>
                    <a:pt x="235403" y="3015899"/>
                  </a:lnTo>
                  <a:lnTo>
                    <a:pt x="241100" y="3015899"/>
                  </a:lnTo>
                  <a:lnTo>
                    <a:pt x="236469" y="3028599"/>
                  </a:lnTo>
                  <a:close/>
                </a:path>
                <a:path w="1065529" h="3698875">
                  <a:moveTo>
                    <a:pt x="254670" y="3028599"/>
                  </a:moveTo>
                  <a:lnTo>
                    <a:pt x="247337" y="3028599"/>
                  </a:lnTo>
                  <a:lnTo>
                    <a:pt x="244664" y="3015899"/>
                  </a:lnTo>
                  <a:lnTo>
                    <a:pt x="253641" y="3015899"/>
                  </a:lnTo>
                  <a:lnTo>
                    <a:pt x="254670" y="3028599"/>
                  </a:lnTo>
                  <a:close/>
                </a:path>
                <a:path w="1065529" h="3698875">
                  <a:moveTo>
                    <a:pt x="282083" y="3028599"/>
                  </a:moveTo>
                  <a:lnTo>
                    <a:pt x="274064" y="3028599"/>
                  </a:lnTo>
                  <a:lnTo>
                    <a:pt x="282083" y="3015899"/>
                  </a:lnTo>
                  <a:lnTo>
                    <a:pt x="282083" y="3028599"/>
                  </a:lnTo>
                  <a:close/>
                </a:path>
                <a:path w="1065529" h="3698875">
                  <a:moveTo>
                    <a:pt x="800264" y="3028599"/>
                  </a:moveTo>
                  <a:lnTo>
                    <a:pt x="793548" y="3028599"/>
                  </a:lnTo>
                  <a:lnTo>
                    <a:pt x="792931" y="3015899"/>
                  </a:lnTo>
                  <a:lnTo>
                    <a:pt x="799510" y="3015899"/>
                  </a:lnTo>
                  <a:lnTo>
                    <a:pt x="800264" y="3028599"/>
                  </a:lnTo>
                  <a:close/>
                </a:path>
                <a:path w="1065529" h="3698875">
                  <a:moveTo>
                    <a:pt x="822811" y="3028599"/>
                  </a:moveTo>
                  <a:lnTo>
                    <a:pt x="818699" y="3015899"/>
                  </a:lnTo>
                  <a:lnTo>
                    <a:pt x="826786" y="3015899"/>
                  </a:lnTo>
                  <a:lnTo>
                    <a:pt x="822811" y="3028599"/>
                  </a:lnTo>
                  <a:close/>
                </a:path>
                <a:path w="1065529" h="3698875">
                  <a:moveTo>
                    <a:pt x="843851" y="3028599"/>
                  </a:moveTo>
                  <a:lnTo>
                    <a:pt x="832890" y="3028599"/>
                  </a:lnTo>
                  <a:lnTo>
                    <a:pt x="830847" y="3015899"/>
                  </a:lnTo>
                  <a:lnTo>
                    <a:pt x="835696" y="3015899"/>
                  </a:lnTo>
                  <a:lnTo>
                    <a:pt x="843851" y="3028599"/>
                  </a:lnTo>
                  <a:close/>
                </a:path>
                <a:path w="1065529" h="3698875">
                  <a:moveTo>
                    <a:pt x="861121" y="3028599"/>
                  </a:moveTo>
                  <a:lnTo>
                    <a:pt x="853788" y="3028599"/>
                  </a:lnTo>
                  <a:lnTo>
                    <a:pt x="857969" y="3015899"/>
                  </a:lnTo>
                  <a:lnTo>
                    <a:pt x="861121" y="3028599"/>
                  </a:lnTo>
                  <a:close/>
                </a:path>
                <a:path w="1065529" h="3698875">
                  <a:moveTo>
                    <a:pt x="167427" y="3041299"/>
                  </a:moveTo>
                  <a:lnTo>
                    <a:pt x="158727" y="3041299"/>
                  </a:lnTo>
                  <a:lnTo>
                    <a:pt x="161204" y="3029202"/>
                  </a:lnTo>
                  <a:lnTo>
                    <a:pt x="161327" y="3028599"/>
                  </a:lnTo>
                  <a:lnTo>
                    <a:pt x="163726" y="3028599"/>
                  </a:lnTo>
                  <a:lnTo>
                    <a:pt x="167427" y="3041299"/>
                  </a:lnTo>
                  <a:close/>
                </a:path>
                <a:path w="1065529" h="3698875">
                  <a:moveTo>
                    <a:pt x="163902" y="3029202"/>
                  </a:moveTo>
                  <a:lnTo>
                    <a:pt x="163726" y="3028599"/>
                  </a:lnTo>
                  <a:lnTo>
                    <a:pt x="163863" y="3028599"/>
                  </a:lnTo>
                  <a:lnTo>
                    <a:pt x="163902" y="3029202"/>
                  </a:lnTo>
                  <a:close/>
                </a:path>
                <a:path w="1065529" h="3698875">
                  <a:moveTo>
                    <a:pt x="179488" y="3041299"/>
                  </a:moveTo>
                  <a:lnTo>
                    <a:pt x="171402" y="3041299"/>
                  </a:lnTo>
                  <a:lnTo>
                    <a:pt x="170618" y="3029202"/>
                  </a:lnTo>
                  <a:lnTo>
                    <a:pt x="170579" y="3028599"/>
                  </a:lnTo>
                  <a:lnTo>
                    <a:pt x="178666" y="3028599"/>
                  </a:lnTo>
                  <a:lnTo>
                    <a:pt x="179488" y="3041299"/>
                  </a:lnTo>
                  <a:close/>
                </a:path>
                <a:path w="1065529" h="3698875">
                  <a:moveTo>
                    <a:pt x="206491" y="3041299"/>
                  </a:moveTo>
                  <a:lnTo>
                    <a:pt x="197924" y="3041299"/>
                  </a:lnTo>
                  <a:lnTo>
                    <a:pt x="197924" y="3028599"/>
                  </a:lnTo>
                  <a:lnTo>
                    <a:pt x="204024" y="3028599"/>
                  </a:lnTo>
                  <a:lnTo>
                    <a:pt x="206491" y="3041299"/>
                  </a:lnTo>
                  <a:close/>
                </a:path>
                <a:path w="1065529" h="3698875">
                  <a:moveTo>
                    <a:pt x="218210" y="3041299"/>
                  </a:moveTo>
                  <a:lnTo>
                    <a:pt x="217949" y="3029202"/>
                  </a:lnTo>
                  <a:lnTo>
                    <a:pt x="217936" y="3028599"/>
                  </a:lnTo>
                  <a:lnTo>
                    <a:pt x="218484" y="3028599"/>
                  </a:lnTo>
                  <a:lnTo>
                    <a:pt x="221913" y="3035580"/>
                  </a:lnTo>
                  <a:lnTo>
                    <a:pt x="218210" y="3041299"/>
                  </a:lnTo>
                  <a:close/>
                </a:path>
                <a:path w="1065529" h="3698875">
                  <a:moveTo>
                    <a:pt x="221913" y="3035580"/>
                  </a:moveTo>
                  <a:lnTo>
                    <a:pt x="218484" y="3028599"/>
                  </a:lnTo>
                  <a:lnTo>
                    <a:pt x="226434" y="3028599"/>
                  </a:lnTo>
                  <a:lnTo>
                    <a:pt x="221913" y="3035580"/>
                  </a:lnTo>
                  <a:close/>
                </a:path>
                <a:path w="1065529" h="3698875">
                  <a:moveTo>
                    <a:pt x="229724" y="3041299"/>
                  </a:moveTo>
                  <a:lnTo>
                    <a:pt x="224721" y="3041299"/>
                  </a:lnTo>
                  <a:lnTo>
                    <a:pt x="221913" y="3035580"/>
                  </a:lnTo>
                  <a:lnTo>
                    <a:pt x="226434" y="3028599"/>
                  </a:lnTo>
                  <a:lnTo>
                    <a:pt x="229381" y="3028599"/>
                  </a:lnTo>
                  <a:lnTo>
                    <a:pt x="229724" y="3041299"/>
                  </a:lnTo>
                  <a:close/>
                </a:path>
                <a:path w="1065529" h="3698875">
                  <a:moveTo>
                    <a:pt x="245222" y="3041299"/>
                  </a:moveTo>
                  <a:lnTo>
                    <a:pt x="238427" y="3041299"/>
                  </a:lnTo>
                  <a:lnTo>
                    <a:pt x="240503" y="3029202"/>
                  </a:lnTo>
                  <a:lnTo>
                    <a:pt x="240606" y="3028599"/>
                  </a:lnTo>
                  <a:lnTo>
                    <a:pt x="243781" y="3028599"/>
                  </a:lnTo>
                  <a:lnTo>
                    <a:pt x="245222" y="3041299"/>
                  </a:lnTo>
                  <a:close/>
                </a:path>
                <a:path w="1065529" h="3698875">
                  <a:moveTo>
                    <a:pt x="263716" y="3041299"/>
                  </a:moveTo>
                  <a:lnTo>
                    <a:pt x="254395" y="3041299"/>
                  </a:lnTo>
                  <a:lnTo>
                    <a:pt x="256288" y="3029202"/>
                  </a:lnTo>
                  <a:lnTo>
                    <a:pt x="256383" y="3028599"/>
                  </a:lnTo>
                  <a:lnTo>
                    <a:pt x="264196" y="3028599"/>
                  </a:lnTo>
                  <a:lnTo>
                    <a:pt x="263716" y="3041299"/>
                  </a:lnTo>
                  <a:close/>
                </a:path>
                <a:path w="1065529" h="3698875">
                  <a:moveTo>
                    <a:pt x="280027" y="3041299"/>
                  </a:moveTo>
                  <a:lnTo>
                    <a:pt x="272557" y="3041299"/>
                  </a:lnTo>
                  <a:lnTo>
                    <a:pt x="280095" y="3028599"/>
                  </a:lnTo>
                  <a:lnTo>
                    <a:pt x="280027" y="3041299"/>
                  </a:lnTo>
                  <a:close/>
                </a:path>
                <a:path w="1065529" h="3698875">
                  <a:moveTo>
                    <a:pt x="291746" y="3041299"/>
                  </a:moveTo>
                  <a:lnTo>
                    <a:pt x="282905" y="3041299"/>
                  </a:lnTo>
                  <a:lnTo>
                    <a:pt x="282513" y="3029202"/>
                  </a:lnTo>
                  <a:lnTo>
                    <a:pt x="282494" y="3028599"/>
                  </a:lnTo>
                  <a:lnTo>
                    <a:pt x="290444" y="3028599"/>
                  </a:lnTo>
                  <a:lnTo>
                    <a:pt x="291746" y="3041299"/>
                  </a:lnTo>
                  <a:close/>
                </a:path>
                <a:path w="1065529" h="3698875">
                  <a:moveTo>
                    <a:pt x="316966" y="3041299"/>
                  </a:moveTo>
                  <a:lnTo>
                    <a:pt x="305864" y="3041299"/>
                  </a:lnTo>
                  <a:lnTo>
                    <a:pt x="314636" y="3028599"/>
                  </a:lnTo>
                  <a:lnTo>
                    <a:pt x="316007" y="3028599"/>
                  </a:lnTo>
                  <a:lnTo>
                    <a:pt x="316966" y="3041299"/>
                  </a:lnTo>
                  <a:close/>
                </a:path>
                <a:path w="1065529" h="3698875">
                  <a:moveTo>
                    <a:pt x="340268" y="3041299"/>
                  </a:moveTo>
                  <a:lnTo>
                    <a:pt x="335745" y="3041299"/>
                  </a:lnTo>
                  <a:lnTo>
                    <a:pt x="333656" y="3029202"/>
                  </a:lnTo>
                  <a:lnTo>
                    <a:pt x="333552" y="3028599"/>
                  </a:lnTo>
                  <a:lnTo>
                    <a:pt x="343969" y="3028599"/>
                  </a:lnTo>
                  <a:lnTo>
                    <a:pt x="340268" y="3041299"/>
                  </a:lnTo>
                  <a:close/>
                </a:path>
                <a:path w="1065529" h="3698875">
                  <a:moveTo>
                    <a:pt x="733924" y="3041299"/>
                  </a:moveTo>
                  <a:lnTo>
                    <a:pt x="730291" y="3028599"/>
                  </a:lnTo>
                  <a:lnTo>
                    <a:pt x="738721" y="3028599"/>
                  </a:lnTo>
                  <a:lnTo>
                    <a:pt x="733924" y="3041299"/>
                  </a:lnTo>
                  <a:close/>
                </a:path>
                <a:path w="1065529" h="3698875">
                  <a:moveTo>
                    <a:pt x="793685" y="3041299"/>
                  </a:moveTo>
                  <a:lnTo>
                    <a:pt x="784844" y="3041299"/>
                  </a:lnTo>
                  <a:lnTo>
                    <a:pt x="792177" y="3028599"/>
                  </a:lnTo>
                  <a:lnTo>
                    <a:pt x="793685" y="3041299"/>
                  </a:lnTo>
                  <a:close/>
                </a:path>
                <a:path w="1065529" h="3698875">
                  <a:moveTo>
                    <a:pt x="821372" y="3041299"/>
                  </a:moveTo>
                  <a:lnTo>
                    <a:pt x="814587" y="3028599"/>
                  </a:lnTo>
                  <a:lnTo>
                    <a:pt x="824387" y="3028599"/>
                  </a:lnTo>
                  <a:lnTo>
                    <a:pt x="821372" y="3041299"/>
                  </a:lnTo>
                  <a:close/>
                </a:path>
                <a:path w="1065529" h="3698875">
                  <a:moveTo>
                    <a:pt x="850704" y="3041299"/>
                  </a:moveTo>
                  <a:lnTo>
                    <a:pt x="840698" y="3041299"/>
                  </a:lnTo>
                  <a:lnTo>
                    <a:pt x="837203" y="3028599"/>
                  </a:lnTo>
                  <a:lnTo>
                    <a:pt x="848923" y="3028599"/>
                  </a:lnTo>
                  <a:lnTo>
                    <a:pt x="850704" y="3041299"/>
                  </a:lnTo>
                  <a:close/>
                </a:path>
                <a:path w="1065529" h="3698875">
                  <a:moveTo>
                    <a:pt x="154063" y="3053999"/>
                  </a:moveTo>
                  <a:lnTo>
                    <a:pt x="149745" y="3053999"/>
                  </a:lnTo>
                  <a:lnTo>
                    <a:pt x="152760" y="3041299"/>
                  </a:lnTo>
                  <a:lnTo>
                    <a:pt x="154405" y="3041299"/>
                  </a:lnTo>
                  <a:lnTo>
                    <a:pt x="154063" y="3053999"/>
                  </a:lnTo>
                  <a:close/>
                </a:path>
                <a:path w="1065529" h="3698875">
                  <a:moveTo>
                    <a:pt x="173567" y="3053999"/>
                  </a:moveTo>
                  <a:lnTo>
                    <a:pt x="168020" y="3053999"/>
                  </a:lnTo>
                  <a:lnTo>
                    <a:pt x="168729" y="3041299"/>
                  </a:lnTo>
                  <a:lnTo>
                    <a:pt x="173321" y="3041299"/>
                  </a:lnTo>
                  <a:lnTo>
                    <a:pt x="173567" y="3053999"/>
                  </a:lnTo>
                  <a:close/>
                </a:path>
                <a:path w="1065529" h="3698875">
                  <a:moveTo>
                    <a:pt x="214098" y="3053999"/>
                  </a:moveTo>
                  <a:lnTo>
                    <a:pt x="206765" y="3053999"/>
                  </a:lnTo>
                  <a:lnTo>
                    <a:pt x="210808" y="3041299"/>
                  </a:lnTo>
                  <a:lnTo>
                    <a:pt x="214098" y="3053999"/>
                  </a:lnTo>
                  <a:close/>
                </a:path>
                <a:path w="1065529" h="3698875">
                  <a:moveTo>
                    <a:pt x="226982" y="3053999"/>
                  </a:moveTo>
                  <a:lnTo>
                    <a:pt x="216154" y="3053999"/>
                  </a:lnTo>
                  <a:lnTo>
                    <a:pt x="214235" y="3041299"/>
                  </a:lnTo>
                  <a:lnTo>
                    <a:pt x="228284" y="3041299"/>
                  </a:lnTo>
                  <a:lnTo>
                    <a:pt x="226982" y="3053999"/>
                  </a:lnTo>
                  <a:close/>
                </a:path>
                <a:path w="1065529" h="3698875">
                  <a:moveTo>
                    <a:pt x="237056" y="3053999"/>
                  </a:moveTo>
                  <a:lnTo>
                    <a:pt x="233835" y="3041299"/>
                  </a:lnTo>
                  <a:lnTo>
                    <a:pt x="240620" y="3041299"/>
                  </a:lnTo>
                  <a:lnTo>
                    <a:pt x="237056" y="3053999"/>
                  </a:lnTo>
                  <a:close/>
                </a:path>
                <a:path w="1065529" h="3698875">
                  <a:moveTo>
                    <a:pt x="254738" y="3053999"/>
                  </a:moveTo>
                  <a:lnTo>
                    <a:pt x="246925" y="3053999"/>
                  </a:lnTo>
                  <a:lnTo>
                    <a:pt x="248913" y="3041299"/>
                  </a:lnTo>
                  <a:lnTo>
                    <a:pt x="254738" y="3053999"/>
                  </a:lnTo>
                  <a:close/>
                </a:path>
                <a:path w="1065529" h="3698875">
                  <a:moveTo>
                    <a:pt x="275915" y="3053999"/>
                  </a:moveTo>
                  <a:lnTo>
                    <a:pt x="265841" y="3053999"/>
                  </a:lnTo>
                  <a:lnTo>
                    <a:pt x="268171" y="3041299"/>
                  </a:lnTo>
                  <a:lnTo>
                    <a:pt x="273585" y="3041299"/>
                  </a:lnTo>
                  <a:lnTo>
                    <a:pt x="275915" y="3053999"/>
                  </a:lnTo>
                  <a:close/>
                </a:path>
                <a:path w="1065529" h="3698875">
                  <a:moveTo>
                    <a:pt x="300861" y="3053999"/>
                  </a:moveTo>
                  <a:lnTo>
                    <a:pt x="292637" y="3053999"/>
                  </a:lnTo>
                  <a:lnTo>
                    <a:pt x="290992" y="3041299"/>
                  </a:lnTo>
                  <a:lnTo>
                    <a:pt x="298531" y="3041299"/>
                  </a:lnTo>
                  <a:lnTo>
                    <a:pt x="300861" y="3053999"/>
                  </a:lnTo>
                  <a:close/>
                </a:path>
                <a:path w="1065529" h="3698875">
                  <a:moveTo>
                    <a:pt x="739680" y="3053999"/>
                  </a:moveTo>
                  <a:lnTo>
                    <a:pt x="729743" y="3053999"/>
                  </a:lnTo>
                  <a:lnTo>
                    <a:pt x="731457" y="3041299"/>
                  </a:lnTo>
                  <a:lnTo>
                    <a:pt x="734266" y="3041299"/>
                  </a:lnTo>
                  <a:lnTo>
                    <a:pt x="739680" y="3053999"/>
                  </a:lnTo>
                  <a:close/>
                </a:path>
                <a:path w="1065529" h="3698875">
                  <a:moveTo>
                    <a:pt x="842275" y="3053999"/>
                  </a:moveTo>
                  <a:lnTo>
                    <a:pt x="825210" y="3053999"/>
                  </a:lnTo>
                  <a:lnTo>
                    <a:pt x="836038" y="3041299"/>
                  </a:lnTo>
                  <a:lnTo>
                    <a:pt x="839396" y="3041299"/>
                  </a:lnTo>
                  <a:lnTo>
                    <a:pt x="842275" y="3053999"/>
                  </a:lnTo>
                  <a:close/>
                </a:path>
                <a:path w="1065529" h="3698875">
                  <a:moveTo>
                    <a:pt x="860231" y="3053999"/>
                  </a:moveTo>
                  <a:lnTo>
                    <a:pt x="854909" y="3053999"/>
                  </a:lnTo>
                  <a:lnTo>
                    <a:pt x="855947" y="3041299"/>
                  </a:lnTo>
                  <a:lnTo>
                    <a:pt x="860642" y="3041299"/>
                  </a:lnTo>
                  <a:lnTo>
                    <a:pt x="860231" y="3053999"/>
                  </a:lnTo>
                  <a:close/>
                </a:path>
                <a:path w="1065529" h="3698875">
                  <a:moveTo>
                    <a:pt x="867632" y="3053999"/>
                  </a:moveTo>
                  <a:lnTo>
                    <a:pt x="860642" y="3041299"/>
                  </a:lnTo>
                  <a:lnTo>
                    <a:pt x="865645" y="3041299"/>
                  </a:lnTo>
                  <a:lnTo>
                    <a:pt x="867632" y="3053999"/>
                  </a:lnTo>
                  <a:close/>
                </a:path>
                <a:path w="1065529" h="3698875">
                  <a:moveTo>
                    <a:pt x="181819" y="3066699"/>
                  </a:moveTo>
                  <a:lnTo>
                    <a:pt x="174554" y="3053999"/>
                  </a:lnTo>
                  <a:lnTo>
                    <a:pt x="183326" y="3053999"/>
                  </a:lnTo>
                  <a:lnTo>
                    <a:pt x="181819" y="3066699"/>
                  </a:lnTo>
                  <a:close/>
                </a:path>
                <a:path w="1065529" h="3698875">
                  <a:moveTo>
                    <a:pt x="199346" y="3066699"/>
                  </a:moveTo>
                  <a:lnTo>
                    <a:pt x="194894" y="3066699"/>
                  </a:lnTo>
                  <a:lnTo>
                    <a:pt x="195388" y="3053999"/>
                  </a:lnTo>
                  <a:lnTo>
                    <a:pt x="201923" y="3053999"/>
                  </a:lnTo>
                  <a:lnTo>
                    <a:pt x="199346" y="3066699"/>
                  </a:lnTo>
                  <a:close/>
                </a:path>
                <a:path w="1065529" h="3698875">
                  <a:moveTo>
                    <a:pt x="224035" y="3066699"/>
                  </a:moveTo>
                  <a:lnTo>
                    <a:pt x="220089" y="3066699"/>
                  </a:lnTo>
                  <a:lnTo>
                    <a:pt x="219966" y="3053999"/>
                  </a:lnTo>
                  <a:lnTo>
                    <a:pt x="225543" y="3053999"/>
                  </a:lnTo>
                  <a:lnTo>
                    <a:pt x="226007" y="3060609"/>
                  </a:lnTo>
                  <a:lnTo>
                    <a:pt x="224035" y="3066699"/>
                  </a:lnTo>
                  <a:close/>
                </a:path>
                <a:path w="1065529" h="3698875">
                  <a:moveTo>
                    <a:pt x="229038" y="3066699"/>
                  </a:moveTo>
                  <a:lnTo>
                    <a:pt x="226434" y="3066699"/>
                  </a:lnTo>
                  <a:lnTo>
                    <a:pt x="226007" y="3060609"/>
                  </a:lnTo>
                  <a:lnTo>
                    <a:pt x="228147" y="3053999"/>
                  </a:lnTo>
                  <a:lnTo>
                    <a:pt x="229990" y="3064671"/>
                  </a:lnTo>
                  <a:lnTo>
                    <a:pt x="229038" y="3066699"/>
                  </a:lnTo>
                  <a:close/>
                </a:path>
                <a:path w="1065529" h="3698875">
                  <a:moveTo>
                    <a:pt x="239866" y="3066699"/>
                  </a:moveTo>
                  <a:lnTo>
                    <a:pt x="230340" y="3066699"/>
                  </a:lnTo>
                  <a:lnTo>
                    <a:pt x="229990" y="3064671"/>
                  </a:lnTo>
                  <a:lnTo>
                    <a:pt x="235001" y="3053999"/>
                  </a:lnTo>
                  <a:lnTo>
                    <a:pt x="239250" y="3053999"/>
                  </a:lnTo>
                  <a:lnTo>
                    <a:pt x="239768" y="3064671"/>
                  </a:lnTo>
                  <a:lnTo>
                    <a:pt x="239866" y="3066699"/>
                  </a:lnTo>
                  <a:close/>
                </a:path>
                <a:path w="1065529" h="3698875">
                  <a:moveTo>
                    <a:pt x="255286" y="3066699"/>
                  </a:moveTo>
                  <a:lnTo>
                    <a:pt x="249050" y="3053999"/>
                  </a:lnTo>
                  <a:lnTo>
                    <a:pt x="256794" y="3053999"/>
                  </a:lnTo>
                  <a:lnTo>
                    <a:pt x="255286" y="3066699"/>
                  </a:lnTo>
                  <a:close/>
                </a:path>
                <a:path w="1065529" h="3698875">
                  <a:moveTo>
                    <a:pt x="324162" y="3066699"/>
                  </a:moveTo>
                  <a:lnTo>
                    <a:pt x="314225" y="3066699"/>
                  </a:lnTo>
                  <a:lnTo>
                    <a:pt x="319845" y="3053999"/>
                  </a:lnTo>
                  <a:lnTo>
                    <a:pt x="324162" y="3066699"/>
                  </a:lnTo>
                  <a:close/>
                </a:path>
                <a:path w="1065529" h="3698875">
                  <a:moveTo>
                    <a:pt x="795878" y="3066699"/>
                  </a:moveTo>
                  <a:lnTo>
                    <a:pt x="785598" y="3066699"/>
                  </a:lnTo>
                  <a:lnTo>
                    <a:pt x="791629" y="3053999"/>
                  </a:lnTo>
                  <a:lnTo>
                    <a:pt x="795878" y="3066699"/>
                  </a:lnTo>
                  <a:close/>
                </a:path>
                <a:path w="1065529" h="3698875">
                  <a:moveTo>
                    <a:pt x="812205" y="3066699"/>
                  </a:moveTo>
                  <a:lnTo>
                    <a:pt x="807665" y="3066699"/>
                  </a:lnTo>
                  <a:lnTo>
                    <a:pt x="803893" y="3053999"/>
                  </a:lnTo>
                  <a:lnTo>
                    <a:pt x="808428" y="3053999"/>
                  </a:lnTo>
                  <a:lnTo>
                    <a:pt x="812205" y="3066699"/>
                  </a:lnTo>
                  <a:close/>
                </a:path>
                <a:path w="1065529" h="3698875">
                  <a:moveTo>
                    <a:pt x="816918" y="3066699"/>
                  </a:moveTo>
                  <a:lnTo>
                    <a:pt x="816819" y="3060609"/>
                  </a:lnTo>
                  <a:lnTo>
                    <a:pt x="816712" y="3053999"/>
                  </a:lnTo>
                  <a:lnTo>
                    <a:pt x="824182" y="3053999"/>
                  </a:lnTo>
                  <a:lnTo>
                    <a:pt x="816918" y="3066699"/>
                  </a:lnTo>
                  <a:close/>
                </a:path>
                <a:path w="1065529" h="3698875">
                  <a:moveTo>
                    <a:pt x="840767" y="3066699"/>
                  </a:moveTo>
                  <a:lnTo>
                    <a:pt x="836518" y="3066699"/>
                  </a:lnTo>
                  <a:lnTo>
                    <a:pt x="832338" y="3053999"/>
                  </a:lnTo>
                  <a:lnTo>
                    <a:pt x="842549" y="3053999"/>
                  </a:lnTo>
                  <a:lnTo>
                    <a:pt x="840767" y="3066699"/>
                  </a:lnTo>
                  <a:close/>
                </a:path>
                <a:path w="1065529" h="3698875">
                  <a:moveTo>
                    <a:pt x="864206" y="3066699"/>
                  </a:moveTo>
                  <a:lnTo>
                    <a:pt x="858929" y="3066699"/>
                  </a:lnTo>
                  <a:lnTo>
                    <a:pt x="861053" y="3053999"/>
                  </a:lnTo>
                  <a:lnTo>
                    <a:pt x="866810" y="3053999"/>
                  </a:lnTo>
                  <a:lnTo>
                    <a:pt x="864206" y="3066699"/>
                  </a:lnTo>
                  <a:close/>
                </a:path>
                <a:path w="1065529" h="3698875">
                  <a:moveTo>
                    <a:pt x="226434" y="3066699"/>
                  </a:moveTo>
                  <a:lnTo>
                    <a:pt x="224035" y="3066699"/>
                  </a:lnTo>
                  <a:lnTo>
                    <a:pt x="226007" y="3060609"/>
                  </a:lnTo>
                  <a:lnTo>
                    <a:pt x="226434" y="3066699"/>
                  </a:lnTo>
                  <a:close/>
                </a:path>
                <a:path w="1065529" h="3698875">
                  <a:moveTo>
                    <a:pt x="230340" y="3066699"/>
                  </a:moveTo>
                  <a:lnTo>
                    <a:pt x="229038" y="3066699"/>
                  </a:lnTo>
                  <a:lnTo>
                    <a:pt x="229990" y="3064671"/>
                  </a:lnTo>
                  <a:lnTo>
                    <a:pt x="230340" y="3066699"/>
                  </a:lnTo>
                  <a:close/>
                </a:path>
                <a:path w="1065529" h="3698875">
                  <a:moveTo>
                    <a:pt x="173115" y="3079399"/>
                  </a:moveTo>
                  <a:lnTo>
                    <a:pt x="165302" y="3079399"/>
                  </a:lnTo>
                  <a:lnTo>
                    <a:pt x="168386" y="3066699"/>
                  </a:lnTo>
                  <a:lnTo>
                    <a:pt x="175308" y="3066699"/>
                  </a:lnTo>
                  <a:lnTo>
                    <a:pt x="173115" y="3079399"/>
                  </a:lnTo>
                  <a:close/>
                </a:path>
                <a:path w="1065529" h="3698875">
                  <a:moveTo>
                    <a:pt x="194221" y="3079399"/>
                  </a:moveTo>
                  <a:lnTo>
                    <a:pt x="187301" y="3079399"/>
                  </a:lnTo>
                  <a:lnTo>
                    <a:pt x="185202" y="3066699"/>
                  </a:lnTo>
                  <a:lnTo>
                    <a:pt x="191756" y="3066699"/>
                  </a:lnTo>
                  <a:lnTo>
                    <a:pt x="194221" y="3079399"/>
                  </a:lnTo>
                  <a:close/>
                </a:path>
                <a:path w="1065529" h="3698875">
                  <a:moveTo>
                    <a:pt x="210191" y="3079399"/>
                  </a:moveTo>
                  <a:lnTo>
                    <a:pt x="203475" y="3079399"/>
                  </a:lnTo>
                  <a:lnTo>
                    <a:pt x="204366" y="3066699"/>
                  </a:lnTo>
                  <a:lnTo>
                    <a:pt x="211562" y="3066699"/>
                  </a:lnTo>
                  <a:lnTo>
                    <a:pt x="210191" y="3079399"/>
                  </a:lnTo>
                  <a:close/>
                </a:path>
                <a:path w="1065529" h="3698875">
                  <a:moveTo>
                    <a:pt x="224309" y="3079399"/>
                  </a:moveTo>
                  <a:lnTo>
                    <a:pt x="215331" y="3079399"/>
                  </a:lnTo>
                  <a:lnTo>
                    <a:pt x="217662" y="3066699"/>
                  </a:lnTo>
                  <a:lnTo>
                    <a:pt x="224309" y="3079399"/>
                  </a:lnTo>
                  <a:close/>
                </a:path>
                <a:path w="1065529" h="3698875">
                  <a:moveTo>
                    <a:pt x="235891" y="3079399"/>
                  </a:moveTo>
                  <a:lnTo>
                    <a:pt x="231916" y="3079399"/>
                  </a:lnTo>
                  <a:lnTo>
                    <a:pt x="228079" y="3066699"/>
                  </a:lnTo>
                  <a:lnTo>
                    <a:pt x="237879" y="3066699"/>
                  </a:lnTo>
                  <a:lnTo>
                    <a:pt x="235891" y="3079399"/>
                  </a:lnTo>
                  <a:close/>
                </a:path>
                <a:path w="1065529" h="3698875">
                  <a:moveTo>
                    <a:pt x="260495" y="3079399"/>
                  </a:moveTo>
                  <a:lnTo>
                    <a:pt x="252340" y="3079399"/>
                  </a:lnTo>
                  <a:lnTo>
                    <a:pt x="252065" y="3066699"/>
                  </a:lnTo>
                  <a:lnTo>
                    <a:pt x="260221" y="3066699"/>
                  </a:lnTo>
                  <a:lnTo>
                    <a:pt x="260383" y="3074208"/>
                  </a:lnTo>
                  <a:lnTo>
                    <a:pt x="260495" y="3079399"/>
                  </a:lnTo>
                  <a:close/>
                </a:path>
                <a:path w="1065529" h="3698875">
                  <a:moveTo>
                    <a:pt x="277971" y="3079399"/>
                  </a:moveTo>
                  <a:lnTo>
                    <a:pt x="272626" y="3079399"/>
                  </a:lnTo>
                  <a:lnTo>
                    <a:pt x="272699" y="3066699"/>
                  </a:lnTo>
                  <a:lnTo>
                    <a:pt x="275161" y="3066699"/>
                  </a:lnTo>
                  <a:lnTo>
                    <a:pt x="278240" y="3074208"/>
                  </a:lnTo>
                  <a:lnTo>
                    <a:pt x="277971" y="3079399"/>
                  </a:lnTo>
                  <a:close/>
                </a:path>
                <a:path w="1065529" h="3698875">
                  <a:moveTo>
                    <a:pt x="278240" y="3074208"/>
                  </a:moveTo>
                  <a:lnTo>
                    <a:pt x="275161" y="3066699"/>
                  </a:lnTo>
                  <a:lnTo>
                    <a:pt x="278630" y="3066699"/>
                  </a:lnTo>
                  <a:lnTo>
                    <a:pt x="278240" y="3074208"/>
                  </a:lnTo>
                  <a:close/>
                </a:path>
                <a:path w="1065529" h="3698875">
                  <a:moveTo>
                    <a:pt x="280369" y="3079399"/>
                  </a:moveTo>
                  <a:lnTo>
                    <a:pt x="278240" y="3074208"/>
                  </a:lnTo>
                  <a:lnTo>
                    <a:pt x="278630" y="3066699"/>
                  </a:lnTo>
                  <a:lnTo>
                    <a:pt x="284893" y="3066699"/>
                  </a:lnTo>
                  <a:lnTo>
                    <a:pt x="280369" y="3079399"/>
                  </a:lnTo>
                  <a:close/>
                </a:path>
                <a:path w="1065529" h="3698875">
                  <a:moveTo>
                    <a:pt x="317789" y="3079399"/>
                  </a:moveTo>
                  <a:lnTo>
                    <a:pt x="306001" y="3079399"/>
                  </a:lnTo>
                  <a:lnTo>
                    <a:pt x="310387" y="3066699"/>
                  </a:lnTo>
                  <a:lnTo>
                    <a:pt x="315596" y="3066699"/>
                  </a:lnTo>
                  <a:lnTo>
                    <a:pt x="317789" y="3079399"/>
                  </a:lnTo>
                  <a:close/>
                </a:path>
                <a:path w="1065529" h="3698875">
                  <a:moveTo>
                    <a:pt x="769355" y="3079399"/>
                  </a:moveTo>
                  <a:lnTo>
                    <a:pt x="758733" y="3079399"/>
                  </a:lnTo>
                  <a:lnTo>
                    <a:pt x="759144" y="3066699"/>
                  </a:lnTo>
                  <a:lnTo>
                    <a:pt x="769561" y="3066699"/>
                  </a:lnTo>
                  <a:lnTo>
                    <a:pt x="769439" y="3074208"/>
                  </a:lnTo>
                  <a:lnTo>
                    <a:pt x="769355" y="3079399"/>
                  </a:lnTo>
                  <a:close/>
                </a:path>
                <a:path w="1065529" h="3698875">
                  <a:moveTo>
                    <a:pt x="820687" y="3079399"/>
                  </a:moveTo>
                  <a:lnTo>
                    <a:pt x="811572" y="3079399"/>
                  </a:lnTo>
                  <a:lnTo>
                    <a:pt x="813765" y="3066699"/>
                  </a:lnTo>
                  <a:lnTo>
                    <a:pt x="821098" y="3066699"/>
                  </a:lnTo>
                  <a:lnTo>
                    <a:pt x="820687" y="3079399"/>
                  </a:lnTo>
                  <a:close/>
                </a:path>
                <a:path w="1065529" h="3698875">
                  <a:moveTo>
                    <a:pt x="831447" y="3079399"/>
                  </a:moveTo>
                  <a:lnTo>
                    <a:pt x="824045" y="3079399"/>
                  </a:lnTo>
                  <a:lnTo>
                    <a:pt x="830624" y="3066699"/>
                  </a:lnTo>
                  <a:lnTo>
                    <a:pt x="831447" y="3079399"/>
                  </a:lnTo>
                  <a:close/>
                </a:path>
                <a:path w="1065529" h="3698875">
                  <a:moveTo>
                    <a:pt x="864411" y="3079399"/>
                  </a:moveTo>
                  <a:lnTo>
                    <a:pt x="859477" y="3079399"/>
                  </a:lnTo>
                  <a:lnTo>
                    <a:pt x="858586" y="3066699"/>
                  </a:lnTo>
                  <a:lnTo>
                    <a:pt x="865645" y="3066699"/>
                  </a:lnTo>
                  <a:lnTo>
                    <a:pt x="864411" y="3079399"/>
                  </a:lnTo>
                  <a:close/>
                </a:path>
                <a:path w="1065529" h="3698875">
                  <a:moveTo>
                    <a:pt x="159408" y="3092099"/>
                  </a:moveTo>
                  <a:lnTo>
                    <a:pt x="154611" y="3092099"/>
                  </a:lnTo>
                  <a:lnTo>
                    <a:pt x="151047" y="3079399"/>
                  </a:lnTo>
                  <a:lnTo>
                    <a:pt x="160573" y="3079399"/>
                  </a:lnTo>
                  <a:lnTo>
                    <a:pt x="159482" y="3091289"/>
                  </a:lnTo>
                  <a:lnTo>
                    <a:pt x="159408" y="3092099"/>
                  </a:lnTo>
                  <a:close/>
                </a:path>
                <a:path w="1065529" h="3698875">
                  <a:moveTo>
                    <a:pt x="187918" y="3092099"/>
                  </a:moveTo>
                  <a:lnTo>
                    <a:pt x="176267" y="3092099"/>
                  </a:lnTo>
                  <a:lnTo>
                    <a:pt x="178324" y="3079399"/>
                  </a:lnTo>
                  <a:lnTo>
                    <a:pt x="192167" y="3079399"/>
                  </a:lnTo>
                  <a:lnTo>
                    <a:pt x="187918" y="3092099"/>
                  </a:lnTo>
                  <a:close/>
                </a:path>
                <a:path w="1065529" h="3698875">
                  <a:moveTo>
                    <a:pt x="219238" y="3092099"/>
                  </a:moveTo>
                  <a:lnTo>
                    <a:pt x="209780" y="3092099"/>
                  </a:lnTo>
                  <a:lnTo>
                    <a:pt x="209301" y="3079399"/>
                  </a:lnTo>
                  <a:lnTo>
                    <a:pt x="216496" y="3079399"/>
                  </a:lnTo>
                  <a:lnTo>
                    <a:pt x="219238" y="3092099"/>
                  </a:lnTo>
                  <a:close/>
                </a:path>
                <a:path w="1065529" h="3698875">
                  <a:moveTo>
                    <a:pt x="238153" y="3092099"/>
                  </a:moveTo>
                  <a:lnTo>
                    <a:pt x="234110" y="3092099"/>
                  </a:lnTo>
                  <a:lnTo>
                    <a:pt x="230135" y="3079399"/>
                  </a:lnTo>
                  <a:lnTo>
                    <a:pt x="238633" y="3079399"/>
                  </a:lnTo>
                  <a:lnTo>
                    <a:pt x="239271" y="3083093"/>
                  </a:lnTo>
                  <a:lnTo>
                    <a:pt x="238253" y="3091289"/>
                  </a:lnTo>
                  <a:lnTo>
                    <a:pt x="238153" y="3092099"/>
                  </a:lnTo>
                  <a:close/>
                </a:path>
                <a:path w="1065529" h="3698875">
                  <a:moveTo>
                    <a:pt x="239271" y="3083093"/>
                  </a:moveTo>
                  <a:lnTo>
                    <a:pt x="238633" y="3079399"/>
                  </a:lnTo>
                  <a:lnTo>
                    <a:pt x="239729" y="3079399"/>
                  </a:lnTo>
                  <a:lnTo>
                    <a:pt x="239271" y="3083093"/>
                  </a:lnTo>
                  <a:close/>
                </a:path>
                <a:path w="1065529" h="3698875">
                  <a:moveTo>
                    <a:pt x="248570" y="3092099"/>
                  </a:moveTo>
                  <a:lnTo>
                    <a:pt x="240826" y="3092099"/>
                  </a:lnTo>
                  <a:lnTo>
                    <a:pt x="239271" y="3083093"/>
                  </a:lnTo>
                  <a:lnTo>
                    <a:pt x="239729" y="3079399"/>
                  </a:lnTo>
                  <a:lnTo>
                    <a:pt x="246446" y="3079399"/>
                  </a:lnTo>
                  <a:lnTo>
                    <a:pt x="248570" y="3092099"/>
                  </a:lnTo>
                  <a:close/>
                </a:path>
                <a:path w="1065529" h="3698875">
                  <a:moveTo>
                    <a:pt x="269404" y="3092099"/>
                  </a:moveTo>
                  <a:lnTo>
                    <a:pt x="263099" y="3092099"/>
                  </a:lnTo>
                  <a:lnTo>
                    <a:pt x="261591" y="3079399"/>
                  </a:lnTo>
                  <a:lnTo>
                    <a:pt x="268445" y="3079399"/>
                  </a:lnTo>
                  <a:lnTo>
                    <a:pt x="269343" y="3091289"/>
                  </a:lnTo>
                  <a:lnTo>
                    <a:pt x="269404" y="3092099"/>
                  </a:lnTo>
                  <a:close/>
                </a:path>
                <a:path w="1065529" h="3698875">
                  <a:moveTo>
                    <a:pt x="786763" y="3092099"/>
                  </a:moveTo>
                  <a:lnTo>
                    <a:pt x="783610" y="3079399"/>
                  </a:lnTo>
                  <a:lnTo>
                    <a:pt x="789641" y="3079399"/>
                  </a:lnTo>
                  <a:lnTo>
                    <a:pt x="786763" y="3092099"/>
                  </a:lnTo>
                  <a:close/>
                </a:path>
                <a:path w="1065529" h="3698875">
                  <a:moveTo>
                    <a:pt x="812531" y="3092099"/>
                  </a:moveTo>
                  <a:lnTo>
                    <a:pt x="805952" y="3092099"/>
                  </a:lnTo>
                  <a:lnTo>
                    <a:pt x="807665" y="3079399"/>
                  </a:lnTo>
                  <a:lnTo>
                    <a:pt x="810429" y="3085496"/>
                  </a:lnTo>
                  <a:lnTo>
                    <a:pt x="812531" y="3092099"/>
                  </a:lnTo>
                  <a:close/>
                </a:path>
                <a:path w="1065529" h="3698875">
                  <a:moveTo>
                    <a:pt x="817466" y="3092099"/>
                  </a:moveTo>
                  <a:lnTo>
                    <a:pt x="813422" y="3092099"/>
                  </a:lnTo>
                  <a:lnTo>
                    <a:pt x="810429" y="3085496"/>
                  </a:lnTo>
                  <a:lnTo>
                    <a:pt x="808488" y="3079399"/>
                  </a:lnTo>
                  <a:lnTo>
                    <a:pt x="818220" y="3079399"/>
                  </a:lnTo>
                  <a:lnTo>
                    <a:pt x="817514" y="3091289"/>
                  </a:lnTo>
                  <a:lnTo>
                    <a:pt x="817466" y="3092099"/>
                  </a:lnTo>
                  <a:close/>
                </a:path>
                <a:path w="1065529" h="3698875">
                  <a:moveTo>
                    <a:pt x="841738" y="3091289"/>
                  </a:moveTo>
                  <a:lnTo>
                    <a:pt x="835863" y="3079399"/>
                  </a:lnTo>
                  <a:lnTo>
                    <a:pt x="843920" y="3079399"/>
                  </a:lnTo>
                  <a:lnTo>
                    <a:pt x="841738" y="3091289"/>
                  </a:lnTo>
                  <a:close/>
                </a:path>
                <a:path w="1065529" h="3698875">
                  <a:moveTo>
                    <a:pt x="846524" y="3092099"/>
                  </a:moveTo>
                  <a:lnTo>
                    <a:pt x="842138" y="3092099"/>
                  </a:lnTo>
                  <a:lnTo>
                    <a:pt x="841738" y="3091289"/>
                  </a:lnTo>
                  <a:lnTo>
                    <a:pt x="843920" y="3079399"/>
                  </a:lnTo>
                  <a:lnTo>
                    <a:pt x="846524" y="3092099"/>
                  </a:lnTo>
                  <a:close/>
                </a:path>
                <a:path w="1065529" h="3698875">
                  <a:moveTo>
                    <a:pt x="848259" y="3092099"/>
                  </a:moveTo>
                  <a:lnTo>
                    <a:pt x="846524" y="3092099"/>
                  </a:lnTo>
                  <a:lnTo>
                    <a:pt x="843920" y="3079399"/>
                  </a:lnTo>
                  <a:lnTo>
                    <a:pt x="850088" y="3079399"/>
                  </a:lnTo>
                  <a:lnTo>
                    <a:pt x="848375" y="3091289"/>
                  </a:lnTo>
                  <a:lnTo>
                    <a:pt x="848259" y="3092099"/>
                  </a:lnTo>
                  <a:close/>
                </a:path>
                <a:path w="1065529" h="3698875">
                  <a:moveTo>
                    <a:pt x="859340" y="3092099"/>
                  </a:moveTo>
                  <a:lnTo>
                    <a:pt x="852898" y="3092099"/>
                  </a:lnTo>
                  <a:lnTo>
                    <a:pt x="855776" y="3079399"/>
                  </a:lnTo>
                  <a:lnTo>
                    <a:pt x="863383" y="3079399"/>
                  </a:lnTo>
                  <a:lnTo>
                    <a:pt x="859340" y="3092099"/>
                  </a:lnTo>
                  <a:close/>
                </a:path>
                <a:path w="1065529" h="3698875">
                  <a:moveTo>
                    <a:pt x="813422" y="3092099"/>
                  </a:moveTo>
                  <a:lnTo>
                    <a:pt x="812531" y="3092099"/>
                  </a:lnTo>
                  <a:lnTo>
                    <a:pt x="810429" y="3085496"/>
                  </a:lnTo>
                  <a:lnTo>
                    <a:pt x="813422" y="3092099"/>
                  </a:lnTo>
                  <a:close/>
                </a:path>
                <a:path w="1065529" h="3698875">
                  <a:moveTo>
                    <a:pt x="842138" y="3092099"/>
                  </a:moveTo>
                  <a:lnTo>
                    <a:pt x="841589" y="3092099"/>
                  </a:lnTo>
                  <a:lnTo>
                    <a:pt x="841738" y="3091289"/>
                  </a:lnTo>
                  <a:lnTo>
                    <a:pt x="842138" y="3092099"/>
                  </a:lnTo>
                  <a:close/>
                </a:path>
                <a:path w="1065529" h="3698875">
                  <a:moveTo>
                    <a:pt x="140493" y="3104799"/>
                  </a:moveTo>
                  <a:lnTo>
                    <a:pt x="137957" y="3104799"/>
                  </a:lnTo>
                  <a:lnTo>
                    <a:pt x="138300" y="3092099"/>
                  </a:lnTo>
                  <a:lnTo>
                    <a:pt x="140150" y="3092099"/>
                  </a:lnTo>
                  <a:lnTo>
                    <a:pt x="140472" y="3104017"/>
                  </a:lnTo>
                  <a:lnTo>
                    <a:pt x="140493" y="3104799"/>
                  </a:lnTo>
                  <a:close/>
                </a:path>
                <a:path w="1065529" h="3698875">
                  <a:moveTo>
                    <a:pt x="148031" y="3104799"/>
                  </a:moveTo>
                  <a:lnTo>
                    <a:pt x="144742" y="3104799"/>
                  </a:lnTo>
                  <a:lnTo>
                    <a:pt x="144399" y="3092099"/>
                  </a:lnTo>
                  <a:lnTo>
                    <a:pt x="150468" y="3092099"/>
                  </a:lnTo>
                  <a:lnTo>
                    <a:pt x="148031" y="3104799"/>
                  </a:lnTo>
                  <a:close/>
                </a:path>
                <a:path w="1065529" h="3698875">
                  <a:moveTo>
                    <a:pt x="171749" y="3104799"/>
                  </a:moveTo>
                  <a:lnTo>
                    <a:pt x="161601" y="3104799"/>
                  </a:lnTo>
                  <a:lnTo>
                    <a:pt x="163579" y="3092099"/>
                  </a:lnTo>
                  <a:lnTo>
                    <a:pt x="168120" y="3092099"/>
                  </a:lnTo>
                  <a:lnTo>
                    <a:pt x="171749" y="3104799"/>
                  </a:lnTo>
                  <a:close/>
                </a:path>
                <a:path w="1065529" h="3698875">
                  <a:moveTo>
                    <a:pt x="198130" y="3104799"/>
                  </a:moveTo>
                  <a:lnTo>
                    <a:pt x="191550" y="3104799"/>
                  </a:lnTo>
                  <a:lnTo>
                    <a:pt x="190659" y="3092099"/>
                  </a:lnTo>
                  <a:lnTo>
                    <a:pt x="193058" y="3092099"/>
                  </a:lnTo>
                  <a:lnTo>
                    <a:pt x="198075" y="3104017"/>
                  </a:lnTo>
                  <a:lnTo>
                    <a:pt x="198130" y="3104799"/>
                  </a:lnTo>
                  <a:close/>
                </a:path>
                <a:path w="1065529" h="3698875">
                  <a:moveTo>
                    <a:pt x="198075" y="3104017"/>
                  </a:moveTo>
                  <a:lnTo>
                    <a:pt x="193058" y="3092099"/>
                  </a:lnTo>
                  <a:lnTo>
                    <a:pt x="197239" y="3092099"/>
                  </a:lnTo>
                  <a:lnTo>
                    <a:pt x="198075" y="3104017"/>
                  </a:lnTo>
                  <a:close/>
                </a:path>
                <a:path w="1065529" h="3698875">
                  <a:moveTo>
                    <a:pt x="198404" y="3104799"/>
                  </a:moveTo>
                  <a:lnTo>
                    <a:pt x="198075" y="3104017"/>
                  </a:lnTo>
                  <a:lnTo>
                    <a:pt x="197239" y="3092099"/>
                  </a:lnTo>
                  <a:lnTo>
                    <a:pt x="198061" y="3092099"/>
                  </a:lnTo>
                  <a:lnTo>
                    <a:pt x="198382" y="3104017"/>
                  </a:lnTo>
                  <a:lnTo>
                    <a:pt x="198404" y="3104799"/>
                  </a:lnTo>
                  <a:close/>
                </a:path>
                <a:path w="1065529" h="3698875">
                  <a:moveTo>
                    <a:pt x="204983" y="3104799"/>
                  </a:moveTo>
                  <a:lnTo>
                    <a:pt x="202242" y="3104799"/>
                  </a:lnTo>
                  <a:lnTo>
                    <a:pt x="200254" y="3092099"/>
                  </a:lnTo>
                  <a:lnTo>
                    <a:pt x="211014" y="3092099"/>
                  </a:lnTo>
                  <a:lnTo>
                    <a:pt x="204983" y="3104799"/>
                  </a:lnTo>
                  <a:close/>
                </a:path>
                <a:path w="1065529" h="3698875">
                  <a:moveTo>
                    <a:pt x="242608" y="3104799"/>
                  </a:moveTo>
                  <a:lnTo>
                    <a:pt x="235069" y="3104799"/>
                  </a:lnTo>
                  <a:lnTo>
                    <a:pt x="231711" y="3092099"/>
                  </a:lnTo>
                  <a:lnTo>
                    <a:pt x="238633" y="3092099"/>
                  </a:lnTo>
                  <a:lnTo>
                    <a:pt x="242608" y="3104799"/>
                  </a:lnTo>
                  <a:close/>
                </a:path>
                <a:path w="1065529" h="3698875">
                  <a:moveTo>
                    <a:pt x="260415" y="3104799"/>
                  </a:moveTo>
                  <a:lnTo>
                    <a:pt x="251791" y="3104799"/>
                  </a:lnTo>
                  <a:lnTo>
                    <a:pt x="250009" y="3092099"/>
                  </a:lnTo>
                  <a:lnTo>
                    <a:pt x="260949" y="3092099"/>
                  </a:lnTo>
                  <a:lnTo>
                    <a:pt x="260448" y="3104017"/>
                  </a:lnTo>
                  <a:lnTo>
                    <a:pt x="260415" y="3104799"/>
                  </a:lnTo>
                  <a:close/>
                </a:path>
                <a:path w="1065529" h="3698875">
                  <a:moveTo>
                    <a:pt x="761063" y="3104799"/>
                  </a:moveTo>
                  <a:lnTo>
                    <a:pt x="752496" y="3092099"/>
                  </a:lnTo>
                  <a:lnTo>
                    <a:pt x="763050" y="3092099"/>
                  </a:lnTo>
                  <a:lnTo>
                    <a:pt x="761185" y="3104017"/>
                  </a:lnTo>
                  <a:lnTo>
                    <a:pt x="761063" y="3104799"/>
                  </a:lnTo>
                  <a:close/>
                </a:path>
                <a:path w="1065529" h="3698875">
                  <a:moveTo>
                    <a:pt x="825073" y="3104799"/>
                  </a:moveTo>
                  <a:lnTo>
                    <a:pt x="816438" y="3104799"/>
                  </a:lnTo>
                  <a:lnTo>
                    <a:pt x="815478" y="3092099"/>
                  </a:lnTo>
                  <a:lnTo>
                    <a:pt x="821989" y="3092099"/>
                  </a:lnTo>
                  <a:lnTo>
                    <a:pt x="825073" y="3104799"/>
                  </a:lnTo>
                  <a:close/>
                </a:path>
                <a:path w="1065529" h="3698875">
                  <a:moveTo>
                    <a:pt x="839328" y="3104799"/>
                  </a:moveTo>
                  <a:lnTo>
                    <a:pt x="836175" y="3104799"/>
                  </a:lnTo>
                  <a:lnTo>
                    <a:pt x="833982" y="3092099"/>
                  </a:lnTo>
                  <a:lnTo>
                    <a:pt x="841246" y="3092099"/>
                  </a:lnTo>
                  <a:lnTo>
                    <a:pt x="842864" y="3097179"/>
                  </a:lnTo>
                  <a:lnTo>
                    <a:pt x="839328" y="3104799"/>
                  </a:lnTo>
                  <a:close/>
                </a:path>
                <a:path w="1065529" h="3698875">
                  <a:moveTo>
                    <a:pt x="842864" y="3097179"/>
                  </a:moveTo>
                  <a:lnTo>
                    <a:pt x="841246" y="3092099"/>
                  </a:lnTo>
                  <a:lnTo>
                    <a:pt x="845222" y="3092099"/>
                  </a:lnTo>
                  <a:lnTo>
                    <a:pt x="842864" y="3097179"/>
                  </a:lnTo>
                  <a:close/>
                </a:path>
                <a:path w="1065529" h="3698875">
                  <a:moveTo>
                    <a:pt x="850088" y="3104799"/>
                  </a:moveTo>
                  <a:lnTo>
                    <a:pt x="845290" y="3104799"/>
                  </a:lnTo>
                  <a:lnTo>
                    <a:pt x="842864" y="3097179"/>
                  </a:lnTo>
                  <a:lnTo>
                    <a:pt x="845222" y="3092099"/>
                  </a:lnTo>
                  <a:lnTo>
                    <a:pt x="857352" y="3092099"/>
                  </a:lnTo>
                  <a:lnTo>
                    <a:pt x="850088" y="3104799"/>
                  </a:lnTo>
                  <a:close/>
                </a:path>
                <a:path w="1065529" h="3698875">
                  <a:moveTo>
                    <a:pt x="150567" y="3117499"/>
                  </a:moveTo>
                  <a:lnTo>
                    <a:pt x="147620" y="3117499"/>
                  </a:lnTo>
                  <a:lnTo>
                    <a:pt x="143508" y="3104799"/>
                  </a:lnTo>
                  <a:lnTo>
                    <a:pt x="154542" y="3104799"/>
                  </a:lnTo>
                  <a:lnTo>
                    <a:pt x="150567" y="3117499"/>
                  </a:lnTo>
                  <a:close/>
                </a:path>
                <a:path w="1065529" h="3698875">
                  <a:moveTo>
                    <a:pt x="188809" y="3117499"/>
                  </a:moveTo>
                  <a:lnTo>
                    <a:pt x="184628" y="3104799"/>
                  </a:lnTo>
                  <a:lnTo>
                    <a:pt x="190454" y="3104799"/>
                  </a:lnTo>
                  <a:lnTo>
                    <a:pt x="188809" y="3117499"/>
                  </a:lnTo>
                  <a:close/>
                </a:path>
                <a:path w="1065529" h="3698875">
                  <a:moveTo>
                    <a:pt x="218621" y="3117499"/>
                  </a:moveTo>
                  <a:lnTo>
                    <a:pt x="210699" y="3117499"/>
                  </a:lnTo>
                  <a:lnTo>
                    <a:pt x="214338" y="3104799"/>
                  </a:lnTo>
                  <a:lnTo>
                    <a:pt x="218490" y="3104799"/>
                  </a:lnTo>
                  <a:lnTo>
                    <a:pt x="218568" y="3112370"/>
                  </a:lnTo>
                  <a:lnTo>
                    <a:pt x="218621" y="3117499"/>
                  </a:lnTo>
                  <a:close/>
                </a:path>
                <a:path w="1065529" h="3698875">
                  <a:moveTo>
                    <a:pt x="256177" y="3117499"/>
                  </a:moveTo>
                  <a:lnTo>
                    <a:pt x="248981" y="3117499"/>
                  </a:lnTo>
                  <a:lnTo>
                    <a:pt x="251380" y="3104799"/>
                  </a:lnTo>
                  <a:lnTo>
                    <a:pt x="256177" y="3117499"/>
                  </a:lnTo>
                  <a:close/>
                </a:path>
                <a:path w="1065529" h="3698875">
                  <a:moveTo>
                    <a:pt x="279753" y="3117499"/>
                  </a:moveTo>
                  <a:lnTo>
                    <a:pt x="270090" y="3117499"/>
                  </a:lnTo>
                  <a:lnTo>
                    <a:pt x="278245" y="3104799"/>
                  </a:lnTo>
                  <a:lnTo>
                    <a:pt x="279753" y="3117499"/>
                  </a:lnTo>
                  <a:close/>
                </a:path>
                <a:path w="1065529" h="3698875">
                  <a:moveTo>
                    <a:pt x="315253" y="3117499"/>
                  </a:moveTo>
                  <a:lnTo>
                    <a:pt x="303123" y="3104799"/>
                  </a:lnTo>
                  <a:lnTo>
                    <a:pt x="313403" y="3104799"/>
                  </a:lnTo>
                  <a:lnTo>
                    <a:pt x="315253" y="3117499"/>
                  </a:lnTo>
                  <a:close/>
                </a:path>
                <a:path w="1065529" h="3698875">
                  <a:moveTo>
                    <a:pt x="725083" y="3117499"/>
                  </a:moveTo>
                  <a:lnTo>
                    <a:pt x="717750" y="3104799"/>
                  </a:lnTo>
                  <a:lnTo>
                    <a:pt x="726385" y="3104799"/>
                  </a:lnTo>
                  <a:lnTo>
                    <a:pt x="725083" y="3117499"/>
                  </a:lnTo>
                  <a:close/>
                </a:path>
                <a:path w="1065529" h="3698875">
                  <a:moveTo>
                    <a:pt x="736871" y="3117499"/>
                  </a:moveTo>
                  <a:lnTo>
                    <a:pt x="727824" y="3117499"/>
                  </a:lnTo>
                  <a:lnTo>
                    <a:pt x="735089" y="3104799"/>
                  </a:lnTo>
                  <a:lnTo>
                    <a:pt x="736871" y="3117499"/>
                  </a:lnTo>
                  <a:close/>
                </a:path>
                <a:path w="1065529" h="3698875">
                  <a:moveTo>
                    <a:pt x="783610" y="3117499"/>
                  </a:moveTo>
                  <a:lnTo>
                    <a:pt x="776963" y="3117499"/>
                  </a:lnTo>
                  <a:lnTo>
                    <a:pt x="775455" y="3104799"/>
                  </a:lnTo>
                  <a:lnTo>
                    <a:pt x="782308" y="3104799"/>
                  </a:lnTo>
                  <a:lnTo>
                    <a:pt x="783610" y="3117499"/>
                  </a:lnTo>
                  <a:close/>
                </a:path>
                <a:path w="1065529" h="3698875">
                  <a:moveTo>
                    <a:pt x="805747" y="3117499"/>
                  </a:moveTo>
                  <a:lnTo>
                    <a:pt x="800127" y="3117499"/>
                  </a:lnTo>
                  <a:lnTo>
                    <a:pt x="801498" y="3104799"/>
                  </a:lnTo>
                  <a:lnTo>
                    <a:pt x="804718" y="3104799"/>
                  </a:lnTo>
                  <a:lnTo>
                    <a:pt x="805747" y="3117499"/>
                  </a:lnTo>
                  <a:close/>
                </a:path>
                <a:path w="1065529" h="3698875">
                  <a:moveTo>
                    <a:pt x="824661" y="3117499"/>
                  </a:moveTo>
                  <a:lnTo>
                    <a:pt x="818014" y="3117499"/>
                  </a:lnTo>
                  <a:lnTo>
                    <a:pt x="817935" y="3112370"/>
                  </a:lnTo>
                  <a:lnTo>
                    <a:pt x="817819" y="3104799"/>
                  </a:lnTo>
                  <a:lnTo>
                    <a:pt x="822880" y="3104799"/>
                  </a:lnTo>
                  <a:lnTo>
                    <a:pt x="824024" y="3112370"/>
                  </a:lnTo>
                  <a:lnTo>
                    <a:pt x="824661" y="3117499"/>
                  </a:lnTo>
                  <a:close/>
                </a:path>
                <a:path w="1065529" h="3698875">
                  <a:moveTo>
                    <a:pt x="824024" y="3112370"/>
                  </a:moveTo>
                  <a:lnTo>
                    <a:pt x="822880" y="3104799"/>
                  </a:lnTo>
                  <a:lnTo>
                    <a:pt x="823083" y="3104799"/>
                  </a:lnTo>
                  <a:lnTo>
                    <a:pt x="824024" y="3112370"/>
                  </a:lnTo>
                  <a:close/>
                </a:path>
                <a:path w="1065529" h="3698875">
                  <a:moveTo>
                    <a:pt x="831995" y="3117499"/>
                  </a:moveTo>
                  <a:lnTo>
                    <a:pt x="824799" y="3117499"/>
                  </a:lnTo>
                  <a:lnTo>
                    <a:pt x="824024" y="3112370"/>
                  </a:lnTo>
                  <a:lnTo>
                    <a:pt x="823083" y="3104799"/>
                  </a:lnTo>
                  <a:lnTo>
                    <a:pt x="831515" y="3104799"/>
                  </a:lnTo>
                  <a:lnTo>
                    <a:pt x="831995" y="3117499"/>
                  </a:lnTo>
                  <a:close/>
                </a:path>
                <a:path w="1065529" h="3698875">
                  <a:moveTo>
                    <a:pt x="850156" y="3117499"/>
                  </a:moveTo>
                  <a:lnTo>
                    <a:pt x="848666" y="3117499"/>
                  </a:lnTo>
                  <a:lnTo>
                    <a:pt x="846963" y="3104799"/>
                  </a:lnTo>
                  <a:lnTo>
                    <a:pt x="852829" y="3104799"/>
                  </a:lnTo>
                  <a:lnTo>
                    <a:pt x="850156" y="3117499"/>
                  </a:lnTo>
                  <a:close/>
                </a:path>
                <a:path w="1065529" h="3698875">
                  <a:moveTo>
                    <a:pt x="860436" y="3117499"/>
                  </a:moveTo>
                  <a:lnTo>
                    <a:pt x="850156" y="3117499"/>
                  </a:lnTo>
                  <a:lnTo>
                    <a:pt x="859271" y="3104799"/>
                  </a:lnTo>
                  <a:lnTo>
                    <a:pt x="860436" y="3117499"/>
                  </a:lnTo>
                  <a:close/>
                </a:path>
                <a:path w="1065529" h="3698875">
                  <a:moveTo>
                    <a:pt x="151201" y="3130199"/>
                  </a:moveTo>
                  <a:lnTo>
                    <a:pt x="145564" y="3130199"/>
                  </a:lnTo>
                  <a:lnTo>
                    <a:pt x="148370" y="3117499"/>
                  </a:lnTo>
                  <a:lnTo>
                    <a:pt x="151201" y="3130199"/>
                  </a:lnTo>
                  <a:close/>
                </a:path>
                <a:path w="1065529" h="3698875">
                  <a:moveTo>
                    <a:pt x="172942" y="3130199"/>
                  </a:moveTo>
                  <a:lnTo>
                    <a:pt x="169071" y="3117499"/>
                  </a:lnTo>
                  <a:lnTo>
                    <a:pt x="175933" y="3117499"/>
                  </a:lnTo>
                  <a:lnTo>
                    <a:pt x="172942" y="3130199"/>
                  </a:lnTo>
                  <a:close/>
                </a:path>
                <a:path w="1065529" h="3698875">
                  <a:moveTo>
                    <a:pt x="185314" y="3130199"/>
                  </a:moveTo>
                  <a:lnTo>
                    <a:pt x="183258" y="3117499"/>
                  </a:lnTo>
                  <a:lnTo>
                    <a:pt x="190180" y="3117499"/>
                  </a:lnTo>
                  <a:lnTo>
                    <a:pt x="185314" y="3130199"/>
                  </a:lnTo>
                  <a:close/>
                </a:path>
                <a:path w="1065529" h="3698875">
                  <a:moveTo>
                    <a:pt x="203612" y="3130199"/>
                  </a:moveTo>
                  <a:lnTo>
                    <a:pt x="188934" y="3130199"/>
                  </a:lnTo>
                  <a:lnTo>
                    <a:pt x="192450" y="3117499"/>
                  </a:lnTo>
                  <a:lnTo>
                    <a:pt x="195875" y="3117499"/>
                  </a:lnTo>
                  <a:lnTo>
                    <a:pt x="203612" y="3130199"/>
                  </a:lnTo>
                  <a:close/>
                </a:path>
                <a:path w="1065529" h="3698875">
                  <a:moveTo>
                    <a:pt x="214577" y="3130199"/>
                  </a:moveTo>
                  <a:lnTo>
                    <a:pt x="206011" y="3130199"/>
                  </a:lnTo>
                  <a:lnTo>
                    <a:pt x="205462" y="3117499"/>
                  </a:lnTo>
                  <a:lnTo>
                    <a:pt x="214235" y="3117499"/>
                  </a:lnTo>
                  <a:lnTo>
                    <a:pt x="214577" y="3130199"/>
                  </a:lnTo>
                  <a:close/>
                </a:path>
                <a:path w="1065529" h="3698875">
                  <a:moveTo>
                    <a:pt x="231163" y="3130199"/>
                  </a:moveTo>
                  <a:lnTo>
                    <a:pt x="228490" y="3117499"/>
                  </a:lnTo>
                  <a:lnTo>
                    <a:pt x="234726" y="3117499"/>
                  </a:lnTo>
                  <a:lnTo>
                    <a:pt x="231163" y="3130199"/>
                  </a:lnTo>
                  <a:close/>
                </a:path>
                <a:path w="1065529" h="3698875">
                  <a:moveTo>
                    <a:pt x="265772" y="3130199"/>
                  </a:moveTo>
                  <a:lnTo>
                    <a:pt x="262551" y="3117499"/>
                  </a:lnTo>
                  <a:lnTo>
                    <a:pt x="267965" y="3117499"/>
                  </a:lnTo>
                  <a:lnTo>
                    <a:pt x="265772" y="3130199"/>
                  </a:lnTo>
                  <a:close/>
                </a:path>
                <a:path w="1065529" h="3698875">
                  <a:moveTo>
                    <a:pt x="776757" y="3130199"/>
                  </a:moveTo>
                  <a:lnTo>
                    <a:pt x="768093" y="3130199"/>
                  </a:lnTo>
                  <a:lnTo>
                    <a:pt x="771694" y="3117499"/>
                  </a:lnTo>
                  <a:lnTo>
                    <a:pt x="775771" y="3117499"/>
                  </a:lnTo>
                  <a:lnTo>
                    <a:pt x="776757" y="3130199"/>
                  </a:lnTo>
                  <a:close/>
                </a:path>
                <a:path w="1065529" h="3698875">
                  <a:moveTo>
                    <a:pt x="800195" y="3130199"/>
                  </a:moveTo>
                  <a:lnTo>
                    <a:pt x="797934" y="3117499"/>
                  </a:lnTo>
                  <a:lnTo>
                    <a:pt x="806158" y="3117499"/>
                  </a:lnTo>
                  <a:lnTo>
                    <a:pt x="800195" y="3130199"/>
                  </a:lnTo>
                  <a:close/>
                </a:path>
                <a:path w="1065529" h="3698875">
                  <a:moveTo>
                    <a:pt x="849951" y="3130199"/>
                  </a:moveTo>
                  <a:lnTo>
                    <a:pt x="844380" y="3130199"/>
                  </a:lnTo>
                  <a:lnTo>
                    <a:pt x="844708" y="3117499"/>
                  </a:lnTo>
                  <a:lnTo>
                    <a:pt x="846989" y="3117499"/>
                  </a:lnTo>
                  <a:lnTo>
                    <a:pt x="849951" y="3130199"/>
                  </a:lnTo>
                  <a:close/>
                </a:path>
                <a:path w="1065529" h="3698875">
                  <a:moveTo>
                    <a:pt x="145565" y="3142899"/>
                  </a:moveTo>
                  <a:lnTo>
                    <a:pt x="142480" y="3130199"/>
                  </a:lnTo>
                  <a:lnTo>
                    <a:pt x="151869" y="3130199"/>
                  </a:lnTo>
                  <a:lnTo>
                    <a:pt x="145565" y="3142899"/>
                  </a:lnTo>
                  <a:close/>
                </a:path>
                <a:path w="1065529" h="3698875">
                  <a:moveTo>
                    <a:pt x="161858" y="3142899"/>
                  </a:moveTo>
                  <a:lnTo>
                    <a:pt x="156924" y="3142899"/>
                  </a:lnTo>
                  <a:lnTo>
                    <a:pt x="152966" y="3130199"/>
                  </a:lnTo>
                  <a:lnTo>
                    <a:pt x="164917" y="3130199"/>
                  </a:lnTo>
                  <a:lnTo>
                    <a:pt x="161858" y="3142899"/>
                  </a:lnTo>
                  <a:close/>
                </a:path>
                <a:path w="1065529" h="3698875">
                  <a:moveTo>
                    <a:pt x="171282" y="3142899"/>
                  </a:moveTo>
                  <a:lnTo>
                    <a:pt x="167838" y="3142899"/>
                  </a:lnTo>
                  <a:lnTo>
                    <a:pt x="164959" y="3130199"/>
                  </a:lnTo>
                  <a:lnTo>
                    <a:pt x="172772" y="3130199"/>
                  </a:lnTo>
                  <a:lnTo>
                    <a:pt x="171282" y="3142899"/>
                  </a:lnTo>
                  <a:close/>
                </a:path>
                <a:path w="1065529" h="3698875">
                  <a:moveTo>
                    <a:pt x="187592" y="3142899"/>
                  </a:moveTo>
                  <a:lnTo>
                    <a:pt x="181812" y="3142899"/>
                  </a:lnTo>
                  <a:lnTo>
                    <a:pt x="180993" y="3131135"/>
                  </a:lnTo>
                  <a:lnTo>
                    <a:pt x="180928" y="3130199"/>
                  </a:lnTo>
                  <a:lnTo>
                    <a:pt x="194840" y="3130199"/>
                  </a:lnTo>
                  <a:lnTo>
                    <a:pt x="195028" y="3130846"/>
                  </a:lnTo>
                  <a:lnTo>
                    <a:pt x="195113" y="3131135"/>
                  </a:lnTo>
                  <a:lnTo>
                    <a:pt x="187592" y="3142899"/>
                  </a:lnTo>
                  <a:close/>
                </a:path>
                <a:path w="1065529" h="3698875">
                  <a:moveTo>
                    <a:pt x="195113" y="3131135"/>
                  </a:moveTo>
                  <a:lnTo>
                    <a:pt x="194840" y="3130199"/>
                  </a:lnTo>
                  <a:lnTo>
                    <a:pt x="195712" y="3130199"/>
                  </a:lnTo>
                  <a:lnTo>
                    <a:pt x="195113" y="3131135"/>
                  </a:lnTo>
                  <a:close/>
                </a:path>
                <a:path w="1065529" h="3698875">
                  <a:moveTo>
                    <a:pt x="202790" y="3142899"/>
                  </a:moveTo>
                  <a:lnTo>
                    <a:pt x="198541" y="3142899"/>
                  </a:lnTo>
                  <a:lnTo>
                    <a:pt x="195113" y="3131135"/>
                  </a:lnTo>
                  <a:lnTo>
                    <a:pt x="195712" y="3130199"/>
                  </a:lnTo>
                  <a:lnTo>
                    <a:pt x="205874" y="3130199"/>
                  </a:lnTo>
                  <a:lnTo>
                    <a:pt x="202790" y="3142899"/>
                  </a:lnTo>
                  <a:close/>
                </a:path>
                <a:path w="1065529" h="3698875">
                  <a:moveTo>
                    <a:pt x="213550" y="3142899"/>
                  </a:moveTo>
                  <a:lnTo>
                    <a:pt x="211709" y="3131135"/>
                  </a:lnTo>
                  <a:lnTo>
                    <a:pt x="211663" y="3130846"/>
                  </a:lnTo>
                  <a:lnTo>
                    <a:pt x="211562" y="3130199"/>
                  </a:lnTo>
                  <a:lnTo>
                    <a:pt x="220951" y="3130199"/>
                  </a:lnTo>
                  <a:lnTo>
                    <a:pt x="213550" y="3142899"/>
                  </a:lnTo>
                  <a:close/>
                </a:path>
                <a:path w="1065529" h="3698875">
                  <a:moveTo>
                    <a:pt x="227938" y="3142899"/>
                  </a:moveTo>
                  <a:lnTo>
                    <a:pt x="219718" y="3142899"/>
                  </a:lnTo>
                  <a:lnTo>
                    <a:pt x="222338" y="3130199"/>
                  </a:lnTo>
                  <a:lnTo>
                    <a:pt x="225406" y="3130199"/>
                  </a:lnTo>
                  <a:lnTo>
                    <a:pt x="226031" y="3130846"/>
                  </a:lnTo>
                  <a:lnTo>
                    <a:pt x="227938" y="3142899"/>
                  </a:lnTo>
                  <a:close/>
                </a:path>
                <a:path w="1065529" h="3698875">
                  <a:moveTo>
                    <a:pt x="226031" y="3130846"/>
                  </a:moveTo>
                  <a:lnTo>
                    <a:pt x="225406" y="3130199"/>
                  </a:lnTo>
                  <a:lnTo>
                    <a:pt x="225928" y="3130199"/>
                  </a:lnTo>
                  <a:lnTo>
                    <a:pt x="226031" y="3130846"/>
                  </a:lnTo>
                  <a:close/>
                </a:path>
                <a:path w="1065529" h="3698875">
                  <a:moveTo>
                    <a:pt x="237673" y="3142899"/>
                  </a:moveTo>
                  <a:lnTo>
                    <a:pt x="226031" y="3130846"/>
                  </a:lnTo>
                  <a:lnTo>
                    <a:pt x="225928" y="3130199"/>
                  </a:lnTo>
                  <a:lnTo>
                    <a:pt x="235343" y="3130199"/>
                  </a:lnTo>
                  <a:lnTo>
                    <a:pt x="237673" y="3142899"/>
                  </a:lnTo>
                  <a:close/>
                </a:path>
                <a:path w="1065529" h="3698875">
                  <a:moveTo>
                    <a:pt x="240689" y="3142899"/>
                  </a:moveTo>
                  <a:lnTo>
                    <a:pt x="238594" y="3131135"/>
                  </a:lnTo>
                  <a:lnTo>
                    <a:pt x="238542" y="3130846"/>
                  </a:lnTo>
                  <a:lnTo>
                    <a:pt x="238427" y="3130199"/>
                  </a:lnTo>
                  <a:lnTo>
                    <a:pt x="245486" y="3130199"/>
                  </a:lnTo>
                  <a:lnTo>
                    <a:pt x="240689" y="3142899"/>
                  </a:lnTo>
                  <a:close/>
                </a:path>
                <a:path w="1065529" h="3698875">
                  <a:moveTo>
                    <a:pt x="295447" y="3142899"/>
                  </a:moveTo>
                  <a:lnTo>
                    <a:pt x="285578" y="3142899"/>
                  </a:lnTo>
                  <a:lnTo>
                    <a:pt x="291678" y="3130199"/>
                  </a:lnTo>
                  <a:lnTo>
                    <a:pt x="295447" y="3142899"/>
                  </a:lnTo>
                  <a:close/>
                </a:path>
                <a:path w="1065529" h="3698875">
                  <a:moveTo>
                    <a:pt x="772988" y="3142899"/>
                  </a:moveTo>
                  <a:lnTo>
                    <a:pt x="768533" y="3130199"/>
                  </a:lnTo>
                  <a:lnTo>
                    <a:pt x="773947" y="3130199"/>
                  </a:lnTo>
                  <a:lnTo>
                    <a:pt x="772988" y="3142899"/>
                  </a:lnTo>
                  <a:close/>
                </a:path>
                <a:path w="1065529" h="3698875">
                  <a:moveTo>
                    <a:pt x="786078" y="3142899"/>
                  </a:moveTo>
                  <a:lnTo>
                    <a:pt x="782103" y="3130199"/>
                  </a:lnTo>
                  <a:lnTo>
                    <a:pt x="789298" y="3130199"/>
                  </a:lnTo>
                  <a:lnTo>
                    <a:pt x="786078" y="3142899"/>
                  </a:lnTo>
                  <a:close/>
                </a:path>
                <a:path w="1065529" h="3698875">
                  <a:moveTo>
                    <a:pt x="820755" y="3142899"/>
                  </a:moveTo>
                  <a:lnTo>
                    <a:pt x="817181" y="3142899"/>
                  </a:lnTo>
                  <a:lnTo>
                    <a:pt x="819095" y="3131135"/>
                  </a:lnTo>
                  <a:lnTo>
                    <a:pt x="819142" y="3130846"/>
                  </a:lnTo>
                  <a:lnTo>
                    <a:pt x="819247" y="3130199"/>
                  </a:lnTo>
                  <a:lnTo>
                    <a:pt x="827403" y="3130199"/>
                  </a:lnTo>
                  <a:lnTo>
                    <a:pt x="820755" y="3142899"/>
                  </a:lnTo>
                  <a:close/>
                </a:path>
                <a:path w="1065529" h="3698875">
                  <a:moveTo>
                    <a:pt x="836480" y="3142899"/>
                  </a:moveTo>
                  <a:lnTo>
                    <a:pt x="830911" y="3142899"/>
                  </a:lnTo>
                  <a:lnTo>
                    <a:pt x="828678" y="3131135"/>
                  </a:lnTo>
                  <a:lnTo>
                    <a:pt x="828623" y="3130846"/>
                  </a:lnTo>
                  <a:lnTo>
                    <a:pt x="828500" y="3130199"/>
                  </a:lnTo>
                  <a:lnTo>
                    <a:pt x="833571" y="3130199"/>
                  </a:lnTo>
                  <a:lnTo>
                    <a:pt x="836480" y="3142899"/>
                  </a:lnTo>
                  <a:close/>
                </a:path>
                <a:path w="1065529" h="3698875">
                  <a:moveTo>
                    <a:pt x="858997" y="3142899"/>
                  </a:moveTo>
                  <a:lnTo>
                    <a:pt x="855502" y="3142899"/>
                  </a:lnTo>
                  <a:lnTo>
                    <a:pt x="858174" y="3130199"/>
                  </a:lnTo>
                  <a:lnTo>
                    <a:pt x="860436" y="3130199"/>
                  </a:lnTo>
                  <a:lnTo>
                    <a:pt x="858997" y="3142899"/>
                  </a:lnTo>
                  <a:close/>
                </a:path>
                <a:path w="1065529" h="3698875">
                  <a:moveTo>
                    <a:pt x="135081" y="3155599"/>
                  </a:moveTo>
                  <a:lnTo>
                    <a:pt x="127814" y="3155599"/>
                  </a:lnTo>
                  <a:lnTo>
                    <a:pt x="129149" y="3142899"/>
                  </a:lnTo>
                  <a:lnTo>
                    <a:pt x="132783" y="3142899"/>
                  </a:lnTo>
                  <a:lnTo>
                    <a:pt x="135081" y="3155599"/>
                  </a:lnTo>
                  <a:close/>
                </a:path>
                <a:path w="1065529" h="3698875">
                  <a:moveTo>
                    <a:pt x="158106" y="3155599"/>
                  </a:moveTo>
                  <a:lnTo>
                    <a:pt x="151595" y="3155599"/>
                  </a:lnTo>
                  <a:lnTo>
                    <a:pt x="149676" y="3142899"/>
                  </a:lnTo>
                  <a:lnTo>
                    <a:pt x="157489" y="3142899"/>
                  </a:lnTo>
                  <a:lnTo>
                    <a:pt x="158106" y="3155599"/>
                  </a:lnTo>
                  <a:close/>
                </a:path>
                <a:path w="1065529" h="3698875">
                  <a:moveTo>
                    <a:pt x="175788" y="3155599"/>
                  </a:moveTo>
                  <a:lnTo>
                    <a:pt x="169688" y="3155599"/>
                  </a:lnTo>
                  <a:lnTo>
                    <a:pt x="168318" y="3142899"/>
                  </a:lnTo>
                  <a:lnTo>
                    <a:pt x="174211" y="3142899"/>
                  </a:lnTo>
                  <a:lnTo>
                    <a:pt x="175788" y="3155599"/>
                  </a:lnTo>
                  <a:close/>
                </a:path>
                <a:path w="1065529" h="3698875">
                  <a:moveTo>
                    <a:pt x="185930" y="3155599"/>
                  </a:moveTo>
                  <a:lnTo>
                    <a:pt x="177844" y="3155599"/>
                  </a:lnTo>
                  <a:lnTo>
                    <a:pt x="181202" y="3142899"/>
                  </a:lnTo>
                  <a:lnTo>
                    <a:pt x="187781" y="3142899"/>
                  </a:lnTo>
                  <a:lnTo>
                    <a:pt x="185930" y="3155599"/>
                  </a:lnTo>
                  <a:close/>
                </a:path>
                <a:path w="1065529" h="3698875">
                  <a:moveTo>
                    <a:pt x="201830" y="3155599"/>
                  </a:moveTo>
                  <a:lnTo>
                    <a:pt x="189905" y="3155599"/>
                  </a:lnTo>
                  <a:lnTo>
                    <a:pt x="193606" y="3142899"/>
                  </a:lnTo>
                  <a:lnTo>
                    <a:pt x="199432" y="3142899"/>
                  </a:lnTo>
                  <a:lnTo>
                    <a:pt x="201830" y="3155599"/>
                  </a:lnTo>
                  <a:close/>
                </a:path>
                <a:path w="1065529" h="3698875">
                  <a:moveTo>
                    <a:pt x="221636" y="3155599"/>
                  </a:moveTo>
                  <a:lnTo>
                    <a:pt x="216154" y="3155599"/>
                  </a:lnTo>
                  <a:lnTo>
                    <a:pt x="211631" y="3142899"/>
                  </a:lnTo>
                  <a:lnTo>
                    <a:pt x="220334" y="3142899"/>
                  </a:lnTo>
                  <a:lnTo>
                    <a:pt x="221636" y="3155599"/>
                  </a:lnTo>
                  <a:close/>
                </a:path>
                <a:path w="1065529" h="3698875">
                  <a:moveTo>
                    <a:pt x="241443" y="3155599"/>
                  </a:moveTo>
                  <a:lnTo>
                    <a:pt x="239935" y="3142899"/>
                  </a:lnTo>
                  <a:lnTo>
                    <a:pt x="253573" y="3142899"/>
                  </a:lnTo>
                  <a:lnTo>
                    <a:pt x="241443" y="3155599"/>
                  </a:lnTo>
                  <a:close/>
                </a:path>
                <a:path w="1065529" h="3698875">
                  <a:moveTo>
                    <a:pt x="803279" y="3155599"/>
                  </a:moveTo>
                  <a:lnTo>
                    <a:pt x="795535" y="3155599"/>
                  </a:lnTo>
                  <a:lnTo>
                    <a:pt x="792520" y="3142899"/>
                  </a:lnTo>
                  <a:lnTo>
                    <a:pt x="800264" y="3142899"/>
                  </a:lnTo>
                  <a:lnTo>
                    <a:pt x="803279" y="3155599"/>
                  </a:lnTo>
                  <a:close/>
                </a:path>
                <a:path w="1065529" h="3698875">
                  <a:moveTo>
                    <a:pt x="858106" y="3155599"/>
                  </a:moveTo>
                  <a:lnTo>
                    <a:pt x="841178" y="3155599"/>
                  </a:lnTo>
                  <a:lnTo>
                    <a:pt x="848237" y="3142899"/>
                  </a:lnTo>
                  <a:lnTo>
                    <a:pt x="851184" y="3142899"/>
                  </a:lnTo>
                  <a:lnTo>
                    <a:pt x="858106" y="3155599"/>
                  </a:lnTo>
                  <a:close/>
                </a:path>
                <a:path w="1065529" h="3698875">
                  <a:moveTo>
                    <a:pt x="148019" y="3168272"/>
                  </a:moveTo>
                  <a:lnTo>
                    <a:pt x="135360" y="3168272"/>
                  </a:lnTo>
                  <a:lnTo>
                    <a:pt x="138574" y="3155599"/>
                  </a:lnTo>
                  <a:lnTo>
                    <a:pt x="141864" y="3155599"/>
                  </a:lnTo>
                  <a:lnTo>
                    <a:pt x="147954" y="3168138"/>
                  </a:lnTo>
                  <a:lnTo>
                    <a:pt x="148019" y="3168272"/>
                  </a:lnTo>
                  <a:close/>
                </a:path>
                <a:path w="1065529" h="3698875">
                  <a:moveTo>
                    <a:pt x="171279" y="3168272"/>
                  </a:moveTo>
                  <a:lnTo>
                    <a:pt x="171117" y="3168138"/>
                  </a:lnTo>
                  <a:lnTo>
                    <a:pt x="159602" y="3155599"/>
                  </a:lnTo>
                  <a:lnTo>
                    <a:pt x="178118" y="3155599"/>
                  </a:lnTo>
                  <a:lnTo>
                    <a:pt x="171351" y="3168138"/>
                  </a:lnTo>
                  <a:lnTo>
                    <a:pt x="171279" y="3168272"/>
                  </a:lnTo>
                  <a:close/>
                </a:path>
                <a:path w="1065529" h="3698875">
                  <a:moveTo>
                    <a:pt x="183791" y="3168272"/>
                  </a:moveTo>
                  <a:lnTo>
                    <a:pt x="178163" y="3168272"/>
                  </a:lnTo>
                  <a:lnTo>
                    <a:pt x="178598" y="3155599"/>
                  </a:lnTo>
                  <a:lnTo>
                    <a:pt x="183395" y="3155599"/>
                  </a:lnTo>
                  <a:lnTo>
                    <a:pt x="183787" y="3168138"/>
                  </a:lnTo>
                  <a:lnTo>
                    <a:pt x="183791" y="3168272"/>
                  </a:lnTo>
                  <a:close/>
                </a:path>
                <a:path w="1065529" h="3698875">
                  <a:moveTo>
                    <a:pt x="196211" y="3168272"/>
                  </a:moveTo>
                  <a:lnTo>
                    <a:pt x="189344" y="3168272"/>
                  </a:lnTo>
                  <a:lnTo>
                    <a:pt x="189281" y="3168138"/>
                  </a:lnTo>
                  <a:lnTo>
                    <a:pt x="188672" y="3155599"/>
                  </a:lnTo>
                  <a:lnTo>
                    <a:pt x="196517" y="3155599"/>
                  </a:lnTo>
                  <a:lnTo>
                    <a:pt x="196214" y="3168138"/>
                  </a:lnTo>
                  <a:lnTo>
                    <a:pt x="196211" y="3168272"/>
                  </a:lnTo>
                  <a:close/>
                </a:path>
                <a:path w="1065529" h="3698875">
                  <a:moveTo>
                    <a:pt x="255969" y="3168272"/>
                  </a:moveTo>
                  <a:lnTo>
                    <a:pt x="247743" y="3168272"/>
                  </a:lnTo>
                  <a:lnTo>
                    <a:pt x="245760" y="3155599"/>
                  </a:lnTo>
                  <a:lnTo>
                    <a:pt x="254875" y="3155599"/>
                  </a:lnTo>
                  <a:lnTo>
                    <a:pt x="255958" y="3168138"/>
                  </a:lnTo>
                  <a:lnTo>
                    <a:pt x="255969" y="3168272"/>
                  </a:lnTo>
                  <a:close/>
                </a:path>
                <a:path w="1065529" h="3698875">
                  <a:moveTo>
                    <a:pt x="266245" y="3168272"/>
                  </a:moveTo>
                  <a:lnTo>
                    <a:pt x="259543" y="3168272"/>
                  </a:lnTo>
                  <a:lnTo>
                    <a:pt x="263305" y="3155599"/>
                  </a:lnTo>
                  <a:lnTo>
                    <a:pt x="266214" y="3168138"/>
                  </a:lnTo>
                  <a:lnTo>
                    <a:pt x="266245" y="3168272"/>
                  </a:lnTo>
                  <a:close/>
                </a:path>
                <a:path w="1065529" h="3698875">
                  <a:moveTo>
                    <a:pt x="772724" y="3168138"/>
                  </a:moveTo>
                  <a:lnTo>
                    <a:pt x="771984" y="3162733"/>
                  </a:lnTo>
                  <a:lnTo>
                    <a:pt x="771137" y="3155599"/>
                  </a:lnTo>
                  <a:lnTo>
                    <a:pt x="778950" y="3155599"/>
                  </a:lnTo>
                  <a:lnTo>
                    <a:pt x="772724" y="3168138"/>
                  </a:lnTo>
                  <a:close/>
                </a:path>
                <a:path w="1065529" h="3698875">
                  <a:moveTo>
                    <a:pt x="790020" y="3159378"/>
                  </a:moveTo>
                  <a:lnTo>
                    <a:pt x="789367" y="3155599"/>
                  </a:lnTo>
                  <a:lnTo>
                    <a:pt x="791080" y="3155599"/>
                  </a:lnTo>
                  <a:lnTo>
                    <a:pt x="790020" y="3159378"/>
                  </a:lnTo>
                  <a:close/>
                </a:path>
                <a:path w="1065529" h="3698875">
                  <a:moveTo>
                    <a:pt x="791633" y="3168138"/>
                  </a:moveTo>
                  <a:lnTo>
                    <a:pt x="790599" y="3162733"/>
                  </a:lnTo>
                  <a:lnTo>
                    <a:pt x="790020" y="3159378"/>
                  </a:lnTo>
                  <a:lnTo>
                    <a:pt x="791080" y="3155599"/>
                  </a:lnTo>
                  <a:lnTo>
                    <a:pt x="794083" y="3162733"/>
                  </a:lnTo>
                  <a:lnTo>
                    <a:pt x="791633" y="3168138"/>
                  </a:lnTo>
                  <a:close/>
                </a:path>
                <a:path w="1065529" h="3698875">
                  <a:moveTo>
                    <a:pt x="794083" y="3162733"/>
                  </a:moveTo>
                  <a:lnTo>
                    <a:pt x="791080" y="3155599"/>
                  </a:lnTo>
                  <a:lnTo>
                    <a:pt x="797317" y="3155599"/>
                  </a:lnTo>
                  <a:lnTo>
                    <a:pt x="794083" y="3162733"/>
                  </a:lnTo>
                  <a:close/>
                </a:path>
                <a:path w="1065529" h="3698875">
                  <a:moveTo>
                    <a:pt x="812248" y="3168272"/>
                  </a:moveTo>
                  <a:lnTo>
                    <a:pt x="801161" y="3168272"/>
                  </a:lnTo>
                  <a:lnTo>
                    <a:pt x="804444" y="3155599"/>
                  </a:lnTo>
                  <a:lnTo>
                    <a:pt x="807734" y="3155599"/>
                  </a:lnTo>
                  <a:lnTo>
                    <a:pt x="812200" y="3168138"/>
                  </a:lnTo>
                  <a:lnTo>
                    <a:pt x="812248" y="3168272"/>
                  </a:lnTo>
                  <a:close/>
                </a:path>
                <a:path w="1065529" h="3698875">
                  <a:moveTo>
                    <a:pt x="836312" y="3168272"/>
                  </a:moveTo>
                  <a:lnTo>
                    <a:pt x="831285" y="3168272"/>
                  </a:lnTo>
                  <a:lnTo>
                    <a:pt x="835824" y="3155599"/>
                  </a:lnTo>
                  <a:lnTo>
                    <a:pt x="836306" y="3168138"/>
                  </a:lnTo>
                  <a:lnTo>
                    <a:pt x="836312" y="3168272"/>
                  </a:lnTo>
                  <a:close/>
                </a:path>
                <a:path w="1065529" h="3698875">
                  <a:moveTo>
                    <a:pt x="847538" y="3168272"/>
                  </a:moveTo>
                  <a:lnTo>
                    <a:pt x="838715" y="3168272"/>
                  </a:lnTo>
                  <a:lnTo>
                    <a:pt x="840630" y="3155599"/>
                  </a:lnTo>
                  <a:lnTo>
                    <a:pt x="847465" y="3168138"/>
                  </a:lnTo>
                  <a:lnTo>
                    <a:pt x="847538" y="3168272"/>
                  </a:lnTo>
                  <a:close/>
                </a:path>
                <a:path w="1065529" h="3698875">
                  <a:moveTo>
                    <a:pt x="859947" y="3168272"/>
                  </a:moveTo>
                  <a:lnTo>
                    <a:pt x="849614" y="3168272"/>
                  </a:lnTo>
                  <a:lnTo>
                    <a:pt x="852486" y="3155599"/>
                  </a:lnTo>
                  <a:lnTo>
                    <a:pt x="855502" y="3155599"/>
                  </a:lnTo>
                  <a:lnTo>
                    <a:pt x="859900" y="3168138"/>
                  </a:lnTo>
                  <a:lnTo>
                    <a:pt x="859947" y="3168272"/>
                  </a:lnTo>
                  <a:close/>
                </a:path>
                <a:path w="1065529" h="3698875">
                  <a:moveTo>
                    <a:pt x="791556" y="3168272"/>
                  </a:moveTo>
                  <a:lnTo>
                    <a:pt x="787524" y="3168272"/>
                  </a:lnTo>
                  <a:lnTo>
                    <a:pt x="790020" y="3159378"/>
                  </a:lnTo>
                  <a:lnTo>
                    <a:pt x="791532" y="3168138"/>
                  </a:lnTo>
                  <a:lnTo>
                    <a:pt x="791556" y="3168272"/>
                  </a:lnTo>
                  <a:close/>
                </a:path>
                <a:path w="1065529" h="3698875">
                  <a:moveTo>
                    <a:pt x="796415" y="3168272"/>
                  </a:moveTo>
                  <a:lnTo>
                    <a:pt x="791572" y="3168272"/>
                  </a:lnTo>
                  <a:lnTo>
                    <a:pt x="794083" y="3162733"/>
                  </a:lnTo>
                  <a:lnTo>
                    <a:pt x="796358" y="3168138"/>
                  </a:lnTo>
                  <a:lnTo>
                    <a:pt x="796415" y="3168272"/>
                  </a:lnTo>
                  <a:close/>
                </a:path>
                <a:path w="1065529" h="3698875">
                  <a:moveTo>
                    <a:pt x="125621" y="3180999"/>
                  </a:moveTo>
                  <a:lnTo>
                    <a:pt x="119659" y="3180999"/>
                  </a:lnTo>
                  <a:lnTo>
                    <a:pt x="122268" y="3168272"/>
                  </a:lnTo>
                  <a:lnTo>
                    <a:pt x="127131" y="3168272"/>
                  </a:lnTo>
                  <a:lnTo>
                    <a:pt x="126872" y="3173061"/>
                  </a:lnTo>
                  <a:lnTo>
                    <a:pt x="126786" y="3174649"/>
                  </a:lnTo>
                  <a:lnTo>
                    <a:pt x="126709" y="3176081"/>
                  </a:lnTo>
                  <a:lnTo>
                    <a:pt x="125621" y="3180999"/>
                  </a:lnTo>
                  <a:close/>
                </a:path>
                <a:path w="1065529" h="3698875">
                  <a:moveTo>
                    <a:pt x="133982" y="3180999"/>
                  </a:moveTo>
                  <a:lnTo>
                    <a:pt x="126444" y="3180999"/>
                  </a:lnTo>
                  <a:lnTo>
                    <a:pt x="126709" y="3176081"/>
                  </a:lnTo>
                  <a:lnTo>
                    <a:pt x="128437" y="3168272"/>
                  </a:lnTo>
                  <a:lnTo>
                    <a:pt x="129079" y="3169780"/>
                  </a:lnTo>
                  <a:lnTo>
                    <a:pt x="133982" y="3180999"/>
                  </a:lnTo>
                  <a:close/>
                </a:path>
                <a:path w="1065529" h="3698875">
                  <a:moveTo>
                    <a:pt x="146935" y="3180999"/>
                  </a:moveTo>
                  <a:lnTo>
                    <a:pt x="139191" y="3180999"/>
                  </a:lnTo>
                  <a:lnTo>
                    <a:pt x="145646" y="3168272"/>
                  </a:lnTo>
                  <a:lnTo>
                    <a:pt x="145897" y="3169780"/>
                  </a:lnTo>
                  <a:lnTo>
                    <a:pt x="147578" y="3179221"/>
                  </a:lnTo>
                  <a:lnTo>
                    <a:pt x="146935" y="3180999"/>
                  </a:lnTo>
                  <a:close/>
                </a:path>
                <a:path w="1065529" h="3698875">
                  <a:moveTo>
                    <a:pt x="149805" y="3173061"/>
                  </a:moveTo>
                  <a:lnTo>
                    <a:pt x="149575" y="3169780"/>
                  </a:lnTo>
                  <a:lnTo>
                    <a:pt x="149469" y="3168272"/>
                  </a:lnTo>
                  <a:lnTo>
                    <a:pt x="151536" y="3168272"/>
                  </a:lnTo>
                  <a:lnTo>
                    <a:pt x="149805" y="3173061"/>
                  </a:lnTo>
                  <a:close/>
                </a:path>
                <a:path w="1065529" h="3698875">
                  <a:moveTo>
                    <a:pt x="150362" y="3180999"/>
                  </a:moveTo>
                  <a:lnTo>
                    <a:pt x="150017" y="3176081"/>
                  </a:lnTo>
                  <a:lnTo>
                    <a:pt x="149916" y="3174649"/>
                  </a:lnTo>
                  <a:lnTo>
                    <a:pt x="149805" y="3173061"/>
                  </a:lnTo>
                  <a:lnTo>
                    <a:pt x="151536" y="3168272"/>
                  </a:lnTo>
                  <a:lnTo>
                    <a:pt x="153172" y="3174649"/>
                  </a:lnTo>
                  <a:lnTo>
                    <a:pt x="150362" y="3180999"/>
                  </a:lnTo>
                  <a:close/>
                </a:path>
                <a:path w="1065529" h="3698875">
                  <a:moveTo>
                    <a:pt x="153172" y="3174649"/>
                  </a:moveTo>
                  <a:lnTo>
                    <a:pt x="151520" y="3168272"/>
                  </a:lnTo>
                  <a:lnTo>
                    <a:pt x="155993" y="3168272"/>
                  </a:lnTo>
                  <a:lnTo>
                    <a:pt x="153172" y="3174649"/>
                  </a:lnTo>
                  <a:close/>
                </a:path>
                <a:path w="1065529" h="3698875">
                  <a:moveTo>
                    <a:pt x="173800" y="3180999"/>
                  </a:moveTo>
                  <a:lnTo>
                    <a:pt x="165713" y="3180999"/>
                  </a:lnTo>
                  <a:lnTo>
                    <a:pt x="168323" y="3168272"/>
                  </a:lnTo>
                  <a:lnTo>
                    <a:pt x="174678" y="3168272"/>
                  </a:lnTo>
                  <a:lnTo>
                    <a:pt x="175435" y="3169780"/>
                  </a:lnTo>
                  <a:lnTo>
                    <a:pt x="173800" y="3180999"/>
                  </a:lnTo>
                  <a:close/>
                </a:path>
                <a:path w="1065529" h="3698875">
                  <a:moveTo>
                    <a:pt x="175435" y="3169780"/>
                  </a:moveTo>
                  <a:lnTo>
                    <a:pt x="174678" y="3168272"/>
                  </a:lnTo>
                  <a:lnTo>
                    <a:pt x="175654" y="3168272"/>
                  </a:lnTo>
                  <a:lnTo>
                    <a:pt x="175435" y="3169780"/>
                  </a:lnTo>
                  <a:close/>
                </a:path>
                <a:path w="1065529" h="3698875">
                  <a:moveTo>
                    <a:pt x="181065" y="3180999"/>
                  </a:moveTo>
                  <a:lnTo>
                    <a:pt x="175435" y="3169780"/>
                  </a:lnTo>
                  <a:lnTo>
                    <a:pt x="175654" y="3168272"/>
                  </a:lnTo>
                  <a:lnTo>
                    <a:pt x="182988" y="3168272"/>
                  </a:lnTo>
                  <a:lnTo>
                    <a:pt x="181065" y="3180999"/>
                  </a:lnTo>
                  <a:close/>
                </a:path>
                <a:path w="1065529" h="3698875">
                  <a:moveTo>
                    <a:pt x="195388" y="3180999"/>
                  </a:moveTo>
                  <a:lnTo>
                    <a:pt x="187507" y="3180999"/>
                  </a:lnTo>
                  <a:lnTo>
                    <a:pt x="189293" y="3168272"/>
                  </a:lnTo>
                  <a:lnTo>
                    <a:pt x="190061" y="3169780"/>
                  </a:lnTo>
                  <a:lnTo>
                    <a:pt x="195388" y="3180999"/>
                  </a:lnTo>
                  <a:close/>
                </a:path>
                <a:path w="1065529" h="3698875">
                  <a:moveTo>
                    <a:pt x="208273" y="3180999"/>
                  </a:moveTo>
                  <a:lnTo>
                    <a:pt x="202173" y="3180999"/>
                  </a:lnTo>
                  <a:lnTo>
                    <a:pt x="200731" y="3168272"/>
                  </a:lnTo>
                  <a:lnTo>
                    <a:pt x="207517" y="3168272"/>
                  </a:lnTo>
                  <a:lnTo>
                    <a:pt x="208167" y="3179221"/>
                  </a:lnTo>
                  <a:lnTo>
                    <a:pt x="208273" y="3180999"/>
                  </a:lnTo>
                  <a:close/>
                </a:path>
                <a:path w="1065529" h="3698875">
                  <a:moveTo>
                    <a:pt x="223281" y="3180999"/>
                  </a:moveTo>
                  <a:lnTo>
                    <a:pt x="212453" y="3180999"/>
                  </a:lnTo>
                  <a:lnTo>
                    <a:pt x="212520" y="3179221"/>
                  </a:lnTo>
                  <a:lnTo>
                    <a:pt x="212639" y="3176081"/>
                  </a:lnTo>
                  <a:lnTo>
                    <a:pt x="212753" y="3173061"/>
                  </a:lnTo>
                  <a:lnTo>
                    <a:pt x="212877" y="3169780"/>
                  </a:lnTo>
                  <a:lnTo>
                    <a:pt x="212934" y="3168272"/>
                  </a:lnTo>
                  <a:lnTo>
                    <a:pt x="214140" y="3169780"/>
                  </a:lnTo>
                  <a:lnTo>
                    <a:pt x="223281" y="3180999"/>
                  </a:lnTo>
                  <a:close/>
                </a:path>
                <a:path w="1065529" h="3698875">
                  <a:moveTo>
                    <a:pt x="288388" y="3180999"/>
                  </a:moveTo>
                  <a:lnTo>
                    <a:pt x="286126" y="3180999"/>
                  </a:lnTo>
                  <a:lnTo>
                    <a:pt x="284753" y="3168272"/>
                  </a:lnTo>
                  <a:lnTo>
                    <a:pt x="289624" y="3168272"/>
                  </a:lnTo>
                  <a:lnTo>
                    <a:pt x="288388" y="3180999"/>
                  </a:lnTo>
                  <a:close/>
                </a:path>
                <a:path w="1065529" h="3698875">
                  <a:moveTo>
                    <a:pt x="777990" y="3180999"/>
                  </a:moveTo>
                  <a:lnTo>
                    <a:pt x="772508" y="3180999"/>
                  </a:lnTo>
                  <a:lnTo>
                    <a:pt x="771340" y="3168272"/>
                  </a:lnTo>
                  <a:lnTo>
                    <a:pt x="777372" y="3168272"/>
                  </a:lnTo>
                  <a:lnTo>
                    <a:pt x="777904" y="3179221"/>
                  </a:lnTo>
                  <a:lnTo>
                    <a:pt x="777990" y="3180999"/>
                  </a:lnTo>
                  <a:close/>
                </a:path>
                <a:path w="1065529" h="3698875">
                  <a:moveTo>
                    <a:pt x="790806" y="3180999"/>
                  </a:moveTo>
                  <a:lnTo>
                    <a:pt x="782719" y="3180999"/>
                  </a:lnTo>
                  <a:lnTo>
                    <a:pt x="782175" y="3169780"/>
                  </a:lnTo>
                  <a:lnTo>
                    <a:pt x="782101" y="3168272"/>
                  </a:lnTo>
                  <a:lnTo>
                    <a:pt x="788952" y="3168272"/>
                  </a:lnTo>
                  <a:lnTo>
                    <a:pt x="790806" y="3180999"/>
                  </a:lnTo>
                  <a:close/>
                </a:path>
                <a:path w="1065529" h="3698875">
                  <a:moveTo>
                    <a:pt x="850978" y="3180999"/>
                  </a:moveTo>
                  <a:lnTo>
                    <a:pt x="842823" y="3180999"/>
                  </a:lnTo>
                  <a:lnTo>
                    <a:pt x="842065" y="3169780"/>
                  </a:lnTo>
                  <a:lnTo>
                    <a:pt x="841963" y="3168272"/>
                  </a:lnTo>
                  <a:lnTo>
                    <a:pt x="851459" y="3168272"/>
                  </a:lnTo>
                  <a:lnTo>
                    <a:pt x="851402" y="3169780"/>
                  </a:lnTo>
                  <a:lnTo>
                    <a:pt x="851278" y="3173061"/>
                  </a:lnTo>
                  <a:lnTo>
                    <a:pt x="851164" y="3176081"/>
                  </a:lnTo>
                  <a:lnTo>
                    <a:pt x="851046" y="3179221"/>
                  </a:lnTo>
                  <a:lnTo>
                    <a:pt x="850978" y="3180999"/>
                  </a:lnTo>
                  <a:close/>
                </a:path>
                <a:path w="1065529" h="3698875">
                  <a:moveTo>
                    <a:pt x="150362" y="3180999"/>
                  </a:moveTo>
                  <a:lnTo>
                    <a:pt x="147894" y="3180999"/>
                  </a:lnTo>
                  <a:lnTo>
                    <a:pt x="147578" y="3179221"/>
                  </a:lnTo>
                  <a:lnTo>
                    <a:pt x="149805" y="3173061"/>
                  </a:lnTo>
                  <a:lnTo>
                    <a:pt x="150237" y="3179221"/>
                  </a:lnTo>
                  <a:lnTo>
                    <a:pt x="150362" y="3180999"/>
                  </a:lnTo>
                  <a:close/>
                </a:path>
                <a:path w="1065529" h="3698875">
                  <a:moveTo>
                    <a:pt x="154816" y="3180999"/>
                  </a:moveTo>
                  <a:lnTo>
                    <a:pt x="150362" y="3180999"/>
                  </a:lnTo>
                  <a:lnTo>
                    <a:pt x="153172" y="3174649"/>
                  </a:lnTo>
                  <a:lnTo>
                    <a:pt x="154816" y="3180999"/>
                  </a:lnTo>
                  <a:close/>
                </a:path>
                <a:path w="1065529" h="3698875">
                  <a:moveTo>
                    <a:pt x="126444" y="3180999"/>
                  </a:moveTo>
                  <a:lnTo>
                    <a:pt x="125621" y="3180999"/>
                  </a:lnTo>
                  <a:lnTo>
                    <a:pt x="126709" y="3176081"/>
                  </a:lnTo>
                  <a:lnTo>
                    <a:pt x="126540" y="3179221"/>
                  </a:lnTo>
                  <a:lnTo>
                    <a:pt x="126444" y="3180999"/>
                  </a:lnTo>
                  <a:close/>
                </a:path>
                <a:path w="1065529" h="3698875">
                  <a:moveTo>
                    <a:pt x="147894" y="3180999"/>
                  </a:moveTo>
                  <a:lnTo>
                    <a:pt x="146935" y="3180999"/>
                  </a:lnTo>
                  <a:lnTo>
                    <a:pt x="147578" y="3179221"/>
                  </a:lnTo>
                  <a:lnTo>
                    <a:pt x="147894" y="3180999"/>
                  </a:lnTo>
                  <a:close/>
                </a:path>
                <a:path w="1065529" h="3698875">
                  <a:moveTo>
                    <a:pt x="121304" y="3193699"/>
                  </a:moveTo>
                  <a:lnTo>
                    <a:pt x="119111" y="3180999"/>
                  </a:lnTo>
                  <a:lnTo>
                    <a:pt x="125827" y="3180999"/>
                  </a:lnTo>
                  <a:lnTo>
                    <a:pt x="121304" y="3193699"/>
                  </a:lnTo>
                  <a:close/>
                </a:path>
                <a:path w="1065529" h="3698875">
                  <a:moveTo>
                    <a:pt x="136592" y="3193699"/>
                  </a:moveTo>
                  <a:lnTo>
                    <a:pt x="128122" y="3193699"/>
                  </a:lnTo>
                  <a:lnTo>
                    <a:pt x="127677" y="3180999"/>
                  </a:lnTo>
                  <a:lnTo>
                    <a:pt x="134531" y="3180999"/>
                  </a:lnTo>
                  <a:lnTo>
                    <a:pt x="136592" y="3193699"/>
                  </a:lnTo>
                  <a:close/>
                </a:path>
                <a:path w="1065529" h="3698875">
                  <a:moveTo>
                    <a:pt x="147003" y="3193699"/>
                  </a:moveTo>
                  <a:lnTo>
                    <a:pt x="139876" y="3193699"/>
                  </a:lnTo>
                  <a:lnTo>
                    <a:pt x="144125" y="3180999"/>
                  </a:lnTo>
                  <a:lnTo>
                    <a:pt x="147003" y="3193699"/>
                  </a:lnTo>
                  <a:close/>
                </a:path>
                <a:path w="1065529" h="3698875">
                  <a:moveTo>
                    <a:pt x="168523" y="3193699"/>
                  </a:moveTo>
                  <a:lnTo>
                    <a:pt x="164342" y="3193699"/>
                  </a:lnTo>
                  <a:lnTo>
                    <a:pt x="159888" y="3180999"/>
                  </a:lnTo>
                  <a:lnTo>
                    <a:pt x="172978" y="3180999"/>
                  </a:lnTo>
                  <a:lnTo>
                    <a:pt x="168523" y="3193699"/>
                  </a:lnTo>
                  <a:close/>
                </a:path>
                <a:path w="1065529" h="3698875">
                  <a:moveTo>
                    <a:pt x="178996" y="3193699"/>
                  </a:moveTo>
                  <a:lnTo>
                    <a:pt x="173265" y="3193699"/>
                  </a:lnTo>
                  <a:lnTo>
                    <a:pt x="174485" y="3180999"/>
                  </a:lnTo>
                  <a:lnTo>
                    <a:pt x="177295" y="3180999"/>
                  </a:lnTo>
                  <a:lnTo>
                    <a:pt x="179685" y="3186676"/>
                  </a:lnTo>
                  <a:lnTo>
                    <a:pt x="178996" y="3193699"/>
                  </a:lnTo>
                  <a:close/>
                </a:path>
                <a:path w="1065529" h="3698875">
                  <a:moveTo>
                    <a:pt x="179685" y="3186676"/>
                  </a:moveTo>
                  <a:lnTo>
                    <a:pt x="177295" y="3180999"/>
                  </a:lnTo>
                  <a:lnTo>
                    <a:pt x="180242" y="3180999"/>
                  </a:lnTo>
                  <a:lnTo>
                    <a:pt x="179685" y="3186676"/>
                  </a:lnTo>
                  <a:close/>
                </a:path>
                <a:path w="1065529" h="3698875">
                  <a:moveTo>
                    <a:pt x="182641" y="3193699"/>
                  </a:moveTo>
                  <a:lnTo>
                    <a:pt x="179685" y="3186676"/>
                  </a:lnTo>
                  <a:lnTo>
                    <a:pt x="180242" y="3180999"/>
                  </a:lnTo>
                  <a:lnTo>
                    <a:pt x="185245" y="3180999"/>
                  </a:lnTo>
                  <a:lnTo>
                    <a:pt x="182641" y="3193699"/>
                  </a:lnTo>
                  <a:close/>
                </a:path>
                <a:path w="1065529" h="3698875">
                  <a:moveTo>
                    <a:pt x="230683" y="3193699"/>
                  </a:moveTo>
                  <a:lnTo>
                    <a:pt x="223213" y="3193699"/>
                  </a:lnTo>
                  <a:lnTo>
                    <a:pt x="227325" y="3180999"/>
                  </a:lnTo>
                  <a:lnTo>
                    <a:pt x="230683" y="3193699"/>
                  </a:lnTo>
                  <a:close/>
                </a:path>
                <a:path w="1065529" h="3698875">
                  <a:moveTo>
                    <a:pt x="271940" y="3193699"/>
                  </a:moveTo>
                  <a:lnTo>
                    <a:pt x="264607" y="3193699"/>
                  </a:lnTo>
                  <a:lnTo>
                    <a:pt x="267554" y="3180999"/>
                  </a:lnTo>
                  <a:lnTo>
                    <a:pt x="271940" y="3193699"/>
                  </a:lnTo>
                  <a:close/>
                </a:path>
                <a:path w="1065529" h="3698875">
                  <a:moveTo>
                    <a:pt x="793136" y="3193699"/>
                  </a:moveTo>
                  <a:lnTo>
                    <a:pt x="785323" y="3193699"/>
                  </a:lnTo>
                  <a:lnTo>
                    <a:pt x="787996" y="3180999"/>
                  </a:lnTo>
                  <a:lnTo>
                    <a:pt x="793136" y="3193699"/>
                  </a:lnTo>
                  <a:close/>
                </a:path>
                <a:path w="1065529" h="3698875">
                  <a:moveTo>
                    <a:pt x="803348" y="3193699"/>
                  </a:moveTo>
                  <a:lnTo>
                    <a:pt x="796505" y="3193699"/>
                  </a:lnTo>
                  <a:lnTo>
                    <a:pt x="798550" y="3180999"/>
                  </a:lnTo>
                  <a:lnTo>
                    <a:pt x="802320" y="3180999"/>
                  </a:lnTo>
                  <a:lnTo>
                    <a:pt x="803348" y="3193699"/>
                  </a:lnTo>
                  <a:close/>
                </a:path>
                <a:path w="1065529" h="3698875">
                  <a:moveTo>
                    <a:pt x="812531" y="3193699"/>
                  </a:moveTo>
                  <a:lnTo>
                    <a:pt x="804239" y="3193699"/>
                  </a:lnTo>
                  <a:lnTo>
                    <a:pt x="805610" y="3180999"/>
                  </a:lnTo>
                  <a:lnTo>
                    <a:pt x="812531" y="3193699"/>
                  </a:lnTo>
                  <a:close/>
                </a:path>
                <a:path w="1065529" h="3698875">
                  <a:moveTo>
                    <a:pt x="819864" y="3193699"/>
                  </a:moveTo>
                  <a:lnTo>
                    <a:pt x="815778" y="3193699"/>
                  </a:lnTo>
                  <a:lnTo>
                    <a:pt x="813148" y="3180999"/>
                  </a:lnTo>
                  <a:lnTo>
                    <a:pt x="820290" y="3180999"/>
                  </a:lnTo>
                  <a:lnTo>
                    <a:pt x="819864" y="3193699"/>
                  </a:lnTo>
                  <a:close/>
                </a:path>
                <a:path w="1065529" h="3698875">
                  <a:moveTo>
                    <a:pt x="846250" y="3193699"/>
                  </a:moveTo>
                  <a:lnTo>
                    <a:pt x="839739" y="3193699"/>
                  </a:lnTo>
                  <a:lnTo>
                    <a:pt x="838506" y="3180999"/>
                  </a:lnTo>
                  <a:lnTo>
                    <a:pt x="847141" y="3180999"/>
                  </a:lnTo>
                  <a:lnTo>
                    <a:pt x="846250" y="3193699"/>
                  </a:lnTo>
                  <a:close/>
                </a:path>
                <a:path w="1065529" h="3698875">
                  <a:moveTo>
                    <a:pt x="854276" y="3193699"/>
                  </a:moveTo>
                  <a:lnTo>
                    <a:pt x="851433" y="3180999"/>
                  </a:lnTo>
                  <a:lnTo>
                    <a:pt x="855776" y="3180999"/>
                  </a:lnTo>
                  <a:lnTo>
                    <a:pt x="854276" y="3193699"/>
                  </a:lnTo>
                  <a:close/>
                </a:path>
                <a:path w="1065529" h="3698875">
                  <a:moveTo>
                    <a:pt x="122469" y="3206399"/>
                  </a:moveTo>
                  <a:lnTo>
                    <a:pt x="112257" y="3206399"/>
                  </a:lnTo>
                  <a:lnTo>
                    <a:pt x="116301" y="3193699"/>
                  </a:lnTo>
                  <a:lnTo>
                    <a:pt x="120002" y="3193699"/>
                  </a:lnTo>
                  <a:lnTo>
                    <a:pt x="122469" y="3206399"/>
                  </a:lnTo>
                  <a:close/>
                </a:path>
                <a:path w="1065529" h="3698875">
                  <a:moveTo>
                    <a:pt x="134908" y="3206399"/>
                  </a:moveTo>
                  <a:lnTo>
                    <a:pt x="129322" y="3206399"/>
                  </a:lnTo>
                  <a:lnTo>
                    <a:pt x="128586" y="3195038"/>
                  </a:lnTo>
                  <a:lnTo>
                    <a:pt x="128500" y="3193699"/>
                  </a:lnTo>
                  <a:lnTo>
                    <a:pt x="134668" y="3193699"/>
                  </a:lnTo>
                  <a:lnTo>
                    <a:pt x="135296" y="3202008"/>
                  </a:lnTo>
                  <a:lnTo>
                    <a:pt x="134908" y="3206399"/>
                  </a:lnTo>
                  <a:close/>
                </a:path>
                <a:path w="1065529" h="3698875">
                  <a:moveTo>
                    <a:pt x="135296" y="3202008"/>
                  </a:moveTo>
                  <a:lnTo>
                    <a:pt x="134769" y="3195038"/>
                  </a:lnTo>
                  <a:lnTo>
                    <a:pt x="134668" y="3193699"/>
                  </a:lnTo>
                  <a:lnTo>
                    <a:pt x="135911" y="3195038"/>
                  </a:lnTo>
                  <a:lnTo>
                    <a:pt x="135296" y="3202008"/>
                  </a:lnTo>
                  <a:close/>
                </a:path>
                <a:path w="1065529" h="3698875">
                  <a:moveTo>
                    <a:pt x="135911" y="3195038"/>
                  </a:moveTo>
                  <a:lnTo>
                    <a:pt x="134668" y="3193699"/>
                  </a:lnTo>
                  <a:lnTo>
                    <a:pt x="136030" y="3193699"/>
                  </a:lnTo>
                  <a:lnTo>
                    <a:pt x="135911" y="3195038"/>
                  </a:lnTo>
                  <a:close/>
                </a:path>
                <a:path w="1065529" h="3698875">
                  <a:moveTo>
                    <a:pt x="150910" y="3206399"/>
                  </a:moveTo>
                  <a:lnTo>
                    <a:pt x="146456" y="3206399"/>
                  </a:lnTo>
                  <a:lnTo>
                    <a:pt x="142584" y="3202227"/>
                  </a:lnTo>
                  <a:lnTo>
                    <a:pt x="140973" y="3193699"/>
                  </a:lnTo>
                  <a:lnTo>
                    <a:pt x="148511" y="3193699"/>
                  </a:lnTo>
                  <a:lnTo>
                    <a:pt x="150910" y="3206399"/>
                  </a:lnTo>
                  <a:close/>
                </a:path>
                <a:path w="1065529" h="3698875">
                  <a:moveTo>
                    <a:pt x="183121" y="3206399"/>
                  </a:moveTo>
                  <a:lnTo>
                    <a:pt x="171607" y="3206399"/>
                  </a:lnTo>
                  <a:lnTo>
                    <a:pt x="175308" y="3193699"/>
                  </a:lnTo>
                  <a:lnTo>
                    <a:pt x="178255" y="3193699"/>
                  </a:lnTo>
                  <a:lnTo>
                    <a:pt x="183121" y="3206399"/>
                  </a:lnTo>
                  <a:close/>
                </a:path>
                <a:path w="1065529" h="3698875">
                  <a:moveTo>
                    <a:pt x="224424" y="3206399"/>
                  </a:moveTo>
                  <a:lnTo>
                    <a:pt x="216780" y="3206399"/>
                  </a:lnTo>
                  <a:lnTo>
                    <a:pt x="219306" y="3193699"/>
                  </a:lnTo>
                  <a:lnTo>
                    <a:pt x="224789" y="3193699"/>
                  </a:lnTo>
                  <a:lnTo>
                    <a:pt x="224550" y="3202008"/>
                  </a:lnTo>
                  <a:lnTo>
                    <a:pt x="224424" y="3206399"/>
                  </a:lnTo>
                  <a:close/>
                </a:path>
                <a:path w="1065529" h="3698875">
                  <a:moveTo>
                    <a:pt x="765860" y="3206399"/>
                  </a:moveTo>
                  <a:lnTo>
                    <a:pt x="755786" y="3206399"/>
                  </a:lnTo>
                  <a:lnTo>
                    <a:pt x="760583" y="3193699"/>
                  </a:lnTo>
                  <a:lnTo>
                    <a:pt x="766614" y="3193699"/>
                  </a:lnTo>
                  <a:lnTo>
                    <a:pt x="765860" y="3206399"/>
                  </a:lnTo>
                  <a:close/>
                </a:path>
                <a:path w="1065529" h="3698875">
                  <a:moveTo>
                    <a:pt x="790875" y="3206399"/>
                  </a:moveTo>
                  <a:lnTo>
                    <a:pt x="782788" y="3206399"/>
                  </a:lnTo>
                  <a:lnTo>
                    <a:pt x="783830" y="3195038"/>
                  </a:lnTo>
                  <a:lnTo>
                    <a:pt x="783953" y="3193699"/>
                  </a:lnTo>
                  <a:lnTo>
                    <a:pt x="790875" y="3206399"/>
                  </a:lnTo>
                  <a:close/>
                </a:path>
                <a:path w="1065529" h="3698875">
                  <a:moveTo>
                    <a:pt x="809105" y="3206399"/>
                  </a:moveTo>
                  <a:lnTo>
                    <a:pt x="802731" y="3206399"/>
                  </a:lnTo>
                  <a:lnTo>
                    <a:pt x="801750" y="3195038"/>
                  </a:lnTo>
                  <a:lnTo>
                    <a:pt x="801634" y="3193699"/>
                  </a:lnTo>
                  <a:lnTo>
                    <a:pt x="809722" y="3193699"/>
                  </a:lnTo>
                  <a:lnTo>
                    <a:pt x="809105" y="3206399"/>
                  </a:lnTo>
                  <a:close/>
                </a:path>
                <a:path w="1065529" h="3698875">
                  <a:moveTo>
                    <a:pt x="831858" y="3206399"/>
                  </a:moveTo>
                  <a:lnTo>
                    <a:pt x="824411" y="3206399"/>
                  </a:lnTo>
                  <a:lnTo>
                    <a:pt x="825157" y="3195038"/>
                  </a:lnTo>
                  <a:lnTo>
                    <a:pt x="825244" y="3193699"/>
                  </a:lnTo>
                  <a:lnTo>
                    <a:pt x="831447" y="3193699"/>
                  </a:lnTo>
                  <a:lnTo>
                    <a:pt x="831858" y="3206399"/>
                  </a:lnTo>
                  <a:close/>
                </a:path>
                <a:path w="1065529" h="3698875">
                  <a:moveTo>
                    <a:pt x="857283" y="3206399"/>
                  </a:moveTo>
                  <a:lnTo>
                    <a:pt x="847620" y="3206399"/>
                  </a:lnTo>
                  <a:lnTo>
                    <a:pt x="840355" y="3193699"/>
                  </a:lnTo>
                  <a:lnTo>
                    <a:pt x="850499" y="3193699"/>
                  </a:lnTo>
                  <a:lnTo>
                    <a:pt x="857283" y="3206399"/>
                  </a:lnTo>
                  <a:close/>
                </a:path>
                <a:path w="1065529" h="3698875">
                  <a:moveTo>
                    <a:pt x="143371" y="3206399"/>
                  </a:moveTo>
                  <a:lnTo>
                    <a:pt x="135627" y="3206399"/>
                  </a:lnTo>
                  <a:lnTo>
                    <a:pt x="135312" y="3202227"/>
                  </a:lnTo>
                  <a:lnTo>
                    <a:pt x="135296" y="3202008"/>
                  </a:lnTo>
                  <a:lnTo>
                    <a:pt x="135911" y="3195038"/>
                  </a:lnTo>
                  <a:lnTo>
                    <a:pt x="142584" y="3202227"/>
                  </a:lnTo>
                  <a:lnTo>
                    <a:pt x="143371" y="3206399"/>
                  </a:lnTo>
                  <a:close/>
                </a:path>
                <a:path w="1065529" h="3698875">
                  <a:moveTo>
                    <a:pt x="146456" y="3206399"/>
                  </a:moveTo>
                  <a:lnTo>
                    <a:pt x="143371" y="3206399"/>
                  </a:lnTo>
                  <a:lnTo>
                    <a:pt x="142584" y="3202227"/>
                  </a:lnTo>
                  <a:lnTo>
                    <a:pt x="146456" y="3206399"/>
                  </a:lnTo>
                  <a:close/>
                </a:path>
                <a:path w="1065529" h="3698875">
                  <a:moveTo>
                    <a:pt x="123017" y="3219084"/>
                  </a:moveTo>
                  <a:lnTo>
                    <a:pt x="115203" y="3219084"/>
                  </a:lnTo>
                  <a:lnTo>
                    <a:pt x="114451" y="3206399"/>
                  </a:lnTo>
                  <a:lnTo>
                    <a:pt x="122606" y="3206399"/>
                  </a:lnTo>
                  <a:lnTo>
                    <a:pt x="123010" y="3218883"/>
                  </a:lnTo>
                  <a:lnTo>
                    <a:pt x="123017" y="3219084"/>
                  </a:lnTo>
                  <a:close/>
                </a:path>
                <a:path w="1065529" h="3698875">
                  <a:moveTo>
                    <a:pt x="157530" y="3219084"/>
                  </a:moveTo>
                  <a:lnTo>
                    <a:pt x="150982" y="3219084"/>
                  </a:lnTo>
                  <a:lnTo>
                    <a:pt x="153651" y="3206399"/>
                  </a:lnTo>
                  <a:lnTo>
                    <a:pt x="157009" y="3206399"/>
                  </a:lnTo>
                  <a:lnTo>
                    <a:pt x="157522" y="3218883"/>
                  </a:lnTo>
                  <a:lnTo>
                    <a:pt x="157530" y="3219084"/>
                  </a:lnTo>
                  <a:close/>
                </a:path>
                <a:path w="1065529" h="3698875">
                  <a:moveTo>
                    <a:pt x="177090" y="3231799"/>
                  </a:moveTo>
                  <a:lnTo>
                    <a:pt x="170853" y="3231799"/>
                  </a:lnTo>
                  <a:lnTo>
                    <a:pt x="170099" y="3219084"/>
                  </a:lnTo>
                  <a:lnTo>
                    <a:pt x="179141" y="3219084"/>
                  </a:lnTo>
                  <a:lnTo>
                    <a:pt x="175308" y="3206399"/>
                  </a:lnTo>
                  <a:lnTo>
                    <a:pt x="186547" y="3206399"/>
                  </a:lnTo>
                  <a:lnTo>
                    <a:pt x="182438" y="3218883"/>
                  </a:lnTo>
                  <a:lnTo>
                    <a:pt x="179947" y="3218883"/>
                  </a:lnTo>
                  <a:lnTo>
                    <a:pt x="179967" y="3219084"/>
                  </a:lnTo>
                  <a:lnTo>
                    <a:pt x="178495" y="3225445"/>
                  </a:lnTo>
                  <a:lnTo>
                    <a:pt x="177090" y="3231799"/>
                  </a:lnTo>
                  <a:close/>
                </a:path>
                <a:path w="1065529" h="3698875">
                  <a:moveTo>
                    <a:pt x="195865" y="3219084"/>
                  </a:moveTo>
                  <a:lnTo>
                    <a:pt x="184976" y="3219084"/>
                  </a:lnTo>
                  <a:lnTo>
                    <a:pt x="189152" y="3206399"/>
                  </a:lnTo>
                  <a:lnTo>
                    <a:pt x="193127" y="3206399"/>
                  </a:lnTo>
                  <a:lnTo>
                    <a:pt x="195822" y="3218883"/>
                  </a:lnTo>
                  <a:lnTo>
                    <a:pt x="195865" y="3219084"/>
                  </a:lnTo>
                  <a:close/>
                </a:path>
                <a:path w="1065529" h="3698875">
                  <a:moveTo>
                    <a:pt x="206353" y="3219084"/>
                  </a:moveTo>
                  <a:lnTo>
                    <a:pt x="197718" y="3219084"/>
                  </a:lnTo>
                  <a:lnTo>
                    <a:pt x="197728" y="3206399"/>
                  </a:lnTo>
                  <a:lnTo>
                    <a:pt x="205534" y="3206399"/>
                  </a:lnTo>
                  <a:lnTo>
                    <a:pt x="206340" y="3218883"/>
                  </a:lnTo>
                  <a:lnTo>
                    <a:pt x="206353" y="3219084"/>
                  </a:lnTo>
                  <a:close/>
                </a:path>
                <a:path w="1065529" h="3698875">
                  <a:moveTo>
                    <a:pt x="215405" y="3219084"/>
                  </a:moveTo>
                  <a:lnTo>
                    <a:pt x="206494" y="3219084"/>
                  </a:lnTo>
                  <a:lnTo>
                    <a:pt x="209369" y="3206399"/>
                  </a:lnTo>
                  <a:lnTo>
                    <a:pt x="219580" y="3206399"/>
                  </a:lnTo>
                  <a:lnTo>
                    <a:pt x="215471" y="3218883"/>
                  </a:lnTo>
                  <a:lnTo>
                    <a:pt x="215405" y="3219084"/>
                  </a:lnTo>
                  <a:close/>
                </a:path>
                <a:path w="1065529" h="3698875">
                  <a:moveTo>
                    <a:pt x="816232" y="3219084"/>
                  </a:moveTo>
                  <a:lnTo>
                    <a:pt x="807331" y="3219084"/>
                  </a:lnTo>
                  <a:lnTo>
                    <a:pt x="814176" y="3206399"/>
                  </a:lnTo>
                  <a:lnTo>
                    <a:pt x="816345" y="3213842"/>
                  </a:lnTo>
                  <a:lnTo>
                    <a:pt x="816232" y="3219084"/>
                  </a:lnTo>
                  <a:close/>
                </a:path>
                <a:path w="1065529" h="3698875">
                  <a:moveTo>
                    <a:pt x="824456" y="3219084"/>
                  </a:moveTo>
                  <a:lnTo>
                    <a:pt x="817873" y="3219084"/>
                  </a:lnTo>
                  <a:lnTo>
                    <a:pt x="816345" y="3213842"/>
                  </a:lnTo>
                  <a:lnTo>
                    <a:pt x="816506" y="3206399"/>
                  </a:lnTo>
                  <a:lnTo>
                    <a:pt x="824593" y="3206399"/>
                  </a:lnTo>
                  <a:lnTo>
                    <a:pt x="824512" y="3213842"/>
                  </a:lnTo>
                  <a:lnTo>
                    <a:pt x="824456" y="3219084"/>
                  </a:lnTo>
                  <a:close/>
                </a:path>
                <a:path w="1065529" h="3698875">
                  <a:moveTo>
                    <a:pt x="834941" y="3219084"/>
                  </a:moveTo>
                  <a:lnTo>
                    <a:pt x="833885" y="3219084"/>
                  </a:lnTo>
                  <a:lnTo>
                    <a:pt x="838428" y="3206399"/>
                  </a:lnTo>
                  <a:lnTo>
                    <a:pt x="842206" y="3206399"/>
                  </a:lnTo>
                  <a:lnTo>
                    <a:pt x="835056" y="3218883"/>
                  </a:lnTo>
                  <a:lnTo>
                    <a:pt x="834941" y="3219084"/>
                  </a:lnTo>
                  <a:close/>
                </a:path>
                <a:path w="1065529" h="3698875">
                  <a:moveTo>
                    <a:pt x="848990" y="3219084"/>
                  </a:moveTo>
                  <a:lnTo>
                    <a:pt x="843986" y="3219084"/>
                  </a:lnTo>
                  <a:lnTo>
                    <a:pt x="842206" y="3206399"/>
                  </a:lnTo>
                  <a:lnTo>
                    <a:pt x="847963" y="3206399"/>
                  </a:lnTo>
                  <a:lnTo>
                    <a:pt x="848973" y="3218883"/>
                  </a:lnTo>
                  <a:lnTo>
                    <a:pt x="848990" y="3219084"/>
                  </a:lnTo>
                  <a:close/>
                </a:path>
                <a:path w="1065529" h="3698875">
                  <a:moveTo>
                    <a:pt x="853540" y="3219084"/>
                  </a:moveTo>
                  <a:lnTo>
                    <a:pt x="850637" y="3219084"/>
                  </a:lnTo>
                  <a:lnTo>
                    <a:pt x="851595" y="3206399"/>
                  </a:lnTo>
                  <a:lnTo>
                    <a:pt x="853822" y="3206399"/>
                  </a:lnTo>
                  <a:lnTo>
                    <a:pt x="853657" y="3213842"/>
                  </a:lnTo>
                  <a:lnTo>
                    <a:pt x="853540" y="3219084"/>
                  </a:lnTo>
                  <a:close/>
                </a:path>
                <a:path w="1065529" h="3698875">
                  <a:moveTo>
                    <a:pt x="817873" y="3219084"/>
                  </a:moveTo>
                  <a:lnTo>
                    <a:pt x="816232" y="3219084"/>
                  </a:lnTo>
                  <a:lnTo>
                    <a:pt x="816345" y="3213842"/>
                  </a:lnTo>
                  <a:lnTo>
                    <a:pt x="817814" y="3218883"/>
                  </a:lnTo>
                  <a:lnTo>
                    <a:pt x="817873" y="3219084"/>
                  </a:lnTo>
                  <a:close/>
                </a:path>
                <a:path w="1065529" h="3698875">
                  <a:moveTo>
                    <a:pt x="188604" y="3231799"/>
                  </a:moveTo>
                  <a:lnTo>
                    <a:pt x="181202" y="3231799"/>
                  </a:lnTo>
                  <a:lnTo>
                    <a:pt x="180585" y="3225445"/>
                  </a:lnTo>
                  <a:lnTo>
                    <a:pt x="179903" y="3219084"/>
                  </a:lnTo>
                  <a:lnTo>
                    <a:pt x="179947" y="3218883"/>
                  </a:lnTo>
                  <a:lnTo>
                    <a:pt x="182438" y="3218883"/>
                  </a:lnTo>
                  <a:lnTo>
                    <a:pt x="182372" y="3219084"/>
                  </a:lnTo>
                  <a:lnTo>
                    <a:pt x="182977" y="3219084"/>
                  </a:lnTo>
                  <a:lnTo>
                    <a:pt x="188604" y="3231799"/>
                  </a:lnTo>
                  <a:close/>
                </a:path>
                <a:path w="1065529" h="3698875">
                  <a:moveTo>
                    <a:pt x="125073" y="3231799"/>
                  </a:moveTo>
                  <a:lnTo>
                    <a:pt x="116369" y="3231799"/>
                  </a:lnTo>
                  <a:lnTo>
                    <a:pt x="120418" y="3219084"/>
                  </a:lnTo>
                  <a:lnTo>
                    <a:pt x="125073" y="3231799"/>
                  </a:lnTo>
                  <a:close/>
                </a:path>
                <a:path w="1065529" h="3698875">
                  <a:moveTo>
                    <a:pt x="136937" y="3231799"/>
                  </a:moveTo>
                  <a:lnTo>
                    <a:pt x="129242" y="3231799"/>
                  </a:lnTo>
                  <a:lnTo>
                    <a:pt x="128773" y="3219084"/>
                  </a:lnTo>
                  <a:lnTo>
                    <a:pt x="137753" y="3219084"/>
                  </a:lnTo>
                  <a:lnTo>
                    <a:pt x="136937" y="3231799"/>
                  </a:lnTo>
                  <a:close/>
                </a:path>
                <a:path w="1065529" h="3698875">
                  <a:moveTo>
                    <a:pt x="165508" y="3231799"/>
                  </a:moveTo>
                  <a:lnTo>
                    <a:pt x="158243" y="3231799"/>
                  </a:lnTo>
                  <a:lnTo>
                    <a:pt x="156116" y="3219084"/>
                  </a:lnTo>
                  <a:lnTo>
                    <a:pt x="164341" y="3219084"/>
                  </a:lnTo>
                  <a:lnTo>
                    <a:pt x="165508" y="3231799"/>
                  </a:lnTo>
                  <a:close/>
                </a:path>
                <a:path w="1065529" h="3698875">
                  <a:moveTo>
                    <a:pt x="181202" y="3231799"/>
                  </a:moveTo>
                  <a:lnTo>
                    <a:pt x="177090" y="3231799"/>
                  </a:lnTo>
                  <a:lnTo>
                    <a:pt x="179903" y="3219084"/>
                  </a:lnTo>
                  <a:lnTo>
                    <a:pt x="180585" y="3225445"/>
                  </a:lnTo>
                  <a:lnTo>
                    <a:pt x="181202" y="3231799"/>
                  </a:lnTo>
                  <a:close/>
                </a:path>
                <a:path w="1065529" h="3698875">
                  <a:moveTo>
                    <a:pt x="202036" y="3231799"/>
                  </a:moveTo>
                  <a:lnTo>
                    <a:pt x="192373" y="3231799"/>
                  </a:lnTo>
                  <a:lnTo>
                    <a:pt x="195872" y="3219084"/>
                  </a:lnTo>
                  <a:lnTo>
                    <a:pt x="202996" y="3219084"/>
                  </a:lnTo>
                  <a:lnTo>
                    <a:pt x="202653" y="3225445"/>
                  </a:lnTo>
                  <a:lnTo>
                    <a:pt x="202036" y="3231799"/>
                  </a:lnTo>
                  <a:close/>
                </a:path>
                <a:path w="1065529" h="3698875">
                  <a:moveTo>
                    <a:pt x="202653" y="3225445"/>
                  </a:moveTo>
                  <a:lnTo>
                    <a:pt x="202996" y="3219084"/>
                  </a:lnTo>
                  <a:lnTo>
                    <a:pt x="203271" y="3219084"/>
                  </a:lnTo>
                  <a:lnTo>
                    <a:pt x="202653" y="3225445"/>
                  </a:lnTo>
                  <a:close/>
                </a:path>
                <a:path w="1065529" h="3698875">
                  <a:moveTo>
                    <a:pt x="211356" y="3231799"/>
                  </a:moveTo>
                  <a:lnTo>
                    <a:pt x="202310" y="3231799"/>
                  </a:lnTo>
                  <a:lnTo>
                    <a:pt x="202653" y="3225445"/>
                  </a:lnTo>
                  <a:lnTo>
                    <a:pt x="203271" y="3219084"/>
                  </a:lnTo>
                  <a:lnTo>
                    <a:pt x="209710" y="3219084"/>
                  </a:lnTo>
                  <a:lnTo>
                    <a:pt x="211356" y="3231799"/>
                  </a:lnTo>
                  <a:close/>
                </a:path>
                <a:path w="1065529" h="3698875">
                  <a:moveTo>
                    <a:pt x="232876" y="3231799"/>
                  </a:moveTo>
                  <a:lnTo>
                    <a:pt x="225817" y="3231799"/>
                  </a:lnTo>
                  <a:lnTo>
                    <a:pt x="223553" y="3219084"/>
                  </a:lnTo>
                  <a:lnTo>
                    <a:pt x="231641" y="3219084"/>
                  </a:lnTo>
                  <a:lnTo>
                    <a:pt x="232876" y="3231799"/>
                  </a:lnTo>
                  <a:close/>
                </a:path>
                <a:path w="1065529" h="3698875">
                  <a:moveTo>
                    <a:pt x="309907" y="3231799"/>
                  </a:moveTo>
                  <a:lnTo>
                    <a:pt x="306001" y="3231799"/>
                  </a:lnTo>
                  <a:lnTo>
                    <a:pt x="302159" y="3219084"/>
                  </a:lnTo>
                  <a:lnTo>
                    <a:pt x="312651" y="3219084"/>
                  </a:lnTo>
                  <a:lnTo>
                    <a:pt x="309907" y="3231799"/>
                  </a:lnTo>
                  <a:close/>
                </a:path>
                <a:path w="1065529" h="3698875">
                  <a:moveTo>
                    <a:pt x="792999" y="3231799"/>
                  </a:moveTo>
                  <a:lnTo>
                    <a:pt x="784148" y="3219084"/>
                  </a:lnTo>
                  <a:lnTo>
                    <a:pt x="788608" y="3219084"/>
                  </a:lnTo>
                  <a:lnTo>
                    <a:pt x="792999" y="3231799"/>
                  </a:lnTo>
                  <a:close/>
                </a:path>
                <a:path w="1065529" h="3698875">
                  <a:moveTo>
                    <a:pt x="821989" y="3231799"/>
                  </a:moveTo>
                  <a:lnTo>
                    <a:pt x="814313" y="3231799"/>
                  </a:lnTo>
                  <a:lnTo>
                    <a:pt x="821037" y="3219084"/>
                  </a:lnTo>
                  <a:lnTo>
                    <a:pt x="821989" y="3231799"/>
                  </a:lnTo>
                  <a:close/>
                </a:path>
                <a:path w="1065529" h="3698875">
                  <a:moveTo>
                    <a:pt x="827746" y="3231799"/>
                  </a:moveTo>
                  <a:lnTo>
                    <a:pt x="825756" y="3219084"/>
                  </a:lnTo>
                  <a:lnTo>
                    <a:pt x="832480" y="3219084"/>
                  </a:lnTo>
                  <a:lnTo>
                    <a:pt x="827746" y="3231799"/>
                  </a:lnTo>
                  <a:close/>
                </a:path>
                <a:path w="1065529" h="3698875">
                  <a:moveTo>
                    <a:pt x="853720" y="3231799"/>
                  </a:moveTo>
                  <a:lnTo>
                    <a:pt x="847141" y="3231799"/>
                  </a:lnTo>
                  <a:lnTo>
                    <a:pt x="845357" y="3219084"/>
                  </a:lnTo>
                  <a:lnTo>
                    <a:pt x="853788" y="3219084"/>
                  </a:lnTo>
                  <a:lnTo>
                    <a:pt x="853720" y="3231799"/>
                  </a:lnTo>
                  <a:close/>
                </a:path>
                <a:path w="1065529" h="3698875">
                  <a:moveTo>
                    <a:pt x="110475" y="3244499"/>
                  </a:moveTo>
                  <a:lnTo>
                    <a:pt x="101429" y="3244499"/>
                  </a:lnTo>
                  <a:lnTo>
                    <a:pt x="106569" y="3231799"/>
                  </a:lnTo>
                  <a:lnTo>
                    <a:pt x="110475" y="3244499"/>
                  </a:lnTo>
                  <a:close/>
                </a:path>
                <a:path w="1065529" h="3698875">
                  <a:moveTo>
                    <a:pt x="116095" y="3244499"/>
                  </a:moveTo>
                  <a:lnTo>
                    <a:pt x="110955" y="3231799"/>
                  </a:lnTo>
                  <a:lnTo>
                    <a:pt x="121646" y="3231799"/>
                  </a:lnTo>
                  <a:lnTo>
                    <a:pt x="116095" y="3244499"/>
                  </a:lnTo>
                  <a:close/>
                </a:path>
                <a:path w="1065529" h="3698875">
                  <a:moveTo>
                    <a:pt x="134805" y="3244499"/>
                  </a:moveTo>
                  <a:lnTo>
                    <a:pt x="127472" y="3244499"/>
                  </a:lnTo>
                  <a:lnTo>
                    <a:pt x="129870" y="3231799"/>
                  </a:lnTo>
                  <a:lnTo>
                    <a:pt x="137683" y="3231799"/>
                  </a:lnTo>
                  <a:lnTo>
                    <a:pt x="134902" y="3244067"/>
                  </a:lnTo>
                  <a:lnTo>
                    <a:pt x="134805" y="3244499"/>
                  </a:lnTo>
                  <a:close/>
                </a:path>
                <a:path w="1065529" h="3698875">
                  <a:moveTo>
                    <a:pt x="178568" y="3244499"/>
                  </a:moveTo>
                  <a:lnTo>
                    <a:pt x="166114" y="3244499"/>
                  </a:lnTo>
                  <a:lnTo>
                    <a:pt x="166604" y="3231799"/>
                  </a:lnTo>
                  <a:lnTo>
                    <a:pt x="176644" y="3231799"/>
                  </a:lnTo>
                  <a:lnTo>
                    <a:pt x="178502" y="3244067"/>
                  </a:lnTo>
                  <a:lnTo>
                    <a:pt x="178568" y="3244499"/>
                  </a:lnTo>
                  <a:close/>
                </a:path>
                <a:path w="1065529" h="3698875">
                  <a:moveTo>
                    <a:pt x="260426" y="3244499"/>
                  </a:moveTo>
                  <a:lnTo>
                    <a:pt x="257274" y="3231799"/>
                  </a:lnTo>
                  <a:lnTo>
                    <a:pt x="262482" y="3231799"/>
                  </a:lnTo>
                  <a:lnTo>
                    <a:pt x="260496" y="3244067"/>
                  </a:lnTo>
                  <a:lnTo>
                    <a:pt x="260426" y="3244499"/>
                  </a:lnTo>
                  <a:close/>
                </a:path>
                <a:path w="1065529" h="3698875">
                  <a:moveTo>
                    <a:pt x="709183" y="3244499"/>
                  </a:moveTo>
                  <a:lnTo>
                    <a:pt x="705314" y="3244499"/>
                  </a:lnTo>
                  <a:lnTo>
                    <a:pt x="703880" y="3231799"/>
                  </a:lnTo>
                  <a:lnTo>
                    <a:pt x="710416" y="3231799"/>
                  </a:lnTo>
                  <a:lnTo>
                    <a:pt x="709225" y="3244067"/>
                  </a:lnTo>
                  <a:lnTo>
                    <a:pt x="709183" y="3244499"/>
                  </a:lnTo>
                  <a:close/>
                </a:path>
                <a:path w="1065529" h="3698875">
                  <a:moveTo>
                    <a:pt x="743861" y="3244499"/>
                  </a:moveTo>
                  <a:lnTo>
                    <a:pt x="736254" y="3244499"/>
                  </a:lnTo>
                  <a:lnTo>
                    <a:pt x="736871" y="3231799"/>
                  </a:lnTo>
                  <a:lnTo>
                    <a:pt x="744820" y="3231799"/>
                  </a:lnTo>
                  <a:lnTo>
                    <a:pt x="743894" y="3244067"/>
                  </a:lnTo>
                  <a:lnTo>
                    <a:pt x="743861" y="3244499"/>
                  </a:lnTo>
                  <a:close/>
                </a:path>
                <a:path w="1065529" h="3698875">
                  <a:moveTo>
                    <a:pt x="770452" y="3244499"/>
                  </a:moveTo>
                  <a:lnTo>
                    <a:pt x="766409" y="3244499"/>
                  </a:lnTo>
                  <a:lnTo>
                    <a:pt x="763599" y="3231799"/>
                  </a:lnTo>
                  <a:lnTo>
                    <a:pt x="771411" y="3231799"/>
                  </a:lnTo>
                  <a:lnTo>
                    <a:pt x="772526" y="3236492"/>
                  </a:lnTo>
                  <a:lnTo>
                    <a:pt x="770564" y="3244067"/>
                  </a:lnTo>
                  <a:lnTo>
                    <a:pt x="770452" y="3244499"/>
                  </a:lnTo>
                  <a:close/>
                </a:path>
                <a:path w="1065529" h="3698875">
                  <a:moveTo>
                    <a:pt x="772526" y="3236492"/>
                  </a:moveTo>
                  <a:lnTo>
                    <a:pt x="771411" y="3231799"/>
                  </a:lnTo>
                  <a:lnTo>
                    <a:pt x="773742" y="3231799"/>
                  </a:lnTo>
                  <a:lnTo>
                    <a:pt x="772526" y="3236492"/>
                  </a:lnTo>
                  <a:close/>
                </a:path>
                <a:path w="1065529" h="3698875">
                  <a:moveTo>
                    <a:pt x="779018" y="3244499"/>
                  </a:moveTo>
                  <a:lnTo>
                    <a:pt x="774427" y="3244499"/>
                  </a:lnTo>
                  <a:lnTo>
                    <a:pt x="772526" y="3236492"/>
                  </a:lnTo>
                  <a:lnTo>
                    <a:pt x="773742" y="3231799"/>
                  </a:lnTo>
                  <a:lnTo>
                    <a:pt x="780184" y="3231799"/>
                  </a:lnTo>
                  <a:lnTo>
                    <a:pt x="779058" y="3244067"/>
                  </a:lnTo>
                  <a:lnTo>
                    <a:pt x="779018" y="3244499"/>
                  </a:lnTo>
                  <a:close/>
                </a:path>
                <a:path w="1065529" h="3698875">
                  <a:moveTo>
                    <a:pt x="810338" y="3244499"/>
                  </a:moveTo>
                  <a:lnTo>
                    <a:pt x="798825" y="3231799"/>
                  </a:lnTo>
                  <a:lnTo>
                    <a:pt x="806089" y="3231799"/>
                  </a:lnTo>
                  <a:lnTo>
                    <a:pt x="810338" y="3244499"/>
                  </a:lnTo>
                  <a:close/>
                </a:path>
                <a:path w="1065529" h="3698875">
                  <a:moveTo>
                    <a:pt x="814260" y="3244499"/>
                  </a:moveTo>
                  <a:lnTo>
                    <a:pt x="810990" y="3244499"/>
                  </a:lnTo>
                  <a:lnTo>
                    <a:pt x="808336" y="3231799"/>
                  </a:lnTo>
                  <a:lnTo>
                    <a:pt x="814793" y="3231799"/>
                  </a:lnTo>
                  <a:lnTo>
                    <a:pt x="814278" y="3244067"/>
                  </a:lnTo>
                  <a:lnTo>
                    <a:pt x="814260" y="3244499"/>
                  </a:lnTo>
                  <a:close/>
                </a:path>
                <a:path w="1065529" h="3698875">
                  <a:moveTo>
                    <a:pt x="828431" y="3244499"/>
                  </a:moveTo>
                  <a:lnTo>
                    <a:pt x="824114" y="3244499"/>
                  </a:lnTo>
                  <a:lnTo>
                    <a:pt x="816780" y="3231799"/>
                  </a:lnTo>
                  <a:lnTo>
                    <a:pt x="834668" y="3231799"/>
                  </a:lnTo>
                  <a:lnTo>
                    <a:pt x="828431" y="3244499"/>
                  </a:lnTo>
                  <a:close/>
                </a:path>
                <a:path w="1065529" h="3698875">
                  <a:moveTo>
                    <a:pt x="851047" y="3244499"/>
                  </a:moveTo>
                  <a:lnTo>
                    <a:pt x="838300" y="3244499"/>
                  </a:lnTo>
                  <a:lnTo>
                    <a:pt x="841864" y="3231799"/>
                  </a:lnTo>
                  <a:lnTo>
                    <a:pt x="846593" y="3231799"/>
                  </a:lnTo>
                  <a:lnTo>
                    <a:pt x="851047" y="3244499"/>
                  </a:lnTo>
                  <a:close/>
                </a:path>
                <a:path w="1065529" h="3698875">
                  <a:moveTo>
                    <a:pt x="104856" y="3257199"/>
                  </a:moveTo>
                  <a:lnTo>
                    <a:pt x="102388" y="3257199"/>
                  </a:lnTo>
                  <a:lnTo>
                    <a:pt x="103142" y="3244499"/>
                  </a:lnTo>
                  <a:lnTo>
                    <a:pt x="106432" y="3244499"/>
                  </a:lnTo>
                  <a:lnTo>
                    <a:pt x="104856" y="3257199"/>
                  </a:lnTo>
                  <a:close/>
                </a:path>
                <a:path w="1065529" h="3698875">
                  <a:moveTo>
                    <a:pt x="118494" y="3257199"/>
                  </a:moveTo>
                  <a:lnTo>
                    <a:pt x="109173" y="3257199"/>
                  </a:lnTo>
                  <a:lnTo>
                    <a:pt x="112531" y="3244499"/>
                  </a:lnTo>
                  <a:lnTo>
                    <a:pt x="116369" y="3244499"/>
                  </a:lnTo>
                  <a:lnTo>
                    <a:pt x="118494" y="3257199"/>
                  </a:lnTo>
                  <a:close/>
                </a:path>
                <a:path w="1065529" h="3698875">
                  <a:moveTo>
                    <a:pt x="176473" y="3257199"/>
                  </a:moveTo>
                  <a:lnTo>
                    <a:pt x="163863" y="3257199"/>
                  </a:lnTo>
                  <a:lnTo>
                    <a:pt x="166056" y="3244499"/>
                  </a:lnTo>
                  <a:lnTo>
                    <a:pt x="176473" y="3257199"/>
                  </a:lnTo>
                  <a:close/>
                </a:path>
                <a:path w="1065529" h="3698875">
                  <a:moveTo>
                    <a:pt x="182710" y="3257199"/>
                  </a:moveTo>
                  <a:lnTo>
                    <a:pt x="177912" y="3244499"/>
                  </a:lnTo>
                  <a:lnTo>
                    <a:pt x="183601" y="3244499"/>
                  </a:lnTo>
                  <a:lnTo>
                    <a:pt x="182710" y="3257199"/>
                  </a:lnTo>
                  <a:close/>
                </a:path>
                <a:path w="1065529" h="3698875">
                  <a:moveTo>
                    <a:pt x="199911" y="3257199"/>
                  </a:moveTo>
                  <a:lnTo>
                    <a:pt x="193881" y="3257199"/>
                  </a:lnTo>
                  <a:lnTo>
                    <a:pt x="188192" y="3244499"/>
                  </a:lnTo>
                  <a:lnTo>
                    <a:pt x="198130" y="3244499"/>
                  </a:lnTo>
                  <a:lnTo>
                    <a:pt x="200195" y="3253911"/>
                  </a:lnTo>
                  <a:lnTo>
                    <a:pt x="199911" y="3257199"/>
                  </a:lnTo>
                  <a:close/>
                </a:path>
                <a:path w="1065529" h="3698875">
                  <a:moveTo>
                    <a:pt x="205463" y="3257199"/>
                  </a:moveTo>
                  <a:lnTo>
                    <a:pt x="200917" y="3257199"/>
                  </a:lnTo>
                  <a:lnTo>
                    <a:pt x="200195" y="3253911"/>
                  </a:lnTo>
                  <a:lnTo>
                    <a:pt x="201008" y="3244499"/>
                  </a:lnTo>
                  <a:lnTo>
                    <a:pt x="206970" y="3244499"/>
                  </a:lnTo>
                  <a:lnTo>
                    <a:pt x="205463" y="3257199"/>
                  </a:lnTo>
                  <a:close/>
                </a:path>
                <a:path w="1065529" h="3698875">
                  <a:moveTo>
                    <a:pt x="221020" y="3257199"/>
                  </a:moveTo>
                  <a:lnTo>
                    <a:pt x="218141" y="3244499"/>
                  </a:lnTo>
                  <a:lnTo>
                    <a:pt x="225474" y="3244499"/>
                  </a:lnTo>
                  <a:lnTo>
                    <a:pt x="221020" y="3257199"/>
                  </a:lnTo>
                  <a:close/>
                </a:path>
                <a:path w="1065529" h="3698875">
                  <a:moveTo>
                    <a:pt x="233835" y="3257199"/>
                  </a:moveTo>
                  <a:lnTo>
                    <a:pt x="228079" y="3244499"/>
                  </a:lnTo>
                  <a:lnTo>
                    <a:pt x="233972" y="3244499"/>
                  </a:lnTo>
                  <a:lnTo>
                    <a:pt x="235213" y="3248395"/>
                  </a:lnTo>
                  <a:lnTo>
                    <a:pt x="233835" y="3257199"/>
                  </a:lnTo>
                  <a:close/>
                </a:path>
                <a:path w="1065529" h="3698875">
                  <a:moveTo>
                    <a:pt x="235213" y="3248395"/>
                  </a:moveTo>
                  <a:lnTo>
                    <a:pt x="233972" y="3244499"/>
                  </a:lnTo>
                  <a:lnTo>
                    <a:pt x="235823" y="3244499"/>
                  </a:lnTo>
                  <a:lnTo>
                    <a:pt x="235213" y="3248395"/>
                  </a:lnTo>
                  <a:close/>
                </a:path>
                <a:path w="1065529" h="3698875">
                  <a:moveTo>
                    <a:pt x="242059" y="3257199"/>
                  </a:moveTo>
                  <a:lnTo>
                    <a:pt x="238016" y="3257199"/>
                  </a:lnTo>
                  <a:lnTo>
                    <a:pt x="235213" y="3248395"/>
                  </a:lnTo>
                  <a:lnTo>
                    <a:pt x="235823" y="3244499"/>
                  </a:lnTo>
                  <a:lnTo>
                    <a:pt x="245555" y="3244499"/>
                  </a:lnTo>
                  <a:lnTo>
                    <a:pt x="242059" y="3257199"/>
                  </a:lnTo>
                  <a:close/>
                </a:path>
                <a:path w="1065529" h="3698875">
                  <a:moveTo>
                    <a:pt x="250626" y="3257199"/>
                  </a:moveTo>
                  <a:lnTo>
                    <a:pt x="247885" y="3244499"/>
                  </a:lnTo>
                  <a:lnTo>
                    <a:pt x="254807" y="3244499"/>
                  </a:lnTo>
                  <a:lnTo>
                    <a:pt x="250626" y="3257199"/>
                  </a:lnTo>
                  <a:close/>
                </a:path>
                <a:path w="1065529" h="3698875">
                  <a:moveTo>
                    <a:pt x="766751" y="3257199"/>
                  </a:moveTo>
                  <a:lnTo>
                    <a:pt x="757088" y="3257199"/>
                  </a:lnTo>
                  <a:lnTo>
                    <a:pt x="760514" y="3244499"/>
                  </a:lnTo>
                  <a:lnTo>
                    <a:pt x="766751" y="3257199"/>
                  </a:lnTo>
                  <a:close/>
                </a:path>
                <a:path w="1065529" h="3698875">
                  <a:moveTo>
                    <a:pt x="782377" y="3257199"/>
                  </a:moveTo>
                  <a:lnTo>
                    <a:pt x="774084" y="3257199"/>
                  </a:lnTo>
                  <a:lnTo>
                    <a:pt x="772987" y="3244499"/>
                  </a:lnTo>
                  <a:lnTo>
                    <a:pt x="780389" y="3244499"/>
                  </a:lnTo>
                  <a:lnTo>
                    <a:pt x="782377" y="3257199"/>
                  </a:lnTo>
                  <a:close/>
                </a:path>
                <a:path w="1065529" h="3698875">
                  <a:moveTo>
                    <a:pt x="828911" y="3257199"/>
                  </a:moveTo>
                  <a:lnTo>
                    <a:pt x="817260" y="3257199"/>
                  </a:lnTo>
                  <a:lnTo>
                    <a:pt x="821372" y="3244499"/>
                  </a:lnTo>
                  <a:lnTo>
                    <a:pt x="824114" y="3244499"/>
                  </a:lnTo>
                  <a:lnTo>
                    <a:pt x="828911" y="3257199"/>
                  </a:lnTo>
                  <a:close/>
                </a:path>
                <a:path w="1065529" h="3698875">
                  <a:moveTo>
                    <a:pt x="200917" y="3257199"/>
                  </a:moveTo>
                  <a:lnTo>
                    <a:pt x="199911" y="3257199"/>
                  </a:lnTo>
                  <a:lnTo>
                    <a:pt x="200195" y="3253911"/>
                  </a:lnTo>
                  <a:lnTo>
                    <a:pt x="200917" y="3257199"/>
                  </a:lnTo>
                  <a:close/>
                </a:path>
                <a:path w="1065529" h="3698875">
                  <a:moveTo>
                    <a:pt x="107871" y="3269899"/>
                  </a:moveTo>
                  <a:lnTo>
                    <a:pt x="101292" y="3269899"/>
                  </a:lnTo>
                  <a:lnTo>
                    <a:pt x="105883" y="3257199"/>
                  </a:lnTo>
                  <a:lnTo>
                    <a:pt x="107871" y="3269899"/>
                  </a:lnTo>
                  <a:close/>
                </a:path>
                <a:path w="1065529" h="3698875">
                  <a:moveTo>
                    <a:pt x="125234" y="3269899"/>
                  </a:moveTo>
                  <a:lnTo>
                    <a:pt x="118562" y="3269899"/>
                  </a:lnTo>
                  <a:lnTo>
                    <a:pt x="120550" y="3257199"/>
                  </a:lnTo>
                  <a:lnTo>
                    <a:pt x="125234" y="3269899"/>
                  </a:lnTo>
                  <a:close/>
                </a:path>
                <a:path w="1065529" h="3698875">
                  <a:moveTo>
                    <a:pt x="196690" y="3269899"/>
                  </a:moveTo>
                  <a:lnTo>
                    <a:pt x="188741" y="3269899"/>
                  </a:lnTo>
                  <a:lnTo>
                    <a:pt x="187301" y="3257199"/>
                  </a:lnTo>
                  <a:lnTo>
                    <a:pt x="194908" y="3257199"/>
                  </a:lnTo>
                  <a:lnTo>
                    <a:pt x="196690" y="3269899"/>
                  </a:lnTo>
                  <a:close/>
                </a:path>
                <a:path w="1065529" h="3698875">
                  <a:moveTo>
                    <a:pt x="754004" y="3269899"/>
                  </a:moveTo>
                  <a:lnTo>
                    <a:pt x="745574" y="3269899"/>
                  </a:lnTo>
                  <a:lnTo>
                    <a:pt x="747151" y="3257199"/>
                  </a:lnTo>
                  <a:lnTo>
                    <a:pt x="755374" y="3257199"/>
                  </a:lnTo>
                  <a:lnTo>
                    <a:pt x="754004" y="3269899"/>
                  </a:lnTo>
                  <a:close/>
                </a:path>
                <a:path w="1065529" h="3698875">
                  <a:moveTo>
                    <a:pt x="813422" y="3269899"/>
                  </a:moveTo>
                  <a:lnTo>
                    <a:pt x="811161" y="3269899"/>
                  </a:lnTo>
                  <a:lnTo>
                    <a:pt x="805335" y="3257199"/>
                  </a:lnTo>
                  <a:lnTo>
                    <a:pt x="815273" y="3257199"/>
                  </a:lnTo>
                  <a:lnTo>
                    <a:pt x="813422" y="3269899"/>
                  </a:lnTo>
                  <a:close/>
                </a:path>
                <a:path w="1065529" h="3698875">
                  <a:moveTo>
                    <a:pt x="840767" y="3269899"/>
                  </a:moveTo>
                  <a:lnTo>
                    <a:pt x="828152" y="3269899"/>
                  </a:lnTo>
                  <a:lnTo>
                    <a:pt x="832363" y="3257199"/>
                  </a:lnTo>
                  <a:lnTo>
                    <a:pt x="837898" y="3257199"/>
                  </a:lnTo>
                  <a:lnTo>
                    <a:pt x="840767" y="3269899"/>
                  </a:lnTo>
                  <a:close/>
                </a:path>
                <a:path w="1065529" h="3698875">
                  <a:moveTo>
                    <a:pt x="119041" y="3282593"/>
                  </a:moveTo>
                  <a:lnTo>
                    <a:pt x="112465" y="3282593"/>
                  </a:lnTo>
                  <a:lnTo>
                    <a:pt x="116506" y="3269899"/>
                  </a:lnTo>
                  <a:lnTo>
                    <a:pt x="119041" y="3282593"/>
                  </a:lnTo>
                  <a:close/>
                </a:path>
                <a:path w="1065529" h="3698875">
                  <a:moveTo>
                    <a:pt x="139464" y="3282593"/>
                  </a:moveTo>
                  <a:lnTo>
                    <a:pt x="132272" y="3282593"/>
                  </a:lnTo>
                  <a:lnTo>
                    <a:pt x="138231" y="3269899"/>
                  </a:lnTo>
                  <a:lnTo>
                    <a:pt x="139464" y="3282593"/>
                  </a:lnTo>
                  <a:close/>
                </a:path>
                <a:path w="1065529" h="3698875">
                  <a:moveTo>
                    <a:pt x="145979" y="3295289"/>
                  </a:moveTo>
                  <a:lnTo>
                    <a:pt x="143134" y="3283052"/>
                  </a:lnTo>
                  <a:lnTo>
                    <a:pt x="142069" y="3269899"/>
                  </a:lnTo>
                  <a:lnTo>
                    <a:pt x="148580" y="3269899"/>
                  </a:lnTo>
                  <a:lnTo>
                    <a:pt x="149128" y="3282593"/>
                  </a:lnTo>
                  <a:lnTo>
                    <a:pt x="150638" y="3282593"/>
                  </a:lnTo>
                  <a:lnTo>
                    <a:pt x="146098" y="3294966"/>
                  </a:lnTo>
                  <a:lnTo>
                    <a:pt x="145979" y="3295289"/>
                  </a:lnTo>
                  <a:close/>
                </a:path>
                <a:path w="1065529" h="3698875">
                  <a:moveTo>
                    <a:pt x="170717" y="3282593"/>
                  </a:moveTo>
                  <a:lnTo>
                    <a:pt x="165917" y="3282593"/>
                  </a:lnTo>
                  <a:lnTo>
                    <a:pt x="162561" y="3269899"/>
                  </a:lnTo>
                  <a:lnTo>
                    <a:pt x="172087" y="3269899"/>
                  </a:lnTo>
                  <a:lnTo>
                    <a:pt x="170717" y="3282593"/>
                  </a:lnTo>
                  <a:close/>
                </a:path>
                <a:path w="1065529" h="3698875">
                  <a:moveTo>
                    <a:pt x="192138" y="3282593"/>
                  </a:moveTo>
                  <a:lnTo>
                    <a:pt x="186752" y="3282593"/>
                  </a:lnTo>
                  <a:lnTo>
                    <a:pt x="185314" y="3269899"/>
                  </a:lnTo>
                  <a:lnTo>
                    <a:pt x="191833" y="3269899"/>
                  </a:lnTo>
                  <a:lnTo>
                    <a:pt x="192138" y="3282593"/>
                  </a:lnTo>
                  <a:close/>
                </a:path>
                <a:path w="1065529" h="3698875">
                  <a:moveTo>
                    <a:pt x="208682" y="3282593"/>
                  </a:moveTo>
                  <a:lnTo>
                    <a:pt x="200187" y="3282593"/>
                  </a:lnTo>
                  <a:lnTo>
                    <a:pt x="203544" y="3269899"/>
                  </a:lnTo>
                  <a:lnTo>
                    <a:pt x="208682" y="3282593"/>
                  </a:lnTo>
                  <a:close/>
                </a:path>
                <a:path w="1065529" h="3698875">
                  <a:moveTo>
                    <a:pt x="248297" y="3282593"/>
                  </a:moveTo>
                  <a:lnTo>
                    <a:pt x="239181" y="3269899"/>
                  </a:lnTo>
                  <a:lnTo>
                    <a:pt x="250078" y="3269899"/>
                  </a:lnTo>
                  <a:lnTo>
                    <a:pt x="248297" y="3282593"/>
                  </a:lnTo>
                  <a:close/>
                </a:path>
                <a:path w="1065529" h="3698875">
                  <a:moveTo>
                    <a:pt x="716309" y="3282593"/>
                  </a:moveTo>
                  <a:lnTo>
                    <a:pt x="705278" y="3282593"/>
                  </a:lnTo>
                  <a:lnTo>
                    <a:pt x="708840" y="3269899"/>
                  </a:lnTo>
                  <a:lnTo>
                    <a:pt x="712267" y="3269899"/>
                  </a:lnTo>
                  <a:lnTo>
                    <a:pt x="716309" y="3282593"/>
                  </a:lnTo>
                  <a:close/>
                </a:path>
                <a:path w="1065529" h="3698875">
                  <a:moveTo>
                    <a:pt x="767366" y="3282593"/>
                  </a:moveTo>
                  <a:lnTo>
                    <a:pt x="756680" y="3282593"/>
                  </a:lnTo>
                  <a:lnTo>
                    <a:pt x="763872" y="3269899"/>
                  </a:lnTo>
                  <a:lnTo>
                    <a:pt x="767366" y="3282593"/>
                  </a:lnTo>
                  <a:close/>
                </a:path>
                <a:path w="1065529" h="3698875">
                  <a:moveTo>
                    <a:pt x="795192" y="3282593"/>
                  </a:moveTo>
                  <a:lnTo>
                    <a:pt x="788338" y="3282593"/>
                  </a:lnTo>
                  <a:lnTo>
                    <a:pt x="785598" y="3269899"/>
                  </a:lnTo>
                  <a:lnTo>
                    <a:pt x="795261" y="3269899"/>
                  </a:lnTo>
                  <a:lnTo>
                    <a:pt x="795192" y="3282593"/>
                  </a:lnTo>
                  <a:close/>
                </a:path>
                <a:path w="1065529" h="3698875">
                  <a:moveTo>
                    <a:pt x="810681" y="3282593"/>
                  </a:moveTo>
                  <a:lnTo>
                    <a:pt x="805841" y="3282593"/>
                  </a:lnTo>
                  <a:lnTo>
                    <a:pt x="805212" y="3269899"/>
                  </a:lnTo>
                  <a:lnTo>
                    <a:pt x="810064" y="3269899"/>
                  </a:lnTo>
                  <a:lnTo>
                    <a:pt x="810681" y="3282593"/>
                  </a:lnTo>
                  <a:close/>
                </a:path>
                <a:path w="1065529" h="3698875">
                  <a:moveTo>
                    <a:pt x="833826" y="3282593"/>
                  </a:moveTo>
                  <a:lnTo>
                    <a:pt x="825829" y="3282593"/>
                  </a:lnTo>
                  <a:lnTo>
                    <a:pt x="829667" y="3269899"/>
                  </a:lnTo>
                  <a:lnTo>
                    <a:pt x="833826" y="3282593"/>
                  </a:lnTo>
                  <a:close/>
                </a:path>
                <a:path w="1065529" h="3698875">
                  <a:moveTo>
                    <a:pt x="845566" y="3282593"/>
                  </a:moveTo>
                  <a:lnTo>
                    <a:pt x="843851" y="3282593"/>
                  </a:lnTo>
                  <a:lnTo>
                    <a:pt x="843097" y="3269899"/>
                  </a:lnTo>
                  <a:lnTo>
                    <a:pt x="849882" y="3269899"/>
                  </a:lnTo>
                  <a:lnTo>
                    <a:pt x="845566" y="3282593"/>
                  </a:lnTo>
                  <a:close/>
                </a:path>
                <a:path w="1065529" h="3698875">
                  <a:moveTo>
                    <a:pt x="848444" y="3282593"/>
                  </a:moveTo>
                  <a:lnTo>
                    <a:pt x="845566" y="3282593"/>
                  </a:lnTo>
                  <a:lnTo>
                    <a:pt x="849882" y="3269899"/>
                  </a:lnTo>
                  <a:lnTo>
                    <a:pt x="849437" y="3276247"/>
                  </a:lnTo>
                  <a:lnTo>
                    <a:pt x="848444" y="3282593"/>
                  </a:lnTo>
                  <a:close/>
                </a:path>
                <a:path w="1065529" h="3698875">
                  <a:moveTo>
                    <a:pt x="849437" y="3276247"/>
                  </a:moveTo>
                  <a:lnTo>
                    <a:pt x="849882" y="3269899"/>
                  </a:lnTo>
                  <a:lnTo>
                    <a:pt x="850430" y="3269899"/>
                  </a:lnTo>
                  <a:lnTo>
                    <a:pt x="849437" y="3276247"/>
                  </a:lnTo>
                  <a:close/>
                </a:path>
                <a:path w="1065529" h="3698875">
                  <a:moveTo>
                    <a:pt x="848992" y="3282593"/>
                  </a:moveTo>
                  <a:lnTo>
                    <a:pt x="848444" y="3282593"/>
                  </a:lnTo>
                  <a:lnTo>
                    <a:pt x="849437" y="3276247"/>
                  </a:lnTo>
                  <a:lnTo>
                    <a:pt x="848992" y="3282593"/>
                  </a:lnTo>
                  <a:close/>
                </a:path>
                <a:path w="1065529" h="3698875">
                  <a:moveTo>
                    <a:pt x="106161" y="3295289"/>
                  </a:moveTo>
                  <a:lnTo>
                    <a:pt x="98890" y="3282593"/>
                  </a:lnTo>
                  <a:lnTo>
                    <a:pt x="110477" y="3282593"/>
                  </a:lnTo>
                  <a:lnTo>
                    <a:pt x="106271" y="3294966"/>
                  </a:lnTo>
                  <a:lnTo>
                    <a:pt x="106161" y="3295289"/>
                  </a:lnTo>
                  <a:close/>
                </a:path>
                <a:path w="1065529" h="3698875">
                  <a:moveTo>
                    <a:pt x="122609" y="3295289"/>
                  </a:moveTo>
                  <a:lnTo>
                    <a:pt x="118834" y="3295289"/>
                  </a:lnTo>
                  <a:lnTo>
                    <a:pt x="116061" y="3283052"/>
                  </a:lnTo>
                  <a:lnTo>
                    <a:pt x="115957" y="3282593"/>
                  </a:lnTo>
                  <a:lnTo>
                    <a:pt x="126582" y="3282593"/>
                  </a:lnTo>
                  <a:lnTo>
                    <a:pt x="122710" y="3294966"/>
                  </a:lnTo>
                  <a:lnTo>
                    <a:pt x="122609" y="3295289"/>
                  </a:lnTo>
                  <a:close/>
                </a:path>
                <a:path w="1065529" h="3698875">
                  <a:moveTo>
                    <a:pt x="167970" y="3295289"/>
                  </a:moveTo>
                  <a:lnTo>
                    <a:pt x="159199" y="3295289"/>
                  </a:lnTo>
                  <a:lnTo>
                    <a:pt x="154197" y="3282593"/>
                  </a:lnTo>
                  <a:lnTo>
                    <a:pt x="161804" y="3282593"/>
                  </a:lnTo>
                  <a:lnTo>
                    <a:pt x="167970" y="3295289"/>
                  </a:lnTo>
                  <a:close/>
                </a:path>
                <a:path w="1065529" h="3698875">
                  <a:moveTo>
                    <a:pt x="182503" y="3295289"/>
                  </a:moveTo>
                  <a:lnTo>
                    <a:pt x="174211" y="3295289"/>
                  </a:lnTo>
                  <a:lnTo>
                    <a:pt x="173484" y="3283052"/>
                  </a:lnTo>
                  <a:lnTo>
                    <a:pt x="173457" y="3282593"/>
                  </a:lnTo>
                  <a:lnTo>
                    <a:pt x="181064" y="3282593"/>
                  </a:lnTo>
                  <a:lnTo>
                    <a:pt x="182466" y="3294966"/>
                  </a:lnTo>
                  <a:lnTo>
                    <a:pt x="182503" y="3295289"/>
                  </a:lnTo>
                  <a:close/>
                </a:path>
                <a:path w="1065529" h="3698875">
                  <a:moveTo>
                    <a:pt x="203824" y="3295289"/>
                  </a:moveTo>
                  <a:lnTo>
                    <a:pt x="205338" y="3283052"/>
                  </a:lnTo>
                  <a:lnTo>
                    <a:pt x="205395" y="3282593"/>
                  </a:lnTo>
                  <a:lnTo>
                    <a:pt x="211703" y="3282593"/>
                  </a:lnTo>
                  <a:lnTo>
                    <a:pt x="203824" y="3295289"/>
                  </a:lnTo>
                  <a:close/>
                </a:path>
                <a:path w="1065529" h="3698875">
                  <a:moveTo>
                    <a:pt x="234659" y="3295289"/>
                  </a:moveTo>
                  <a:lnTo>
                    <a:pt x="226435" y="3295289"/>
                  </a:lnTo>
                  <a:lnTo>
                    <a:pt x="227755" y="3283052"/>
                  </a:lnTo>
                  <a:lnTo>
                    <a:pt x="227805" y="3282593"/>
                  </a:lnTo>
                  <a:lnTo>
                    <a:pt x="236372" y="3282593"/>
                  </a:lnTo>
                  <a:lnTo>
                    <a:pt x="234703" y="3294966"/>
                  </a:lnTo>
                  <a:lnTo>
                    <a:pt x="234659" y="3295289"/>
                  </a:lnTo>
                  <a:close/>
                </a:path>
                <a:path w="1065529" h="3698875">
                  <a:moveTo>
                    <a:pt x="283460" y="3295289"/>
                  </a:moveTo>
                  <a:lnTo>
                    <a:pt x="281405" y="3283052"/>
                  </a:lnTo>
                  <a:lnTo>
                    <a:pt x="281328" y="3282593"/>
                  </a:lnTo>
                  <a:lnTo>
                    <a:pt x="291407" y="3282593"/>
                  </a:lnTo>
                  <a:lnTo>
                    <a:pt x="283460" y="3295289"/>
                  </a:lnTo>
                  <a:close/>
                </a:path>
                <a:path w="1065529" h="3698875">
                  <a:moveTo>
                    <a:pt x="705614" y="3295289"/>
                  </a:moveTo>
                  <a:lnTo>
                    <a:pt x="696506" y="3295289"/>
                  </a:lnTo>
                  <a:lnTo>
                    <a:pt x="698487" y="3283052"/>
                  </a:lnTo>
                  <a:lnTo>
                    <a:pt x="698561" y="3282593"/>
                  </a:lnTo>
                  <a:lnTo>
                    <a:pt x="705614" y="3295289"/>
                  </a:lnTo>
                  <a:close/>
                </a:path>
                <a:path w="1065529" h="3698875">
                  <a:moveTo>
                    <a:pt x="764143" y="3295289"/>
                  </a:moveTo>
                  <a:lnTo>
                    <a:pt x="754075" y="3295289"/>
                  </a:lnTo>
                  <a:lnTo>
                    <a:pt x="757112" y="3283052"/>
                  </a:lnTo>
                  <a:lnTo>
                    <a:pt x="757226" y="3282593"/>
                  </a:lnTo>
                  <a:lnTo>
                    <a:pt x="759827" y="3282593"/>
                  </a:lnTo>
                  <a:lnTo>
                    <a:pt x="764033" y="3294966"/>
                  </a:lnTo>
                  <a:lnTo>
                    <a:pt x="764143" y="3295289"/>
                  </a:lnTo>
                  <a:close/>
                </a:path>
                <a:path w="1065529" h="3698875">
                  <a:moveTo>
                    <a:pt x="792592" y="3295289"/>
                  </a:moveTo>
                  <a:lnTo>
                    <a:pt x="789680" y="3283052"/>
                  </a:lnTo>
                  <a:lnTo>
                    <a:pt x="789571" y="3282593"/>
                  </a:lnTo>
                  <a:lnTo>
                    <a:pt x="797456" y="3282593"/>
                  </a:lnTo>
                  <a:lnTo>
                    <a:pt x="792715" y="3294966"/>
                  </a:lnTo>
                  <a:lnTo>
                    <a:pt x="792592" y="3295289"/>
                  </a:lnTo>
                  <a:close/>
                </a:path>
                <a:path w="1065529" h="3698875">
                  <a:moveTo>
                    <a:pt x="811844" y="3295289"/>
                  </a:moveTo>
                  <a:lnTo>
                    <a:pt x="804966" y="3295289"/>
                  </a:lnTo>
                  <a:lnTo>
                    <a:pt x="806413" y="3283052"/>
                  </a:lnTo>
                  <a:lnTo>
                    <a:pt x="806467" y="3282593"/>
                  </a:lnTo>
                  <a:lnTo>
                    <a:pt x="809509" y="3282593"/>
                  </a:lnTo>
                  <a:lnTo>
                    <a:pt x="811785" y="3294966"/>
                  </a:lnTo>
                  <a:lnTo>
                    <a:pt x="811844" y="3295289"/>
                  </a:lnTo>
                  <a:close/>
                </a:path>
                <a:path w="1065529" h="3698875">
                  <a:moveTo>
                    <a:pt x="831788" y="3295289"/>
                  </a:moveTo>
                  <a:lnTo>
                    <a:pt x="822946" y="3295289"/>
                  </a:lnTo>
                  <a:lnTo>
                    <a:pt x="819246" y="3282593"/>
                  </a:lnTo>
                  <a:lnTo>
                    <a:pt x="829732" y="3282593"/>
                  </a:lnTo>
                  <a:lnTo>
                    <a:pt x="831735" y="3294966"/>
                  </a:lnTo>
                  <a:lnTo>
                    <a:pt x="831788" y="3295289"/>
                  </a:lnTo>
                  <a:close/>
                </a:path>
                <a:path w="1065529" h="3698875">
                  <a:moveTo>
                    <a:pt x="88787" y="3297269"/>
                  </a:moveTo>
                  <a:lnTo>
                    <a:pt x="87579" y="3295289"/>
                  </a:lnTo>
                  <a:lnTo>
                    <a:pt x="88819" y="3295289"/>
                  </a:lnTo>
                  <a:lnTo>
                    <a:pt x="88787" y="3297269"/>
                  </a:lnTo>
                  <a:close/>
                </a:path>
                <a:path w="1065529" h="3698875">
                  <a:moveTo>
                    <a:pt x="89225" y="3297988"/>
                  </a:moveTo>
                  <a:lnTo>
                    <a:pt x="88787" y="3297269"/>
                  </a:lnTo>
                  <a:lnTo>
                    <a:pt x="88819" y="3295289"/>
                  </a:lnTo>
                  <a:lnTo>
                    <a:pt x="89116" y="3297269"/>
                  </a:lnTo>
                  <a:lnTo>
                    <a:pt x="89225" y="3297988"/>
                  </a:lnTo>
                  <a:close/>
                </a:path>
                <a:path w="1065529" h="3698875">
                  <a:moveTo>
                    <a:pt x="97385" y="3307999"/>
                  </a:moveTo>
                  <a:lnTo>
                    <a:pt x="95329" y="3307999"/>
                  </a:lnTo>
                  <a:lnTo>
                    <a:pt x="89225" y="3297988"/>
                  </a:lnTo>
                  <a:lnTo>
                    <a:pt x="88817" y="3295289"/>
                  </a:lnTo>
                  <a:lnTo>
                    <a:pt x="99100" y="3295289"/>
                  </a:lnTo>
                  <a:lnTo>
                    <a:pt x="97431" y="3307660"/>
                  </a:lnTo>
                  <a:lnTo>
                    <a:pt x="97385" y="3307999"/>
                  </a:lnTo>
                  <a:close/>
                </a:path>
                <a:path w="1065529" h="3698875">
                  <a:moveTo>
                    <a:pt x="115204" y="3307999"/>
                  </a:moveTo>
                  <a:lnTo>
                    <a:pt x="106158" y="3307999"/>
                  </a:lnTo>
                  <a:lnTo>
                    <a:pt x="109998" y="3295289"/>
                  </a:lnTo>
                  <a:lnTo>
                    <a:pt x="119731" y="3295289"/>
                  </a:lnTo>
                  <a:lnTo>
                    <a:pt x="115325" y="3307660"/>
                  </a:lnTo>
                  <a:lnTo>
                    <a:pt x="115204" y="3307999"/>
                  </a:lnTo>
                  <a:close/>
                </a:path>
                <a:path w="1065529" h="3698875">
                  <a:moveTo>
                    <a:pt x="127129" y="3307999"/>
                  </a:moveTo>
                  <a:lnTo>
                    <a:pt x="123700" y="3295289"/>
                  </a:lnTo>
                  <a:lnTo>
                    <a:pt x="129255" y="3295289"/>
                  </a:lnTo>
                  <a:lnTo>
                    <a:pt x="127185" y="3307660"/>
                  </a:lnTo>
                  <a:lnTo>
                    <a:pt x="127129" y="3307999"/>
                  </a:lnTo>
                  <a:close/>
                </a:path>
                <a:path w="1065529" h="3698875">
                  <a:moveTo>
                    <a:pt x="152075" y="3320699"/>
                  </a:moveTo>
                  <a:lnTo>
                    <a:pt x="140973" y="3320699"/>
                  </a:lnTo>
                  <a:lnTo>
                    <a:pt x="133023" y="3307999"/>
                  </a:lnTo>
                  <a:lnTo>
                    <a:pt x="129251" y="3295289"/>
                  </a:lnTo>
                  <a:lnTo>
                    <a:pt x="136867" y="3295289"/>
                  </a:lnTo>
                  <a:lnTo>
                    <a:pt x="138489" y="3305428"/>
                  </a:lnTo>
                  <a:lnTo>
                    <a:pt x="138682" y="3307660"/>
                  </a:lnTo>
                  <a:lnTo>
                    <a:pt x="138711" y="3307999"/>
                  </a:lnTo>
                  <a:lnTo>
                    <a:pt x="145839" y="3307999"/>
                  </a:lnTo>
                  <a:lnTo>
                    <a:pt x="151482" y="3315469"/>
                  </a:lnTo>
                  <a:lnTo>
                    <a:pt x="152075" y="3320699"/>
                  </a:lnTo>
                  <a:close/>
                </a:path>
                <a:path w="1065529" h="3698875">
                  <a:moveTo>
                    <a:pt x="138846" y="3307660"/>
                  </a:moveTo>
                  <a:lnTo>
                    <a:pt x="138489" y="3305428"/>
                  </a:lnTo>
                  <a:lnTo>
                    <a:pt x="137614" y="3295289"/>
                  </a:lnTo>
                  <a:lnTo>
                    <a:pt x="143787" y="3295289"/>
                  </a:lnTo>
                  <a:lnTo>
                    <a:pt x="138846" y="3307660"/>
                  </a:lnTo>
                  <a:close/>
                </a:path>
                <a:path w="1065529" h="3698875">
                  <a:moveTo>
                    <a:pt x="168729" y="3307999"/>
                  </a:moveTo>
                  <a:lnTo>
                    <a:pt x="166260" y="3295289"/>
                  </a:lnTo>
                  <a:lnTo>
                    <a:pt x="175519" y="3295289"/>
                  </a:lnTo>
                  <a:lnTo>
                    <a:pt x="168729" y="3307999"/>
                  </a:lnTo>
                  <a:close/>
                </a:path>
                <a:path w="1065529" h="3698875">
                  <a:moveTo>
                    <a:pt x="182710" y="3307999"/>
                  </a:moveTo>
                  <a:lnTo>
                    <a:pt x="175376" y="3307999"/>
                  </a:lnTo>
                  <a:lnTo>
                    <a:pt x="179972" y="3295289"/>
                  </a:lnTo>
                  <a:lnTo>
                    <a:pt x="182636" y="3307660"/>
                  </a:lnTo>
                  <a:lnTo>
                    <a:pt x="182710" y="3307999"/>
                  </a:lnTo>
                  <a:close/>
                </a:path>
                <a:path w="1065529" h="3698875">
                  <a:moveTo>
                    <a:pt x="194497" y="3307999"/>
                  </a:moveTo>
                  <a:lnTo>
                    <a:pt x="185040" y="3307999"/>
                  </a:lnTo>
                  <a:lnTo>
                    <a:pt x="188332" y="3295289"/>
                  </a:lnTo>
                  <a:lnTo>
                    <a:pt x="195252" y="3295289"/>
                  </a:lnTo>
                  <a:lnTo>
                    <a:pt x="194517" y="3307660"/>
                  </a:lnTo>
                  <a:lnTo>
                    <a:pt x="194497" y="3307999"/>
                  </a:lnTo>
                  <a:close/>
                </a:path>
                <a:path w="1065529" h="3698875">
                  <a:moveTo>
                    <a:pt x="212316" y="3307999"/>
                  </a:moveTo>
                  <a:lnTo>
                    <a:pt x="203064" y="3307999"/>
                  </a:lnTo>
                  <a:lnTo>
                    <a:pt x="202794" y="3297988"/>
                  </a:lnTo>
                  <a:lnTo>
                    <a:pt x="202721" y="3295289"/>
                  </a:lnTo>
                  <a:lnTo>
                    <a:pt x="211767" y="3295289"/>
                  </a:lnTo>
                  <a:lnTo>
                    <a:pt x="212137" y="3303857"/>
                  </a:lnTo>
                  <a:lnTo>
                    <a:pt x="212205" y="3305428"/>
                  </a:lnTo>
                  <a:lnTo>
                    <a:pt x="212316" y="3307999"/>
                  </a:lnTo>
                  <a:close/>
                </a:path>
                <a:path w="1065529" h="3698875">
                  <a:moveTo>
                    <a:pt x="227256" y="3307999"/>
                  </a:moveTo>
                  <a:lnTo>
                    <a:pt x="221003" y="3307999"/>
                  </a:lnTo>
                  <a:lnTo>
                    <a:pt x="223714" y="3295289"/>
                  </a:lnTo>
                  <a:lnTo>
                    <a:pt x="227162" y="3307660"/>
                  </a:lnTo>
                  <a:lnTo>
                    <a:pt x="227256" y="3307999"/>
                  </a:lnTo>
                  <a:close/>
                </a:path>
                <a:path w="1065529" h="3698875">
                  <a:moveTo>
                    <a:pt x="774427" y="3307999"/>
                  </a:moveTo>
                  <a:lnTo>
                    <a:pt x="767505" y="3307999"/>
                  </a:lnTo>
                  <a:lnTo>
                    <a:pt x="764556" y="3295289"/>
                  </a:lnTo>
                  <a:lnTo>
                    <a:pt x="773055" y="3295289"/>
                  </a:lnTo>
                  <a:lnTo>
                    <a:pt x="774390" y="3307660"/>
                  </a:lnTo>
                  <a:lnTo>
                    <a:pt x="774427" y="3307999"/>
                  </a:lnTo>
                  <a:close/>
                </a:path>
                <a:path w="1065529" h="3698875">
                  <a:moveTo>
                    <a:pt x="783610" y="3307999"/>
                  </a:moveTo>
                  <a:lnTo>
                    <a:pt x="780938" y="3307999"/>
                  </a:lnTo>
                  <a:lnTo>
                    <a:pt x="782789" y="3295289"/>
                  </a:lnTo>
                  <a:lnTo>
                    <a:pt x="782973" y="3297269"/>
                  </a:lnTo>
                  <a:lnTo>
                    <a:pt x="783590" y="3307660"/>
                  </a:lnTo>
                  <a:lnTo>
                    <a:pt x="783610" y="3307999"/>
                  </a:lnTo>
                  <a:close/>
                </a:path>
                <a:path w="1065529" h="3698875">
                  <a:moveTo>
                    <a:pt x="787996" y="3307999"/>
                  </a:moveTo>
                  <a:lnTo>
                    <a:pt x="783610" y="3307999"/>
                  </a:lnTo>
                  <a:lnTo>
                    <a:pt x="783016" y="3297988"/>
                  </a:lnTo>
                  <a:lnTo>
                    <a:pt x="782973" y="3297269"/>
                  </a:lnTo>
                  <a:lnTo>
                    <a:pt x="782856" y="3295289"/>
                  </a:lnTo>
                  <a:lnTo>
                    <a:pt x="788423" y="3303857"/>
                  </a:lnTo>
                  <a:lnTo>
                    <a:pt x="788031" y="3307660"/>
                  </a:lnTo>
                  <a:lnTo>
                    <a:pt x="787996" y="3307999"/>
                  </a:lnTo>
                  <a:close/>
                </a:path>
                <a:path w="1065529" h="3698875">
                  <a:moveTo>
                    <a:pt x="788423" y="3303857"/>
                  </a:moveTo>
                  <a:lnTo>
                    <a:pt x="782852" y="3295289"/>
                  </a:lnTo>
                  <a:lnTo>
                    <a:pt x="789305" y="3295289"/>
                  </a:lnTo>
                  <a:lnTo>
                    <a:pt x="788423" y="3303857"/>
                  </a:lnTo>
                  <a:close/>
                </a:path>
                <a:path w="1065529" h="3698875">
                  <a:moveTo>
                    <a:pt x="819796" y="3307999"/>
                  </a:moveTo>
                  <a:lnTo>
                    <a:pt x="812874" y="3307999"/>
                  </a:lnTo>
                  <a:lnTo>
                    <a:pt x="817058" y="3295289"/>
                  </a:lnTo>
                  <a:lnTo>
                    <a:pt x="819723" y="3307660"/>
                  </a:lnTo>
                  <a:lnTo>
                    <a:pt x="819796" y="3307999"/>
                  </a:lnTo>
                  <a:close/>
                </a:path>
                <a:path w="1065529" h="3698875">
                  <a:moveTo>
                    <a:pt x="833708" y="3307999"/>
                  </a:moveTo>
                  <a:lnTo>
                    <a:pt x="830827" y="3295289"/>
                  </a:lnTo>
                  <a:lnTo>
                    <a:pt x="839264" y="3295289"/>
                  </a:lnTo>
                  <a:lnTo>
                    <a:pt x="833708" y="3307999"/>
                  </a:lnTo>
                  <a:close/>
                </a:path>
                <a:path w="1065529" h="3698875">
                  <a:moveTo>
                    <a:pt x="846135" y="3307999"/>
                  </a:moveTo>
                  <a:lnTo>
                    <a:pt x="839191" y="3307999"/>
                  </a:lnTo>
                  <a:lnTo>
                    <a:pt x="840700" y="3295289"/>
                  </a:lnTo>
                  <a:lnTo>
                    <a:pt x="847510" y="3295289"/>
                  </a:lnTo>
                  <a:lnTo>
                    <a:pt x="846172" y="3307660"/>
                  </a:lnTo>
                  <a:lnTo>
                    <a:pt x="846135" y="3307999"/>
                  </a:lnTo>
                  <a:close/>
                </a:path>
                <a:path w="1065529" h="3698875">
                  <a:moveTo>
                    <a:pt x="90738" y="3307999"/>
                  </a:moveTo>
                  <a:lnTo>
                    <a:pt x="88613" y="3307999"/>
                  </a:lnTo>
                  <a:lnTo>
                    <a:pt x="88680" y="3303857"/>
                  </a:lnTo>
                  <a:lnTo>
                    <a:pt x="88787" y="3297269"/>
                  </a:lnTo>
                  <a:lnTo>
                    <a:pt x="89225" y="3297988"/>
                  </a:lnTo>
                  <a:lnTo>
                    <a:pt x="90687" y="3307660"/>
                  </a:lnTo>
                  <a:lnTo>
                    <a:pt x="90738" y="3307999"/>
                  </a:lnTo>
                  <a:close/>
                </a:path>
                <a:path w="1065529" h="3698875">
                  <a:moveTo>
                    <a:pt x="791149" y="3307999"/>
                  </a:moveTo>
                  <a:lnTo>
                    <a:pt x="787996" y="3307999"/>
                  </a:lnTo>
                  <a:lnTo>
                    <a:pt x="788423" y="3303857"/>
                  </a:lnTo>
                  <a:lnTo>
                    <a:pt x="791149" y="3307999"/>
                  </a:lnTo>
                  <a:close/>
                </a:path>
                <a:path w="1065529" h="3698875">
                  <a:moveTo>
                    <a:pt x="138711" y="3307999"/>
                  </a:moveTo>
                  <a:lnTo>
                    <a:pt x="138489" y="3305428"/>
                  </a:lnTo>
                  <a:lnTo>
                    <a:pt x="138846" y="3307660"/>
                  </a:lnTo>
                  <a:lnTo>
                    <a:pt x="138711" y="3307999"/>
                  </a:lnTo>
                  <a:close/>
                </a:path>
                <a:path w="1065529" h="3698875">
                  <a:moveTo>
                    <a:pt x="138900" y="3307999"/>
                  </a:moveTo>
                  <a:lnTo>
                    <a:pt x="138711" y="3307999"/>
                  </a:lnTo>
                  <a:lnTo>
                    <a:pt x="138846" y="3307660"/>
                  </a:lnTo>
                  <a:lnTo>
                    <a:pt x="138900" y="3307999"/>
                  </a:lnTo>
                  <a:close/>
                </a:path>
                <a:path w="1065529" h="3698875">
                  <a:moveTo>
                    <a:pt x="116785" y="3320699"/>
                  </a:moveTo>
                  <a:lnTo>
                    <a:pt x="105104" y="3320699"/>
                  </a:lnTo>
                  <a:lnTo>
                    <a:pt x="111161" y="3307999"/>
                  </a:lnTo>
                  <a:lnTo>
                    <a:pt x="116785" y="3320699"/>
                  </a:lnTo>
                  <a:close/>
                </a:path>
                <a:path w="1065529" h="3698875">
                  <a:moveTo>
                    <a:pt x="153059" y="3317556"/>
                  </a:moveTo>
                  <a:lnTo>
                    <a:pt x="151482" y="3315469"/>
                  </a:lnTo>
                  <a:lnTo>
                    <a:pt x="150636" y="3307999"/>
                  </a:lnTo>
                  <a:lnTo>
                    <a:pt x="156050" y="3307999"/>
                  </a:lnTo>
                  <a:lnTo>
                    <a:pt x="153059" y="3317556"/>
                  </a:lnTo>
                  <a:close/>
                </a:path>
                <a:path w="1065529" h="3698875">
                  <a:moveTo>
                    <a:pt x="173389" y="3320699"/>
                  </a:moveTo>
                  <a:lnTo>
                    <a:pt x="165508" y="3320699"/>
                  </a:lnTo>
                  <a:lnTo>
                    <a:pt x="170442" y="3307999"/>
                  </a:lnTo>
                  <a:lnTo>
                    <a:pt x="174348" y="3307999"/>
                  </a:lnTo>
                  <a:lnTo>
                    <a:pt x="173784" y="3315469"/>
                  </a:lnTo>
                  <a:lnTo>
                    <a:pt x="173685" y="3316778"/>
                  </a:lnTo>
                  <a:lnTo>
                    <a:pt x="173627" y="3317556"/>
                  </a:lnTo>
                  <a:lnTo>
                    <a:pt x="173506" y="3319149"/>
                  </a:lnTo>
                  <a:lnTo>
                    <a:pt x="173389" y="3320699"/>
                  </a:lnTo>
                  <a:close/>
                </a:path>
                <a:path w="1065529" h="3698875">
                  <a:moveTo>
                    <a:pt x="191893" y="3320699"/>
                  </a:moveTo>
                  <a:lnTo>
                    <a:pt x="186342" y="3320699"/>
                  </a:lnTo>
                  <a:lnTo>
                    <a:pt x="187556" y="3307999"/>
                  </a:lnTo>
                  <a:lnTo>
                    <a:pt x="197309" y="3307999"/>
                  </a:lnTo>
                  <a:lnTo>
                    <a:pt x="191893" y="3320699"/>
                  </a:lnTo>
                  <a:close/>
                </a:path>
                <a:path w="1065529" h="3698875">
                  <a:moveTo>
                    <a:pt x="260632" y="3320699"/>
                  </a:moveTo>
                  <a:lnTo>
                    <a:pt x="256109" y="3320699"/>
                  </a:lnTo>
                  <a:lnTo>
                    <a:pt x="253299" y="3307999"/>
                  </a:lnTo>
                  <a:lnTo>
                    <a:pt x="264607" y="3307999"/>
                  </a:lnTo>
                  <a:lnTo>
                    <a:pt x="260632" y="3320699"/>
                  </a:lnTo>
                  <a:close/>
                </a:path>
                <a:path w="1065529" h="3698875">
                  <a:moveTo>
                    <a:pt x="735603" y="3320699"/>
                  </a:moveTo>
                  <a:lnTo>
                    <a:pt x="728784" y="3320699"/>
                  </a:lnTo>
                  <a:lnTo>
                    <a:pt x="732495" y="3307999"/>
                  </a:lnTo>
                  <a:lnTo>
                    <a:pt x="735603" y="3320699"/>
                  </a:lnTo>
                  <a:close/>
                </a:path>
                <a:path w="1065529" h="3698875">
                  <a:moveTo>
                    <a:pt x="755512" y="3320699"/>
                  </a:moveTo>
                  <a:lnTo>
                    <a:pt x="752222" y="3307999"/>
                  </a:lnTo>
                  <a:lnTo>
                    <a:pt x="759829" y="3307999"/>
                  </a:lnTo>
                  <a:lnTo>
                    <a:pt x="755512" y="3320699"/>
                  </a:lnTo>
                  <a:close/>
                </a:path>
                <a:path w="1065529" h="3698875">
                  <a:moveTo>
                    <a:pt x="767573" y="3320699"/>
                  </a:moveTo>
                  <a:lnTo>
                    <a:pt x="757842" y="3320699"/>
                  </a:lnTo>
                  <a:lnTo>
                    <a:pt x="761474" y="3307999"/>
                  </a:lnTo>
                  <a:lnTo>
                    <a:pt x="767573" y="3320699"/>
                  </a:lnTo>
                  <a:close/>
                </a:path>
                <a:path w="1065529" h="3698875">
                  <a:moveTo>
                    <a:pt x="805409" y="3319149"/>
                  </a:moveTo>
                  <a:lnTo>
                    <a:pt x="801498" y="3307999"/>
                  </a:lnTo>
                  <a:lnTo>
                    <a:pt x="809996" y="3307999"/>
                  </a:lnTo>
                  <a:lnTo>
                    <a:pt x="807201" y="3316778"/>
                  </a:lnTo>
                  <a:lnTo>
                    <a:pt x="805409" y="3319149"/>
                  </a:lnTo>
                  <a:close/>
                </a:path>
                <a:path w="1065529" h="3698875">
                  <a:moveTo>
                    <a:pt x="812463" y="3320699"/>
                  </a:moveTo>
                  <a:lnTo>
                    <a:pt x="805952" y="3320699"/>
                  </a:lnTo>
                  <a:lnTo>
                    <a:pt x="807201" y="3316778"/>
                  </a:lnTo>
                  <a:lnTo>
                    <a:pt x="813833" y="3307999"/>
                  </a:lnTo>
                  <a:lnTo>
                    <a:pt x="812463" y="3320699"/>
                  </a:lnTo>
                  <a:close/>
                </a:path>
                <a:path w="1065529" h="3698875">
                  <a:moveTo>
                    <a:pt x="817534" y="3320699"/>
                  </a:moveTo>
                  <a:lnTo>
                    <a:pt x="823976" y="3307999"/>
                  </a:lnTo>
                  <a:lnTo>
                    <a:pt x="827334" y="3307999"/>
                  </a:lnTo>
                  <a:lnTo>
                    <a:pt x="817534" y="3320699"/>
                  </a:lnTo>
                  <a:close/>
                </a:path>
                <a:path w="1065529" h="3698875">
                  <a:moveTo>
                    <a:pt x="829765" y="3346091"/>
                  </a:moveTo>
                  <a:lnTo>
                    <a:pt x="831786" y="3333387"/>
                  </a:lnTo>
                  <a:lnTo>
                    <a:pt x="828151" y="3320913"/>
                  </a:lnTo>
                  <a:lnTo>
                    <a:pt x="828088" y="3320699"/>
                  </a:lnTo>
                  <a:lnTo>
                    <a:pt x="839649" y="3320699"/>
                  </a:lnTo>
                  <a:lnTo>
                    <a:pt x="840321" y="3307999"/>
                  </a:lnTo>
                  <a:lnTo>
                    <a:pt x="844468" y="3307999"/>
                  </a:lnTo>
                  <a:lnTo>
                    <a:pt x="843027" y="3320699"/>
                  </a:lnTo>
                  <a:lnTo>
                    <a:pt x="835822" y="3333387"/>
                  </a:lnTo>
                  <a:lnTo>
                    <a:pt x="829765" y="3346091"/>
                  </a:lnTo>
                  <a:close/>
                </a:path>
                <a:path w="1065529" h="3698875">
                  <a:moveTo>
                    <a:pt x="152075" y="3320699"/>
                  </a:moveTo>
                  <a:lnTo>
                    <a:pt x="151482" y="3315469"/>
                  </a:lnTo>
                  <a:lnTo>
                    <a:pt x="153059" y="3317556"/>
                  </a:lnTo>
                  <a:lnTo>
                    <a:pt x="152075" y="3320699"/>
                  </a:lnTo>
                  <a:close/>
                </a:path>
                <a:path w="1065529" h="3698875">
                  <a:moveTo>
                    <a:pt x="805952" y="3320699"/>
                  </a:moveTo>
                  <a:lnTo>
                    <a:pt x="805409" y="3319149"/>
                  </a:lnTo>
                  <a:lnTo>
                    <a:pt x="807201" y="3316778"/>
                  </a:lnTo>
                  <a:lnTo>
                    <a:pt x="805952" y="3320699"/>
                  </a:lnTo>
                  <a:close/>
                </a:path>
                <a:path w="1065529" h="3698875">
                  <a:moveTo>
                    <a:pt x="155481" y="3324774"/>
                  </a:moveTo>
                  <a:lnTo>
                    <a:pt x="154981" y="3320913"/>
                  </a:lnTo>
                  <a:lnTo>
                    <a:pt x="154953" y="3320699"/>
                  </a:lnTo>
                  <a:lnTo>
                    <a:pt x="152075" y="3320699"/>
                  </a:lnTo>
                  <a:lnTo>
                    <a:pt x="153059" y="3317556"/>
                  </a:lnTo>
                  <a:lnTo>
                    <a:pt x="155595" y="3320913"/>
                  </a:lnTo>
                  <a:lnTo>
                    <a:pt x="155481" y="3324774"/>
                  </a:lnTo>
                  <a:close/>
                </a:path>
                <a:path w="1065529" h="3698875">
                  <a:moveTo>
                    <a:pt x="805952" y="3320699"/>
                  </a:moveTo>
                  <a:lnTo>
                    <a:pt x="804239" y="3320699"/>
                  </a:lnTo>
                  <a:lnTo>
                    <a:pt x="805409" y="3319149"/>
                  </a:lnTo>
                  <a:lnTo>
                    <a:pt x="805952" y="3320699"/>
                  </a:lnTo>
                  <a:close/>
                </a:path>
                <a:path w="1065529" h="3698875">
                  <a:moveTo>
                    <a:pt x="113631" y="3333387"/>
                  </a:moveTo>
                  <a:lnTo>
                    <a:pt x="111539" y="3320913"/>
                  </a:lnTo>
                  <a:lnTo>
                    <a:pt x="111503" y="3320699"/>
                  </a:lnTo>
                  <a:lnTo>
                    <a:pt x="116523" y="3320699"/>
                  </a:lnTo>
                  <a:lnTo>
                    <a:pt x="113754" y="3333008"/>
                  </a:lnTo>
                  <a:lnTo>
                    <a:pt x="113631" y="3333387"/>
                  </a:lnTo>
                  <a:close/>
                </a:path>
                <a:path w="1065529" h="3698875">
                  <a:moveTo>
                    <a:pt x="134328" y="3333387"/>
                  </a:moveTo>
                  <a:lnTo>
                    <a:pt x="131899" y="3320913"/>
                  </a:lnTo>
                  <a:lnTo>
                    <a:pt x="131858" y="3320699"/>
                  </a:lnTo>
                  <a:lnTo>
                    <a:pt x="138368" y="3320699"/>
                  </a:lnTo>
                  <a:lnTo>
                    <a:pt x="134449" y="3333008"/>
                  </a:lnTo>
                  <a:lnTo>
                    <a:pt x="134328" y="3333387"/>
                  </a:lnTo>
                  <a:close/>
                </a:path>
                <a:path w="1065529" h="3698875">
                  <a:moveTo>
                    <a:pt x="155228" y="3333387"/>
                  </a:moveTo>
                  <a:lnTo>
                    <a:pt x="146457" y="3333387"/>
                  </a:lnTo>
                  <a:lnTo>
                    <a:pt x="147793" y="3320913"/>
                  </a:lnTo>
                  <a:lnTo>
                    <a:pt x="147816" y="3320699"/>
                  </a:lnTo>
                  <a:lnTo>
                    <a:pt x="154953" y="3320699"/>
                  </a:lnTo>
                  <a:lnTo>
                    <a:pt x="155481" y="3324774"/>
                  </a:lnTo>
                  <a:lnTo>
                    <a:pt x="155239" y="3333008"/>
                  </a:lnTo>
                  <a:lnTo>
                    <a:pt x="155228" y="3333387"/>
                  </a:lnTo>
                  <a:close/>
                </a:path>
                <a:path w="1065529" h="3698875">
                  <a:moveTo>
                    <a:pt x="162767" y="3333387"/>
                  </a:moveTo>
                  <a:lnTo>
                    <a:pt x="156597" y="3333387"/>
                  </a:lnTo>
                  <a:lnTo>
                    <a:pt x="155481" y="3324774"/>
                  </a:lnTo>
                  <a:lnTo>
                    <a:pt x="155595" y="3320913"/>
                  </a:lnTo>
                  <a:lnTo>
                    <a:pt x="155433" y="3320699"/>
                  </a:lnTo>
                  <a:lnTo>
                    <a:pt x="163931" y="3320699"/>
                  </a:lnTo>
                  <a:lnTo>
                    <a:pt x="162802" y="3333008"/>
                  </a:lnTo>
                  <a:lnTo>
                    <a:pt x="162767" y="3333387"/>
                  </a:lnTo>
                  <a:close/>
                </a:path>
                <a:path w="1065529" h="3698875">
                  <a:moveTo>
                    <a:pt x="202313" y="3333387"/>
                  </a:moveTo>
                  <a:lnTo>
                    <a:pt x="196757" y="3333387"/>
                  </a:lnTo>
                  <a:lnTo>
                    <a:pt x="195209" y="3320913"/>
                  </a:lnTo>
                  <a:lnTo>
                    <a:pt x="195182" y="3320699"/>
                  </a:lnTo>
                  <a:lnTo>
                    <a:pt x="205737" y="3320699"/>
                  </a:lnTo>
                  <a:lnTo>
                    <a:pt x="202415" y="3333008"/>
                  </a:lnTo>
                  <a:lnTo>
                    <a:pt x="202313" y="3333387"/>
                  </a:lnTo>
                  <a:close/>
                </a:path>
                <a:path w="1065529" h="3698875">
                  <a:moveTo>
                    <a:pt x="221288" y="3333387"/>
                  </a:moveTo>
                  <a:lnTo>
                    <a:pt x="211291" y="3333387"/>
                  </a:lnTo>
                  <a:lnTo>
                    <a:pt x="214387" y="3320913"/>
                  </a:lnTo>
                  <a:lnTo>
                    <a:pt x="214441" y="3320699"/>
                  </a:lnTo>
                  <a:lnTo>
                    <a:pt x="221288" y="3333387"/>
                  </a:lnTo>
                  <a:close/>
                </a:path>
                <a:path w="1065529" h="3698875">
                  <a:moveTo>
                    <a:pt x="237195" y="3333387"/>
                  </a:moveTo>
                  <a:lnTo>
                    <a:pt x="227741" y="3333387"/>
                  </a:lnTo>
                  <a:lnTo>
                    <a:pt x="233463" y="3320913"/>
                  </a:lnTo>
                  <a:lnTo>
                    <a:pt x="233561" y="3320699"/>
                  </a:lnTo>
                  <a:lnTo>
                    <a:pt x="238907" y="3320699"/>
                  </a:lnTo>
                  <a:lnTo>
                    <a:pt x="237246" y="3333008"/>
                  </a:lnTo>
                  <a:lnTo>
                    <a:pt x="237195" y="3333387"/>
                  </a:lnTo>
                  <a:close/>
                </a:path>
                <a:path w="1065529" h="3698875">
                  <a:moveTo>
                    <a:pt x="243364" y="3333387"/>
                  </a:moveTo>
                  <a:lnTo>
                    <a:pt x="239926" y="3320913"/>
                  </a:lnTo>
                  <a:lnTo>
                    <a:pt x="239867" y="3320699"/>
                  </a:lnTo>
                  <a:lnTo>
                    <a:pt x="245966" y="3320699"/>
                  </a:lnTo>
                  <a:lnTo>
                    <a:pt x="243442" y="3333008"/>
                  </a:lnTo>
                  <a:lnTo>
                    <a:pt x="243364" y="3333387"/>
                  </a:lnTo>
                  <a:close/>
                </a:path>
                <a:path w="1065529" h="3698875">
                  <a:moveTo>
                    <a:pt x="785386" y="3333387"/>
                  </a:moveTo>
                  <a:lnTo>
                    <a:pt x="777512" y="3333387"/>
                  </a:lnTo>
                  <a:lnTo>
                    <a:pt x="778522" y="3320913"/>
                  </a:lnTo>
                  <a:lnTo>
                    <a:pt x="778539" y="3320699"/>
                  </a:lnTo>
                  <a:lnTo>
                    <a:pt x="785386" y="3333387"/>
                  </a:lnTo>
                  <a:close/>
                </a:path>
                <a:path w="1065529" h="3698875">
                  <a:moveTo>
                    <a:pt x="795225" y="3333387"/>
                  </a:moveTo>
                  <a:lnTo>
                    <a:pt x="789365" y="3333387"/>
                  </a:lnTo>
                  <a:lnTo>
                    <a:pt x="787076" y="3320913"/>
                  </a:lnTo>
                  <a:lnTo>
                    <a:pt x="787037" y="3320699"/>
                  </a:lnTo>
                  <a:lnTo>
                    <a:pt x="793753" y="3320699"/>
                  </a:lnTo>
                  <a:lnTo>
                    <a:pt x="795181" y="3333008"/>
                  </a:lnTo>
                  <a:lnTo>
                    <a:pt x="795225" y="3333387"/>
                  </a:lnTo>
                  <a:close/>
                </a:path>
                <a:path w="1065529" h="3698875">
                  <a:moveTo>
                    <a:pt x="803420" y="3333387"/>
                  </a:moveTo>
                  <a:lnTo>
                    <a:pt x="797320" y="3333387"/>
                  </a:lnTo>
                  <a:lnTo>
                    <a:pt x="800012" y="3320913"/>
                  </a:lnTo>
                  <a:lnTo>
                    <a:pt x="800058" y="3320699"/>
                  </a:lnTo>
                  <a:lnTo>
                    <a:pt x="807871" y="3320699"/>
                  </a:lnTo>
                  <a:lnTo>
                    <a:pt x="803420" y="3333387"/>
                  </a:lnTo>
                  <a:close/>
                </a:path>
                <a:path w="1065529" h="3698875">
                  <a:moveTo>
                    <a:pt x="817673" y="3333387"/>
                  </a:moveTo>
                  <a:lnTo>
                    <a:pt x="812215" y="3333387"/>
                  </a:lnTo>
                  <a:lnTo>
                    <a:pt x="812870" y="3320913"/>
                  </a:lnTo>
                  <a:lnTo>
                    <a:pt x="812882" y="3320699"/>
                  </a:lnTo>
                  <a:lnTo>
                    <a:pt x="819727" y="3320699"/>
                  </a:lnTo>
                  <a:lnTo>
                    <a:pt x="817735" y="3333008"/>
                  </a:lnTo>
                  <a:lnTo>
                    <a:pt x="817673" y="3333387"/>
                  </a:lnTo>
                  <a:close/>
                </a:path>
                <a:path w="1065529" h="3698875">
                  <a:moveTo>
                    <a:pt x="126168" y="3333387"/>
                  </a:moveTo>
                  <a:lnTo>
                    <a:pt x="118910" y="3333387"/>
                  </a:lnTo>
                  <a:lnTo>
                    <a:pt x="123958" y="3320913"/>
                  </a:lnTo>
                  <a:lnTo>
                    <a:pt x="124727" y="3324774"/>
                  </a:lnTo>
                  <a:lnTo>
                    <a:pt x="126104" y="3333008"/>
                  </a:lnTo>
                  <a:lnTo>
                    <a:pt x="126168" y="3333387"/>
                  </a:lnTo>
                  <a:close/>
                </a:path>
                <a:path w="1065529" h="3698875">
                  <a:moveTo>
                    <a:pt x="684851" y="3333387"/>
                  </a:moveTo>
                  <a:lnTo>
                    <a:pt x="677388" y="3333387"/>
                  </a:lnTo>
                  <a:lnTo>
                    <a:pt x="682167" y="3320913"/>
                  </a:lnTo>
                  <a:lnTo>
                    <a:pt x="683085" y="3324774"/>
                  </a:lnTo>
                  <a:lnTo>
                    <a:pt x="684774" y="3333008"/>
                  </a:lnTo>
                  <a:lnTo>
                    <a:pt x="684851" y="3333387"/>
                  </a:lnTo>
                  <a:close/>
                </a:path>
                <a:path w="1065529" h="3698875">
                  <a:moveTo>
                    <a:pt x="83340" y="3346091"/>
                  </a:moveTo>
                  <a:lnTo>
                    <a:pt x="81553" y="3333387"/>
                  </a:lnTo>
                  <a:lnTo>
                    <a:pt x="90196" y="3333387"/>
                  </a:lnTo>
                  <a:lnTo>
                    <a:pt x="83340" y="3346091"/>
                  </a:lnTo>
                  <a:close/>
                </a:path>
                <a:path w="1065529" h="3698875">
                  <a:moveTo>
                    <a:pt x="109518" y="3346091"/>
                  </a:moveTo>
                  <a:lnTo>
                    <a:pt x="104564" y="3333387"/>
                  </a:lnTo>
                  <a:lnTo>
                    <a:pt x="113631" y="3333387"/>
                  </a:lnTo>
                  <a:lnTo>
                    <a:pt x="109518" y="3346091"/>
                  </a:lnTo>
                  <a:close/>
                </a:path>
                <a:path w="1065529" h="3698875">
                  <a:moveTo>
                    <a:pt x="125895" y="3346091"/>
                  </a:moveTo>
                  <a:lnTo>
                    <a:pt x="119590" y="3346091"/>
                  </a:lnTo>
                  <a:lnTo>
                    <a:pt x="119415" y="3337950"/>
                  </a:lnTo>
                  <a:lnTo>
                    <a:pt x="119316" y="3333387"/>
                  </a:lnTo>
                  <a:lnTo>
                    <a:pt x="125278" y="3333387"/>
                  </a:lnTo>
                  <a:lnTo>
                    <a:pt x="125853" y="3345222"/>
                  </a:lnTo>
                  <a:lnTo>
                    <a:pt x="125895" y="3346091"/>
                  </a:lnTo>
                  <a:close/>
                </a:path>
                <a:path w="1065529" h="3698875">
                  <a:moveTo>
                    <a:pt x="135423" y="3346091"/>
                  </a:moveTo>
                  <a:lnTo>
                    <a:pt x="127336" y="3346091"/>
                  </a:lnTo>
                  <a:lnTo>
                    <a:pt x="129941" y="3333387"/>
                  </a:lnTo>
                  <a:lnTo>
                    <a:pt x="132403" y="3333387"/>
                  </a:lnTo>
                  <a:lnTo>
                    <a:pt x="135596" y="3345222"/>
                  </a:lnTo>
                  <a:lnTo>
                    <a:pt x="135423" y="3346091"/>
                  </a:lnTo>
                  <a:close/>
                </a:path>
                <a:path w="1065529" h="3698875">
                  <a:moveTo>
                    <a:pt x="135596" y="3345222"/>
                  </a:moveTo>
                  <a:lnTo>
                    <a:pt x="132403" y="3333387"/>
                  </a:lnTo>
                  <a:lnTo>
                    <a:pt x="137048" y="3337950"/>
                  </a:lnTo>
                  <a:lnTo>
                    <a:pt x="135596" y="3345222"/>
                  </a:lnTo>
                  <a:close/>
                </a:path>
                <a:path w="1065529" h="3698875">
                  <a:moveTo>
                    <a:pt x="137048" y="3337950"/>
                  </a:moveTo>
                  <a:lnTo>
                    <a:pt x="132395" y="3333387"/>
                  </a:lnTo>
                  <a:lnTo>
                    <a:pt x="137959" y="3333387"/>
                  </a:lnTo>
                  <a:lnTo>
                    <a:pt x="137048" y="3337950"/>
                  </a:lnTo>
                  <a:close/>
                </a:path>
                <a:path w="1065529" h="3698875">
                  <a:moveTo>
                    <a:pt x="171127" y="3358799"/>
                  </a:moveTo>
                  <a:lnTo>
                    <a:pt x="166056" y="3358799"/>
                  </a:lnTo>
                  <a:lnTo>
                    <a:pt x="165758" y="3352001"/>
                  </a:lnTo>
                  <a:lnTo>
                    <a:pt x="165675" y="3350100"/>
                  </a:lnTo>
                  <a:lnTo>
                    <a:pt x="165569" y="3347686"/>
                  </a:lnTo>
                  <a:lnTo>
                    <a:pt x="165499" y="3346091"/>
                  </a:lnTo>
                  <a:lnTo>
                    <a:pt x="161466" y="3346091"/>
                  </a:lnTo>
                  <a:lnTo>
                    <a:pt x="163728" y="3333387"/>
                  </a:lnTo>
                  <a:lnTo>
                    <a:pt x="167423" y="3333387"/>
                  </a:lnTo>
                  <a:lnTo>
                    <a:pt x="171399" y="3346091"/>
                  </a:lnTo>
                  <a:lnTo>
                    <a:pt x="171298" y="3350100"/>
                  </a:lnTo>
                  <a:lnTo>
                    <a:pt x="171127" y="3358799"/>
                  </a:lnTo>
                  <a:close/>
                </a:path>
                <a:path w="1065529" h="3698875">
                  <a:moveTo>
                    <a:pt x="189288" y="3346091"/>
                  </a:moveTo>
                  <a:lnTo>
                    <a:pt x="181143" y="3346091"/>
                  </a:lnTo>
                  <a:lnTo>
                    <a:pt x="183366" y="3333387"/>
                  </a:lnTo>
                  <a:lnTo>
                    <a:pt x="187300" y="3333387"/>
                  </a:lnTo>
                  <a:lnTo>
                    <a:pt x="189288" y="3346091"/>
                  </a:lnTo>
                  <a:close/>
                </a:path>
                <a:path w="1065529" h="3698875">
                  <a:moveTo>
                    <a:pt x="191620" y="3346091"/>
                  </a:moveTo>
                  <a:lnTo>
                    <a:pt x="189356" y="3346091"/>
                  </a:lnTo>
                  <a:lnTo>
                    <a:pt x="187917" y="3333387"/>
                  </a:lnTo>
                  <a:lnTo>
                    <a:pt x="192785" y="3333387"/>
                  </a:lnTo>
                  <a:lnTo>
                    <a:pt x="191699" y="3345222"/>
                  </a:lnTo>
                  <a:lnTo>
                    <a:pt x="191620" y="3346091"/>
                  </a:lnTo>
                  <a:close/>
                </a:path>
                <a:path w="1065529" h="3698875">
                  <a:moveTo>
                    <a:pt x="728302" y="3346091"/>
                  </a:moveTo>
                  <a:lnTo>
                    <a:pt x="723983" y="3346091"/>
                  </a:lnTo>
                  <a:lnTo>
                    <a:pt x="718019" y="3333387"/>
                  </a:lnTo>
                  <a:lnTo>
                    <a:pt x="725217" y="3333387"/>
                  </a:lnTo>
                  <a:lnTo>
                    <a:pt x="728302" y="3346091"/>
                  </a:lnTo>
                  <a:close/>
                </a:path>
                <a:path w="1065529" h="3698875">
                  <a:moveTo>
                    <a:pt x="764902" y="3346091"/>
                  </a:moveTo>
                  <a:lnTo>
                    <a:pt x="757012" y="3333387"/>
                  </a:lnTo>
                  <a:lnTo>
                    <a:pt x="766547" y="3333387"/>
                  </a:lnTo>
                  <a:lnTo>
                    <a:pt x="765014" y="3345222"/>
                  </a:lnTo>
                  <a:lnTo>
                    <a:pt x="764902" y="3346091"/>
                  </a:lnTo>
                  <a:close/>
                </a:path>
                <a:path w="1065529" h="3698875">
                  <a:moveTo>
                    <a:pt x="801638" y="3346091"/>
                  </a:moveTo>
                  <a:lnTo>
                    <a:pt x="800468" y="3333387"/>
                  </a:lnTo>
                  <a:lnTo>
                    <a:pt x="806916" y="3333387"/>
                  </a:lnTo>
                  <a:lnTo>
                    <a:pt x="801638" y="3346091"/>
                  </a:lnTo>
                  <a:close/>
                </a:path>
                <a:path w="1065529" h="3698875">
                  <a:moveTo>
                    <a:pt x="820620" y="3346091"/>
                  </a:moveTo>
                  <a:lnTo>
                    <a:pt x="814513" y="3333387"/>
                  </a:lnTo>
                  <a:lnTo>
                    <a:pt x="823156" y="3333387"/>
                  </a:lnTo>
                  <a:lnTo>
                    <a:pt x="820620" y="3346091"/>
                  </a:lnTo>
                  <a:close/>
                </a:path>
                <a:path w="1065529" h="3698875">
                  <a:moveTo>
                    <a:pt x="145351" y="3346091"/>
                  </a:moveTo>
                  <a:lnTo>
                    <a:pt x="135831" y="3346091"/>
                  </a:lnTo>
                  <a:lnTo>
                    <a:pt x="135596" y="3345222"/>
                  </a:lnTo>
                  <a:lnTo>
                    <a:pt x="137048" y="3337950"/>
                  </a:lnTo>
                  <a:lnTo>
                    <a:pt x="145351" y="3346091"/>
                  </a:lnTo>
                  <a:close/>
                </a:path>
                <a:path w="1065529" h="3698875">
                  <a:moveTo>
                    <a:pt x="113148" y="3358799"/>
                  </a:moveTo>
                  <a:lnTo>
                    <a:pt x="101018" y="3358799"/>
                  </a:lnTo>
                  <a:lnTo>
                    <a:pt x="111167" y="3346091"/>
                  </a:lnTo>
                  <a:lnTo>
                    <a:pt x="113148" y="3358799"/>
                  </a:lnTo>
                  <a:close/>
                </a:path>
                <a:path w="1065529" h="3698875">
                  <a:moveTo>
                    <a:pt x="127609" y="3358799"/>
                  </a:moveTo>
                  <a:lnTo>
                    <a:pt x="127279" y="3352001"/>
                  </a:lnTo>
                  <a:lnTo>
                    <a:pt x="127186" y="3350100"/>
                  </a:lnTo>
                  <a:lnTo>
                    <a:pt x="127069" y="3347686"/>
                  </a:lnTo>
                  <a:lnTo>
                    <a:pt x="126991" y="3346091"/>
                  </a:lnTo>
                  <a:lnTo>
                    <a:pt x="134878" y="3346091"/>
                  </a:lnTo>
                  <a:lnTo>
                    <a:pt x="127609" y="3358799"/>
                  </a:lnTo>
                  <a:close/>
                </a:path>
                <a:path w="1065529" h="3698875">
                  <a:moveTo>
                    <a:pt x="139397" y="3358799"/>
                  </a:moveTo>
                  <a:lnTo>
                    <a:pt x="134371" y="3358799"/>
                  </a:lnTo>
                  <a:lnTo>
                    <a:pt x="138259" y="3346091"/>
                  </a:lnTo>
                  <a:lnTo>
                    <a:pt x="142284" y="3346091"/>
                  </a:lnTo>
                  <a:lnTo>
                    <a:pt x="142260" y="3350100"/>
                  </a:lnTo>
                  <a:lnTo>
                    <a:pt x="139397" y="3358799"/>
                  </a:lnTo>
                  <a:close/>
                </a:path>
                <a:path w="1065529" h="3698875">
                  <a:moveTo>
                    <a:pt x="148786" y="3358799"/>
                  </a:moveTo>
                  <a:lnTo>
                    <a:pt x="142206" y="3358799"/>
                  </a:lnTo>
                  <a:lnTo>
                    <a:pt x="142260" y="3350100"/>
                  </a:lnTo>
                  <a:lnTo>
                    <a:pt x="143580" y="3346091"/>
                  </a:lnTo>
                  <a:lnTo>
                    <a:pt x="150018" y="3346091"/>
                  </a:lnTo>
                  <a:lnTo>
                    <a:pt x="150656" y="3352001"/>
                  </a:lnTo>
                  <a:lnTo>
                    <a:pt x="148786" y="3358799"/>
                  </a:lnTo>
                  <a:close/>
                </a:path>
                <a:path w="1065529" h="3698875">
                  <a:moveTo>
                    <a:pt x="160505" y="3358799"/>
                  </a:moveTo>
                  <a:lnTo>
                    <a:pt x="151390" y="3358799"/>
                  </a:lnTo>
                  <a:lnTo>
                    <a:pt x="150656" y="3352001"/>
                  </a:lnTo>
                  <a:lnTo>
                    <a:pt x="152283" y="3346091"/>
                  </a:lnTo>
                  <a:lnTo>
                    <a:pt x="154470" y="3346091"/>
                  </a:lnTo>
                  <a:lnTo>
                    <a:pt x="160505" y="3358799"/>
                  </a:lnTo>
                  <a:close/>
                </a:path>
                <a:path w="1065529" h="3698875">
                  <a:moveTo>
                    <a:pt x="203749" y="3358799"/>
                  </a:moveTo>
                  <a:lnTo>
                    <a:pt x="195662" y="3358799"/>
                  </a:lnTo>
                  <a:lnTo>
                    <a:pt x="198268" y="3346091"/>
                  </a:lnTo>
                  <a:lnTo>
                    <a:pt x="206218" y="3346091"/>
                  </a:lnTo>
                  <a:lnTo>
                    <a:pt x="203749" y="3358799"/>
                  </a:lnTo>
                  <a:close/>
                </a:path>
                <a:path w="1065529" h="3698875">
                  <a:moveTo>
                    <a:pt x="226502" y="3358799"/>
                  </a:moveTo>
                  <a:lnTo>
                    <a:pt x="217936" y="3358799"/>
                  </a:lnTo>
                  <a:lnTo>
                    <a:pt x="218192" y="3352001"/>
                  </a:lnTo>
                  <a:lnTo>
                    <a:pt x="218264" y="3350100"/>
                  </a:lnTo>
                  <a:lnTo>
                    <a:pt x="218355" y="3347686"/>
                  </a:lnTo>
                  <a:lnTo>
                    <a:pt x="218416" y="3346091"/>
                  </a:lnTo>
                  <a:lnTo>
                    <a:pt x="226914" y="3346091"/>
                  </a:lnTo>
                  <a:lnTo>
                    <a:pt x="226502" y="3358799"/>
                  </a:lnTo>
                  <a:close/>
                </a:path>
                <a:path w="1065529" h="3698875">
                  <a:moveTo>
                    <a:pt x="281055" y="3358799"/>
                  </a:moveTo>
                  <a:lnTo>
                    <a:pt x="274133" y="3358799"/>
                  </a:lnTo>
                  <a:lnTo>
                    <a:pt x="274280" y="3352001"/>
                  </a:lnTo>
                  <a:lnTo>
                    <a:pt x="274321" y="3350100"/>
                  </a:lnTo>
                  <a:lnTo>
                    <a:pt x="274408" y="3346091"/>
                  </a:lnTo>
                  <a:lnTo>
                    <a:pt x="280026" y="3346091"/>
                  </a:lnTo>
                  <a:lnTo>
                    <a:pt x="281055" y="3358799"/>
                  </a:lnTo>
                  <a:close/>
                </a:path>
                <a:path w="1065529" h="3698875">
                  <a:moveTo>
                    <a:pt x="755443" y="3358799"/>
                  </a:moveTo>
                  <a:lnTo>
                    <a:pt x="745574" y="3358799"/>
                  </a:lnTo>
                  <a:lnTo>
                    <a:pt x="747700" y="3346091"/>
                  </a:lnTo>
                  <a:lnTo>
                    <a:pt x="755443" y="3358799"/>
                  </a:lnTo>
                  <a:close/>
                </a:path>
                <a:path w="1065529" h="3698875">
                  <a:moveTo>
                    <a:pt x="786900" y="3358799"/>
                  </a:moveTo>
                  <a:lnTo>
                    <a:pt x="783540" y="3346091"/>
                  </a:lnTo>
                  <a:lnTo>
                    <a:pt x="787791" y="3346091"/>
                  </a:lnTo>
                  <a:lnTo>
                    <a:pt x="786900" y="3358799"/>
                  </a:lnTo>
                  <a:close/>
                </a:path>
                <a:path w="1065529" h="3698875">
                  <a:moveTo>
                    <a:pt x="828524" y="3358799"/>
                  </a:moveTo>
                  <a:lnTo>
                    <a:pt x="825228" y="3358799"/>
                  </a:lnTo>
                  <a:lnTo>
                    <a:pt x="822675" y="3346091"/>
                  </a:lnTo>
                  <a:lnTo>
                    <a:pt x="828980" y="3346091"/>
                  </a:lnTo>
                  <a:lnTo>
                    <a:pt x="828524" y="3358799"/>
                  </a:lnTo>
                  <a:close/>
                </a:path>
                <a:path w="1065529" h="3698875">
                  <a:moveTo>
                    <a:pt x="845564" y="3371499"/>
                  </a:moveTo>
                  <a:lnTo>
                    <a:pt x="838231" y="3358799"/>
                  </a:lnTo>
                  <a:lnTo>
                    <a:pt x="836038" y="3358799"/>
                  </a:lnTo>
                  <a:lnTo>
                    <a:pt x="830415" y="3346091"/>
                  </a:lnTo>
                  <a:lnTo>
                    <a:pt x="842344" y="3346091"/>
                  </a:lnTo>
                  <a:lnTo>
                    <a:pt x="841795" y="3358799"/>
                  </a:lnTo>
                  <a:lnTo>
                    <a:pt x="845564" y="3371499"/>
                  </a:lnTo>
                  <a:close/>
                </a:path>
                <a:path w="1065529" h="3698875">
                  <a:moveTo>
                    <a:pt x="142206" y="3358799"/>
                  </a:moveTo>
                  <a:lnTo>
                    <a:pt x="139397" y="3358799"/>
                  </a:lnTo>
                  <a:lnTo>
                    <a:pt x="142260" y="3350100"/>
                  </a:lnTo>
                  <a:lnTo>
                    <a:pt x="142206" y="3358799"/>
                  </a:lnTo>
                  <a:close/>
                </a:path>
                <a:path w="1065529" h="3698875">
                  <a:moveTo>
                    <a:pt x="151390" y="3358799"/>
                  </a:moveTo>
                  <a:lnTo>
                    <a:pt x="148786" y="3358799"/>
                  </a:lnTo>
                  <a:lnTo>
                    <a:pt x="150656" y="3352001"/>
                  </a:lnTo>
                  <a:lnTo>
                    <a:pt x="151390" y="3358799"/>
                  </a:lnTo>
                  <a:close/>
                </a:path>
                <a:path w="1065529" h="3698875">
                  <a:moveTo>
                    <a:pt x="79361" y="3371499"/>
                  </a:moveTo>
                  <a:lnTo>
                    <a:pt x="72439" y="3371499"/>
                  </a:lnTo>
                  <a:lnTo>
                    <a:pt x="76757" y="3358799"/>
                  </a:lnTo>
                  <a:lnTo>
                    <a:pt x="80115" y="3358799"/>
                  </a:lnTo>
                  <a:lnTo>
                    <a:pt x="79361" y="3371499"/>
                  </a:lnTo>
                  <a:close/>
                </a:path>
                <a:path w="1065529" h="3698875">
                  <a:moveTo>
                    <a:pt x="96563" y="3371499"/>
                  </a:moveTo>
                  <a:lnTo>
                    <a:pt x="90530" y="3371499"/>
                  </a:lnTo>
                  <a:lnTo>
                    <a:pt x="90464" y="3358799"/>
                  </a:lnTo>
                  <a:lnTo>
                    <a:pt x="97576" y="3358799"/>
                  </a:lnTo>
                  <a:lnTo>
                    <a:pt x="96563" y="3371499"/>
                  </a:lnTo>
                  <a:close/>
                </a:path>
                <a:path w="1065529" h="3698875">
                  <a:moveTo>
                    <a:pt x="127472" y="3371499"/>
                  </a:moveTo>
                  <a:lnTo>
                    <a:pt x="125690" y="3358799"/>
                  </a:lnTo>
                  <a:lnTo>
                    <a:pt x="135010" y="3358799"/>
                  </a:lnTo>
                  <a:lnTo>
                    <a:pt x="127472" y="3371499"/>
                  </a:lnTo>
                  <a:close/>
                </a:path>
                <a:path w="1065529" h="3698875">
                  <a:moveTo>
                    <a:pt x="147963" y="3371499"/>
                  </a:moveTo>
                  <a:lnTo>
                    <a:pt x="141384" y="3371499"/>
                  </a:lnTo>
                  <a:lnTo>
                    <a:pt x="141521" y="3358799"/>
                  </a:lnTo>
                  <a:lnTo>
                    <a:pt x="148306" y="3358799"/>
                  </a:lnTo>
                  <a:lnTo>
                    <a:pt x="147963" y="3371499"/>
                  </a:lnTo>
                  <a:close/>
                </a:path>
                <a:path w="1065529" h="3698875">
                  <a:moveTo>
                    <a:pt x="159271" y="3371499"/>
                  </a:moveTo>
                  <a:lnTo>
                    <a:pt x="151698" y="3371499"/>
                  </a:lnTo>
                  <a:lnTo>
                    <a:pt x="150683" y="3358799"/>
                  </a:lnTo>
                  <a:lnTo>
                    <a:pt x="157352" y="3358799"/>
                  </a:lnTo>
                  <a:lnTo>
                    <a:pt x="159271" y="3371499"/>
                  </a:lnTo>
                  <a:close/>
                </a:path>
                <a:path w="1065529" h="3698875">
                  <a:moveTo>
                    <a:pt x="163520" y="3371499"/>
                  </a:moveTo>
                  <a:lnTo>
                    <a:pt x="159271" y="3371499"/>
                  </a:lnTo>
                  <a:lnTo>
                    <a:pt x="167015" y="3358799"/>
                  </a:lnTo>
                  <a:lnTo>
                    <a:pt x="163520" y="3371499"/>
                  </a:lnTo>
                  <a:close/>
                </a:path>
                <a:path w="1065529" h="3698875">
                  <a:moveTo>
                    <a:pt x="691076" y="3371499"/>
                  </a:moveTo>
                  <a:lnTo>
                    <a:pt x="687929" y="3371499"/>
                  </a:lnTo>
                  <a:lnTo>
                    <a:pt x="685540" y="3358799"/>
                  </a:lnTo>
                  <a:lnTo>
                    <a:pt x="691776" y="3358799"/>
                  </a:lnTo>
                  <a:lnTo>
                    <a:pt x="691076" y="3371499"/>
                  </a:lnTo>
                  <a:close/>
                </a:path>
                <a:path w="1065529" h="3698875">
                  <a:moveTo>
                    <a:pt x="721245" y="3371499"/>
                  </a:moveTo>
                  <a:lnTo>
                    <a:pt x="715008" y="3371499"/>
                  </a:lnTo>
                  <a:lnTo>
                    <a:pt x="717476" y="3358799"/>
                  </a:lnTo>
                  <a:lnTo>
                    <a:pt x="721245" y="3371499"/>
                  </a:lnTo>
                  <a:close/>
                </a:path>
                <a:path w="1065529" h="3698875">
                  <a:moveTo>
                    <a:pt x="755238" y="3371499"/>
                  </a:moveTo>
                  <a:lnTo>
                    <a:pt x="748933" y="3371499"/>
                  </a:lnTo>
                  <a:lnTo>
                    <a:pt x="750646" y="3358799"/>
                  </a:lnTo>
                  <a:lnTo>
                    <a:pt x="759692" y="3358799"/>
                  </a:lnTo>
                  <a:lnTo>
                    <a:pt x="755238" y="3371499"/>
                  </a:lnTo>
                  <a:close/>
                </a:path>
                <a:path w="1065529" h="3698875">
                  <a:moveTo>
                    <a:pt x="763393" y="3371499"/>
                  </a:moveTo>
                  <a:lnTo>
                    <a:pt x="755923" y="3371499"/>
                  </a:lnTo>
                  <a:lnTo>
                    <a:pt x="760857" y="3358799"/>
                  </a:lnTo>
                  <a:lnTo>
                    <a:pt x="763393" y="3371499"/>
                  </a:lnTo>
                  <a:close/>
                </a:path>
                <a:path w="1065529" h="3698875">
                  <a:moveTo>
                    <a:pt x="775455" y="3371499"/>
                  </a:moveTo>
                  <a:lnTo>
                    <a:pt x="768464" y="3371499"/>
                  </a:lnTo>
                  <a:lnTo>
                    <a:pt x="768876" y="3358799"/>
                  </a:lnTo>
                  <a:lnTo>
                    <a:pt x="774701" y="3358799"/>
                  </a:lnTo>
                  <a:lnTo>
                    <a:pt x="775455" y="3371499"/>
                  </a:lnTo>
                  <a:close/>
                </a:path>
                <a:path w="1065529" h="3698875">
                  <a:moveTo>
                    <a:pt x="787997" y="3371499"/>
                  </a:moveTo>
                  <a:lnTo>
                    <a:pt x="785666" y="3358799"/>
                  </a:lnTo>
                  <a:lnTo>
                    <a:pt x="790053" y="3358799"/>
                  </a:lnTo>
                  <a:lnTo>
                    <a:pt x="787997" y="3371499"/>
                  </a:lnTo>
                  <a:close/>
                </a:path>
                <a:path w="1065529" h="3698875">
                  <a:moveTo>
                    <a:pt x="796152" y="3371499"/>
                  </a:moveTo>
                  <a:lnTo>
                    <a:pt x="793136" y="3358799"/>
                  </a:lnTo>
                  <a:lnTo>
                    <a:pt x="799647" y="3358799"/>
                  </a:lnTo>
                  <a:lnTo>
                    <a:pt x="796152" y="3371499"/>
                  </a:lnTo>
                  <a:close/>
                </a:path>
                <a:path w="1065529" h="3698875">
                  <a:moveTo>
                    <a:pt x="812120" y="3371499"/>
                  </a:moveTo>
                  <a:lnTo>
                    <a:pt x="800333" y="3371499"/>
                  </a:lnTo>
                  <a:lnTo>
                    <a:pt x="803965" y="3358799"/>
                  </a:lnTo>
                  <a:lnTo>
                    <a:pt x="806980" y="3358799"/>
                  </a:lnTo>
                  <a:lnTo>
                    <a:pt x="812120" y="3371499"/>
                  </a:lnTo>
                  <a:close/>
                </a:path>
                <a:path w="1065529" h="3698875">
                  <a:moveTo>
                    <a:pt x="812600" y="3371499"/>
                  </a:moveTo>
                  <a:lnTo>
                    <a:pt x="807939" y="3358799"/>
                  </a:lnTo>
                  <a:lnTo>
                    <a:pt x="816027" y="3358799"/>
                  </a:lnTo>
                  <a:lnTo>
                    <a:pt x="812600" y="3371499"/>
                  </a:lnTo>
                  <a:close/>
                </a:path>
                <a:path w="1065529" h="3698875">
                  <a:moveTo>
                    <a:pt x="92648" y="3384182"/>
                  </a:moveTo>
                  <a:lnTo>
                    <a:pt x="75053" y="3384182"/>
                  </a:lnTo>
                  <a:lnTo>
                    <a:pt x="82514" y="3371499"/>
                  </a:lnTo>
                  <a:lnTo>
                    <a:pt x="86146" y="3371499"/>
                  </a:lnTo>
                  <a:lnTo>
                    <a:pt x="92570" y="3384029"/>
                  </a:lnTo>
                  <a:lnTo>
                    <a:pt x="92648" y="3384182"/>
                  </a:lnTo>
                  <a:close/>
                </a:path>
                <a:path w="1065529" h="3698875">
                  <a:moveTo>
                    <a:pt x="102522" y="3384182"/>
                  </a:moveTo>
                  <a:lnTo>
                    <a:pt x="93685" y="3384182"/>
                  </a:lnTo>
                  <a:lnTo>
                    <a:pt x="93793" y="3379151"/>
                  </a:lnTo>
                  <a:lnTo>
                    <a:pt x="93844" y="3376810"/>
                  </a:lnTo>
                  <a:lnTo>
                    <a:pt x="93959" y="3371499"/>
                  </a:lnTo>
                  <a:lnTo>
                    <a:pt x="99784" y="3371499"/>
                  </a:lnTo>
                  <a:lnTo>
                    <a:pt x="102489" y="3384029"/>
                  </a:lnTo>
                  <a:lnTo>
                    <a:pt x="102522" y="3384182"/>
                  </a:lnTo>
                  <a:close/>
                </a:path>
                <a:path w="1065529" h="3698875">
                  <a:moveTo>
                    <a:pt x="141803" y="3384182"/>
                  </a:moveTo>
                  <a:lnTo>
                    <a:pt x="141735" y="3384029"/>
                  </a:lnTo>
                  <a:lnTo>
                    <a:pt x="137272" y="3371499"/>
                  </a:lnTo>
                  <a:lnTo>
                    <a:pt x="147826" y="3371499"/>
                  </a:lnTo>
                  <a:lnTo>
                    <a:pt x="141876" y="3384029"/>
                  </a:lnTo>
                  <a:lnTo>
                    <a:pt x="141803" y="3384182"/>
                  </a:lnTo>
                  <a:close/>
                </a:path>
                <a:path w="1065529" h="3698875">
                  <a:moveTo>
                    <a:pt x="161026" y="3384182"/>
                  </a:moveTo>
                  <a:lnTo>
                    <a:pt x="155295" y="3384182"/>
                  </a:lnTo>
                  <a:lnTo>
                    <a:pt x="154748" y="3371499"/>
                  </a:lnTo>
                  <a:lnTo>
                    <a:pt x="160105" y="3371499"/>
                  </a:lnTo>
                  <a:lnTo>
                    <a:pt x="161015" y="3384029"/>
                  </a:lnTo>
                  <a:lnTo>
                    <a:pt x="161026" y="3384182"/>
                  </a:lnTo>
                  <a:close/>
                </a:path>
                <a:path w="1065529" h="3698875">
                  <a:moveTo>
                    <a:pt x="165171" y="3384182"/>
                  </a:moveTo>
                  <a:lnTo>
                    <a:pt x="161812" y="3384182"/>
                  </a:lnTo>
                  <a:lnTo>
                    <a:pt x="165632" y="3371499"/>
                  </a:lnTo>
                  <a:lnTo>
                    <a:pt x="167049" y="3378657"/>
                  </a:lnTo>
                  <a:lnTo>
                    <a:pt x="165223" y="3384029"/>
                  </a:lnTo>
                  <a:lnTo>
                    <a:pt x="165171" y="3384182"/>
                  </a:lnTo>
                  <a:close/>
                </a:path>
                <a:path w="1065529" h="3698875">
                  <a:moveTo>
                    <a:pt x="174558" y="3384182"/>
                  </a:moveTo>
                  <a:lnTo>
                    <a:pt x="168143" y="3384182"/>
                  </a:lnTo>
                  <a:lnTo>
                    <a:pt x="167147" y="3379151"/>
                  </a:lnTo>
                  <a:lnTo>
                    <a:pt x="167049" y="3378657"/>
                  </a:lnTo>
                  <a:lnTo>
                    <a:pt x="169483" y="3371499"/>
                  </a:lnTo>
                  <a:lnTo>
                    <a:pt x="174828" y="3371499"/>
                  </a:lnTo>
                  <a:lnTo>
                    <a:pt x="175871" y="3378657"/>
                  </a:lnTo>
                  <a:lnTo>
                    <a:pt x="175943" y="3379151"/>
                  </a:lnTo>
                  <a:lnTo>
                    <a:pt x="174600" y="3384029"/>
                  </a:lnTo>
                  <a:lnTo>
                    <a:pt x="174558" y="3384182"/>
                  </a:lnTo>
                  <a:close/>
                </a:path>
                <a:path w="1065529" h="3698875">
                  <a:moveTo>
                    <a:pt x="183054" y="3384182"/>
                  </a:moveTo>
                  <a:lnTo>
                    <a:pt x="176676" y="3384182"/>
                  </a:lnTo>
                  <a:lnTo>
                    <a:pt x="175943" y="3379151"/>
                  </a:lnTo>
                  <a:lnTo>
                    <a:pt x="178049" y="3371499"/>
                  </a:lnTo>
                  <a:lnTo>
                    <a:pt x="184765" y="3371499"/>
                  </a:lnTo>
                  <a:lnTo>
                    <a:pt x="183075" y="3384029"/>
                  </a:lnTo>
                  <a:lnTo>
                    <a:pt x="183054" y="3384182"/>
                  </a:lnTo>
                  <a:close/>
                </a:path>
                <a:path w="1065529" h="3698875">
                  <a:moveTo>
                    <a:pt x="197853" y="3384182"/>
                  </a:moveTo>
                  <a:lnTo>
                    <a:pt x="190324" y="3384182"/>
                  </a:lnTo>
                  <a:lnTo>
                    <a:pt x="196005" y="3371499"/>
                  </a:lnTo>
                  <a:lnTo>
                    <a:pt x="197831" y="3384029"/>
                  </a:lnTo>
                  <a:lnTo>
                    <a:pt x="197853" y="3384182"/>
                  </a:lnTo>
                  <a:close/>
                </a:path>
                <a:path w="1065529" h="3698875">
                  <a:moveTo>
                    <a:pt x="218692" y="3384182"/>
                  </a:moveTo>
                  <a:lnTo>
                    <a:pt x="210332" y="3384182"/>
                  </a:lnTo>
                  <a:lnTo>
                    <a:pt x="213001" y="3371499"/>
                  </a:lnTo>
                  <a:lnTo>
                    <a:pt x="220883" y="3371499"/>
                  </a:lnTo>
                  <a:lnTo>
                    <a:pt x="218719" y="3384029"/>
                  </a:lnTo>
                  <a:lnTo>
                    <a:pt x="218692" y="3384182"/>
                  </a:lnTo>
                  <a:close/>
                </a:path>
                <a:path w="1065529" h="3698875">
                  <a:moveTo>
                    <a:pt x="752008" y="3384182"/>
                  </a:moveTo>
                  <a:lnTo>
                    <a:pt x="740092" y="3384182"/>
                  </a:lnTo>
                  <a:lnTo>
                    <a:pt x="740708" y="3371499"/>
                  </a:lnTo>
                  <a:lnTo>
                    <a:pt x="746054" y="3371499"/>
                  </a:lnTo>
                  <a:lnTo>
                    <a:pt x="751937" y="3384029"/>
                  </a:lnTo>
                  <a:lnTo>
                    <a:pt x="752008" y="3384182"/>
                  </a:lnTo>
                  <a:close/>
                </a:path>
                <a:path w="1065529" h="3698875">
                  <a:moveTo>
                    <a:pt x="780052" y="3396874"/>
                  </a:moveTo>
                  <a:lnTo>
                    <a:pt x="772238" y="3396874"/>
                  </a:lnTo>
                  <a:lnTo>
                    <a:pt x="774516" y="3384458"/>
                  </a:lnTo>
                  <a:lnTo>
                    <a:pt x="773467" y="3371499"/>
                  </a:lnTo>
                  <a:lnTo>
                    <a:pt x="779909" y="3371499"/>
                  </a:lnTo>
                  <a:lnTo>
                    <a:pt x="782479" y="3384029"/>
                  </a:lnTo>
                  <a:lnTo>
                    <a:pt x="782510" y="3384182"/>
                  </a:lnTo>
                  <a:lnTo>
                    <a:pt x="782929" y="3384182"/>
                  </a:lnTo>
                  <a:lnTo>
                    <a:pt x="780095" y="3396687"/>
                  </a:lnTo>
                  <a:lnTo>
                    <a:pt x="780052" y="3396874"/>
                  </a:lnTo>
                  <a:close/>
                </a:path>
                <a:path w="1065529" h="3698875">
                  <a:moveTo>
                    <a:pt x="796083" y="3384182"/>
                  </a:moveTo>
                  <a:lnTo>
                    <a:pt x="788413" y="3384182"/>
                  </a:lnTo>
                  <a:lnTo>
                    <a:pt x="792588" y="3371499"/>
                  </a:lnTo>
                  <a:lnTo>
                    <a:pt x="796015" y="3371499"/>
                  </a:lnTo>
                  <a:lnTo>
                    <a:pt x="796083" y="3384182"/>
                  </a:lnTo>
                  <a:close/>
                </a:path>
                <a:path w="1065529" h="3698875">
                  <a:moveTo>
                    <a:pt x="820612" y="3396874"/>
                  </a:moveTo>
                  <a:lnTo>
                    <a:pt x="811436" y="3396874"/>
                  </a:lnTo>
                  <a:lnTo>
                    <a:pt x="811838" y="3384458"/>
                  </a:lnTo>
                  <a:lnTo>
                    <a:pt x="811847" y="3384182"/>
                  </a:lnTo>
                  <a:lnTo>
                    <a:pt x="813090" y="3384182"/>
                  </a:lnTo>
                  <a:lnTo>
                    <a:pt x="814533" y="3371499"/>
                  </a:lnTo>
                  <a:lnTo>
                    <a:pt x="819111" y="3371499"/>
                  </a:lnTo>
                  <a:lnTo>
                    <a:pt x="817285" y="3384029"/>
                  </a:lnTo>
                  <a:lnTo>
                    <a:pt x="820564" y="3396687"/>
                  </a:lnTo>
                  <a:lnTo>
                    <a:pt x="820612" y="3396874"/>
                  </a:lnTo>
                  <a:close/>
                </a:path>
                <a:path w="1065529" h="3698875">
                  <a:moveTo>
                    <a:pt x="828369" y="3384029"/>
                  </a:moveTo>
                  <a:lnTo>
                    <a:pt x="824726" y="3379151"/>
                  </a:lnTo>
                  <a:lnTo>
                    <a:pt x="819111" y="3371499"/>
                  </a:lnTo>
                  <a:lnTo>
                    <a:pt x="823771" y="3371499"/>
                  </a:lnTo>
                  <a:lnTo>
                    <a:pt x="828369" y="3384029"/>
                  </a:lnTo>
                  <a:close/>
                </a:path>
                <a:path w="1065529" h="3698875">
                  <a:moveTo>
                    <a:pt x="837683" y="3384182"/>
                  </a:moveTo>
                  <a:lnTo>
                    <a:pt x="831042" y="3384182"/>
                  </a:lnTo>
                  <a:lnTo>
                    <a:pt x="835696" y="3371499"/>
                  </a:lnTo>
                  <a:lnTo>
                    <a:pt x="837444" y="3376810"/>
                  </a:lnTo>
                  <a:lnTo>
                    <a:pt x="837678" y="3384029"/>
                  </a:lnTo>
                  <a:lnTo>
                    <a:pt x="837683" y="3384182"/>
                  </a:lnTo>
                  <a:close/>
                </a:path>
                <a:path w="1065529" h="3698875">
                  <a:moveTo>
                    <a:pt x="841796" y="3384182"/>
                  </a:moveTo>
                  <a:lnTo>
                    <a:pt x="839871" y="3384182"/>
                  </a:lnTo>
                  <a:lnTo>
                    <a:pt x="837444" y="3376810"/>
                  </a:lnTo>
                  <a:lnTo>
                    <a:pt x="837272" y="3371499"/>
                  </a:lnTo>
                  <a:lnTo>
                    <a:pt x="842001" y="3371499"/>
                  </a:lnTo>
                  <a:lnTo>
                    <a:pt x="841877" y="3379151"/>
                  </a:lnTo>
                  <a:lnTo>
                    <a:pt x="841796" y="3384182"/>
                  </a:lnTo>
                  <a:close/>
                </a:path>
                <a:path w="1065529" h="3698875">
                  <a:moveTo>
                    <a:pt x="837072" y="3396874"/>
                  </a:moveTo>
                  <a:lnTo>
                    <a:pt x="832736" y="3396874"/>
                  </a:lnTo>
                  <a:lnTo>
                    <a:pt x="830379" y="3384458"/>
                  </a:lnTo>
                  <a:lnTo>
                    <a:pt x="830327" y="3384182"/>
                  </a:lnTo>
                  <a:lnTo>
                    <a:pt x="837683" y="3384182"/>
                  </a:lnTo>
                  <a:lnTo>
                    <a:pt x="837520" y="3379151"/>
                  </a:lnTo>
                  <a:lnTo>
                    <a:pt x="837444" y="3376810"/>
                  </a:lnTo>
                  <a:lnTo>
                    <a:pt x="839820" y="3384029"/>
                  </a:lnTo>
                  <a:lnTo>
                    <a:pt x="839819" y="3384458"/>
                  </a:lnTo>
                  <a:lnTo>
                    <a:pt x="837113" y="3396687"/>
                  </a:lnTo>
                  <a:lnTo>
                    <a:pt x="837072" y="3396874"/>
                  </a:lnTo>
                  <a:close/>
                </a:path>
                <a:path w="1065529" h="3698875">
                  <a:moveTo>
                    <a:pt x="168143" y="3384182"/>
                  </a:moveTo>
                  <a:lnTo>
                    <a:pt x="165171" y="3384182"/>
                  </a:lnTo>
                  <a:lnTo>
                    <a:pt x="167049" y="3378657"/>
                  </a:lnTo>
                  <a:lnTo>
                    <a:pt x="168113" y="3384029"/>
                  </a:lnTo>
                  <a:lnTo>
                    <a:pt x="168143" y="3384182"/>
                  </a:lnTo>
                  <a:close/>
                </a:path>
                <a:path w="1065529" h="3698875">
                  <a:moveTo>
                    <a:pt x="176676" y="3384182"/>
                  </a:moveTo>
                  <a:lnTo>
                    <a:pt x="174558" y="3384182"/>
                  </a:lnTo>
                  <a:lnTo>
                    <a:pt x="175943" y="3379151"/>
                  </a:lnTo>
                  <a:lnTo>
                    <a:pt x="176654" y="3384029"/>
                  </a:lnTo>
                  <a:lnTo>
                    <a:pt x="176676" y="3384182"/>
                  </a:lnTo>
                  <a:close/>
                </a:path>
                <a:path w="1065529" h="3698875">
                  <a:moveTo>
                    <a:pt x="67238" y="3396874"/>
                  </a:moveTo>
                  <a:lnTo>
                    <a:pt x="66208" y="3396874"/>
                  </a:lnTo>
                  <a:lnTo>
                    <a:pt x="68888" y="3384458"/>
                  </a:lnTo>
                  <a:lnTo>
                    <a:pt x="68948" y="3384182"/>
                  </a:lnTo>
                  <a:lnTo>
                    <a:pt x="71211" y="3384182"/>
                  </a:lnTo>
                  <a:lnTo>
                    <a:pt x="67297" y="3396687"/>
                  </a:lnTo>
                  <a:lnTo>
                    <a:pt x="67238" y="3396874"/>
                  </a:lnTo>
                  <a:close/>
                </a:path>
                <a:path w="1065529" h="3698875">
                  <a:moveTo>
                    <a:pt x="67315" y="3396687"/>
                  </a:moveTo>
                  <a:lnTo>
                    <a:pt x="71124" y="3384458"/>
                  </a:lnTo>
                  <a:lnTo>
                    <a:pt x="71211" y="3384182"/>
                  </a:lnTo>
                  <a:lnTo>
                    <a:pt x="72309" y="3384182"/>
                  </a:lnTo>
                  <a:lnTo>
                    <a:pt x="67315" y="3396687"/>
                  </a:lnTo>
                  <a:close/>
                </a:path>
                <a:path w="1065529" h="3698875">
                  <a:moveTo>
                    <a:pt x="67231" y="3409598"/>
                  </a:moveTo>
                  <a:lnTo>
                    <a:pt x="64866" y="3409598"/>
                  </a:lnTo>
                  <a:lnTo>
                    <a:pt x="65961" y="3396874"/>
                  </a:lnTo>
                  <a:lnTo>
                    <a:pt x="67240" y="3396874"/>
                  </a:lnTo>
                  <a:lnTo>
                    <a:pt x="72199" y="3384458"/>
                  </a:lnTo>
                  <a:lnTo>
                    <a:pt x="72309" y="3384182"/>
                  </a:lnTo>
                  <a:lnTo>
                    <a:pt x="73743" y="3384182"/>
                  </a:lnTo>
                  <a:lnTo>
                    <a:pt x="72596" y="3396687"/>
                  </a:lnTo>
                  <a:lnTo>
                    <a:pt x="67284" y="3409470"/>
                  </a:lnTo>
                  <a:lnTo>
                    <a:pt x="67231" y="3409598"/>
                  </a:lnTo>
                  <a:close/>
                </a:path>
                <a:path w="1065529" h="3698875">
                  <a:moveTo>
                    <a:pt x="92802" y="3396874"/>
                  </a:moveTo>
                  <a:lnTo>
                    <a:pt x="87993" y="3396874"/>
                  </a:lnTo>
                  <a:lnTo>
                    <a:pt x="86251" y="3384458"/>
                  </a:lnTo>
                  <a:lnTo>
                    <a:pt x="86212" y="3384182"/>
                  </a:lnTo>
                  <a:lnTo>
                    <a:pt x="96842" y="3384182"/>
                  </a:lnTo>
                  <a:lnTo>
                    <a:pt x="92861" y="3396687"/>
                  </a:lnTo>
                  <a:lnTo>
                    <a:pt x="92802" y="3396874"/>
                  </a:lnTo>
                  <a:close/>
                </a:path>
                <a:path w="1065529" h="3698875">
                  <a:moveTo>
                    <a:pt x="123004" y="3396874"/>
                  </a:moveTo>
                  <a:lnTo>
                    <a:pt x="116765" y="3396874"/>
                  </a:lnTo>
                  <a:lnTo>
                    <a:pt x="108820" y="3384182"/>
                  </a:lnTo>
                  <a:lnTo>
                    <a:pt x="116360" y="3384182"/>
                  </a:lnTo>
                  <a:lnTo>
                    <a:pt x="122906" y="3396687"/>
                  </a:lnTo>
                  <a:lnTo>
                    <a:pt x="123004" y="3396874"/>
                  </a:lnTo>
                  <a:close/>
                </a:path>
                <a:path w="1065529" h="3698875">
                  <a:moveTo>
                    <a:pt x="131777" y="3396874"/>
                  </a:moveTo>
                  <a:lnTo>
                    <a:pt x="124595" y="3396874"/>
                  </a:lnTo>
                  <a:lnTo>
                    <a:pt x="125466" y="3384458"/>
                  </a:lnTo>
                  <a:lnTo>
                    <a:pt x="125485" y="3384182"/>
                  </a:lnTo>
                  <a:lnTo>
                    <a:pt x="131684" y="3396687"/>
                  </a:lnTo>
                  <a:lnTo>
                    <a:pt x="131777" y="3396874"/>
                  </a:lnTo>
                  <a:close/>
                </a:path>
                <a:path w="1065529" h="3698875">
                  <a:moveTo>
                    <a:pt x="200725" y="3396874"/>
                  </a:moveTo>
                  <a:lnTo>
                    <a:pt x="191081" y="3396874"/>
                  </a:lnTo>
                  <a:lnTo>
                    <a:pt x="196173" y="3384458"/>
                  </a:lnTo>
                  <a:lnTo>
                    <a:pt x="196286" y="3384182"/>
                  </a:lnTo>
                  <a:lnTo>
                    <a:pt x="200660" y="3396687"/>
                  </a:lnTo>
                  <a:lnTo>
                    <a:pt x="200725" y="3396874"/>
                  </a:lnTo>
                  <a:close/>
                </a:path>
                <a:path w="1065529" h="3698875">
                  <a:moveTo>
                    <a:pt x="225541" y="3396874"/>
                  </a:moveTo>
                  <a:lnTo>
                    <a:pt x="218483" y="3396874"/>
                  </a:lnTo>
                  <a:lnTo>
                    <a:pt x="217813" y="3384458"/>
                  </a:lnTo>
                  <a:lnTo>
                    <a:pt x="217798" y="3384182"/>
                  </a:lnTo>
                  <a:lnTo>
                    <a:pt x="224308" y="3384182"/>
                  </a:lnTo>
                  <a:lnTo>
                    <a:pt x="225522" y="3396687"/>
                  </a:lnTo>
                  <a:lnTo>
                    <a:pt x="225541" y="3396874"/>
                  </a:lnTo>
                  <a:close/>
                </a:path>
                <a:path w="1065529" h="3698875">
                  <a:moveTo>
                    <a:pt x="260287" y="3396874"/>
                  </a:moveTo>
                  <a:lnTo>
                    <a:pt x="254878" y="3396874"/>
                  </a:lnTo>
                  <a:lnTo>
                    <a:pt x="256084" y="3384458"/>
                  </a:lnTo>
                  <a:lnTo>
                    <a:pt x="256111" y="3384182"/>
                  </a:lnTo>
                  <a:lnTo>
                    <a:pt x="259054" y="3384182"/>
                  </a:lnTo>
                  <a:lnTo>
                    <a:pt x="260269" y="3396687"/>
                  </a:lnTo>
                  <a:lnTo>
                    <a:pt x="260287" y="3396874"/>
                  </a:lnTo>
                  <a:close/>
                </a:path>
                <a:path w="1065529" h="3698875">
                  <a:moveTo>
                    <a:pt x="767070" y="3396874"/>
                  </a:moveTo>
                  <a:lnTo>
                    <a:pt x="757835" y="3396874"/>
                  </a:lnTo>
                  <a:lnTo>
                    <a:pt x="754552" y="3384458"/>
                  </a:lnTo>
                  <a:lnTo>
                    <a:pt x="754479" y="3384182"/>
                  </a:lnTo>
                  <a:lnTo>
                    <a:pt x="767070" y="3396874"/>
                  </a:lnTo>
                  <a:close/>
                </a:path>
                <a:path w="1065529" h="3698875">
                  <a:moveTo>
                    <a:pt x="81554" y="3409598"/>
                  </a:moveTo>
                  <a:lnTo>
                    <a:pt x="77031" y="3409598"/>
                  </a:lnTo>
                  <a:lnTo>
                    <a:pt x="73529" y="3396874"/>
                  </a:lnTo>
                  <a:lnTo>
                    <a:pt x="82859" y="3396874"/>
                  </a:lnTo>
                  <a:lnTo>
                    <a:pt x="81568" y="3409470"/>
                  </a:lnTo>
                  <a:lnTo>
                    <a:pt x="81554" y="3409598"/>
                  </a:lnTo>
                  <a:close/>
                </a:path>
                <a:path w="1065529" h="3698875">
                  <a:moveTo>
                    <a:pt x="95604" y="3409598"/>
                  </a:moveTo>
                  <a:lnTo>
                    <a:pt x="89024" y="3409598"/>
                  </a:lnTo>
                  <a:lnTo>
                    <a:pt x="92389" y="3396874"/>
                  </a:lnTo>
                  <a:lnTo>
                    <a:pt x="96239" y="3407893"/>
                  </a:lnTo>
                  <a:lnTo>
                    <a:pt x="95651" y="3409470"/>
                  </a:lnTo>
                  <a:lnTo>
                    <a:pt x="95604" y="3409598"/>
                  </a:lnTo>
                  <a:close/>
                </a:path>
                <a:path w="1065529" h="3698875">
                  <a:moveTo>
                    <a:pt x="105747" y="3409598"/>
                  </a:moveTo>
                  <a:lnTo>
                    <a:pt x="96837" y="3409598"/>
                  </a:lnTo>
                  <a:lnTo>
                    <a:pt x="96239" y="3407893"/>
                  </a:lnTo>
                  <a:lnTo>
                    <a:pt x="100342" y="3396874"/>
                  </a:lnTo>
                  <a:lnTo>
                    <a:pt x="105953" y="3396874"/>
                  </a:lnTo>
                  <a:lnTo>
                    <a:pt x="105774" y="3407893"/>
                  </a:lnTo>
                  <a:lnTo>
                    <a:pt x="105747" y="3409598"/>
                  </a:lnTo>
                  <a:close/>
                </a:path>
                <a:path w="1065529" h="3698875">
                  <a:moveTo>
                    <a:pt x="130700" y="3409470"/>
                  </a:moveTo>
                  <a:lnTo>
                    <a:pt x="129791" y="3407893"/>
                  </a:lnTo>
                  <a:lnTo>
                    <a:pt x="123964" y="3396874"/>
                  </a:lnTo>
                  <a:lnTo>
                    <a:pt x="131448" y="3396874"/>
                  </a:lnTo>
                  <a:lnTo>
                    <a:pt x="130794" y="3407893"/>
                  </a:lnTo>
                  <a:lnTo>
                    <a:pt x="130700" y="3409470"/>
                  </a:lnTo>
                  <a:close/>
                </a:path>
                <a:path w="1065529" h="3698875">
                  <a:moveTo>
                    <a:pt x="159105" y="3409598"/>
                  </a:moveTo>
                  <a:lnTo>
                    <a:pt x="154654" y="3409598"/>
                  </a:lnTo>
                  <a:lnTo>
                    <a:pt x="152009" y="3396874"/>
                  </a:lnTo>
                  <a:lnTo>
                    <a:pt x="161125" y="3396874"/>
                  </a:lnTo>
                  <a:lnTo>
                    <a:pt x="159126" y="3409470"/>
                  </a:lnTo>
                  <a:lnTo>
                    <a:pt x="159105" y="3409598"/>
                  </a:lnTo>
                  <a:close/>
                </a:path>
                <a:path w="1065529" h="3698875">
                  <a:moveTo>
                    <a:pt x="206765" y="3409598"/>
                  </a:moveTo>
                  <a:lnTo>
                    <a:pt x="202653" y="3409598"/>
                  </a:lnTo>
                  <a:lnTo>
                    <a:pt x="201279" y="3396874"/>
                  </a:lnTo>
                  <a:lnTo>
                    <a:pt x="207589" y="3396874"/>
                  </a:lnTo>
                  <a:lnTo>
                    <a:pt x="206875" y="3407893"/>
                  </a:lnTo>
                  <a:lnTo>
                    <a:pt x="206765" y="3409598"/>
                  </a:lnTo>
                  <a:close/>
                </a:path>
                <a:path w="1065529" h="3698875">
                  <a:moveTo>
                    <a:pt x="728098" y="3409598"/>
                  </a:moveTo>
                  <a:lnTo>
                    <a:pt x="721034" y="3409598"/>
                  </a:lnTo>
                  <a:lnTo>
                    <a:pt x="724086" y="3396874"/>
                  </a:lnTo>
                  <a:lnTo>
                    <a:pt x="727833" y="3396874"/>
                  </a:lnTo>
                  <a:lnTo>
                    <a:pt x="728063" y="3407893"/>
                  </a:lnTo>
                  <a:lnTo>
                    <a:pt x="728098" y="3409598"/>
                  </a:lnTo>
                  <a:close/>
                </a:path>
                <a:path w="1065529" h="3698875">
                  <a:moveTo>
                    <a:pt x="740845" y="3409598"/>
                  </a:moveTo>
                  <a:lnTo>
                    <a:pt x="731868" y="3409598"/>
                  </a:lnTo>
                  <a:lnTo>
                    <a:pt x="735919" y="3396874"/>
                  </a:lnTo>
                  <a:lnTo>
                    <a:pt x="743180" y="3396874"/>
                  </a:lnTo>
                  <a:lnTo>
                    <a:pt x="740869" y="3409470"/>
                  </a:lnTo>
                  <a:lnTo>
                    <a:pt x="740845" y="3409598"/>
                  </a:lnTo>
                  <a:close/>
                </a:path>
                <a:path w="1065529" h="3698875">
                  <a:moveTo>
                    <a:pt x="784707" y="3409598"/>
                  </a:moveTo>
                  <a:lnTo>
                    <a:pt x="775798" y="3409598"/>
                  </a:lnTo>
                  <a:lnTo>
                    <a:pt x="774699" y="3396874"/>
                  </a:lnTo>
                  <a:lnTo>
                    <a:pt x="780999" y="3396874"/>
                  </a:lnTo>
                  <a:lnTo>
                    <a:pt x="784669" y="3409470"/>
                  </a:lnTo>
                  <a:lnTo>
                    <a:pt x="784707" y="3409598"/>
                  </a:lnTo>
                  <a:close/>
                </a:path>
                <a:path w="1065529" h="3698875">
                  <a:moveTo>
                    <a:pt x="806911" y="3409598"/>
                  </a:moveTo>
                  <a:lnTo>
                    <a:pt x="798482" y="3409598"/>
                  </a:lnTo>
                  <a:lnTo>
                    <a:pt x="802464" y="3396874"/>
                  </a:lnTo>
                  <a:lnTo>
                    <a:pt x="806867" y="3409470"/>
                  </a:lnTo>
                  <a:lnTo>
                    <a:pt x="806911" y="3409598"/>
                  </a:lnTo>
                  <a:close/>
                </a:path>
                <a:path w="1065529" h="3698875">
                  <a:moveTo>
                    <a:pt x="816369" y="3409598"/>
                  </a:moveTo>
                  <a:lnTo>
                    <a:pt x="809533" y="3409598"/>
                  </a:lnTo>
                  <a:lnTo>
                    <a:pt x="809372" y="3396874"/>
                  </a:lnTo>
                  <a:lnTo>
                    <a:pt x="817811" y="3396874"/>
                  </a:lnTo>
                  <a:lnTo>
                    <a:pt x="816384" y="3409470"/>
                  </a:lnTo>
                  <a:lnTo>
                    <a:pt x="816369" y="3409598"/>
                  </a:lnTo>
                  <a:close/>
                </a:path>
                <a:path w="1065529" h="3698875">
                  <a:moveTo>
                    <a:pt x="828500" y="3409598"/>
                  </a:moveTo>
                  <a:lnTo>
                    <a:pt x="819668" y="3409598"/>
                  </a:lnTo>
                  <a:lnTo>
                    <a:pt x="822268" y="3396874"/>
                  </a:lnTo>
                  <a:lnTo>
                    <a:pt x="828437" y="3409470"/>
                  </a:lnTo>
                  <a:lnTo>
                    <a:pt x="828500" y="3409598"/>
                  </a:lnTo>
                  <a:close/>
                </a:path>
                <a:path w="1065529" h="3698875">
                  <a:moveTo>
                    <a:pt x="96837" y="3409598"/>
                  </a:moveTo>
                  <a:lnTo>
                    <a:pt x="95604" y="3409598"/>
                  </a:lnTo>
                  <a:lnTo>
                    <a:pt x="96239" y="3407893"/>
                  </a:lnTo>
                  <a:lnTo>
                    <a:pt x="96792" y="3409470"/>
                  </a:lnTo>
                  <a:lnTo>
                    <a:pt x="96837" y="3409598"/>
                  </a:lnTo>
                  <a:close/>
                </a:path>
                <a:path w="1065529" h="3698875">
                  <a:moveTo>
                    <a:pt x="81143" y="3422299"/>
                  </a:moveTo>
                  <a:lnTo>
                    <a:pt x="72097" y="3422299"/>
                  </a:lnTo>
                  <a:lnTo>
                    <a:pt x="74906" y="3409598"/>
                  </a:lnTo>
                  <a:lnTo>
                    <a:pt x="81143" y="3422299"/>
                  </a:lnTo>
                  <a:close/>
                </a:path>
                <a:path w="1065529" h="3698875">
                  <a:moveTo>
                    <a:pt x="92040" y="3422299"/>
                  </a:moveTo>
                  <a:lnTo>
                    <a:pt x="89573" y="3409598"/>
                  </a:lnTo>
                  <a:lnTo>
                    <a:pt x="100059" y="3409598"/>
                  </a:lnTo>
                  <a:lnTo>
                    <a:pt x="92040" y="3422299"/>
                  </a:lnTo>
                  <a:close/>
                </a:path>
                <a:path w="1065529" h="3698875">
                  <a:moveTo>
                    <a:pt x="110749" y="3422299"/>
                  </a:moveTo>
                  <a:lnTo>
                    <a:pt x="104993" y="3422299"/>
                  </a:lnTo>
                  <a:lnTo>
                    <a:pt x="108282" y="3409598"/>
                  </a:lnTo>
                  <a:lnTo>
                    <a:pt x="110681" y="3421946"/>
                  </a:lnTo>
                  <a:lnTo>
                    <a:pt x="110749" y="3422299"/>
                  </a:lnTo>
                  <a:close/>
                </a:path>
                <a:path w="1065529" h="3698875">
                  <a:moveTo>
                    <a:pt x="135970" y="3422299"/>
                  </a:moveTo>
                  <a:lnTo>
                    <a:pt x="129596" y="3422299"/>
                  </a:lnTo>
                  <a:lnTo>
                    <a:pt x="126718" y="3409598"/>
                  </a:lnTo>
                  <a:lnTo>
                    <a:pt x="135422" y="3409598"/>
                  </a:lnTo>
                  <a:lnTo>
                    <a:pt x="135955" y="3421946"/>
                  </a:lnTo>
                  <a:lnTo>
                    <a:pt x="135970" y="3422299"/>
                  </a:lnTo>
                  <a:close/>
                </a:path>
                <a:path w="1065529" h="3698875">
                  <a:moveTo>
                    <a:pt x="147209" y="3422299"/>
                  </a:moveTo>
                  <a:lnTo>
                    <a:pt x="138026" y="3422299"/>
                  </a:lnTo>
                  <a:lnTo>
                    <a:pt x="143783" y="3409598"/>
                  </a:lnTo>
                  <a:lnTo>
                    <a:pt x="147114" y="3421946"/>
                  </a:lnTo>
                  <a:lnTo>
                    <a:pt x="147209" y="3422299"/>
                  </a:lnTo>
                  <a:close/>
                </a:path>
                <a:path w="1065529" h="3698875">
                  <a:moveTo>
                    <a:pt x="167701" y="3422299"/>
                  </a:moveTo>
                  <a:lnTo>
                    <a:pt x="165096" y="3422299"/>
                  </a:lnTo>
                  <a:lnTo>
                    <a:pt x="162561" y="3409598"/>
                  </a:lnTo>
                  <a:lnTo>
                    <a:pt x="173252" y="3409598"/>
                  </a:lnTo>
                  <a:lnTo>
                    <a:pt x="167701" y="3422299"/>
                  </a:lnTo>
                  <a:close/>
                </a:path>
                <a:path w="1065529" h="3698875">
                  <a:moveTo>
                    <a:pt x="180082" y="3422299"/>
                  </a:moveTo>
                  <a:lnTo>
                    <a:pt x="175925" y="3422299"/>
                  </a:lnTo>
                  <a:lnTo>
                    <a:pt x="175486" y="3412142"/>
                  </a:lnTo>
                  <a:lnTo>
                    <a:pt x="175377" y="3409598"/>
                  </a:lnTo>
                  <a:lnTo>
                    <a:pt x="181476" y="3409598"/>
                  </a:lnTo>
                  <a:lnTo>
                    <a:pt x="180120" y="3421946"/>
                  </a:lnTo>
                  <a:lnTo>
                    <a:pt x="180082" y="3422299"/>
                  </a:lnTo>
                  <a:close/>
                </a:path>
                <a:path w="1065529" h="3698875">
                  <a:moveTo>
                    <a:pt x="693009" y="3422299"/>
                  </a:moveTo>
                  <a:lnTo>
                    <a:pt x="682661" y="3422299"/>
                  </a:lnTo>
                  <a:lnTo>
                    <a:pt x="684785" y="3409598"/>
                  </a:lnTo>
                  <a:lnTo>
                    <a:pt x="688349" y="3409598"/>
                  </a:lnTo>
                  <a:lnTo>
                    <a:pt x="693009" y="3422299"/>
                  </a:lnTo>
                  <a:close/>
                </a:path>
                <a:path w="1065529" h="3698875">
                  <a:moveTo>
                    <a:pt x="760035" y="3422299"/>
                  </a:moveTo>
                  <a:lnTo>
                    <a:pt x="754957" y="3422299"/>
                  </a:lnTo>
                  <a:lnTo>
                    <a:pt x="756608" y="3409598"/>
                  </a:lnTo>
                  <a:lnTo>
                    <a:pt x="761337" y="3409598"/>
                  </a:lnTo>
                  <a:lnTo>
                    <a:pt x="760071" y="3421946"/>
                  </a:lnTo>
                  <a:lnTo>
                    <a:pt x="760035" y="3422299"/>
                  </a:lnTo>
                  <a:close/>
                </a:path>
                <a:path w="1065529" h="3698875">
                  <a:moveTo>
                    <a:pt x="779293" y="3422299"/>
                  </a:moveTo>
                  <a:lnTo>
                    <a:pt x="771137" y="3422299"/>
                  </a:lnTo>
                  <a:lnTo>
                    <a:pt x="769355" y="3409598"/>
                  </a:lnTo>
                  <a:lnTo>
                    <a:pt x="777237" y="3409598"/>
                  </a:lnTo>
                  <a:lnTo>
                    <a:pt x="777703" y="3412142"/>
                  </a:lnTo>
                  <a:lnTo>
                    <a:pt x="779238" y="3421946"/>
                  </a:lnTo>
                  <a:lnTo>
                    <a:pt x="779293" y="3422299"/>
                  </a:lnTo>
                  <a:close/>
                </a:path>
                <a:path w="1065529" h="3698875">
                  <a:moveTo>
                    <a:pt x="779502" y="3421946"/>
                  </a:moveTo>
                  <a:lnTo>
                    <a:pt x="777703" y="3412142"/>
                  </a:lnTo>
                  <a:lnTo>
                    <a:pt x="777305" y="3409598"/>
                  </a:lnTo>
                  <a:lnTo>
                    <a:pt x="786832" y="3409598"/>
                  </a:lnTo>
                  <a:lnTo>
                    <a:pt x="779502" y="3421946"/>
                  </a:lnTo>
                  <a:close/>
                </a:path>
                <a:path w="1065529" h="3698875">
                  <a:moveTo>
                    <a:pt x="808076" y="3422299"/>
                  </a:moveTo>
                  <a:lnTo>
                    <a:pt x="803553" y="3422299"/>
                  </a:lnTo>
                  <a:lnTo>
                    <a:pt x="804718" y="3409598"/>
                  </a:lnTo>
                  <a:lnTo>
                    <a:pt x="806089" y="3409598"/>
                  </a:lnTo>
                  <a:lnTo>
                    <a:pt x="808021" y="3421946"/>
                  </a:lnTo>
                  <a:lnTo>
                    <a:pt x="808076" y="3422299"/>
                  </a:lnTo>
                  <a:close/>
                </a:path>
                <a:path w="1065529" h="3698875">
                  <a:moveTo>
                    <a:pt x="823291" y="3422299"/>
                  </a:moveTo>
                  <a:lnTo>
                    <a:pt x="817055" y="3422299"/>
                  </a:lnTo>
                  <a:lnTo>
                    <a:pt x="819659" y="3409598"/>
                  </a:lnTo>
                  <a:lnTo>
                    <a:pt x="823190" y="3421946"/>
                  </a:lnTo>
                  <a:lnTo>
                    <a:pt x="823291" y="3422299"/>
                  </a:lnTo>
                  <a:close/>
                </a:path>
                <a:path w="1065529" h="3698875">
                  <a:moveTo>
                    <a:pt x="829596" y="3422299"/>
                  </a:moveTo>
                  <a:lnTo>
                    <a:pt x="828705" y="3409598"/>
                  </a:lnTo>
                  <a:lnTo>
                    <a:pt x="836176" y="3409598"/>
                  </a:lnTo>
                  <a:lnTo>
                    <a:pt x="829596" y="3422299"/>
                  </a:lnTo>
                  <a:close/>
                </a:path>
                <a:path w="1065529" h="3698875">
                  <a:moveTo>
                    <a:pt x="779293" y="3422299"/>
                  </a:moveTo>
                  <a:lnTo>
                    <a:pt x="777703" y="3412142"/>
                  </a:lnTo>
                  <a:lnTo>
                    <a:pt x="779502" y="3421946"/>
                  </a:lnTo>
                  <a:lnTo>
                    <a:pt x="779293" y="3422299"/>
                  </a:lnTo>
                  <a:close/>
                </a:path>
                <a:path w="1065529" h="3698875">
                  <a:moveTo>
                    <a:pt x="779567" y="3422299"/>
                  </a:moveTo>
                  <a:lnTo>
                    <a:pt x="779293" y="3422299"/>
                  </a:lnTo>
                  <a:lnTo>
                    <a:pt x="779502" y="3421946"/>
                  </a:lnTo>
                  <a:lnTo>
                    <a:pt x="779567" y="3422299"/>
                  </a:lnTo>
                  <a:close/>
                </a:path>
                <a:path w="1065529" h="3698875">
                  <a:moveTo>
                    <a:pt x="71891" y="3434999"/>
                  </a:moveTo>
                  <a:lnTo>
                    <a:pt x="66408" y="3434999"/>
                  </a:lnTo>
                  <a:lnTo>
                    <a:pt x="65648" y="3424154"/>
                  </a:lnTo>
                  <a:lnTo>
                    <a:pt x="65631" y="3423911"/>
                  </a:lnTo>
                  <a:lnTo>
                    <a:pt x="65517" y="3422299"/>
                  </a:lnTo>
                  <a:lnTo>
                    <a:pt x="71617" y="3422299"/>
                  </a:lnTo>
                  <a:lnTo>
                    <a:pt x="71795" y="3430551"/>
                  </a:lnTo>
                  <a:lnTo>
                    <a:pt x="71891" y="3434999"/>
                  </a:lnTo>
                  <a:close/>
                </a:path>
                <a:path w="1065529" h="3698875">
                  <a:moveTo>
                    <a:pt x="84295" y="3434999"/>
                  </a:moveTo>
                  <a:lnTo>
                    <a:pt x="73124" y="3434999"/>
                  </a:lnTo>
                  <a:lnTo>
                    <a:pt x="73212" y="3422299"/>
                  </a:lnTo>
                  <a:lnTo>
                    <a:pt x="78117" y="3422299"/>
                  </a:lnTo>
                  <a:lnTo>
                    <a:pt x="84295" y="3434999"/>
                  </a:lnTo>
                  <a:close/>
                </a:path>
                <a:path w="1065529" h="3698875">
                  <a:moveTo>
                    <a:pt x="108214" y="3434999"/>
                  </a:moveTo>
                  <a:lnTo>
                    <a:pt x="98413" y="3434999"/>
                  </a:lnTo>
                  <a:lnTo>
                    <a:pt x="101840" y="3422299"/>
                  </a:lnTo>
                  <a:lnTo>
                    <a:pt x="107460" y="3422299"/>
                  </a:lnTo>
                  <a:lnTo>
                    <a:pt x="108214" y="3434999"/>
                  </a:lnTo>
                  <a:close/>
                </a:path>
                <a:path w="1065529" h="3698875">
                  <a:moveTo>
                    <a:pt x="122743" y="3434999"/>
                  </a:moveTo>
                  <a:lnTo>
                    <a:pt x="115968" y="3434999"/>
                  </a:lnTo>
                  <a:lnTo>
                    <a:pt x="121227" y="3422299"/>
                  </a:lnTo>
                  <a:lnTo>
                    <a:pt x="124936" y="3422299"/>
                  </a:lnTo>
                  <a:lnTo>
                    <a:pt x="125371" y="3423911"/>
                  </a:lnTo>
                  <a:lnTo>
                    <a:pt x="125437" y="3424154"/>
                  </a:lnTo>
                  <a:lnTo>
                    <a:pt x="123797" y="3430551"/>
                  </a:lnTo>
                  <a:lnTo>
                    <a:pt x="122743" y="3434999"/>
                  </a:lnTo>
                  <a:close/>
                </a:path>
                <a:path w="1065529" h="3698875">
                  <a:moveTo>
                    <a:pt x="125371" y="3423911"/>
                  </a:moveTo>
                  <a:lnTo>
                    <a:pt x="124936" y="3422299"/>
                  </a:lnTo>
                  <a:lnTo>
                    <a:pt x="125753" y="3422299"/>
                  </a:lnTo>
                  <a:lnTo>
                    <a:pt x="125371" y="3423911"/>
                  </a:lnTo>
                  <a:close/>
                </a:path>
                <a:path w="1065529" h="3698875">
                  <a:moveTo>
                    <a:pt x="128363" y="3434999"/>
                  </a:moveTo>
                  <a:lnTo>
                    <a:pt x="127163" y="3430551"/>
                  </a:lnTo>
                  <a:lnTo>
                    <a:pt x="125313" y="3424154"/>
                  </a:lnTo>
                  <a:lnTo>
                    <a:pt x="125753" y="3422299"/>
                  </a:lnTo>
                  <a:lnTo>
                    <a:pt x="135147" y="3422299"/>
                  </a:lnTo>
                  <a:lnTo>
                    <a:pt x="128363" y="3434999"/>
                  </a:lnTo>
                  <a:close/>
                </a:path>
                <a:path w="1065529" h="3698875">
                  <a:moveTo>
                    <a:pt x="142069" y="3434999"/>
                  </a:moveTo>
                  <a:lnTo>
                    <a:pt x="135147" y="3422299"/>
                  </a:lnTo>
                  <a:lnTo>
                    <a:pt x="143851" y="3422299"/>
                  </a:lnTo>
                  <a:lnTo>
                    <a:pt x="142069" y="3434999"/>
                  </a:lnTo>
                  <a:close/>
                </a:path>
                <a:path w="1065529" h="3698875">
                  <a:moveTo>
                    <a:pt x="163726" y="3434999"/>
                  </a:moveTo>
                  <a:lnTo>
                    <a:pt x="152075" y="3434999"/>
                  </a:lnTo>
                  <a:lnTo>
                    <a:pt x="156187" y="3422299"/>
                  </a:lnTo>
                  <a:lnTo>
                    <a:pt x="159203" y="3422299"/>
                  </a:lnTo>
                  <a:lnTo>
                    <a:pt x="163726" y="3434999"/>
                  </a:lnTo>
                  <a:close/>
                </a:path>
                <a:path w="1065529" h="3698875">
                  <a:moveTo>
                    <a:pt x="173389" y="3434999"/>
                  </a:moveTo>
                  <a:lnTo>
                    <a:pt x="164685" y="3434999"/>
                  </a:lnTo>
                  <a:lnTo>
                    <a:pt x="171264" y="3422299"/>
                  </a:lnTo>
                  <a:lnTo>
                    <a:pt x="175102" y="3422299"/>
                  </a:lnTo>
                  <a:lnTo>
                    <a:pt x="173389" y="3434999"/>
                  </a:lnTo>
                  <a:close/>
                </a:path>
                <a:path w="1065529" h="3698875">
                  <a:moveTo>
                    <a:pt x="184903" y="3434999"/>
                  </a:moveTo>
                  <a:lnTo>
                    <a:pt x="178940" y="3434999"/>
                  </a:lnTo>
                  <a:lnTo>
                    <a:pt x="181133" y="3422299"/>
                  </a:lnTo>
                  <a:lnTo>
                    <a:pt x="184903" y="3434999"/>
                  </a:lnTo>
                  <a:close/>
                </a:path>
                <a:path w="1065529" h="3698875">
                  <a:moveTo>
                    <a:pt x="197787" y="3434999"/>
                  </a:moveTo>
                  <a:lnTo>
                    <a:pt x="193950" y="3434999"/>
                  </a:lnTo>
                  <a:lnTo>
                    <a:pt x="193488" y="3424154"/>
                  </a:lnTo>
                  <a:lnTo>
                    <a:pt x="193409" y="3422299"/>
                  </a:lnTo>
                  <a:lnTo>
                    <a:pt x="199500" y="3422299"/>
                  </a:lnTo>
                  <a:lnTo>
                    <a:pt x="197787" y="3434999"/>
                  </a:lnTo>
                  <a:close/>
                </a:path>
                <a:path w="1065529" h="3698875">
                  <a:moveTo>
                    <a:pt x="216359" y="3434999"/>
                  </a:moveTo>
                  <a:lnTo>
                    <a:pt x="213138" y="3434999"/>
                  </a:lnTo>
                  <a:lnTo>
                    <a:pt x="217250" y="3422299"/>
                  </a:lnTo>
                  <a:lnTo>
                    <a:pt x="217798" y="3423911"/>
                  </a:lnTo>
                  <a:lnTo>
                    <a:pt x="217881" y="3424154"/>
                  </a:lnTo>
                  <a:lnTo>
                    <a:pt x="216359" y="3434999"/>
                  </a:lnTo>
                  <a:close/>
                </a:path>
                <a:path w="1065529" h="3698875">
                  <a:moveTo>
                    <a:pt x="220056" y="3430551"/>
                  </a:moveTo>
                  <a:lnTo>
                    <a:pt x="217881" y="3424154"/>
                  </a:lnTo>
                  <a:lnTo>
                    <a:pt x="218141" y="3422299"/>
                  </a:lnTo>
                  <a:lnTo>
                    <a:pt x="226914" y="3422299"/>
                  </a:lnTo>
                  <a:lnTo>
                    <a:pt x="220056" y="3430551"/>
                  </a:lnTo>
                  <a:close/>
                </a:path>
                <a:path w="1065529" h="3698875">
                  <a:moveTo>
                    <a:pt x="748453" y="3434999"/>
                  </a:moveTo>
                  <a:lnTo>
                    <a:pt x="740297" y="3434999"/>
                  </a:lnTo>
                  <a:lnTo>
                    <a:pt x="739478" y="3424154"/>
                  </a:lnTo>
                  <a:lnTo>
                    <a:pt x="739459" y="3423911"/>
                  </a:lnTo>
                  <a:lnTo>
                    <a:pt x="739338" y="3422299"/>
                  </a:lnTo>
                  <a:lnTo>
                    <a:pt x="747425" y="3422299"/>
                  </a:lnTo>
                  <a:lnTo>
                    <a:pt x="748453" y="3434999"/>
                  </a:lnTo>
                  <a:close/>
                </a:path>
                <a:path w="1065529" h="3698875">
                  <a:moveTo>
                    <a:pt x="781006" y="3434999"/>
                  </a:moveTo>
                  <a:lnTo>
                    <a:pt x="775112" y="3434999"/>
                  </a:lnTo>
                  <a:lnTo>
                    <a:pt x="777305" y="3422299"/>
                  </a:lnTo>
                  <a:lnTo>
                    <a:pt x="781006" y="3434999"/>
                  </a:lnTo>
                  <a:close/>
                </a:path>
                <a:path w="1065529" h="3698875">
                  <a:moveTo>
                    <a:pt x="797248" y="3434999"/>
                  </a:moveTo>
                  <a:lnTo>
                    <a:pt x="791354" y="3434999"/>
                  </a:lnTo>
                  <a:lnTo>
                    <a:pt x="788887" y="3422299"/>
                  </a:lnTo>
                  <a:lnTo>
                    <a:pt x="797865" y="3422299"/>
                  </a:lnTo>
                  <a:lnTo>
                    <a:pt x="797248" y="3434999"/>
                  </a:lnTo>
                  <a:close/>
                </a:path>
                <a:path w="1065529" h="3698875">
                  <a:moveTo>
                    <a:pt x="216359" y="3434999"/>
                  </a:moveTo>
                  <a:lnTo>
                    <a:pt x="217881" y="3424154"/>
                  </a:lnTo>
                  <a:lnTo>
                    <a:pt x="220056" y="3430551"/>
                  </a:lnTo>
                  <a:lnTo>
                    <a:pt x="216359" y="3434999"/>
                  </a:lnTo>
                  <a:close/>
                </a:path>
                <a:path w="1065529" h="3698875">
                  <a:moveTo>
                    <a:pt x="221568" y="3434999"/>
                  </a:moveTo>
                  <a:lnTo>
                    <a:pt x="216359" y="3434999"/>
                  </a:lnTo>
                  <a:lnTo>
                    <a:pt x="220056" y="3430551"/>
                  </a:lnTo>
                  <a:lnTo>
                    <a:pt x="221568" y="3434999"/>
                  </a:lnTo>
                  <a:close/>
                </a:path>
                <a:path w="1065529" h="3698875">
                  <a:moveTo>
                    <a:pt x="84133" y="3447699"/>
                  </a:moveTo>
                  <a:lnTo>
                    <a:pt x="77462" y="3434999"/>
                  </a:lnTo>
                  <a:lnTo>
                    <a:pt x="88092" y="3434999"/>
                  </a:lnTo>
                  <a:lnTo>
                    <a:pt x="84133" y="3447699"/>
                  </a:lnTo>
                  <a:close/>
                </a:path>
                <a:path w="1065529" h="3698875">
                  <a:moveTo>
                    <a:pt x="98679" y="3447699"/>
                  </a:moveTo>
                  <a:lnTo>
                    <a:pt x="93239" y="3447699"/>
                  </a:lnTo>
                  <a:lnTo>
                    <a:pt x="94439" y="3434999"/>
                  </a:lnTo>
                  <a:lnTo>
                    <a:pt x="100332" y="3434999"/>
                  </a:lnTo>
                  <a:lnTo>
                    <a:pt x="98679" y="3447699"/>
                  </a:lnTo>
                  <a:close/>
                </a:path>
                <a:path w="1065529" h="3698875">
                  <a:moveTo>
                    <a:pt x="110258" y="3437503"/>
                  </a:moveTo>
                  <a:lnTo>
                    <a:pt x="109413" y="3434999"/>
                  </a:lnTo>
                  <a:lnTo>
                    <a:pt x="112326" y="3434999"/>
                  </a:lnTo>
                  <a:lnTo>
                    <a:pt x="110258" y="3437503"/>
                  </a:lnTo>
                  <a:close/>
                </a:path>
                <a:path w="1065529" h="3698875">
                  <a:moveTo>
                    <a:pt x="111360" y="3440771"/>
                  </a:moveTo>
                  <a:lnTo>
                    <a:pt x="110258" y="3437503"/>
                  </a:lnTo>
                  <a:lnTo>
                    <a:pt x="112326" y="3434999"/>
                  </a:lnTo>
                  <a:lnTo>
                    <a:pt x="111360" y="3440771"/>
                  </a:lnTo>
                  <a:close/>
                </a:path>
                <a:path w="1065529" h="3698875">
                  <a:moveTo>
                    <a:pt x="113696" y="3447699"/>
                  </a:moveTo>
                  <a:lnTo>
                    <a:pt x="111360" y="3440771"/>
                  </a:lnTo>
                  <a:lnTo>
                    <a:pt x="112326" y="3434999"/>
                  </a:lnTo>
                  <a:lnTo>
                    <a:pt x="114382" y="3434999"/>
                  </a:lnTo>
                  <a:lnTo>
                    <a:pt x="113696" y="3447699"/>
                  </a:lnTo>
                  <a:close/>
                </a:path>
                <a:path w="1065529" h="3698875">
                  <a:moveTo>
                    <a:pt x="139945" y="3447699"/>
                  </a:moveTo>
                  <a:lnTo>
                    <a:pt x="137409" y="3434999"/>
                  </a:lnTo>
                  <a:lnTo>
                    <a:pt x="144810" y="3434999"/>
                  </a:lnTo>
                  <a:lnTo>
                    <a:pt x="139945" y="3447699"/>
                  </a:lnTo>
                  <a:close/>
                </a:path>
                <a:path w="1065529" h="3698875">
                  <a:moveTo>
                    <a:pt x="196094" y="3447699"/>
                  </a:moveTo>
                  <a:lnTo>
                    <a:pt x="190180" y="3447699"/>
                  </a:lnTo>
                  <a:lnTo>
                    <a:pt x="191961" y="3434999"/>
                  </a:lnTo>
                  <a:lnTo>
                    <a:pt x="193127" y="3434999"/>
                  </a:lnTo>
                  <a:lnTo>
                    <a:pt x="196094" y="3447699"/>
                  </a:lnTo>
                  <a:close/>
                </a:path>
                <a:path w="1065529" h="3698875">
                  <a:moveTo>
                    <a:pt x="697875" y="3447699"/>
                  </a:moveTo>
                  <a:lnTo>
                    <a:pt x="695065" y="3434999"/>
                  </a:lnTo>
                  <a:lnTo>
                    <a:pt x="702741" y="3434999"/>
                  </a:lnTo>
                  <a:lnTo>
                    <a:pt x="697875" y="3447699"/>
                  </a:lnTo>
                  <a:close/>
                </a:path>
                <a:path w="1065529" h="3698875">
                  <a:moveTo>
                    <a:pt x="726179" y="3447699"/>
                  </a:moveTo>
                  <a:lnTo>
                    <a:pt x="720422" y="3447699"/>
                  </a:lnTo>
                  <a:lnTo>
                    <a:pt x="718915" y="3434999"/>
                  </a:lnTo>
                  <a:lnTo>
                    <a:pt x="726728" y="3434999"/>
                  </a:lnTo>
                  <a:lnTo>
                    <a:pt x="726179" y="3447699"/>
                  </a:lnTo>
                  <a:close/>
                </a:path>
                <a:path w="1065529" h="3698875">
                  <a:moveTo>
                    <a:pt x="758664" y="3447699"/>
                  </a:moveTo>
                  <a:lnTo>
                    <a:pt x="748795" y="3447699"/>
                  </a:lnTo>
                  <a:lnTo>
                    <a:pt x="746054" y="3434999"/>
                  </a:lnTo>
                  <a:lnTo>
                    <a:pt x="754415" y="3434999"/>
                  </a:lnTo>
                  <a:lnTo>
                    <a:pt x="758664" y="3447699"/>
                  </a:lnTo>
                  <a:close/>
                </a:path>
                <a:path w="1065529" h="3698875">
                  <a:moveTo>
                    <a:pt x="784570" y="3447699"/>
                  </a:moveTo>
                  <a:lnTo>
                    <a:pt x="779978" y="3447699"/>
                  </a:lnTo>
                  <a:lnTo>
                    <a:pt x="778537" y="3434999"/>
                  </a:lnTo>
                  <a:lnTo>
                    <a:pt x="784932" y="3434999"/>
                  </a:lnTo>
                  <a:lnTo>
                    <a:pt x="784570" y="3447699"/>
                  </a:lnTo>
                  <a:close/>
                </a:path>
                <a:path w="1065529" h="3698875">
                  <a:moveTo>
                    <a:pt x="831216" y="3447699"/>
                  </a:moveTo>
                  <a:lnTo>
                    <a:pt x="822263" y="3447699"/>
                  </a:lnTo>
                  <a:lnTo>
                    <a:pt x="823713" y="3434999"/>
                  </a:lnTo>
                  <a:lnTo>
                    <a:pt x="833023" y="3434999"/>
                  </a:lnTo>
                  <a:lnTo>
                    <a:pt x="831216" y="3447699"/>
                  </a:lnTo>
                  <a:close/>
                </a:path>
                <a:path w="1065529" h="3698875">
                  <a:moveTo>
                    <a:pt x="110201" y="3447699"/>
                  </a:moveTo>
                  <a:lnTo>
                    <a:pt x="101840" y="3447699"/>
                  </a:lnTo>
                  <a:lnTo>
                    <a:pt x="110258" y="3437503"/>
                  </a:lnTo>
                  <a:lnTo>
                    <a:pt x="111360" y="3440771"/>
                  </a:lnTo>
                  <a:lnTo>
                    <a:pt x="110201" y="3447699"/>
                  </a:lnTo>
                  <a:close/>
                </a:path>
                <a:path w="1065529" h="3698875">
                  <a:moveTo>
                    <a:pt x="74864" y="3460350"/>
                  </a:moveTo>
                  <a:lnTo>
                    <a:pt x="74785" y="3460128"/>
                  </a:lnTo>
                  <a:lnTo>
                    <a:pt x="72371" y="3447699"/>
                  </a:lnTo>
                  <a:lnTo>
                    <a:pt x="76688" y="3447699"/>
                  </a:lnTo>
                  <a:lnTo>
                    <a:pt x="78699" y="3453098"/>
                  </a:lnTo>
                  <a:lnTo>
                    <a:pt x="74981" y="3460128"/>
                  </a:lnTo>
                  <a:lnTo>
                    <a:pt x="74864" y="3460350"/>
                  </a:lnTo>
                  <a:close/>
                </a:path>
                <a:path w="1065529" h="3698875">
                  <a:moveTo>
                    <a:pt x="78699" y="3453098"/>
                  </a:moveTo>
                  <a:lnTo>
                    <a:pt x="76688" y="3447699"/>
                  </a:lnTo>
                  <a:lnTo>
                    <a:pt x="81554" y="3447699"/>
                  </a:lnTo>
                  <a:lnTo>
                    <a:pt x="78699" y="3453098"/>
                  </a:lnTo>
                  <a:close/>
                </a:path>
                <a:path w="1065529" h="3698875">
                  <a:moveTo>
                    <a:pt x="84191" y="3460350"/>
                  </a:moveTo>
                  <a:lnTo>
                    <a:pt x="81399" y="3460350"/>
                  </a:lnTo>
                  <a:lnTo>
                    <a:pt x="78699" y="3453098"/>
                  </a:lnTo>
                  <a:lnTo>
                    <a:pt x="81554" y="3447699"/>
                  </a:lnTo>
                  <a:lnTo>
                    <a:pt x="89093" y="3447699"/>
                  </a:lnTo>
                  <a:lnTo>
                    <a:pt x="86461" y="3456901"/>
                  </a:lnTo>
                  <a:lnTo>
                    <a:pt x="86369" y="3457224"/>
                  </a:lnTo>
                  <a:lnTo>
                    <a:pt x="84191" y="3460350"/>
                  </a:lnTo>
                  <a:close/>
                </a:path>
                <a:path w="1065529" h="3698875">
                  <a:moveTo>
                    <a:pt x="86461" y="3456901"/>
                  </a:moveTo>
                  <a:lnTo>
                    <a:pt x="89093" y="3447699"/>
                  </a:lnTo>
                  <a:lnTo>
                    <a:pt x="89986" y="3451547"/>
                  </a:lnTo>
                  <a:lnTo>
                    <a:pt x="86461" y="3456901"/>
                  </a:lnTo>
                  <a:close/>
                </a:path>
                <a:path w="1065529" h="3698875">
                  <a:moveTo>
                    <a:pt x="89986" y="3451547"/>
                  </a:moveTo>
                  <a:lnTo>
                    <a:pt x="89093" y="3447699"/>
                  </a:lnTo>
                  <a:lnTo>
                    <a:pt x="92520" y="3447699"/>
                  </a:lnTo>
                  <a:lnTo>
                    <a:pt x="89986" y="3451547"/>
                  </a:lnTo>
                  <a:close/>
                </a:path>
                <a:path w="1065529" h="3698875">
                  <a:moveTo>
                    <a:pt x="111220" y="3460350"/>
                  </a:moveTo>
                  <a:lnTo>
                    <a:pt x="104052" y="3460350"/>
                  </a:lnTo>
                  <a:lnTo>
                    <a:pt x="108831" y="3447699"/>
                  </a:lnTo>
                  <a:lnTo>
                    <a:pt x="111178" y="3460128"/>
                  </a:lnTo>
                  <a:lnTo>
                    <a:pt x="111220" y="3460350"/>
                  </a:lnTo>
                  <a:close/>
                </a:path>
                <a:path w="1065529" h="3698875">
                  <a:moveTo>
                    <a:pt x="119156" y="3448475"/>
                  </a:moveTo>
                  <a:lnTo>
                    <a:pt x="119042" y="3447699"/>
                  </a:lnTo>
                  <a:lnTo>
                    <a:pt x="119453" y="3447699"/>
                  </a:lnTo>
                  <a:lnTo>
                    <a:pt x="119156" y="3448475"/>
                  </a:lnTo>
                  <a:close/>
                </a:path>
                <a:path w="1065529" h="3698875">
                  <a:moveTo>
                    <a:pt x="121979" y="3460350"/>
                  </a:moveTo>
                  <a:lnTo>
                    <a:pt x="120893" y="3460350"/>
                  </a:lnTo>
                  <a:lnTo>
                    <a:pt x="119156" y="3448475"/>
                  </a:lnTo>
                  <a:lnTo>
                    <a:pt x="119453" y="3447699"/>
                  </a:lnTo>
                  <a:lnTo>
                    <a:pt x="121935" y="3460128"/>
                  </a:lnTo>
                  <a:lnTo>
                    <a:pt x="121979" y="3460350"/>
                  </a:lnTo>
                  <a:close/>
                </a:path>
                <a:path w="1065529" h="3698875">
                  <a:moveTo>
                    <a:pt x="125486" y="3460350"/>
                  </a:moveTo>
                  <a:lnTo>
                    <a:pt x="121979" y="3460350"/>
                  </a:lnTo>
                  <a:lnTo>
                    <a:pt x="119453" y="3447699"/>
                  </a:lnTo>
                  <a:lnTo>
                    <a:pt x="128342" y="3447699"/>
                  </a:lnTo>
                  <a:lnTo>
                    <a:pt x="125537" y="3460128"/>
                  </a:lnTo>
                  <a:lnTo>
                    <a:pt x="125486" y="3460350"/>
                  </a:lnTo>
                  <a:close/>
                </a:path>
                <a:path w="1065529" h="3698875">
                  <a:moveTo>
                    <a:pt x="134305" y="3460350"/>
                  </a:moveTo>
                  <a:lnTo>
                    <a:pt x="126726" y="3460350"/>
                  </a:lnTo>
                  <a:lnTo>
                    <a:pt x="128911" y="3447699"/>
                  </a:lnTo>
                  <a:lnTo>
                    <a:pt x="135353" y="3447699"/>
                  </a:lnTo>
                  <a:lnTo>
                    <a:pt x="134213" y="3460128"/>
                  </a:lnTo>
                  <a:lnTo>
                    <a:pt x="134305" y="3460350"/>
                  </a:lnTo>
                  <a:close/>
                </a:path>
                <a:path w="1065529" h="3698875">
                  <a:moveTo>
                    <a:pt x="158095" y="3460350"/>
                  </a:moveTo>
                  <a:lnTo>
                    <a:pt x="150978" y="3460350"/>
                  </a:lnTo>
                  <a:lnTo>
                    <a:pt x="150910" y="3447699"/>
                  </a:lnTo>
                  <a:lnTo>
                    <a:pt x="157009" y="3447699"/>
                  </a:lnTo>
                  <a:lnTo>
                    <a:pt x="158076" y="3460128"/>
                  </a:lnTo>
                  <a:lnTo>
                    <a:pt x="158095" y="3460350"/>
                  </a:lnTo>
                  <a:close/>
                </a:path>
                <a:path w="1065529" h="3698875">
                  <a:moveTo>
                    <a:pt x="172432" y="3460350"/>
                  </a:moveTo>
                  <a:lnTo>
                    <a:pt x="164078" y="3460350"/>
                  </a:lnTo>
                  <a:lnTo>
                    <a:pt x="166467" y="3447699"/>
                  </a:lnTo>
                  <a:lnTo>
                    <a:pt x="173046" y="3447699"/>
                  </a:lnTo>
                  <a:lnTo>
                    <a:pt x="172443" y="3460128"/>
                  </a:lnTo>
                  <a:lnTo>
                    <a:pt x="172432" y="3460350"/>
                  </a:lnTo>
                  <a:close/>
                </a:path>
                <a:path w="1065529" h="3698875">
                  <a:moveTo>
                    <a:pt x="250675" y="3460350"/>
                  </a:moveTo>
                  <a:lnTo>
                    <a:pt x="239595" y="3460350"/>
                  </a:lnTo>
                  <a:lnTo>
                    <a:pt x="240300" y="3448475"/>
                  </a:lnTo>
                  <a:lnTo>
                    <a:pt x="240346" y="3447699"/>
                  </a:lnTo>
                  <a:lnTo>
                    <a:pt x="245418" y="3447699"/>
                  </a:lnTo>
                  <a:lnTo>
                    <a:pt x="250582" y="3460128"/>
                  </a:lnTo>
                  <a:lnTo>
                    <a:pt x="250675" y="3460350"/>
                  </a:lnTo>
                  <a:close/>
                </a:path>
                <a:path w="1065529" h="3698875">
                  <a:moveTo>
                    <a:pt x="676781" y="3460350"/>
                  </a:moveTo>
                  <a:lnTo>
                    <a:pt x="670657" y="3460350"/>
                  </a:lnTo>
                  <a:lnTo>
                    <a:pt x="668063" y="3447699"/>
                  </a:lnTo>
                  <a:lnTo>
                    <a:pt x="680605" y="3447699"/>
                  </a:lnTo>
                  <a:lnTo>
                    <a:pt x="676848" y="3460128"/>
                  </a:lnTo>
                  <a:lnTo>
                    <a:pt x="676781" y="3460350"/>
                  </a:lnTo>
                  <a:close/>
                </a:path>
                <a:path w="1065529" h="3698875">
                  <a:moveTo>
                    <a:pt x="730491" y="3460350"/>
                  </a:moveTo>
                  <a:lnTo>
                    <a:pt x="723156" y="3460350"/>
                  </a:lnTo>
                  <a:lnTo>
                    <a:pt x="720971" y="3447699"/>
                  </a:lnTo>
                  <a:lnTo>
                    <a:pt x="728989" y="3447699"/>
                  </a:lnTo>
                  <a:lnTo>
                    <a:pt x="730465" y="3460128"/>
                  </a:lnTo>
                  <a:lnTo>
                    <a:pt x="730491" y="3460350"/>
                  </a:lnTo>
                  <a:close/>
                </a:path>
                <a:path w="1065529" h="3698875">
                  <a:moveTo>
                    <a:pt x="759503" y="3460350"/>
                  </a:moveTo>
                  <a:lnTo>
                    <a:pt x="759412" y="3460128"/>
                  </a:lnTo>
                  <a:lnTo>
                    <a:pt x="755991" y="3447699"/>
                  </a:lnTo>
                  <a:lnTo>
                    <a:pt x="763873" y="3447699"/>
                  </a:lnTo>
                  <a:lnTo>
                    <a:pt x="759580" y="3460128"/>
                  </a:lnTo>
                  <a:lnTo>
                    <a:pt x="759503" y="3460350"/>
                  </a:lnTo>
                  <a:close/>
                </a:path>
                <a:path w="1065529" h="3698875">
                  <a:moveTo>
                    <a:pt x="796500" y="3460350"/>
                  </a:moveTo>
                  <a:lnTo>
                    <a:pt x="792649" y="3460350"/>
                  </a:lnTo>
                  <a:lnTo>
                    <a:pt x="790887" y="3448475"/>
                  </a:lnTo>
                  <a:lnTo>
                    <a:pt x="790772" y="3447699"/>
                  </a:lnTo>
                  <a:lnTo>
                    <a:pt x="797865" y="3447699"/>
                  </a:lnTo>
                  <a:lnTo>
                    <a:pt x="796524" y="3460128"/>
                  </a:lnTo>
                  <a:lnTo>
                    <a:pt x="796500" y="3460350"/>
                  </a:lnTo>
                  <a:close/>
                </a:path>
                <a:path w="1065529" h="3698875">
                  <a:moveTo>
                    <a:pt x="818982" y="3460350"/>
                  </a:moveTo>
                  <a:lnTo>
                    <a:pt x="809777" y="3460350"/>
                  </a:lnTo>
                  <a:lnTo>
                    <a:pt x="806363" y="3447699"/>
                  </a:lnTo>
                  <a:lnTo>
                    <a:pt x="815067" y="3447699"/>
                  </a:lnTo>
                  <a:lnTo>
                    <a:pt x="819539" y="3457224"/>
                  </a:lnTo>
                  <a:lnTo>
                    <a:pt x="819022" y="3460128"/>
                  </a:lnTo>
                  <a:lnTo>
                    <a:pt x="818982" y="3460350"/>
                  </a:lnTo>
                  <a:close/>
                </a:path>
                <a:path w="1065529" h="3698875">
                  <a:moveTo>
                    <a:pt x="826385" y="3460350"/>
                  </a:moveTo>
                  <a:lnTo>
                    <a:pt x="821007" y="3460350"/>
                  </a:lnTo>
                  <a:lnTo>
                    <a:pt x="819539" y="3457224"/>
                  </a:lnTo>
                  <a:lnTo>
                    <a:pt x="821235" y="3447699"/>
                  </a:lnTo>
                  <a:lnTo>
                    <a:pt x="828911" y="3447699"/>
                  </a:lnTo>
                  <a:lnTo>
                    <a:pt x="826429" y="3460128"/>
                  </a:lnTo>
                  <a:lnTo>
                    <a:pt x="826385" y="3460350"/>
                  </a:lnTo>
                  <a:close/>
                </a:path>
                <a:path w="1065529" h="3698875">
                  <a:moveTo>
                    <a:pt x="120893" y="3460350"/>
                  </a:moveTo>
                  <a:lnTo>
                    <a:pt x="114606" y="3460350"/>
                  </a:lnTo>
                  <a:lnTo>
                    <a:pt x="119156" y="3448475"/>
                  </a:lnTo>
                  <a:lnTo>
                    <a:pt x="120860" y="3460128"/>
                  </a:lnTo>
                  <a:lnTo>
                    <a:pt x="120893" y="3460350"/>
                  </a:lnTo>
                  <a:close/>
                </a:path>
                <a:path w="1065529" h="3698875">
                  <a:moveTo>
                    <a:pt x="92028" y="3460350"/>
                  </a:moveTo>
                  <a:lnTo>
                    <a:pt x="85475" y="3460350"/>
                  </a:lnTo>
                  <a:lnTo>
                    <a:pt x="86249" y="3457224"/>
                  </a:lnTo>
                  <a:lnTo>
                    <a:pt x="89986" y="3451547"/>
                  </a:lnTo>
                  <a:lnTo>
                    <a:pt x="91977" y="3460128"/>
                  </a:lnTo>
                  <a:lnTo>
                    <a:pt x="92028" y="3460350"/>
                  </a:lnTo>
                  <a:close/>
                </a:path>
                <a:path w="1065529" h="3698875">
                  <a:moveTo>
                    <a:pt x="821007" y="3460350"/>
                  </a:moveTo>
                  <a:lnTo>
                    <a:pt x="818982" y="3460350"/>
                  </a:lnTo>
                  <a:lnTo>
                    <a:pt x="819539" y="3457224"/>
                  </a:lnTo>
                  <a:lnTo>
                    <a:pt x="820902" y="3460128"/>
                  </a:lnTo>
                  <a:lnTo>
                    <a:pt x="821007" y="3460350"/>
                  </a:lnTo>
                  <a:close/>
                </a:path>
                <a:path w="1065529" h="3698875">
                  <a:moveTo>
                    <a:pt x="68688" y="3473099"/>
                  </a:moveTo>
                  <a:lnTo>
                    <a:pt x="59915" y="3473099"/>
                  </a:lnTo>
                  <a:lnTo>
                    <a:pt x="61130" y="3460784"/>
                  </a:lnTo>
                  <a:lnTo>
                    <a:pt x="61173" y="3460350"/>
                  </a:lnTo>
                  <a:lnTo>
                    <a:pt x="66718" y="3460350"/>
                  </a:lnTo>
                  <a:lnTo>
                    <a:pt x="68688" y="3473099"/>
                  </a:lnTo>
                  <a:close/>
                </a:path>
                <a:path w="1065529" h="3698875">
                  <a:moveTo>
                    <a:pt x="77990" y="3473099"/>
                  </a:moveTo>
                  <a:lnTo>
                    <a:pt x="69150" y="3473099"/>
                  </a:lnTo>
                  <a:lnTo>
                    <a:pt x="69219" y="3460350"/>
                  </a:lnTo>
                  <a:lnTo>
                    <a:pt x="77027" y="3460350"/>
                  </a:lnTo>
                  <a:lnTo>
                    <a:pt x="77990" y="3473099"/>
                  </a:lnTo>
                  <a:close/>
                </a:path>
                <a:path w="1065529" h="3698875">
                  <a:moveTo>
                    <a:pt x="96083" y="3473099"/>
                  </a:moveTo>
                  <a:lnTo>
                    <a:pt x="88476" y="3473099"/>
                  </a:lnTo>
                  <a:lnTo>
                    <a:pt x="93773" y="3460350"/>
                  </a:lnTo>
                  <a:lnTo>
                    <a:pt x="93824" y="3460784"/>
                  </a:lnTo>
                  <a:lnTo>
                    <a:pt x="96083" y="3473099"/>
                  </a:lnTo>
                  <a:close/>
                </a:path>
                <a:path w="1065529" h="3698875">
                  <a:moveTo>
                    <a:pt x="115410" y="3473099"/>
                  </a:moveTo>
                  <a:lnTo>
                    <a:pt x="108702" y="3473099"/>
                  </a:lnTo>
                  <a:lnTo>
                    <a:pt x="108543" y="3460784"/>
                  </a:lnTo>
                  <a:lnTo>
                    <a:pt x="108537" y="3460350"/>
                  </a:lnTo>
                  <a:lnTo>
                    <a:pt x="117542" y="3460350"/>
                  </a:lnTo>
                  <a:lnTo>
                    <a:pt x="115410" y="3473099"/>
                  </a:lnTo>
                  <a:close/>
                </a:path>
                <a:path w="1065529" h="3698875">
                  <a:moveTo>
                    <a:pt x="128297" y="3473099"/>
                  </a:moveTo>
                  <a:lnTo>
                    <a:pt x="124593" y="3473099"/>
                  </a:lnTo>
                  <a:lnTo>
                    <a:pt x="123862" y="3460784"/>
                  </a:lnTo>
                  <a:lnTo>
                    <a:pt x="123836" y="3460350"/>
                  </a:lnTo>
                  <a:lnTo>
                    <a:pt x="130590" y="3460350"/>
                  </a:lnTo>
                  <a:lnTo>
                    <a:pt x="128297" y="3473099"/>
                  </a:lnTo>
                  <a:close/>
                </a:path>
                <a:path w="1065529" h="3698875">
                  <a:moveTo>
                    <a:pt x="139602" y="3473099"/>
                  </a:moveTo>
                  <a:lnTo>
                    <a:pt x="134305" y="3460350"/>
                  </a:lnTo>
                  <a:lnTo>
                    <a:pt x="141391" y="3460350"/>
                  </a:lnTo>
                  <a:lnTo>
                    <a:pt x="139602" y="3473099"/>
                  </a:lnTo>
                  <a:close/>
                </a:path>
                <a:path w="1065529" h="3698875">
                  <a:moveTo>
                    <a:pt x="158800" y="3473099"/>
                  </a:moveTo>
                  <a:lnTo>
                    <a:pt x="153377" y="3473099"/>
                  </a:lnTo>
                  <a:lnTo>
                    <a:pt x="153308" y="3460350"/>
                  </a:lnTo>
                  <a:lnTo>
                    <a:pt x="159248" y="3460350"/>
                  </a:lnTo>
                  <a:lnTo>
                    <a:pt x="158800" y="3473099"/>
                  </a:lnTo>
                  <a:close/>
                </a:path>
                <a:path w="1065529" h="3698875">
                  <a:moveTo>
                    <a:pt x="179968" y="3473099"/>
                  </a:moveTo>
                  <a:lnTo>
                    <a:pt x="177709" y="3460784"/>
                  </a:lnTo>
                  <a:lnTo>
                    <a:pt x="177629" y="3460350"/>
                  </a:lnTo>
                  <a:lnTo>
                    <a:pt x="185334" y="3460350"/>
                  </a:lnTo>
                  <a:lnTo>
                    <a:pt x="179968" y="3473099"/>
                  </a:lnTo>
                  <a:close/>
                </a:path>
                <a:path w="1065529" h="3698875">
                  <a:moveTo>
                    <a:pt x="195251" y="3473099"/>
                  </a:moveTo>
                  <a:lnTo>
                    <a:pt x="190385" y="3473099"/>
                  </a:lnTo>
                  <a:lnTo>
                    <a:pt x="196508" y="3460350"/>
                  </a:lnTo>
                  <a:lnTo>
                    <a:pt x="196447" y="3460784"/>
                  </a:lnTo>
                  <a:lnTo>
                    <a:pt x="195251" y="3473099"/>
                  </a:lnTo>
                  <a:close/>
                </a:path>
                <a:path w="1065529" h="3698875">
                  <a:moveTo>
                    <a:pt x="206902" y="3473099"/>
                  </a:moveTo>
                  <a:lnTo>
                    <a:pt x="205041" y="3460784"/>
                  </a:lnTo>
                  <a:lnTo>
                    <a:pt x="204976" y="3460350"/>
                  </a:lnTo>
                  <a:lnTo>
                    <a:pt x="212543" y="3460350"/>
                  </a:lnTo>
                  <a:lnTo>
                    <a:pt x="206902" y="3473099"/>
                  </a:lnTo>
                  <a:close/>
                </a:path>
                <a:path w="1065529" h="3698875">
                  <a:moveTo>
                    <a:pt x="712541" y="3473099"/>
                  </a:moveTo>
                  <a:lnTo>
                    <a:pt x="711212" y="3460784"/>
                  </a:lnTo>
                  <a:lnTo>
                    <a:pt x="711165" y="3460350"/>
                  </a:lnTo>
                  <a:lnTo>
                    <a:pt x="716600" y="3460350"/>
                  </a:lnTo>
                  <a:lnTo>
                    <a:pt x="712541" y="3473099"/>
                  </a:lnTo>
                  <a:close/>
                </a:path>
                <a:path w="1065529" h="3698875">
                  <a:moveTo>
                    <a:pt x="755648" y="3473099"/>
                  </a:moveTo>
                  <a:lnTo>
                    <a:pt x="739543" y="3473099"/>
                  </a:lnTo>
                  <a:lnTo>
                    <a:pt x="747730" y="3460350"/>
                  </a:lnTo>
                  <a:lnTo>
                    <a:pt x="751933" y="3460350"/>
                  </a:lnTo>
                  <a:lnTo>
                    <a:pt x="755648" y="3473099"/>
                  </a:lnTo>
                  <a:close/>
                </a:path>
                <a:path w="1065529" h="3698875">
                  <a:moveTo>
                    <a:pt x="765723" y="3473099"/>
                  </a:moveTo>
                  <a:lnTo>
                    <a:pt x="762228" y="3473099"/>
                  </a:lnTo>
                  <a:lnTo>
                    <a:pt x="759593" y="3460784"/>
                  </a:lnTo>
                  <a:lnTo>
                    <a:pt x="759473" y="3460350"/>
                  </a:lnTo>
                  <a:lnTo>
                    <a:pt x="770607" y="3460350"/>
                  </a:lnTo>
                  <a:lnTo>
                    <a:pt x="765723" y="3473099"/>
                  </a:lnTo>
                  <a:close/>
                </a:path>
                <a:path w="1065529" h="3698875">
                  <a:moveTo>
                    <a:pt x="784501" y="3473099"/>
                  </a:moveTo>
                  <a:lnTo>
                    <a:pt x="777236" y="3473099"/>
                  </a:lnTo>
                  <a:lnTo>
                    <a:pt x="776040" y="3460784"/>
                  </a:lnTo>
                  <a:lnTo>
                    <a:pt x="775998" y="3460350"/>
                  </a:lnTo>
                  <a:lnTo>
                    <a:pt x="783263" y="3460350"/>
                  </a:lnTo>
                  <a:lnTo>
                    <a:pt x="784501" y="3473099"/>
                  </a:lnTo>
                  <a:close/>
                </a:path>
                <a:path w="1065529" h="3698875">
                  <a:moveTo>
                    <a:pt x="792108" y="3473099"/>
                  </a:moveTo>
                  <a:lnTo>
                    <a:pt x="785229" y="3460350"/>
                  </a:lnTo>
                  <a:lnTo>
                    <a:pt x="794447" y="3460350"/>
                  </a:lnTo>
                  <a:lnTo>
                    <a:pt x="792108" y="3473099"/>
                  </a:lnTo>
                  <a:close/>
                </a:path>
                <a:path w="1065529" h="3698875">
                  <a:moveTo>
                    <a:pt x="803759" y="3473099"/>
                  </a:moveTo>
                  <a:lnTo>
                    <a:pt x="797843" y="3460350"/>
                  </a:lnTo>
                  <a:lnTo>
                    <a:pt x="806305" y="3460350"/>
                  </a:lnTo>
                  <a:lnTo>
                    <a:pt x="803759" y="3473099"/>
                  </a:lnTo>
                  <a:close/>
                </a:path>
                <a:path w="1065529" h="3698875">
                  <a:moveTo>
                    <a:pt x="820618" y="3473099"/>
                  </a:moveTo>
                  <a:lnTo>
                    <a:pt x="817740" y="3473099"/>
                  </a:lnTo>
                  <a:lnTo>
                    <a:pt x="814750" y="3460784"/>
                  </a:lnTo>
                  <a:lnTo>
                    <a:pt x="814644" y="3460350"/>
                  </a:lnTo>
                  <a:lnTo>
                    <a:pt x="824952" y="3460350"/>
                  </a:lnTo>
                  <a:lnTo>
                    <a:pt x="820618" y="3473099"/>
                  </a:lnTo>
                  <a:close/>
                </a:path>
                <a:path w="1065529" h="3698875">
                  <a:moveTo>
                    <a:pt x="834119" y="3473099"/>
                  </a:moveTo>
                  <a:lnTo>
                    <a:pt x="828020" y="3473099"/>
                  </a:lnTo>
                  <a:lnTo>
                    <a:pt x="828950" y="3460784"/>
                  </a:lnTo>
                  <a:lnTo>
                    <a:pt x="828983" y="3460350"/>
                  </a:lnTo>
                  <a:lnTo>
                    <a:pt x="835427" y="3460350"/>
                  </a:lnTo>
                  <a:lnTo>
                    <a:pt x="834119" y="3473099"/>
                  </a:lnTo>
                  <a:close/>
                </a:path>
                <a:path w="1065529" h="3698875">
                  <a:moveTo>
                    <a:pt x="53389" y="3485799"/>
                  </a:moveTo>
                  <a:lnTo>
                    <a:pt x="47356" y="3485799"/>
                  </a:lnTo>
                  <a:lnTo>
                    <a:pt x="47363" y="3473099"/>
                  </a:lnTo>
                  <a:lnTo>
                    <a:pt x="50492" y="3473099"/>
                  </a:lnTo>
                  <a:lnTo>
                    <a:pt x="53389" y="3485799"/>
                  </a:lnTo>
                  <a:close/>
                </a:path>
                <a:path w="1065529" h="3698875">
                  <a:moveTo>
                    <a:pt x="86763" y="3485799"/>
                  </a:moveTo>
                  <a:lnTo>
                    <a:pt x="66683" y="3485799"/>
                  </a:lnTo>
                  <a:lnTo>
                    <a:pt x="74632" y="3473099"/>
                  </a:lnTo>
                  <a:lnTo>
                    <a:pt x="77717" y="3473099"/>
                  </a:lnTo>
                  <a:lnTo>
                    <a:pt x="86763" y="3485799"/>
                  </a:lnTo>
                  <a:close/>
                </a:path>
                <a:path w="1065529" h="3698875">
                  <a:moveTo>
                    <a:pt x="112668" y="3485799"/>
                  </a:moveTo>
                  <a:lnTo>
                    <a:pt x="103870" y="3485799"/>
                  </a:lnTo>
                  <a:lnTo>
                    <a:pt x="104600" y="3473099"/>
                  </a:lnTo>
                  <a:lnTo>
                    <a:pt x="111709" y="3473099"/>
                  </a:lnTo>
                  <a:lnTo>
                    <a:pt x="112668" y="3485799"/>
                  </a:lnTo>
                  <a:close/>
                </a:path>
                <a:path w="1065529" h="3698875">
                  <a:moveTo>
                    <a:pt x="129665" y="3485799"/>
                  </a:moveTo>
                  <a:lnTo>
                    <a:pt x="126786" y="3485799"/>
                  </a:lnTo>
                  <a:lnTo>
                    <a:pt x="123771" y="3473099"/>
                  </a:lnTo>
                  <a:lnTo>
                    <a:pt x="134736" y="3473099"/>
                  </a:lnTo>
                  <a:lnTo>
                    <a:pt x="129665" y="3485799"/>
                  </a:lnTo>
                  <a:close/>
                </a:path>
                <a:path w="1065529" h="3698875">
                  <a:moveTo>
                    <a:pt x="184012" y="3485799"/>
                  </a:moveTo>
                  <a:lnTo>
                    <a:pt x="175102" y="3485799"/>
                  </a:lnTo>
                  <a:lnTo>
                    <a:pt x="175582" y="3473099"/>
                  </a:lnTo>
                  <a:lnTo>
                    <a:pt x="180859" y="3473099"/>
                  </a:lnTo>
                  <a:lnTo>
                    <a:pt x="184012" y="3485799"/>
                  </a:lnTo>
                  <a:close/>
                </a:path>
                <a:path w="1065529" h="3698875">
                  <a:moveTo>
                    <a:pt x="196351" y="3485799"/>
                  </a:moveTo>
                  <a:lnTo>
                    <a:pt x="193135" y="3485799"/>
                  </a:lnTo>
                  <a:lnTo>
                    <a:pt x="190806" y="3473099"/>
                  </a:lnTo>
                  <a:lnTo>
                    <a:pt x="199432" y="3473099"/>
                  </a:lnTo>
                  <a:lnTo>
                    <a:pt x="196351" y="3485799"/>
                  </a:lnTo>
                  <a:close/>
                </a:path>
                <a:path w="1065529" h="3698875">
                  <a:moveTo>
                    <a:pt x="775249" y="3485799"/>
                  </a:moveTo>
                  <a:lnTo>
                    <a:pt x="775455" y="3473099"/>
                  </a:lnTo>
                  <a:lnTo>
                    <a:pt x="784159" y="3473099"/>
                  </a:lnTo>
                  <a:lnTo>
                    <a:pt x="775249" y="3485799"/>
                  </a:lnTo>
                  <a:close/>
                </a:path>
                <a:path w="1065529" h="3698875">
                  <a:moveTo>
                    <a:pt x="792520" y="3485799"/>
                  </a:moveTo>
                  <a:lnTo>
                    <a:pt x="788888" y="3485799"/>
                  </a:lnTo>
                  <a:lnTo>
                    <a:pt x="784296" y="3473099"/>
                  </a:lnTo>
                  <a:lnTo>
                    <a:pt x="793959" y="3473099"/>
                  </a:lnTo>
                  <a:lnTo>
                    <a:pt x="792520" y="3485799"/>
                  </a:lnTo>
                  <a:close/>
                </a:path>
                <a:path w="1065529" h="3698875">
                  <a:moveTo>
                    <a:pt x="808133" y="3485799"/>
                  </a:moveTo>
                  <a:lnTo>
                    <a:pt x="803912" y="3485799"/>
                  </a:lnTo>
                  <a:lnTo>
                    <a:pt x="805541" y="3473099"/>
                  </a:lnTo>
                  <a:lnTo>
                    <a:pt x="811092" y="3473099"/>
                  </a:lnTo>
                  <a:lnTo>
                    <a:pt x="808133" y="3485799"/>
                  </a:lnTo>
                  <a:close/>
                </a:path>
                <a:path w="1065529" h="3698875">
                  <a:moveTo>
                    <a:pt x="818699" y="3485799"/>
                  </a:moveTo>
                  <a:lnTo>
                    <a:pt x="812326" y="3473099"/>
                  </a:lnTo>
                  <a:lnTo>
                    <a:pt x="820481" y="3473099"/>
                  </a:lnTo>
                  <a:lnTo>
                    <a:pt x="818699" y="3485799"/>
                  </a:lnTo>
                  <a:close/>
                </a:path>
                <a:path w="1065529" h="3698875">
                  <a:moveTo>
                    <a:pt x="49892" y="3498499"/>
                  </a:moveTo>
                  <a:lnTo>
                    <a:pt x="44341" y="3485799"/>
                  </a:lnTo>
                  <a:lnTo>
                    <a:pt x="52702" y="3485799"/>
                  </a:lnTo>
                  <a:lnTo>
                    <a:pt x="49892" y="3498499"/>
                  </a:lnTo>
                  <a:close/>
                </a:path>
                <a:path w="1065529" h="3698875">
                  <a:moveTo>
                    <a:pt x="62305" y="3498499"/>
                  </a:moveTo>
                  <a:lnTo>
                    <a:pt x="57207" y="3498499"/>
                  </a:lnTo>
                  <a:lnTo>
                    <a:pt x="57705" y="3485799"/>
                  </a:lnTo>
                  <a:lnTo>
                    <a:pt x="66080" y="3485799"/>
                  </a:lnTo>
                  <a:lnTo>
                    <a:pt x="62305" y="3498499"/>
                  </a:lnTo>
                  <a:close/>
                </a:path>
                <a:path w="1065529" h="3698875">
                  <a:moveTo>
                    <a:pt x="94575" y="3498499"/>
                  </a:moveTo>
                  <a:lnTo>
                    <a:pt x="84707" y="3498499"/>
                  </a:lnTo>
                  <a:lnTo>
                    <a:pt x="89093" y="3485799"/>
                  </a:lnTo>
                  <a:lnTo>
                    <a:pt x="94575" y="3498499"/>
                  </a:lnTo>
                  <a:close/>
                </a:path>
                <a:path w="1065529" h="3698875">
                  <a:moveTo>
                    <a:pt x="107940" y="3498499"/>
                  </a:moveTo>
                  <a:lnTo>
                    <a:pt x="96906" y="3498499"/>
                  </a:lnTo>
                  <a:lnTo>
                    <a:pt x="103211" y="3485799"/>
                  </a:lnTo>
                  <a:lnTo>
                    <a:pt x="107940" y="3485799"/>
                  </a:lnTo>
                  <a:lnTo>
                    <a:pt x="107940" y="3498499"/>
                  </a:lnTo>
                  <a:close/>
                </a:path>
                <a:path w="1065529" h="3698875">
                  <a:moveTo>
                    <a:pt x="129528" y="3498499"/>
                  </a:moveTo>
                  <a:lnTo>
                    <a:pt x="122606" y="3498499"/>
                  </a:lnTo>
                  <a:lnTo>
                    <a:pt x="122195" y="3485799"/>
                  </a:lnTo>
                  <a:lnTo>
                    <a:pt x="129391" y="3485799"/>
                  </a:lnTo>
                  <a:lnTo>
                    <a:pt x="129466" y="3492825"/>
                  </a:lnTo>
                  <a:lnTo>
                    <a:pt x="129528" y="3498499"/>
                  </a:lnTo>
                  <a:close/>
                </a:path>
                <a:path w="1065529" h="3698875">
                  <a:moveTo>
                    <a:pt x="140082" y="3498499"/>
                  </a:moveTo>
                  <a:lnTo>
                    <a:pt x="133845" y="3498499"/>
                  </a:lnTo>
                  <a:lnTo>
                    <a:pt x="136175" y="3485799"/>
                  </a:lnTo>
                  <a:lnTo>
                    <a:pt x="144536" y="3485799"/>
                  </a:lnTo>
                  <a:lnTo>
                    <a:pt x="140082" y="3498499"/>
                  </a:lnTo>
                  <a:close/>
                </a:path>
                <a:path w="1065529" h="3698875">
                  <a:moveTo>
                    <a:pt x="187233" y="3498499"/>
                  </a:moveTo>
                  <a:lnTo>
                    <a:pt x="177090" y="3498499"/>
                  </a:lnTo>
                  <a:lnTo>
                    <a:pt x="180722" y="3485799"/>
                  </a:lnTo>
                  <a:lnTo>
                    <a:pt x="183532" y="3485799"/>
                  </a:lnTo>
                  <a:lnTo>
                    <a:pt x="187233" y="3498499"/>
                  </a:lnTo>
                  <a:close/>
                </a:path>
                <a:path w="1065529" h="3698875">
                  <a:moveTo>
                    <a:pt x="686910" y="3498499"/>
                  </a:moveTo>
                  <a:lnTo>
                    <a:pt x="678343" y="3498499"/>
                  </a:lnTo>
                  <a:lnTo>
                    <a:pt x="677178" y="3485799"/>
                  </a:lnTo>
                  <a:lnTo>
                    <a:pt x="684306" y="3485799"/>
                  </a:lnTo>
                  <a:lnTo>
                    <a:pt x="686910" y="3498499"/>
                  </a:lnTo>
                  <a:close/>
                </a:path>
                <a:path w="1065529" h="3698875">
                  <a:moveTo>
                    <a:pt x="722273" y="3498499"/>
                  </a:moveTo>
                  <a:lnTo>
                    <a:pt x="719395" y="3498499"/>
                  </a:lnTo>
                  <a:lnTo>
                    <a:pt x="717017" y="3485799"/>
                  </a:lnTo>
                  <a:lnTo>
                    <a:pt x="725631" y="3485799"/>
                  </a:lnTo>
                  <a:lnTo>
                    <a:pt x="722273" y="3498499"/>
                  </a:lnTo>
                  <a:close/>
                </a:path>
                <a:path w="1065529" h="3698875">
                  <a:moveTo>
                    <a:pt x="736168" y="3498499"/>
                  </a:moveTo>
                  <a:lnTo>
                    <a:pt x="733093" y="3498499"/>
                  </a:lnTo>
                  <a:lnTo>
                    <a:pt x="730634" y="3485799"/>
                  </a:lnTo>
                  <a:lnTo>
                    <a:pt x="737573" y="3485799"/>
                  </a:lnTo>
                  <a:lnTo>
                    <a:pt x="736168" y="3498499"/>
                  </a:lnTo>
                  <a:close/>
                </a:path>
                <a:path w="1065529" h="3698875">
                  <a:moveTo>
                    <a:pt x="777511" y="3498499"/>
                  </a:moveTo>
                  <a:lnTo>
                    <a:pt x="773741" y="3498499"/>
                  </a:lnTo>
                  <a:lnTo>
                    <a:pt x="769767" y="3485799"/>
                  </a:lnTo>
                  <a:lnTo>
                    <a:pt x="780869" y="3485799"/>
                  </a:lnTo>
                  <a:lnTo>
                    <a:pt x="777511" y="3498499"/>
                  </a:lnTo>
                  <a:close/>
                </a:path>
                <a:path w="1065529" h="3698875">
                  <a:moveTo>
                    <a:pt x="792177" y="3498499"/>
                  </a:moveTo>
                  <a:lnTo>
                    <a:pt x="786814" y="3498499"/>
                  </a:lnTo>
                  <a:lnTo>
                    <a:pt x="788513" y="3485799"/>
                  </a:lnTo>
                  <a:lnTo>
                    <a:pt x="792177" y="3498499"/>
                  </a:lnTo>
                  <a:close/>
                </a:path>
                <a:path w="1065529" h="3698875">
                  <a:moveTo>
                    <a:pt x="806226" y="3498499"/>
                  </a:moveTo>
                  <a:lnTo>
                    <a:pt x="802457" y="3498499"/>
                  </a:lnTo>
                  <a:lnTo>
                    <a:pt x="799784" y="3485799"/>
                  </a:lnTo>
                  <a:lnTo>
                    <a:pt x="804719" y="3485799"/>
                  </a:lnTo>
                  <a:lnTo>
                    <a:pt x="808094" y="3492825"/>
                  </a:lnTo>
                  <a:lnTo>
                    <a:pt x="806226" y="3498499"/>
                  </a:lnTo>
                  <a:close/>
                </a:path>
                <a:path w="1065529" h="3698875">
                  <a:moveTo>
                    <a:pt x="808094" y="3492825"/>
                  </a:moveTo>
                  <a:lnTo>
                    <a:pt x="804719" y="3485799"/>
                  </a:lnTo>
                  <a:lnTo>
                    <a:pt x="810407" y="3485799"/>
                  </a:lnTo>
                  <a:lnTo>
                    <a:pt x="808094" y="3492825"/>
                  </a:lnTo>
                  <a:close/>
                </a:path>
                <a:path w="1065529" h="3698875">
                  <a:moveTo>
                    <a:pt x="815753" y="3498499"/>
                  </a:moveTo>
                  <a:lnTo>
                    <a:pt x="810818" y="3498499"/>
                  </a:lnTo>
                  <a:lnTo>
                    <a:pt x="808094" y="3492825"/>
                  </a:lnTo>
                  <a:lnTo>
                    <a:pt x="810407" y="3485799"/>
                  </a:lnTo>
                  <a:lnTo>
                    <a:pt x="819796" y="3485799"/>
                  </a:lnTo>
                  <a:lnTo>
                    <a:pt x="815753" y="3498499"/>
                  </a:lnTo>
                  <a:close/>
                </a:path>
                <a:path w="1065529" h="3698875">
                  <a:moveTo>
                    <a:pt x="833571" y="3498499"/>
                  </a:moveTo>
                  <a:lnTo>
                    <a:pt x="828842" y="3498499"/>
                  </a:lnTo>
                  <a:lnTo>
                    <a:pt x="834256" y="3485799"/>
                  </a:lnTo>
                  <a:lnTo>
                    <a:pt x="833571" y="3498499"/>
                  </a:lnTo>
                  <a:close/>
                </a:path>
                <a:path w="1065529" h="3698875">
                  <a:moveTo>
                    <a:pt x="59008" y="3511186"/>
                  </a:moveTo>
                  <a:lnTo>
                    <a:pt x="50853" y="3511186"/>
                  </a:lnTo>
                  <a:lnTo>
                    <a:pt x="52770" y="3498499"/>
                  </a:lnTo>
                  <a:lnTo>
                    <a:pt x="60720" y="3498499"/>
                  </a:lnTo>
                  <a:lnTo>
                    <a:pt x="59008" y="3511186"/>
                  </a:lnTo>
                  <a:close/>
                </a:path>
                <a:path w="1065529" h="3698875">
                  <a:moveTo>
                    <a:pt x="79360" y="3511186"/>
                  </a:moveTo>
                  <a:lnTo>
                    <a:pt x="68400" y="3511186"/>
                  </a:lnTo>
                  <a:lnTo>
                    <a:pt x="72987" y="3498499"/>
                  </a:lnTo>
                  <a:lnTo>
                    <a:pt x="78059" y="3498499"/>
                  </a:lnTo>
                  <a:lnTo>
                    <a:pt x="79254" y="3510150"/>
                  </a:lnTo>
                  <a:lnTo>
                    <a:pt x="79360" y="3511186"/>
                  </a:lnTo>
                  <a:close/>
                </a:path>
                <a:path w="1065529" h="3698875">
                  <a:moveTo>
                    <a:pt x="85672" y="3511186"/>
                  </a:moveTo>
                  <a:lnTo>
                    <a:pt x="80732" y="3511186"/>
                  </a:lnTo>
                  <a:lnTo>
                    <a:pt x="80937" y="3498499"/>
                  </a:lnTo>
                  <a:lnTo>
                    <a:pt x="91423" y="3498499"/>
                  </a:lnTo>
                  <a:lnTo>
                    <a:pt x="85672" y="3511186"/>
                  </a:lnTo>
                  <a:close/>
                </a:path>
                <a:path w="1065529" h="3698875">
                  <a:moveTo>
                    <a:pt x="104102" y="3511186"/>
                  </a:moveTo>
                  <a:lnTo>
                    <a:pt x="96427" y="3511186"/>
                  </a:lnTo>
                  <a:lnTo>
                    <a:pt x="97385" y="3498499"/>
                  </a:lnTo>
                  <a:lnTo>
                    <a:pt x="104376" y="3498499"/>
                  </a:lnTo>
                  <a:lnTo>
                    <a:pt x="104124" y="3510150"/>
                  </a:lnTo>
                  <a:lnTo>
                    <a:pt x="104102" y="3511186"/>
                  </a:lnTo>
                  <a:close/>
                </a:path>
                <a:path w="1065529" h="3698875">
                  <a:moveTo>
                    <a:pt x="109246" y="3511186"/>
                  </a:moveTo>
                  <a:lnTo>
                    <a:pt x="106912" y="3498499"/>
                  </a:lnTo>
                  <a:lnTo>
                    <a:pt x="113217" y="3498499"/>
                  </a:lnTo>
                  <a:lnTo>
                    <a:pt x="109246" y="3511186"/>
                  </a:lnTo>
                  <a:close/>
                </a:path>
                <a:path w="1065529" h="3698875">
                  <a:moveTo>
                    <a:pt x="125769" y="3511186"/>
                  </a:moveTo>
                  <a:lnTo>
                    <a:pt x="123560" y="3511186"/>
                  </a:lnTo>
                  <a:lnTo>
                    <a:pt x="118768" y="3498499"/>
                  </a:lnTo>
                  <a:lnTo>
                    <a:pt x="129048" y="3498499"/>
                  </a:lnTo>
                  <a:lnTo>
                    <a:pt x="126596" y="3510150"/>
                  </a:lnTo>
                  <a:lnTo>
                    <a:pt x="125769" y="3511186"/>
                  </a:lnTo>
                  <a:close/>
                </a:path>
                <a:path w="1065529" h="3698875">
                  <a:moveTo>
                    <a:pt x="135217" y="3511186"/>
                  </a:moveTo>
                  <a:lnTo>
                    <a:pt x="126378" y="3511186"/>
                  </a:lnTo>
                  <a:lnTo>
                    <a:pt x="126596" y="3510150"/>
                  </a:lnTo>
                  <a:lnTo>
                    <a:pt x="135901" y="3498499"/>
                  </a:lnTo>
                  <a:lnTo>
                    <a:pt x="135273" y="3510150"/>
                  </a:lnTo>
                  <a:lnTo>
                    <a:pt x="135217" y="3511186"/>
                  </a:lnTo>
                  <a:close/>
                </a:path>
                <a:path w="1065529" h="3698875">
                  <a:moveTo>
                    <a:pt x="171299" y="3511186"/>
                  </a:moveTo>
                  <a:lnTo>
                    <a:pt x="165782" y="3511186"/>
                  </a:lnTo>
                  <a:lnTo>
                    <a:pt x="165987" y="3498499"/>
                  </a:lnTo>
                  <a:lnTo>
                    <a:pt x="171641" y="3498499"/>
                  </a:lnTo>
                  <a:lnTo>
                    <a:pt x="171327" y="3510150"/>
                  </a:lnTo>
                  <a:lnTo>
                    <a:pt x="171299" y="3511186"/>
                  </a:lnTo>
                  <a:close/>
                </a:path>
                <a:path w="1065529" h="3698875">
                  <a:moveTo>
                    <a:pt x="223559" y="3511186"/>
                  </a:moveTo>
                  <a:lnTo>
                    <a:pt x="221220" y="3511186"/>
                  </a:lnTo>
                  <a:lnTo>
                    <a:pt x="216291" y="3498499"/>
                  </a:lnTo>
                  <a:lnTo>
                    <a:pt x="226776" y="3498499"/>
                  </a:lnTo>
                  <a:lnTo>
                    <a:pt x="223559" y="3511186"/>
                  </a:lnTo>
                  <a:close/>
                </a:path>
                <a:path w="1065529" h="3698875">
                  <a:moveTo>
                    <a:pt x="711784" y="3511186"/>
                  </a:moveTo>
                  <a:lnTo>
                    <a:pt x="703706" y="3511186"/>
                  </a:lnTo>
                  <a:lnTo>
                    <a:pt x="708909" y="3498499"/>
                  </a:lnTo>
                  <a:lnTo>
                    <a:pt x="711784" y="3511186"/>
                  </a:lnTo>
                  <a:close/>
                </a:path>
                <a:path w="1065529" h="3698875">
                  <a:moveTo>
                    <a:pt x="773062" y="3511186"/>
                  </a:moveTo>
                  <a:lnTo>
                    <a:pt x="770658" y="3498499"/>
                  </a:lnTo>
                  <a:lnTo>
                    <a:pt x="778813" y="3498499"/>
                  </a:lnTo>
                  <a:lnTo>
                    <a:pt x="773062" y="3511186"/>
                  </a:lnTo>
                  <a:close/>
                </a:path>
                <a:path w="1065529" h="3698875">
                  <a:moveTo>
                    <a:pt x="809656" y="3511186"/>
                  </a:moveTo>
                  <a:lnTo>
                    <a:pt x="805815" y="3498499"/>
                  </a:lnTo>
                  <a:lnTo>
                    <a:pt x="813080" y="3498499"/>
                  </a:lnTo>
                  <a:lnTo>
                    <a:pt x="809656" y="3511186"/>
                  </a:lnTo>
                  <a:close/>
                </a:path>
                <a:path w="1065529" h="3698875">
                  <a:moveTo>
                    <a:pt x="833297" y="3511186"/>
                  </a:moveTo>
                  <a:lnTo>
                    <a:pt x="826103" y="3511186"/>
                  </a:lnTo>
                  <a:lnTo>
                    <a:pt x="827609" y="3498499"/>
                  </a:lnTo>
                  <a:lnTo>
                    <a:pt x="833365" y="3498499"/>
                  </a:lnTo>
                  <a:lnTo>
                    <a:pt x="833297" y="3511186"/>
                  </a:lnTo>
                  <a:close/>
                </a:path>
                <a:path w="1065529" h="3698875">
                  <a:moveTo>
                    <a:pt x="126378" y="3511186"/>
                  </a:moveTo>
                  <a:lnTo>
                    <a:pt x="125769" y="3511186"/>
                  </a:lnTo>
                  <a:lnTo>
                    <a:pt x="126596" y="3510150"/>
                  </a:lnTo>
                  <a:lnTo>
                    <a:pt x="126378" y="3511186"/>
                  </a:lnTo>
                  <a:close/>
                </a:path>
                <a:path w="1065529" h="3698875">
                  <a:moveTo>
                    <a:pt x="57704" y="3523899"/>
                  </a:moveTo>
                  <a:lnTo>
                    <a:pt x="55375" y="3523899"/>
                  </a:lnTo>
                  <a:lnTo>
                    <a:pt x="54483" y="3511186"/>
                  </a:lnTo>
                  <a:lnTo>
                    <a:pt x="62639" y="3511186"/>
                  </a:lnTo>
                  <a:lnTo>
                    <a:pt x="62724" y="3513811"/>
                  </a:lnTo>
                  <a:lnTo>
                    <a:pt x="62796" y="3516036"/>
                  </a:lnTo>
                  <a:lnTo>
                    <a:pt x="57704" y="3523899"/>
                  </a:lnTo>
                  <a:close/>
                </a:path>
                <a:path w="1065529" h="3698875">
                  <a:moveTo>
                    <a:pt x="67916" y="3523899"/>
                  </a:moveTo>
                  <a:lnTo>
                    <a:pt x="63050" y="3523899"/>
                  </a:lnTo>
                  <a:lnTo>
                    <a:pt x="62796" y="3516036"/>
                  </a:lnTo>
                  <a:lnTo>
                    <a:pt x="65937" y="3511186"/>
                  </a:lnTo>
                  <a:lnTo>
                    <a:pt x="72101" y="3511186"/>
                  </a:lnTo>
                  <a:lnTo>
                    <a:pt x="67916" y="3523899"/>
                  </a:lnTo>
                  <a:close/>
                </a:path>
                <a:path w="1065529" h="3698875">
                  <a:moveTo>
                    <a:pt x="93670" y="3523899"/>
                  </a:moveTo>
                  <a:lnTo>
                    <a:pt x="87174" y="3523899"/>
                  </a:lnTo>
                  <a:lnTo>
                    <a:pt x="88083" y="3511186"/>
                  </a:lnTo>
                  <a:lnTo>
                    <a:pt x="94714" y="3511186"/>
                  </a:lnTo>
                  <a:lnTo>
                    <a:pt x="93670" y="3523899"/>
                  </a:lnTo>
                  <a:close/>
                </a:path>
                <a:path w="1065529" h="3698875">
                  <a:moveTo>
                    <a:pt x="120892" y="3523899"/>
                  </a:moveTo>
                  <a:lnTo>
                    <a:pt x="115067" y="3523899"/>
                  </a:lnTo>
                  <a:lnTo>
                    <a:pt x="115822" y="3511186"/>
                  </a:lnTo>
                  <a:lnTo>
                    <a:pt x="120892" y="3523899"/>
                  </a:lnTo>
                  <a:close/>
                </a:path>
                <a:path w="1065529" h="3698875">
                  <a:moveTo>
                    <a:pt x="150842" y="3523899"/>
                  </a:moveTo>
                  <a:lnTo>
                    <a:pt x="142755" y="3523899"/>
                  </a:lnTo>
                  <a:lnTo>
                    <a:pt x="142882" y="3516036"/>
                  </a:lnTo>
                  <a:lnTo>
                    <a:pt x="142960" y="3511186"/>
                  </a:lnTo>
                  <a:lnTo>
                    <a:pt x="151047" y="3511186"/>
                  </a:lnTo>
                  <a:lnTo>
                    <a:pt x="150842" y="3523899"/>
                  </a:lnTo>
                  <a:close/>
                </a:path>
                <a:path w="1065529" h="3698875">
                  <a:moveTo>
                    <a:pt x="177364" y="3523899"/>
                  </a:moveTo>
                  <a:lnTo>
                    <a:pt x="168523" y="3523899"/>
                  </a:lnTo>
                  <a:lnTo>
                    <a:pt x="172982" y="3511186"/>
                  </a:lnTo>
                  <a:lnTo>
                    <a:pt x="179010" y="3511186"/>
                  </a:lnTo>
                  <a:lnTo>
                    <a:pt x="177364" y="3523899"/>
                  </a:lnTo>
                  <a:close/>
                </a:path>
                <a:path w="1065529" h="3698875">
                  <a:moveTo>
                    <a:pt x="225954" y="3523899"/>
                  </a:moveTo>
                  <a:lnTo>
                    <a:pt x="217319" y="3523899"/>
                  </a:lnTo>
                  <a:lnTo>
                    <a:pt x="217192" y="3516036"/>
                  </a:lnTo>
                  <a:lnTo>
                    <a:pt x="217113" y="3511186"/>
                  </a:lnTo>
                  <a:lnTo>
                    <a:pt x="225954" y="3511186"/>
                  </a:lnTo>
                  <a:lnTo>
                    <a:pt x="225954" y="3523899"/>
                  </a:lnTo>
                  <a:close/>
                </a:path>
                <a:path w="1065529" h="3698875">
                  <a:moveTo>
                    <a:pt x="715351" y="3523899"/>
                  </a:moveTo>
                  <a:lnTo>
                    <a:pt x="705756" y="3523899"/>
                  </a:lnTo>
                  <a:lnTo>
                    <a:pt x="707128" y="3511186"/>
                  </a:lnTo>
                  <a:lnTo>
                    <a:pt x="715351" y="3523899"/>
                  </a:lnTo>
                  <a:close/>
                </a:path>
                <a:path w="1065529" h="3698875">
                  <a:moveTo>
                    <a:pt x="737967" y="3523899"/>
                  </a:moveTo>
                  <a:lnTo>
                    <a:pt x="730086" y="3523899"/>
                  </a:lnTo>
                  <a:lnTo>
                    <a:pt x="727822" y="3511186"/>
                  </a:lnTo>
                  <a:lnTo>
                    <a:pt x="734743" y="3511186"/>
                  </a:lnTo>
                  <a:lnTo>
                    <a:pt x="737967" y="3523899"/>
                  </a:lnTo>
                  <a:close/>
                </a:path>
                <a:path w="1065529" h="3698875">
                  <a:moveTo>
                    <a:pt x="750440" y="3523899"/>
                  </a:moveTo>
                  <a:lnTo>
                    <a:pt x="747353" y="3511186"/>
                  </a:lnTo>
                  <a:lnTo>
                    <a:pt x="754693" y="3511186"/>
                  </a:lnTo>
                  <a:lnTo>
                    <a:pt x="750440" y="3523899"/>
                  </a:lnTo>
                  <a:close/>
                </a:path>
                <a:path w="1065529" h="3698875">
                  <a:moveTo>
                    <a:pt x="759007" y="3523899"/>
                  </a:moveTo>
                  <a:lnTo>
                    <a:pt x="756814" y="3523899"/>
                  </a:lnTo>
                  <a:lnTo>
                    <a:pt x="756474" y="3516036"/>
                  </a:lnTo>
                  <a:lnTo>
                    <a:pt x="756378" y="3513811"/>
                  </a:lnTo>
                  <a:lnTo>
                    <a:pt x="756265" y="3511186"/>
                  </a:lnTo>
                  <a:lnTo>
                    <a:pt x="762226" y="3511186"/>
                  </a:lnTo>
                  <a:lnTo>
                    <a:pt x="759007" y="3523899"/>
                  </a:lnTo>
                  <a:close/>
                </a:path>
                <a:path w="1065529" h="3698875">
                  <a:moveTo>
                    <a:pt x="764626" y="3523899"/>
                  </a:moveTo>
                  <a:lnTo>
                    <a:pt x="762176" y="3511186"/>
                  </a:lnTo>
                  <a:lnTo>
                    <a:pt x="771555" y="3511186"/>
                  </a:lnTo>
                  <a:lnTo>
                    <a:pt x="764626" y="3523899"/>
                  </a:lnTo>
                  <a:close/>
                </a:path>
                <a:path w="1065529" h="3698875">
                  <a:moveTo>
                    <a:pt x="816643" y="3523899"/>
                  </a:moveTo>
                  <a:lnTo>
                    <a:pt x="813126" y="3523899"/>
                  </a:lnTo>
                  <a:lnTo>
                    <a:pt x="819194" y="3511186"/>
                  </a:lnTo>
                  <a:lnTo>
                    <a:pt x="820357" y="3513471"/>
                  </a:lnTo>
                  <a:lnTo>
                    <a:pt x="816643" y="3523899"/>
                  </a:lnTo>
                  <a:close/>
                </a:path>
                <a:path w="1065529" h="3698875">
                  <a:moveTo>
                    <a:pt x="820532" y="3513811"/>
                  </a:moveTo>
                  <a:lnTo>
                    <a:pt x="820357" y="3513471"/>
                  </a:lnTo>
                  <a:lnTo>
                    <a:pt x="821171" y="3511186"/>
                  </a:lnTo>
                  <a:lnTo>
                    <a:pt x="820615" y="3513471"/>
                  </a:lnTo>
                  <a:lnTo>
                    <a:pt x="820532" y="3513811"/>
                  </a:lnTo>
                  <a:close/>
                </a:path>
                <a:path w="1065529" h="3698875">
                  <a:moveTo>
                    <a:pt x="818083" y="3523899"/>
                  </a:moveTo>
                  <a:lnTo>
                    <a:pt x="816643" y="3523899"/>
                  </a:lnTo>
                  <a:lnTo>
                    <a:pt x="820236" y="3513811"/>
                  </a:lnTo>
                  <a:lnTo>
                    <a:pt x="820357" y="3513471"/>
                  </a:lnTo>
                  <a:lnTo>
                    <a:pt x="820532" y="3513811"/>
                  </a:lnTo>
                  <a:lnTo>
                    <a:pt x="818083" y="3523899"/>
                  </a:lnTo>
                  <a:close/>
                </a:path>
                <a:path w="1065529" h="3698875">
                  <a:moveTo>
                    <a:pt x="825725" y="3523899"/>
                  </a:moveTo>
                  <a:lnTo>
                    <a:pt x="818083" y="3523899"/>
                  </a:lnTo>
                  <a:lnTo>
                    <a:pt x="820532" y="3513811"/>
                  </a:lnTo>
                  <a:lnTo>
                    <a:pt x="825725" y="3523899"/>
                  </a:lnTo>
                  <a:close/>
                </a:path>
                <a:path w="1065529" h="3698875">
                  <a:moveTo>
                    <a:pt x="63050" y="3523899"/>
                  </a:moveTo>
                  <a:lnTo>
                    <a:pt x="57704" y="3523899"/>
                  </a:lnTo>
                  <a:lnTo>
                    <a:pt x="62796" y="3516036"/>
                  </a:lnTo>
                  <a:lnTo>
                    <a:pt x="63050" y="3523899"/>
                  </a:lnTo>
                  <a:close/>
                </a:path>
                <a:path w="1065529" h="3698875">
                  <a:moveTo>
                    <a:pt x="46054" y="3536599"/>
                  </a:moveTo>
                  <a:lnTo>
                    <a:pt x="31319" y="3536599"/>
                  </a:lnTo>
                  <a:lnTo>
                    <a:pt x="33992" y="3523899"/>
                  </a:lnTo>
                  <a:lnTo>
                    <a:pt x="37624" y="3523899"/>
                  </a:lnTo>
                  <a:lnTo>
                    <a:pt x="46054" y="3536599"/>
                  </a:lnTo>
                  <a:close/>
                </a:path>
                <a:path w="1065529" h="3698875">
                  <a:moveTo>
                    <a:pt x="67334" y="3536599"/>
                  </a:moveTo>
                  <a:lnTo>
                    <a:pt x="58938" y="3536599"/>
                  </a:lnTo>
                  <a:lnTo>
                    <a:pt x="52907" y="3523899"/>
                  </a:lnTo>
                  <a:lnTo>
                    <a:pt x="69959" y="3523899"/>
                  </a:lnTo>
                  <a:lnTo>
                    <a:pt x="67334" y="3536599"/>
                  </a:lnTo>
                  <a:close/>
                </a:path>
                <a:path w="1065529" h="3698875">
                  <a:moveTo>
                    <a:pt x="86352" y="3536599"/>
                  </a:moveTo>
                  <a:lnTo>
                    <a:pt x="73124" y="3536599"/>
                  </a:lnTo>
                  <a:lnTo>
                    <a:pt x="73124" y="3523899"/>
                  </a:lnTo>
                  <a:lnTo>
                    <a:pt x="83542" y="3523899"/>
                  </a:lnTo>
                  <a:lnTo>
                    <a:pt x="86352" y="3536599"/>
                  </a:lnTo>
                  <a:close/>
                </a:path>
                <a:path w="1065529" h="3698875">
                  <a:moveTo>
                    <a:pt x="94507" y="3536599"/>
                  </a:moveTo>
                  <a:lnTo>
                    <a:pt x="92113" y="3523899"/>
                  </a:lnTo>
                  <a:lnTo>
                    <a:pt x="98443" y="3523899"/>
                  </a:lnTo>
                  <a:lnTo>
                    <a:pt x="94507" y="3536599"/>
                  </a:lnTo>
                  <a:close/>
                </a:path>
                <a:path w="1065529" h="3698875">
                  <a:moveTo>
                    <a:pt x="197924" y="3536599"/>
                  </a:moveTo>
                  <a:lnTo>
                    <a:pt x="187712" y="3536599"/>
                  </a:lnTo>
                  <a:lnTo>
                    <a:pt x="190111" y="3523899"/>
                  </a:lnTo>
                  <a:lnTo>
                    <a:pt x="193332" y="3523899"/>
                  </a:lnTo>
                  <a:lnTo>
                    <a:pt x="197924" y="3536599"/>
                  </a:lnTo>
                  <a:close/>
                </a:path>
                <a:path w="1065529" h="3698875">
                  <a:moveTo>
                    <a:pt x="658674" y="3536599"/>
                  </a:moveTo>
                  <a:lnTo>
                    <a:pt x="655658" y="3523899"/>
                  </a:lnTo>
                  <a:lnTo>
                    <a:pt x="663540" y="3523899"/>
                  </a:lnTo>
                  <a:lnTo>
                    <a:pt x="658674" y="3536599"/>
                  </a:lnTo>
                  <a:close/>
                </a:path>
                <a:path w="1065529" h="3698875">
                  <a:moveTo>
                    <a:pt x="721861" y="3536599"/>
                  </a:moveTo>
                  <a:lnTo>
                    <a:pt x="716447" y="3536599"/>
                  </a:lnTo>
                  <a:lnTo>
                    <a:pt x="712746" y="3523899"/>
                  </a:lnTo>
                  <a:lnTo>
                    <a:pt x="724192" y="3523899"/>
                  </a:lnTo>
                  <a:lnTo>
                    <a:pt x="721861" y="3536599"/>
                  </a:lnTo>
                  <a:close/>
                </a:path>
                <a:path w="1065529" h="3698875">
                  <a:moveTo>
                    <a:pt x="739886" y="3536599"/>
                  </a:moveTo>
                  <a:lnTo>
                    <a:pt x="734061" y="3536599"/>
                  </a:lnTo>
                  <a:lnTo>
                    <a:pt x="732004" y="3523899"/>
                  </a:lnTo>
                  <a:lnTo>
                    <a:pt x="738789" y="3523899"/>
                  </a:lnTo>
                  <a:lnTo>
                    <a:pt x="739886" y="3536599"/>
                  </a:lnTo>
                  <a:close/>
                </a:path>
                <a:path w="1065529" h="3698875">
                  <a:moveTo>
                    <a:pt x="780517" y="3536599"/>
                  </a:moveTo>
                  <a:lnTo>
                    <a:pt x="777236" y="3536599"/>
                  </a:lnTo>
                  <a:lnTo>
                    <a:pt x="776483" y="3523899"/>
                  </a:lnTo>
                  <a:lnTo>
                    <a:pt x="783439" y="3523899"/>
                  </a:lnTo>
                  <a:lnTo>
                    <a:pt x="780517" y="3536599"/>
                  </a:lnTo>
                  <a:close/>
                </a:path>
                <a:path w="1065529" h="3698875">
                  <a:moveTo>
                    <a:pt x="795329" y="3536599"/>
                  </a:moveTo>
                  <a:lnTo>
                    <a:pt x="792862" y="3523899"/>
                  </a:lnTo>
                  <a:lnTo>
                    <a:pt x="802114" y="3523899"/>
                  </a:lnTo>
                  <a:lnTo>
                    <a:pt x="795329" y="3536599"/>
                  </a:lnTo>
                  <a:close/>
                </a:path>
                <a:path w="1065529" h="3698875">
                  <a:moveTo>
                    <a:pt x="809909" y="3536599"/>
                  </a:moveTo>
                  <a:lnTo>
                    <a:pt x="805061" y="3523899"/>
                  </a:lnTo>
                  <a:lnTo>
                    <a:pt x="810072" y="3523899"/>
                  </a:lnTo>
                  <a:lnTo>
                    <a:pt x="809909" y="3536599"/>
                  </a:lnTo>
                  <a:close/>
                </a:path>
                <a:path w="1065529" h="3698875">
                  <a:moveTo>
                    <a:pt x="59342" y="3549271"/>
                  </a:moveTo>
                  <a:lnTo>
                    <a:pt x="49774" y="3549271"/>
                  </a:lnTo>
                  <a:lnTo>
                    <a:pt x="51605" y="3536599"/>
                  </a:lnTo>
                  <a:lnTo>
                    <a:pt x="55786" y="3536599"/>
                  </a:lnTo>
                  <a:lnTo>
                    <a:pt x="59342" y="3549271"/>
                  </a:lnTo>
                  <a:close/>
                </a:path>
                <a:path w="1065529" h="3698875">
                  <a:moveTo>
                    <a:pt x="72506" y="3549271"/>
                  </a:moveTo>
                  <a:lnTo>
                    <a:pt x="66009" y="3549271"/>
                  </a:lnTo>
                  <a:lnTo>
                    <a:pt x="71480" y="3536599"/>
                  </a:lnTo>
                  <a:lnTo>
                    <a:pt x="72506" y="3549271"/>
                  </a:lnTo>
                  <a:close/>
                </a:path>
                <a:path w="1065529" h="3698875">
                  <a:moveTo>
                    <a:pt x="85263" y="3549271"/>
                  </a:moveTo>
                  <a:lnTo>
                    <a:pt x="78681" y="3549271"/>
                  </a:lnTo>
                  <a:lnTo>
                    <a:pt x="81100" y="3536599"/>
                  </a:lnTo>
                  <a:lnTo>
                    <a:pt x="85263" y="3549271"/>
                  </a:lnTo>
                  <a:close/>
                </a:path>
                <a:path w="1065529" h="3698875">
                  <a:moveTo>
                    <a:pt x="109449" y="3549271"/>
                  </a:moveTo>
                  <a:lnTo>
                    <a:pt x="104707" y="3549271"/>
                  </a:lnTo>
                  <a:lnTo>
                    <a:pt x="99441" y="3536599"/>
                  </a:lnTo>
                  <a:lnTo>
                    <a:pt x="109996" y="3536599"/>
                  </a:lnTo>
                  <a:lnTo>
                    <a:pt x="109554" y="3546822"/>
                  </a:lnTo>
                  <a:lnTo>
                    <a:pt x="109449" y="3549271"/>
                  </a:lnTo>
                  <a:close/>
                </a:path>
                <a:path w="1065529" h="3698875">
                  <a:moveTo>
                    <a:pt x="133057" y="3549271"/>
                  </a:moveTo>
                  <a:lnTo>
                    <a:pt x="128499" y="3549271"/>
                  </a:lnTo>
                  <a:lnTo>
                    <a:pt x="128298" y="3539952"/>
                  </a:lnTo>
                  <a:lnTo>
                    <a:pt x="128225" y="3536599"/>
                  </a:lnTo>
                  <a:lnTo>
                    <a:pt x="128933" y="3536599"/>
                  </a:lnTo>
                  <a:lnTo>
                    <a:pt x="133057" y="3549271"/>
                  </a:lnTo>
                  <a:close/>
                </a:path>
                <a:path w="1065529" h="3698875">
                  <a:moveTo>
                    <a:pt x="141326" y="3549271"/>
                  </a:moveTo>
                  <a:lnTo>
                    <a:pt x="138088" y="3549271"/>
                  </a:lnTo>
                  <a:lnTo>
                    <a:pt x="135353" y="3536599"/>
                  </a:lnTo>
                  <a:lnTo>
                    <a:pt x="146387" y="3536599"/>
                  </a:lnTo>
                  <a:lnTo>
                    <a:pt x="141326" y="3549271"/>
                  </a:lnTo>
                  <a:close/>
                </a:path>
                <a:path w="1065529" h="3698875">
                  <a:moveTo>
                    <a:pt x="701707" y="3549271"/>
                  </a:moveTo>
                  <a:lnTo>
                    <a:pt x="694512" y="3549271"/>
                  </a:lnTo>
                  <a:lnTo>
                    <a:pt x="691981" y="3536599"/>
                  </a:lnTo>
                  <a:lnTo>
                    <a:pt x="699109" y="3536599"/>
                  </a:lnTo>
                  <a:lnTo>
                    <a:pt x="701707" y="3549271"/>
                  </a:lnTo>
                  <a:close/>
                </a:path>
                <a:path w="1065529" h="3698875">
                  <a:moveTo>
                    <a:pt x="759961" y="3549271"/>
                  </a:moveTo>
                  <a:lnTo>
                    <a:pt x="748875" y="3549271"/>
                  </a:lnTo>
                  <a:lnTo>
                    <a:pt x="754278" y="3536599"/>
                  </a:lnTo>
                  <a:lnTo>
                    <a:pt x="757841" y="3536599"/>
                  </a:lnTo>
                  <a:lnTo>
                    <a:pt x="759961" y="3549271"/>
                  </a:lnTo>
                  <a:close/>
                </a:path>
                <a:path w="1065529" h="3698875">
                  <a:moveTo>
                    <a:pt x="766830" y="3549271"/>
                  </a:moveTo>
                  <a:lnTo>
                    <a:pt x="764215" y="3536599"/>
                  </a:lnTo>
                  <a:lnTo>
                    <a:pt x="769287" y="3536599"/>
                  </a:lnTo>
                  <a:lnTo>
                    <a:pt x="767742" y="3546822"/>
                  </a:lnTo>
                  <a:lnTo>
                    <a:pt x="766830" y="3549271"/>
                  </a:lnTo>
                  <a:close/>
                </a:path>
                <a:path w="1065529" h="3698875">
                  <a:moveTo>
                    <a:pt x="767742" y="3546822"/>
                  </a:moveTo>
                  <a:lnTo>
                    <a:pt x="769287" y="3536599"/>
                  </a:lnTo>
                  <a:lnTo>
                    <a:pt x="770300" y="3539952"/>
                  </a:lnTo>
                  <a:lnTo>
                    <a:pt x="767742" y="3546822"/>
                  </a:lnTo>
                  <a:close/>
                </a:path>
                <a:path w="1065529" h="3698875">
                  <a:moveTo>
                    <a:pt x="770300" y="3539952"/>
                  </a:moveTo>
                  <a:lnTo>
                    <a:pt x="769287" y="3536599"/>
                  </a:lnTo>
                  <a:lnTo>
                    <a:pt x="771549" y="3536599"/>
                  </a:lnTo>
                  <a:lnTo>
                    <a:pt x="770300" y="3539952"/>
                  </a:lnTo>
                  <a:close/>
                </a:path>
                <a:path w="1065529" h="3698875">
                  <a:moveTo>
                    <a:pt x="793168" y="3539274"/>
                  </a:moveTo>
                  <a:lnTo>
                    <a:pt x="793048" y="3536599"/>
                  </a:lnTo>
                  <a:lnTo>
                    <a:pt x="794987" y="3536599"/>
                  </a:lnTo>
                  <a:lnTo>
                    <a:pt x="793168" y="3539274"/>
                  </a:lnTo>
                  <a:close/>
                </a:path>
                <a:path w="1065529" h="3698875">
                  <a:moveTo>
                    <a:pt x="797317" y="3561999"/>
                  </a:moveTo>
                  <a:lnTo>
                    <a:pt x="786969" y="3561999"/>
                  </a:lnTo>
                  <a:lnTo>
                    <a:pt x="793512" y="3549494"/>
                  </a:lnTo>
                  <a:lnTo>
                    <a:pt x="793466" y="3546822"/>
                  </a:lnTo>
                  <a:lnTo>
                    <a:pt x="793195" y="3539952"/>
                  </a:lnTo>
                  <a:lnTo>
                    <a:pt x="793168" y="3539274"/>
                  </a:lnTo>
                  <a:lnTo>
                    <a:pt x="794987" y="3536599"/>
                  </a:lnTo>
                  <a:lnTo>
                    <a:pt x="794166" y="3549271"/>
                  </a:lnTo>
                  <a:lnTo>
                    <a:pt x="796081" y="3549271"/>
                  </a:lnTo>
                  <a:lnTo>
                    <a:pt x="797317" y="3561999"/>
                  </a:lnTo>
                  <a:close/>
                </a:path>
                <a:path w="1065529" h="3698875">
                  <a:moveTo>
                    <a:pt x="800469" y="3549271"/>
                  </a:moveTo>
                  <a:lnTo>
                    <a:pt x="794166" y="3549271"/>
                  </a:lnTo>
                  <a:lnTo>
                    <a:pt x="794987" y="3536599"/>
                  </a:lnTo>
                  <a:lnTo>
                    <a:pt x="800332" y="3536599"/>
                  </a:lnTo>
                  <a:lnTo>
                    <a:pt x="800443" y="3546822"/>
                  </a:lnTo>
                  <a:lnTo>
                    <a:pt x="800469" y="3549271"/>
                  </a:lnTo>
                  <a:close/>
                </a:path>
                <a:path w="1065529" h="3698875">
                  <a:moveTo>
                    <a:pt x="818552" y="3549271"/>
                  </a:moveTo>
                  <a:lnTo>
                    <a:pt x="801525" y="3549271"/>
                  </a:lnTo>
                  <a:lnTo>
                    <a:pt x="814039" y="3536599"/>
                  </a:lnTo>
                  <a:lnTo>
                    <a:pt x="818552" y="3549271"/>
                  </a:lnTo>
                  <a:close/>
                </a:path>
                <a:path w="1065529" h="3698875">
                  <a:moveTo>
                    <a:pt x="829667" y="3549271"/>
                  </a:moveTo>
                  <a:lnTo>
                    <a:pt x="823160" y="3549271"/>
                  </a:lnTo>
                  <a:lnTo>
                    <a:pt x="825758" y="3536599"/>
                  </a:lnTo>
                  <a:lnTo>
                    <a:pt x="830898" y="3536599"/>
                  </a:lnTo>
                  <a:lnTo>
                    <a:pt x="829667" y="3549271"/>
                  </a:lnTo>
                  <a:close/>
                </a:path>
                <a:path w="1065529" h="3698875">
                  <a:moveTo>
                    <a:pt x="793562" y="3549271"/>
                  </a:moveTo>
                  <a:lnTo>
                    <a:pt x="786370" y="3549271"/>
                  </a:lnTo>
                  <a:lnTo>
                    <a:pt x="793168" y="3539274"/>
                  </a:lnTo>
                  <a:lnTo>
                    <a:pt x="793466" y="3546822"/>
                  </a:lnTo>
                  <a:lnTo>
                    <a:pt x="793562" y="3549271"/>
                  </a:lnTo>
                  <a:close/>
                </a:path>
                <a:path w="1065529" h="3698875">
                  <a:moveTo>
                    <a:pt x="773116" y="3549271"/>
                  </a:moveTo>
                  <a:lnTo>
                    <a:pt x="767372" y="3549271"/>
                  </a:lnTo>
                  <a:lnTo>
                    <a:pt x="767742" y="3546822"/>
                  </a:lnTo>
                  <a:lnTo>
                    <a:pt x="770300" y="3539952"/>
                  </a:lnTo>
                  <a:lnTo>
                    <a:pt x="773116" y="3549271"/>
                  </a:lnTo>
                  <a:close/>
                </a:path>
                <a:path w="1065529" h="3698875">
                  <a:moveTo>
                    <a:pt x="47767" y="3561999"/>
                  </a:moveTo>
                  <a:lnTo>
                    <a:pt x="43175" y="3561999"/>
                  </a:lnTo>
                  <a:lnTo>
                    <a:pt x="40814" y="3549494"/>
                  </a:lnTo>
                  <a:lnTo>
                    <a:pt x="40771" y="3549271"/>
                  </a:lnTo>
                  <a:lnTo>
                    <a:pt x="51407" y="3549271"/>
                  </a:lnTo>
                  <a:lnTo>
                    <a:pt x="47767" y="3561999"/>
                  </a:lnTo>
                  <a:close/>
                </a:path>
                <a:path w="1065529" h="3698875">
                  <a:moveTo>
                    <a:pt x="80458" y="3561999"/>
                  </a:moveTo>
                  <a:lnTo>
                    <a:pt x="71206" y="3561999"/>
                  </a:lnTo>
                  <a:lnTo>
                    <a:pt x="70882" y="3557002"/>
                  </a:lnTo>
                  <a:lnTo>
                    <a:pt x="72867" y="3549494"/>
                  </a:lnTo>
                  <a:lnTo>
                    <a:pt x="72926" y="3549271"/>
                  </a:lnTo>
                  <a:lnTo>
                    <a:pt x="76337" y="3549271"/>
                  </a:lnTo>
                  <a:lnTo>
                    <a:pt x="80458" y="3561999"/>
                  </a:lnTo>
                  <a:close/>
                </a:path>
                <a:path w="1065529" h="3698875">
                  <a:moveTo>
                    <a:pt x="85529" y="3561999"/>
                  </a:moveTo>
                  <a:lnTo>
                    <a:pt x="82651" y="3561999"/>
                  </a:lnTo>
                  <a:lnTo>
                    <a:pt x="79801" y="3549494"/>
                  </a:lnTo>
                  <a:lnTo>
                    <a:pt x="79750" y="3549271"/>
                  </a:lnTo>
                  <a:lnTo>
                    <a:pt x="85919" y="3549271"/>
                  </a:lnTo>
                  <a:lnTo>
                    <a:pt x="85529" y="3561999"/>
                  </a:lnTo>
                  <a:close/>
                </a:path>
                <a:path w="1065529" h="3698875">
                  <a:moveTo>
                    <a:pt x="99510" y="3561999"/>
                  </a:moveTo>
                  <a:lnTo>
                    <a:pt x="92725" y="3561999"/>
                  </a:lnTo>
                  <a:lnTo>
                    <a:pt x="91511" y="3549494"/>
                  </a:lnTo>
                  <a:lnTo>
                    <a:pt x="91489" y="3549271"/>
                  </a:lnTo>
                  <a:lnTo>
                    <a:pt x="100428" y="3549271"/>
                  </a:lnTo>
                  <a:lnTo>
                    <a:pt x="99510" y="3561999"/>
                  </a:lnTo>
                  <a:close/>
                </a:path>
                <a:path w="1065529" h="3698875">
                  <a:moveTo>
                    <a:pt x="113422" y="3561999"/>
                  </a:moveTo>
                  <a:lnTo>
                    <a:pt x="109778" y="3549494"/>
                  </a:lnTo>
                  <a:lnTo>
                    <a:pt x="109713" y="3549271"/>
                  </a:lnTo>
                  <a:lnTo>
                    <a:pt x="116444" y="3549271"/>
                  </a:lnTo>
                  <a:lnTo>
                    <a:pt x="113422" y="3561999"/>
                  </a:lnTo>
                  <a:close/>
                </a:path>
                <a:path w="1065529" h="3698875">
                  <a:moveTo>
                    <a:pt x="144515" y="3561999"/>
                  </a:moveTo>
                  <a:lnTo>
                    <a:pt x="134530" y="3561999"/>
                  </a:lnTo>
                  <a:lnTo>
                    <a:pt x="131426" y="3549494"/>
                  </a:lnTo>
                  <a:lnTo>
                    <a:pt x="131371" y="3549271"/>
                  </a:lnTo>
                  <a:lnTo>
                    <a:pt x="140621" y="3549271"/>
                  </a:lnTo>
                  <a:lnTo>
                    <a:pt x="144515" y="3561999"/>
                  </a:lnTo>
                  <a:close/>
                </a:path>
                <a:path w="1065529" h="3698875">
                  <a:moveTo>
                    <a:pt x="160469" y="3561999"/>
                  </a:moveTo>
                  <a:lnTo>
                    <a:pt x="157207" y="3561999"/>
                  </a:lnTo>
                  <a:lnTo>
                    <a:pt x="154487" y="3549494"/>
                  </a:lnTo>
                  <a:lnTo>
                    <a:pt x="154439" y="3549271"/>
                  </a:lnTo>
                  <a:lnTo>
                    <a:pt x="160642" y="3549271"/>
                  </a:lnTo>
                  <a:lnTo>
                    <a:pt x="160537" y="3557002"/>
                  </a:lnTo>
                  <a:lnTo>
                    <a:pt x="160469" y="3561999"/>
                  </a:lnTo>
                  <a:close/>
                </a:path>
                <a:path w="1065529" h="3698875">
                  <a:moveTo>
                    <a:pt x="175171" y="3561999"/>
                  </a:moveTo>
                  <a:lnTo>
                    <a:pt x="170511" y="3561999"/>
                  </a:lnTo>
                  <a:lnTo>
                    <a:pt x="170915" y="3549494"/>
                  </a:lnTo>
                  <a:lnTo>
                    <a:pt x="170923" y="3549271"/>
                  </a:lnTo>
                  <a:lnTo>
                    <a:pt x="178674" y="3549271"/>
                  </a:lnTo>
                  <a:lnTo>
                    <a:pt x="175171" y="3561999"/>
                  </a:lnTo>
                  <a:close/>
                </a:path>
                <a:path w="1065529" h="3698875">
                  <a:moveTo>
                    <a:pt x="215194" y="3561999"/>
                  </a:moveTo>
                  <a:lnTo>
                    <a:pt x="216274" y="3549494"/>
                  </a:lnTo>
                  <a:lnTo>
                    <a:pt x="216293" y="3549271"/>
                  </a:lnTo>
                  <a:lnTo>
                    <a:pt x="227283" y="3549271"/>
                  </a:lnTo>
                  <a:lnTo>
                    <a:pt x="215194" y="3561999"/>
                  </a:lnTo>
                  <a:close/>
                </a:path>
                <a:path w="1065529" h="3698875">
                  <a:moveTo>
                    <a:pt x="685676" y="3561999"/>
                  </a:moveTo>
                  <a:lnTo>
                    <a:pt x="681632" y="3561999"/>
                  </a:lnTo>
                  <a:lnTo>
                    <a:pt x="677921" y="3549494"/>
                  </a:lnTo>
                  <a:lnTo>
                    <a:pt x="677855" y="3549271"/>
                  </a:lnTo>
                  <a:lnTo>
                    <a:pt x="689316" y="3549271"/>
                  </a:lnTo>
                  <a:lnTo>
                    <a:pt x="685676" y="3561999"/>
                  </a:lnTo>
                  <a:close/>
                </a:path>
                <a:path w="1065529" h="3698875">
                  <a:moveTo>
                    <a:pt x="732622" y="3561999"/>
                  </a:moveTo>
                  <a:lnTo>
                    <a:pt x="724809" y="3561999"/>
                  </a:lnTo>
                  <a:lnTo>
                    <a:pt x="724863" y="3557002"/>
                  </a:lnTo>
                  <a:lnTo>
                    <a:pt x="724946" y="3549271"/>
                  </a:lnTo>
                  <a:lnTo>
                    <a:pt x="732622" y="3549271"/>
                  </a:lnTo>
                  <a:lnTo>
                    <a:pt x="732622" y="3561999"/>
                  </a:lnTo>
                  <a:close/>
                </a:path>
                <a:path w="1065529" h="3698875">
                  <a:moveTo>
                    <a:pt x="775112" y="3561999"/>
                  </a:moveTo>
                  <a:lnTo>
                    <a:pt x="773763" y="3549494"/>
                  </a:lnTo>
                  <a:lnTo>
                    <a:pt x="773739" y="3549271"/>
                  </a:lnTo>
                  <a:lnTo>
                    <a:pt x="780048" y="3549271"/>
                  </a:lnTo>
                  <a:lnTo>
                    <a:pt x="780038" y="3549494"/>
                  </a:lnTo>
                  <a:lnTo>
                    <a:pt x="775112" y="3561999"/>
                  </a:lnTo>
                  <a:close/>
                </a:path>
                <a:path w="1065529" h="3698875">
                  <a:moveTo>
                    <a:pt x="786009" y="3561999"/>
                  </a:moveTo>
                  <a:lnTo>
                    <a:pt x="779498" y="3561999"/>
                  </a:lnTo>
                  <a:lnTo>
                    <a:pt x="780038" y="3549494"/>
                  </a:lnTo>
                  <a:lnTo>
                    <a:pt x="780126" y="3549271"/>
                  </a:lnTo>
                  <a:lnTo>
                    <a:pt x="786078" y="3549271"/>
                  </a:lnTo>
                  <a:lnTo>
                    <a:pt x="786009" y="3561999"/>
                  </a:lnTo>
                  <a:close/>
                </a:path>
                <a:path w="1065529" h="3698875">
                  <a:moveTo>
                    <a:pt x="810766" y="3561999"/>
                  </a:moveTo>
                  <a:lnTo>
                    <a:pt x="805956" y="3561999"/>
                  </a:lnTo>
                  <a:lnTo>
                    <a:pt x="800082" y="3549494"/>
                  </a:lnTo>
                  <a:lnTo>
                    <a:pt x="799977" y="3549271"/>
                  </a:lnTo>
                  <a:lnTo>
                    <a:pt x="814840" y="3549271"/>
                  </a:lnTo>
                  <a:lnTo>
                    <a:pt x="810766" y="3561999"/>
                  </a:lnTo>
                  <a:close/>
                </a:path>
                <a:path w="1065529" h="3698875">
                  <a:moveTo>
                    <a:pt x="827746" y="3561999"/>
                  </a:moveTo>
                  <a:lnTo>
                    <a:pt x="821235" y="3561999"/>
                  </a:lnTo>
                  <a:lnTo>
                    <a:pt x="820426" y="3549494"/>
                  </a:lnTo>
                  <a:lnTo>
                    <a:pt x="820411" y="3549271"/>
                  </a:lnTo>
                  <a:lnTo>
                    <a:pt x="828296" y="3549271"/>
                  </a:lnTo>
                  <a:lnTo>
                    <a:pt x="827746" y="3561999"/>
                  </a:lnTo>
                  <a:close/>
                </a:path>
                <a:path w="1065529" h="3698875">
                  <a:moveTo>
                    <a:pt x="67372" y="3574688"/>
                  </a:moveTo>
                  <a:lnTo>
                    <a:pt x="64901" y="3561999"/>
                  </a:lnTo>
                  <a:lnTo>
                    <a:pt x="70299" y="3549494"/>
                  </a:lnTo>
                  <a:lnTo>
                    <a:pt x="70882" y="3557002"/>
                  </a:lnTo>
                  <a:lnTo>
                    <a:pt x="69561" y="3561999"/>
                  </a:lnTo>
                  <a:lnTo>
                    <a:pt x="72234" y="3561999"/>
                  </a:lnTo>
                  <a:lnTo>
                    <a:pt x="67372" y="3574688"/>
                  </a:lnTo>
                  <a:close/>
                </a:path>
                <a:path w="1065529" h="3698875">
                  <a:moveTo>
                    <a:pt x="71206" y="3561999"/>
                  </a:moveTo>
                  <a:lnTo>
                    <a:pt x="69561" y="3561999"/>
                  </a:lnTo>
                  <a:lnTo>
                    <a:pt x="70882" y="3557002"/>
                  </a:lnTo>
                  <a:lnTo>
                    <a:pt x="71206" y="3561999"/>
                  </a:lnTo>
                  <a:close/>
                </a:path>
                <a:path w="1065529" h="3698875">
                  <a:moveTo>
                    <a:pt x="28522" y="3574688"/>
                  </a:moveTo>
                  <a:lnTo>
                    <a:pt x="28094" y="3571710"/>
                  </a:lnTo>
                  <a:lnTo>
                    <a:pt x="26522" y="3561999"/>
                  </a:lnTo>
                  <a:lnTo>
                    <a:pt x="34198" y="3561999"/>
                  </a:lnTo>
                  <a:lnTo>
                    <a:pt x="28522" y="3574688"/>
                  </a:lnTo>
                  <a:close/>
                </a:path>
                <a:path w="1065529" h="3698875">
                  <a:moveTo>
                    <a:pt x="45229" y="3574688"/>
                  </a:moveTo>
                  <a:lnTo>
                    <a:pt x="42627" y="3561999"/>
                  </a:lnTo>
                  <a:lnTo>
                    <a:pt x="48513" y="3561999"/>
                  </a:lnTo>
                  <a:lnTo>
                    <a:pt x="45229" y="3574688"/>
                  </a:lnTo>
                  <a:close/>
                </a:path>
                <a:path w="1065529" h="3698875">
                  <a:moveTo>
                    <a:pt x="109445" y="3574688"/>
                  </a:moveTo>
                  <a:lnTo>
                    <a:pt x="101910" y="3574688"/>
                  </a:lnTo>
                  <a:lnTo>
                    <a:pt x="103485" y="3561999"/>
                  </a:lnTo>
                  <a:lnTo>
                    <a:pt x="108883" y="3571710"/>
                  </a:lnTo>
                  <a:lnTo>
                    <a:pt x="109445" y="3574688"/>
                  </a:lnTo>
                  <a:close/>
                </a:path>
                <a:path w="1065529" h="3698875">
                  <a:moveTo>
                    <a:pt x="116848" y="3574688"/>
                  </a:moveTo>
                  <a:lnTo>
                    <a:pt x="110538" y="3574688"/>
                  </a:lnTo>
                  <a:lnTo>
                    <a:pt x="108883" y="3571710"/>
                  </a:lnTo>
                  <a:lnTo>
                    <a:pt x="107049" y="3561999"/>
                  </a:lnTo>
                  <a:lnTo>
                    <a:pt x="116095" y="3561999"/>
                  </a:lnTo>
                  <a:lnTo>
                    <a:pt x="116848" y="3574688"/>
                  </a:lnTo>
                  <a:close/>
                </a:path>
                <a:path w="1065529" h="3698875">
                  <a:moveTo>
                    <a:pt x="132746" y="3574688"/>
                  </a:moveTo>
                  <a:lnTo>
                    <a:pt x="122677" y="3574688"/>
                  </a:lnTo>
                  <a:lnTo>
                    <a:pt x="125621" y="3561999"/>
                  </a:lnTo>
                  <a:lnTo>
                    <a:pt x="129048" y="3561999"/>
                  </a:lnTo>
                  <a:lnTo>
                    <a:pt x="132746" y="3574688"/>
                  </a:lnTo>
                  <a:close/>
                </a:path>
                <a:path w="1065529" h="3698875">
                  <a:moveTo>
                    <a:pt x="715695" y="3574688"/>
                  </a:moveTo>
                  <a:lnTo>
                    <a:pt x="707744" y="3574688"/>
                  </a:lnTo>
                  <a:lnTo>
                    <a:pt x="708634" y="3561999"/>
                  </a:lnTo>
                  <a:lnTo>
                    <a:pt x="716927" y="3561999"/>
                  </a:lnTo>
                  <a:lnTo>
                    <a:pt x="715695" y="3574688"/>
                  </a:lnTo>
                  <a:close/>
                </a:path>
                <a:path w="1065529" h="3698875">
                  <a:moveTo>
                    <a:pt x="754413" y="3574688"/>
                  </a:moveTo>
                  <a:lnTo>
                    <a:pt x="742565" y="3574688"/>
                  </a:lnTo>
                  <a:lnTo>
                    <a:pt x="749070" y="3561999"/>
                  </a:lnTo>
                  <a:lnTo>
                    <a:pt x="751879" y="3561999"/>
                  </a:lnTo>
                  <a:lnTo>
                    <a:pt x="754413" y="3574688"/>
                  </a:lnTo>
                  <a:close/>
                </a:path>
                <a:path w="1065529" h="3698875">
                  <a:moveTo>
                    <a:pt x="773398" y="3574688"/>
                  </a:moveTo>
                  <a:lnTo>
                    <a:pt x="765996" y="3574688"/>
                  </a:lnTo>
                  <a:lnTo>
                    <a:pt x="764284" y="3561999"/>
                  </a:lnTo>
                  <a:lnTo>
                    <a:pt x="771686" y="3561999"/>
                  </a:lnTo>
                  <a:lnTo>
                    <a:pt x="773398" y="3574688"/>
                  </a:lnTo>
                  <a:close/>
                </a:path>
                <a:path w="1065529" h="3698875">
                  <a:moveTo>
                    <a:pt x="782792" y="3574688"/>
                  </a:moveTo>
                  <a:lnTo>
                    <a:pt x="778537" y="3574688"/>
                  </a:lnTo>
                  <a:lnTo>
                    <a:pt x="776688" y="3561999"/>
                  </a:lnTo>
                  <a:lnTo>
                    <a:pt x="787311" y="3561999"/>
                  </a:lnTo>
                  <a:lnTo>
                    <a:pt x="782792" y="3574688"/>
                  </a:lnTo>
                  <a:close/>
                </a:path>
                <a:path w="1065529" h="3698875">
                  <a:moveTo>
                    <a:pt x="799440" y="3574688"/>
                  </a:moveTo>
                  <a:lnTo>
                    <a:pt x="791702" y="3574688"/>
                  </a:lnTo>
                  <a:lnTo>
                    <a:pt x="797317" y="3561999"/>
                  </a:lnTo>
                  <a:lnTo>
                    <a:pt x="799440" y="3574688"/>
                  </a:lnTo>
                  <a:close/>
                </a:path>
                <a:path w="1065529" h="3698875">
                  <a:moveTo>
                    <a:pt x="813903" y="3574688"/>
                  </a:moveTo>
                  <a:lnTo>
                    <a:pt x="810613" y="3561999"/>
                  </a:lnTo>
                  <a:lnTo>
                    <a:pt x="815273" y="3561999"/>
                  </a:lnTo>
                  <a:lnTo>
                    <a:pt x="813903" y="3574688"/>
                  </a:lnTo>
                  <a:close/>
                </a:path>
                <a:path w="1065529" h="3698875">
                  <a:moveTo>
                    <a:pt x="110538" y="3574688"/>
                  </a:moveTo>
                  <a:lnTo>
                    <a:pt x="109445" y="3574688"/>
                  </a:lnTo>
                  <a:lnTo>
                    <a:pt x="108883" y="3571710"/>
                  </a:lnTo>
                  <a:lnTo>
                    <a:pt x="110538" y="3574688"/>
                  </a:lnTo>
                  <a:close/>
                </a:path>
                <a:path w="1065529" h="3698875">
                  <a:moveTo>
                    <a:pt x="30977" y="3587399"/>
                  </a:moveTo>
                  <a:lnTo>
                    <a:pt x="23438" y="3587399"/>
                  </a:lnTo>
                  <a:lnTo>
                    <a:pt x="22203" y="3574688"/>
                  </a:lnTo>
                  <a:lnTo>
                    <a:pt x="28507" y="3574688"/>
                  </a:lnTo>
                  <a:lnTo>
                    <a:pt x="30977" y="3587399"/>
                  </a:lnTo>
                  <a:close/>
                </a:path>
                <a:path w="1065529" h="3698875">
                  <a:moveTo>
                    <a:pt x="56402" y="3587399"/>
                  </a:moveTo>
                  <a:lnTo>
                    <a:pt x="47904" y="3587399"/>
                  </a:lnTo>
                  <a:lnTo>
                    <a:pt x="45229" y="3574688"/>
                  </a:lnTo>
                  <a:lnTo>
                    <a:pt x="53105" y="3574688"/>
                  </a:lnTo>
                  <a:lnTo>
                    <a:pt x="55447" y="3578077"/>
                  </a:lnTo>
                  <a:lnTo>
                    <a:pt x="56402" y="3587399"/>
                  </a:lnTo>
                  <a:close/>
                </a:path>
                <a:path w="1065529" h="3698875">
                  <a:moveTo>
                    <a:pt x="55447" y="3578077"/>
                  </a:moveTo>
                  <a:lnTo>
                    <a:pt x="53105" y="3574688"/>
                  </a:lnTo>
                  <a:lnTo>
                    <a:pt x="55099" y="3574688"/>
                  </a:lnTo>
                  <a:lnTo>
                    <a:pt x="55447" y="3578077"/>
                  </a:lnTo>
                  <a:close/>
                </a:path>
                <a:path w="1065529" h="3698875">
                  <a:moveTo>
                    <a:pt x="61885" y="3587399"/>
                  </a:moveTo>
                  <a:lnTo>
                    <a:pt x="55447" y="3578077"/>
                  </a:lnTo>
                  <a:lnTo>
                    <a:pt x="55099" y="3574688"/>
                  </a:lnTo>
                  <a:lnTo>
                    <a:pt x="65383" y="3574688"/>
                  </a:lnTo>
                  <a:lnTo>
                    <a:pt x="61885" y="3587399"/>
                  </a:lnTo>
                  <a:close/>
                </a:path>
                <a:path w="1065529" h="3698875">
                  <a:moveTo>
                    <a:pt x="90052" y="3587399"/>
                  </a:moveTo>
                  <a:lnTo>
                    <a:pt x="85872" y="3587399"/>
                  </a:lnTo>
                  <a:lnTo>
                    <a:pt x="82168" y="3574688"/>
                  </a:lnTo>
                  <a:lnTo>
                    <a:pt x="93139" y="3574688"/>
                  </a:lnTo>
                  <a:lnTo>
                    <a:pt x="90052" y="3587399"/>
                  </a:lnTo>
                  <a:close/>
                </a:path>
                <a:path w="1065529" h="3698875">
                  <a:moveTo>
                    <a:pt x="105198" y="3587399"/>
                  </a:moveTo>
                  <a:lnTo>
                    <a:pt x="100052" y="3587399"/>
                  </a:lnTo>
                  <a:lnTo>
                    <a:pt x="103179" y="3574688"/>
                  </a:lnTo>
                  <a:lnTo>
                    <a:pt x="106611" y="3574688"/>
                  </a:lnTo>
                  <a:lnTo>
                    <a:pt x="105198" y="3587399"/>
                  </a:lnTo>
                  <a:close/>
                </a:path>
                <a:path w="1065529" h="3698875">
                  <a:moveTo>
                    <a:pt x="127472" y="3587399"/>
                  </a:moveTo>
                  <a:lnTo>
                    <a:pt x="115547" y="3587399"/>
                  </a:lnTo>
                  <a:lnTo>
                    <a:pt x="118153" y="3574688"/>
                  </a:lnTo>
                  <a:lnTo>
                    <a:pt x="125140" y="3574688"/>
                  </a:lnTo>
                  <a:lnTo>
                    <a:pt x="127472" y="3587399"/>
                  </a:lnTo>
                  <a:close/>
                </a:path>
                <a:path w="1065529" h="3698875">
                  <a:moveTo>
                    <a:pt x="151253" y="3587399"/>
                  </a:moveTo>
                  <a:lnTo>
                    <a:pt x="146867" y="3587399"/>
                  </a:lnTo>
                  <a:lnTo>
                    <a:pt x="148787" y="3574688"/>
                  </a:lnTo>
                  <a:lnTo>
                    <a:pt x="151253" y="3587399"/>
                  </a:lnTo>
                  <a:close/>
                </a:path>
                <a:path w="1065529" h="3698875">
                  <a:moveTo>
                    <a:pt x="169287" y="3585482"/>
                  </a:moveTo>
                  <a:lnTo>
                    <a:pt x="163171" y="3574688"/>
                  </a:lnTo>
                  <a:lnTo>
                    <a:pt x="166738" y="3574688"/>
                  </a:lnTo>
                  <a:lnTo>
                    <a:pt x="169691" y="3585014"/>
                  </a:lnTo>
                  <a:lnTo>
                    <a:pt x="169287" y="3585482"/>
                  </a:lnTo>
                  <a:close/>
                </a:path>
                <a:path w="1065529" h="3698875">
                  <a:moveTo>
                    <a:pt x="177775" y="3587399"/>
                  </a:moveTo>
                  <a:lnTo>
                    <a:pt x="170373" y="3587399"/>
                  </a:lnTo>
                  <a:lnTo>
                    <a:pt x="169691" y="3585014"/>
                  </a:lnTo>
                  <a:lnTo>
                    <a:pt x="178607" y="3574688"/>
                  </a:lnTo>
                  <a:lnTo>
                    <a:pt x="177930" y="3585014"/>
                  </a:lnTo>
                  <a:lnTo>
                    <a:pt x="177899" y="3585482"/>
                  </a:lnTo>
                  <a:lnTo>
                    <a:pt x="177775" y="3587399"/>
                  </a:lnTo>
                  <a:close/>
                </a:path>
                <a:path w="1065529" h="3698875">
                  <a:moveTo>
                    <a:pt x="205600" y="3587399"/>
                  </a:moveTo>
                  <a:lnTo>
                    <a:pt x="197170" y="3587399"/>
                  </a:lnTo>
                  <a:lnTo>
                    <a:pt x="195455" y="3574688"/>
                  </a:lnTo>
                  <a:lnTo>
                    <a:pt x="204365" y="3574688"/>
                  </a:lnTo>
                  <a:lnTo>
                    <a:pt x="205600" y="3587399"/>
                  </a:lnTo>
                  <a:close/>
                </a:path>
                <a:path w="1065529" h="3698875">
                  <a:moveTo>
                    <a:pt x="680125" y="3587399"/>
                  </a:moveTo>
                  <a:lnTo>
                    <a:pt x="674642" y="3587399"/>
                  </a:lnTo>
                  <a:lnTo>
                    <a:pt x="673682" y="3574688"/>
                  </a:lnTo>
                  <a:lnTo>
                    <a:pt x="680125" y="3587399"/>
                  </a:lnTo>
                  <a:close/>
                </a:path>
                <a:path w="1065529" h="3698875">
                  <a:moveTo>
                    <a:pt x="735774" y="3587399"/>
                  </a:moveTo>
                  <a:lnTo>
                    <a:pt x="727139" y="3587399"/>
                  </a:lnTo>
                  <a:lnTo>
                    <a:pt x="726041" y="3574688"/>
                  </a:lnTo>
                  <a:lnTo>
                    <a:pt x="734334" y="3574688"/>
                  </a:lnTo>
                  <a:lnTo>
                    <a:pt x="735774" y="3587399"/>
                  </a:lnTo>
                  <a:close/>
                </a:path>
                <a:path w="1065529" h="3698875">
                  <a:moveTo>
                    <a:pt x="738353" y="3587399"/>
                  </a:moveTo>
                  <a:lnTo>
                    <a:pt x="736002" y="3574688"/>
                  </a:lnTo>
                  <a:lnTo>
                    <a:pt x="741333" y="3574688"/>
                  </a:lnTo>
                  <a:lnTo>
                    <a:pt x="738353" y="3587399"/>
                  </a:lnTo>
                  <a:close/>
                </a:path>
                <a:path w="1065529" h="3698875">
                  <a:moveTo>
                    <a:pt x="773009" y="3587399"/>
                  </a:moveTo>
                  <a:lnTo>
                    <a:pt x="766956" y="3587399"/>
                  </a:lnTo>
                  <a:lnTo>
                    <a:pt x="767460" y="3578077"/>
                  </a:lnTo>
                  <a:lnTo>
                    <a:pt x="767528" y="3576810"/>
                  </a:lnTo>
                  <a:lnTo>
                    <a:pt x="767643" y="3574688"/>
                  </a:lnTo>
                  <a:lnTo>
                    <a:pt x="771410" y="3574688"/>
                  </a:lnTo>
                  <a:lnTo>
                    <a:pt x="773009" y="3587399"/>
                  </a:lnTo>
                  <a:close/>
                </a:path>
                <a:path w="1065529" h="3698875">
                  <a:moveTo>
                    <a:pt x="784775" y="3587399"/>
                  </a:moveTo>
                  <a:lnTo>
                    <a:pt x="776963" y="3587399"/>
                  </a:lnTo>
                  <a:lnTo>
                    <a:pt x="779432" y="3574688"/>
                  </a:lnTo>
                  <a:lnTo>
                    <a:pt x="785393" y="3574688"/>
                  </a:lnTo>
                  <a:lnTo>
                    <a:pt x="784891" y="3585014"/>
                  </a:lnTo>
                  <a:lnTo>
                    <a:pt x="784775" y="3587399"/>
                  </a:lnTo>
                  <a:close/>
                </a:path>
                <a:path w="1065529" h="3698875">
                  <a:moveTo>
                    <a:pt x="798079" y="3587399"/>
                  </a:moveTo>
                  <a:lnTo>
                    <a:pt x="785688" y="3587399"/>
                  </a:lnTo>
                  <a:lnTo>
                    <a:pt x="789850" y="3574688"/>
                  </a:lnTo>
                  <a:lnTo>
                    <a:pt x="795024" y="3574688"/>
                  </a:lnTo>
                  <a:lnTo>
                    <a:pt x="798079" y="3587399"/>
                  </a:lnTo>
                  <a:close/>
                </a:path>
                <a:path w="1065529" h="3698875">
                  <a:moveTo>
                    <a:pt x="806500" y="3587399"/>
                  </a:moveTo>
                  <a:lnTo>
                    <a:pt x="801630" y="3574688"/>
                  </a:lnTo>
                  <a:lnTo>
                    <a:pt x="809587" y="3574688"/>
                  </a:lnTo>
                  <a:lnTo>
                    <a:pt x="806500" y="3587399"/>
                  </a:lnTo>
                  <a:close/>
                </a:path>
                <a:path w="1065529" h="3698875">
                  <a:moveTo>
                    <a:pt x="816849" y="3587399"/>
                  </a:moveTo>
                  <a:lnTo>
                    <a:pt x="806638" y="3587399"/>
                  </a:lnTo>
                  <a:lnTo>
                    <a:pt x="809792" y="3574688"/>
                  </a:lnTo>
                  <a:lnTo>
                    <a:pt x="816849" y="3587399"/>
                  </a:lnTo>
                  <a:close/>
                </a:path>
                <a:path w="1065529" h="3698875">
                  <a:moveTo>
                    <a:pt x="170373" y="3587399"/>
                  </a:moveTo>
                  <a:lnTo>
                    <a:pt x="169287" y="3585482"/>
                  </a:lnTo>
                  <a:lnTo>
                    <a:pt x="169691" y="3585014"/>
                  </a:lnTo>
                  <a:lnTo>
                    <a:pt x="170373" y="3587399"/>
                  </a:lnTo>
                  <a:close/>
                </a:path>
                <a:path w="1065529" h="3698875">
                  <a:moveTo>
                    <a:pt x="170373" y="3587399"/>
                  </a:moveTo>
                  <a:lnTo>
                    <a:pt x="167632" y="3587399"/>
                  </a:lnTo>
                  <a:lnTo>
                    <a:pt x="169287" y="3585482"/>
                  </a:lnTo>
                  <a:lnTo>
                    <a:pt x="170373" y="3587399"/>
                  </a:lnTo>
                  <a:close/>
                </a:path>
                <a:path w="1065529" h="3698875">
                  <a:moveTo>
                    <a:pt x="65449" y="3600099"/>
                  </a:moveTo>
                  <a:lnTo>
                    <a:pt x="59913" y="3600099"/>
                  </a:lnTo>
                  <a:lnTo>
                    <a:pt x="59401" y="3587399"/>
                  </a:lnTo>
                  <a:lnTo>
                    <a:pt x="65312" y="3587399"/>
                  </a:lnTo>
                  <a:lnTo>
                    <a:pt x="65837" y="3595514"/>
                  </a:lnTo>
                  <a:lnTo>
                    <a:pt x="65860" y="3595865"/>
                  </a:lnTo>
                  <a:lnTo>
                    <a:pt x="65449" y="3600099"/>
                  </a:lnTo>
                  <a:close/>
                </a:path>
                <a:path w="1065529" h="3698875">
                  <a:moveTo>
                    <a:pt x="65894" y="3595514"/>
                  </a:moveTo>
                  <a:lnTo>
                    <a:pt x="65598" y="3591811"/>
                  </a:lnTo>
                  <a:lnTo>
                    <a:pt x="65312" y="3587399"/>
                  </a:lnTo>
                  <a:lnTo>
                    <a:pt x="66683" y="3587399"/>
                  </a:lnTo>
                  <a:lnTo>
                    <a:pt x="65894" y="3595514"/>
                  </a:lnTo>
                  <a:close/>
                </a:path>
                <a:path w="1065529" h="3698875">
                  <a:moveTo>
                    <a:pt x="72508" y="3600099"/>
                  </a:moveTo>
                  <a:lnTo>
                    <a:pt x="66134" y="3600099"/>
                  </a:lnTo>
                  <a:lnTo>
                    <a:pt x="65860" y="3595865"/>
                  </a:lnTo>
                  <a:lnTo>
                    <a:pt x="66683" y="3587399"/>
                  </a:lnTo>
                  <a:lnTo>
                    <a:pt x="70589" y="3587399"/>
                  </a:lnTo>
                  <a:lnTo>
                    <a:pt x="72508" y="3600099"/>
                  </a:lnTo>
                  <a:close/>
                </a:path>
                <a:path w="1065529" h="3698875">
                  <a:moveTo>
                    <a:pt x="81212" y="3600099"/>
                  </a:moveTo>
                  <a:lnTo>
                    <a:pt x="76003" y="3600099"/>
                  </a:lnTo>
                  <a:lnTo>
                    <a:pt x="73741" y="3587399"/>
                  </a:lnTo>
                  <a:lnTo>
                    <a:pt x="80449" y="3587399"/>
                  </a:lnTo>
                  <a:lnTo>
                    <a:pt x="82820" y="3595514"/>
                  </a:lnTo>
                  <a:lnTo>
                    <a:pt x="81212" y="3600099"/>
                  </a:lnTo>
                  <a:close/>
                </a:path>
                <a:path w="1065529" h="3698875">
                  <a:moveTo>
                    <a:pt x="82820" y="3595514"/>
                  </a:moveTo>
                  <a:lnTo>
                    <a:pt x="80449" y="3587399"/>
                  </a:lnTo>
                  <a:lnTo>
                    <a:pt x="85666" y="3587399"/>
                  </a:lnTo>
                  <a:lnTo>
                    <a:pt x="82820" y="3595514"/>
                  </a:lnTo>
                  <a:close/>
                </a:path>
                <a:path w="1065529" h="3698875">
                  <a:moveTo>
                    <a:pt x="88065" y="3600099"/>
                  </a:moveTo>
                  <a:lnTo>
                    <a:pt x="84159" y="3600099"/>
                  </a:lnTo>
                  <a:lnTo>
                    <a:pt x="82922" y="3595865"/>
                  </a:lnTo>
                  <a:lnTo>
                    <a:pt x="82820" y="3595514"/>
                  </a:lnTo>
                  <a:lnTo>
                    <a:pt x="85666" y="3587399"/>
                  </a:lnTo>
                  <a:lnTo>
                    <a:pt x="96632" y="3587399"/>
                  </a:lnTo>
                  <a:lnTo>
                    <a:pt x="88065" y="3600099"/>
                  </a:lnTo>
                  <a:close/>
                </a:path>
                <a:path w="1065529" h="3698875">
                  <a:moveTo>
                    <a:pt x="108625" y="3600099"/>
                  </a:moveTo>
                  <a:lnTo>
                    <a:pt x="103759" y="3587399"/>
                  </a:lnTo>
                  <a:lnTo>
                    <a:pt x="113285" y="3587399"/>
                  </a:lnTo>
                  <a:lnTo>
                    <a:pt x="108625" y="3600099"/>
                  </a:lnTo>
                  <a:close/>
                </a:path>
                <a:path w="1065529" h="3698875">
                  <a:moveTo>
                    <a:pt x="137752" y="3600099"/>
                  </a:moveTo>
                  <a:lnTo>
                    <a:pt x="130076" y="3600099"/>
                  </a:lnTo>
                  <a:lnTo>
                    <a:pt x="132954" y="3587399"/>
                  </a:lnTo>
                  <a:lnTo>
                    <a:pt x="137752" y="3600099"/>
                  </a:lnTo>
                  <a:close/>
                </a:path>
                <a:path w="1065529" h="3698875">
                  <a:moveTo>
                    <a:pt x="752565" y="3600099"/>
                  </a:moveTo>
                  <a:lnTo>
                    <a:pt x="748316" y="3600099"/>
                  </a:lnTo>
                  <a:lnTo>
                    <a:pt x="745711" y="3587399"/>
                  </a:lnTo>
                  <a:lnTo>
                    <a:pt x="753456" y="3587399"/>
                  </a:lnTo>
                  <a:lnTo>
                    <a:pt x="754980" y="3591811"/>
                  </a:lnTo>
                  <a:lnTo>
                    <a:pt x="752565" y="3600099"/>
                  </a:lnTo>
                  <a:close/>
                </a:path>
                <a:path w="1065529" h="3698875">
                  <a:moveTo>
                    <a:pt x="754980" y="3591811"/>
                  </a:moveTo>
                  <a:lnTo>
                    <a:pt x="753456" y="3587399"/>
                  </a:lnTo>
                  <a:lnTo>
                    <a:pt x="756265" y="3587399"/>
                  </a:lnTo>
                  <a:lnTo>
                    <a:pt x="754980" y="3591811"/>
                  </a:lnTo>
                  <a:close/>
                </a:path>
                <a:path w="1065529" h="3698875">
                  <a:moveTo>
                    <a:pt x="761362" y="3600301"/>
                  </a:moveTo>
                  <a:lnTo>
                    <a:pt x="761268" y="3600099"/>
                  </a:lnTo>
                  <a:lnTo>
                    <a:pt x="757842" y="3600099"/>
                  </a:lnTo>
                  <a:lnTo>
                    <a:pt x="754980" y="3591811"/>
                  </a:lnTo>
                  <a:lnTo>
                    <a:pt x="756265" y="3587399"/>
                  </a:lnTo>
                  <a:lnTo>
                    <a:pt x="764147" y="3587399"/>
                  </a:lnTo>
                  <a:lnTo>
                    <a:pt x="761406" y="3600099"/>
                  </a:lnTo>
                  <a:lnTo>
                    <a:pt x="761362" y="3600301"/>
                  </a:lnTo>
                  <a:close/>
                </a:path>
                <a:path w="1065529" h="3698875">
                  <a:moveTo>
                    <a:pt x="786009" y="3600099"/>
                  </a:moveTo>
                  <a:lnTo>
                    <a:pt x="779473" y="3600099"/>
                  </a:lnTo>
                  <a:lnTo>
                    <a:pt x="781168" y="3587399"/>
                  </a:lnTo>
                  <a:lnTo>
                    <a:pt x="784913" y="3587399"/>
                  </a:lnTo>
                  <a:lnTo>
                    <a:pt x="786009" y="3600099"/>
                  </a:lnTo>
                  <a:close/>
                </a:path>
                <a:path w="1065529" h="3698875">
                  <a:moveTo>
                    <a:pt x="817192" y="3600099"/>
                  </a:moveTo>
                  <a:lnTo>
                    <a:pt x="810407" y="3600099"/>
                  </a:lnTo>
                  <a:lnTo>
                    <a:pt x="810818" y="3587399"/>
                  </a:lnTo>
                  <a:lnTo>
                    <a:pt x="818014" y="3587399"/>
                  </a:lnTo>
                  <a:lnTo>
                    <a:pt x="817192" y="3600099"/>
                  </a:lnTo>
                  <a:close/>
                </a:path>
                <a:path w="1065529" h="3698875">
                  <a:moveTo>
                    <a:pt x="825278" y="3600099"/>
                  </a:moveTo>
                  <a:lnTo>
                    <a:pt x="821303" y="3600099"/>
                  </a:lnTo>
                  <a:lnTo>
                    <a:pt x="819110" y="3587399"/>
                  </a:lnTo>
                  <a:lnTo>
                    <a:pt x="825141" y="3587399"/>
                  </a:lnTo>
                  <a:lnTo>
                    <a:pt x="825233" y="3595865"/>
                  </a:lnTo>
                  <a:lnTo>
                    <a:pt x="825278" y="3600099"/>
                  </a:lnTo>
                  <a:close/>
                </a:path>
                <a:path w="1065529" h="3698875">
                  <a:moveTo>
                    <a:pt x="26578" y="3612649"/>
                  </a:moveTo>
                  <a:lnTo>
                    <a:pt x="20144" y="3612649"/>
                  </a:lnTo>
                  <a:lnTo>
                    <a:pt x="19871" y="3602517"/>
                  </a:lnTo>
                  <a:lnTo>
                    <a:pt x="19806" y="3600099"/>
                  </a:lnTo>
                  <a:lnTo>
                    <a:pt x="25494" y="3600099"/>
                  </a:lnTo>
                  <a:lnTo>
                    <a:pt x="26578" y="3612649"/>
                  </a:lnTo>
                  <a:close/>
                </a:path>
                <a:path w="1065529" h="3698875">
                  <a:moveTo>
                    <a:pt x="42960" y="3612649"/>
                  </a:moveTo>
                  <a:lnTo>
                    <a:pt x="34402" y="3612649"/>
                  </a:lnTo>
                  <a:lnTo>
                    <a:pt x="34292" y="3602517"/>
                  </a:lnTo>
                  <a:lnTo>
                    <a:pt x="34266" y="3600099"/>
                  </a:lnTo>
                  <a:lnTo>
                    <a:pt x="42147" y="3600099"/>
                  </a:lnTo>
                  <a:lnTo>
                    <a:pt x="42960" y="3612649"/>
                  </a:lnTo>
                  <a:close/>
                </a:path>
                <a:path w="1065529" h="3698875">
                  <a:moveTo>
                    <a:pt x="85417" y="3612649"/>
                  </a:moveTo>
                  <a:lnTo>
                    <a:pt x="80455" y="3612649"/>
                  </a:lnTo>
                  <a:lnTo>
                    <a:pt x="80236" y="3602517"/>
                  </a:lnTo>
                  <a:lnTo>
                    <a:pt x="80184" y="3600099"/>
                  </a:lnTo>
                  <a:lnTo>
                    <a:pt x="86968" y="3600099"/>
                  </a:lnTo>
                  <a:lnTo>
                    <a:pt x="86979" y="3600301"/>
                  </a:lnTo>
                  <a:lnTo>
                    <a:pt x="87101" y="3602517"/>
                  </a:lnTo>
                  <a:lnTo>
                    <a:pt x="85417" y="3612649"/>
                  </a:lnTo>
                  <a:close/>
                </a:path>
                <a:path w="1065529" h="3698875">
                  <a:moveTo>
                    <a:pt x="92061" y="3612649"/>
                  </a:moveTo>
                  <a:lnTo>
                    <a:pt x="87656" y="3612649"/>
                  </a:lnTo>
                  <a:lnTo>
                    <a:pt x="87112" y="3602517"/>
                  </a:lnTo>
                  <a:lnTo>
                    <a:pt x="87483" y="3600301"/>
                  </a:lnTo>
                  <a:lnTo>
                    <a:pt x="87517" y="3600099"/>
                  </a:lnTo>
                  <a:lnTo>
                    <a:pt x="93822" y="3600099"/>
                  </a:lnTo>
                  <a:lnTo>
                    <a:pt x="92061" y="3612649"/>
                  </a:lnTo>
                  <a:close/>
                </a:path>
                <a:path w="1065529" h="3698875">
                  <a:moveTo>
                    <a:pt x="102295" y="3612649"/>
                  </a:moveTo>
                  <a:lnTo>
                    <a:pt x="94142" y="3612649"/>
                  </a:lnTo>
                  <a:lnTo>
                    <a:pt x="95985" y="3600301"/>
                  </a:lnTo>
                  <a:lnTo>
                    <a:pt x="96015" y="3600099"/>
                  </a:lnTo>
                  <a:lnTo>
                    <a:pt x="103622" y="3600099"/>
                  </a:lnTo>
                  <a:lnTo>
                    <a:pt x="102295" y="3612649"/>
                  </a:lnTo>
                  <a:close/>
                </a:path>
                <a:path w="1065529" h="3698875">
                  <a:moveTo>
                    <a:pt x="117512" y="3612649"/>
                  </a:moveTo>
                  <a:lnTo>
                    <a:pt x="113802" y="3612649"/>
                  </a:lnTo>
                  <a:lnTo>
                    <a:pt x="111235" y="3600301"/>
                  </a:lnTo>
                  <a:lnTo>
                    <a:pt x="111193" y="3600099"/>
                  </a:lnTo>
                  <a:lnTo>
                    <a:pt x="115626" y="3600099"/>
                  </a:lnTo>
                  <a:lnTo>
                    <a:pt x="117512" y="3612649"/>
                  </a:lnTo>
                  <a:close/>
                </a:path>
                <a:path w="1065529" h="3698875">
                  <a:moveTo>
                    <a:pt x="125763" y="3612649"/>
                  </a:moveTo>
                  <a:lnTo>
                    <a:pt x="119575" y="3612649"/>
                  </a:lnTo>
                  <a:lnTo>
                    <a:pt x="120922" y="3600301"/>
                  </a:lnTo>
                  <a:lnTo>
                    <a:pt x="120944" y="3600099"/>
                  </a:lnTo>
                  <a:lnTo>
                    <a:pt x="126169" y="3600099"/>
                  </a:lnTo>
                  <a:lnTo>
                    <a:pt x="125763" y="3612649"/>
                  </a:lnTo>
                  <a:close/>
                </a:path>
                <a:path w="1065529" h="3698875">
                  <a:moveTo>
                    <a:pt x="146849" y="3612649"/>
                  </a:moveTo>
                  <a:lnTo>
                    <a:pt x="139313" y="3612649"/>
                  </a:lnTo>
                  <a:lnTo>
                    <a:pt x="138114" y="3600301"/>
                  </a:lnTo>
                  <a:lnTo>
                    <a:pt x="138094" y="3600099"/>
                  </a:lnTo>
                  <a:lnTo>
                    <a:pt x="145359" y="3600099"/>
                  </a:lnTo>
                  <a:lnTo>
                    <a:pt x="146849" y="3612649"/>
                  </a:lnTo>
                  <a:close/>
                </a:path>
                <a:path w="1065529" h="3698875">
                  <a:moveTo>
                    <a:pt x="154844" y="3612649"/>
                  </a:moveTo>
                  <a:lnTo>
                    <a:pt x="152676" y="3612649"/>
                  </a:lnTo>
                  <a:lnTo>
                    <a:pt x="145747" y="3600301"/>
                  </a:lnTo>
                  <a:lnTo>
                    <a:pt x="145633" y="3600099"/>
                  </a:lnTo>
                  <a:lnTo>
                    <a:pt x="157147" y="3600099"/>
                  </a:lnTo>
                  <a:lnTo>
                    <a:pt x="154844" y="3612649"/>
                  </a:lnTo>
                  <a:close/>
                </a:path>
                <a:path w="1065529" h="3698875">
                  <a:moveTo>
                    <a:pt x="729781" y="3612649"/>
                  </a:moveTo>
                  <a:lnTo>
                    <a:pt x="720968" y="3612649"/>
                  </a:lnTo>
                  <a:lnTo>
                    <a:pt x="720749" y="3602517"/>
                  </a:lnTo>
                  <a:lnTo>
                    <a:pt x="720697" y="3600099"/>
                  </a:lnTo>
                  <a:lnTo>
                    <a:pt x="727207" y="3600099"/>
                  </a:lnTo>
                  <a:lnTo>
                    <a:pt x="729781" y="3612649"/>
                  </a:lnTo>
                  <a:close/>
                </a:path>
                <a:path w="1065529" h="3698875">
                  <a:moveTo>
                    <a:pt x="733673" y="3612649"/>
                  </a:moveTo>
                  <a:lnTo>
                    <a:pt x="731289" y="3600301"/>
                  </a:lnTo>
                  <a:lnTo>
                    <a:pt x="731251" y="3600099"/>
                  </a:lnTo>
                  <a:lnTo>
                    <a:pt x="735637" y="3600099"/>
                  </a:lnTo>
                  <a:lnTo>
                    <a:pt x="733673" y="3612649"/>
                  </a:lnTo>
                  <a:close/>
                </a:path>
                <a:path w="1065529" h="3698875">
                  <a:moveTo>
                    <a:pt x="743891" y="3612649"/>
                  </a:moveTo>
                  <a:lnTo>
                    <a:pt x="734139" y="3612649"/>
                  </a:lnTo>
                  <a:lnTo>
                    <a:pt x="740603" y="3600301"/>
                  </a:lnTo>
                  <a:lnTo>
                    <a:pt x="740709" y="3600099"/>
                  </a:lnTo>
                  <a:lnTo>
                    <a:pt x="743891" y="3612649"/>
                  </a:lnTo>
                  <a:close/>
                </a:path>
                <a:path w="1065529" h="3698875">
                  <a:moveTo>
                    <a:pt x="767093" y="3612649"/>
                  </a:moveTo>
                  <a:lnTo>
                    <a:pt x="754325" y="3612649"/>
                  </a:lnTo>
                  <a:lnTo>
                    <a:pt x="758190" y="3600301"/>
                  </a:lnTo>
                  <a:lnTo>
                    <a:pt x="758253" y="3600099"/>
                  </a:lnTo>
                  <a:lnTo>
                    <a:pt x="761268" y="3600099"/>
                  </a:lnTo>
                  <a:lnTo>
                    <a:pt x="767093" y="3612649"/>
                  </a:lnTo>
                  <a:close/>
                </a:path>
                <a:path w="1065529" h="3698875">
                  <a:moveTo>
                    <a:pt x="783400" y="3612649"/>
                  </a:moveTo>
                  <a:lnTo>
                    <a:pt x="774702" y="3612649"/>
                  </a:lnTo>
                  <a:lnTo>
                    <a:pt x="774770" y="3600099"/>
                  </a:lnTo>
                  <a:lnTo>
                    <a:pt x="782993" y="3600099"/>
                  </a:lnTo>
                  <a:lnTo>
                    <a:pt x="783400" y="3612649"/>
                  </a:lnTo>
                  <a:close/>
                </a:path>
                <a:path w="1065529" h="3698875">
                  <a:moveTo>
                    <a:pt x="799490" y="3612649"/>
                  </a:moveTo>
                  <a:lnTo>
                    <a:pt x="796379" y="3602517"/>
                  </a:lnTo>
                  <a:lnTo>
                    <a:pt x="795716" y="3600301"/>
                  </a:lnTo>
                  <a:lnTo>
                    <a:pt x="795655" y="3600099"/>
                  </a:lnTo>
                  <a:lnTo>
                    <a:pt x="802320" y="3600099"/>
                  </a:lnTo>
                  <a:lnTo>
                    <a:pt x="799490" y="3612649"/>
                  </a:lnTo>
                  <a:close/>
                </a:path>
                <a:path w="1065529" h="3698875">
                  <a:moveTo>
                    <a:pt x="809496" y="3612649"/>
                  </a:moveTo>
                  <a:lnTo>
                    <a:pt x="805033" y="3612649"/>
                  </a:lnTo>
                  <a:lnTo>
                    <a:pt x="802702" y="3600301"/>
                  </a:lnTo>
                  <a:lnTo>
                    <a:pt x="802664" y="3600099"/>
                  </a:lnTo>
                  <a:lnTo>
                    <a:pt x="807866" y="3600099"/>
                  </a:lnTo>
                  <a:lnTo>
                    <a:pt x="809496" y="3612649"/>
                  </a:lnTo>
                  <a:close/>
                </a:path>
                <a:path w="1065529" h="3698875">
                  <a:moveTo>
                    <a:pt x="826707" y="3612649"/>
                  </a:moveTo>
                  <a:lnTo>
                    <a:pt x="820378" y="3600301"/>
                  </a:lnTo>
                  <a:lnTo>
                    <a:pt x="820276" y="3600099"/>
                  </a:lnTo>
                  <a:lnTo>
                    <a:pt x="825827" y="3600099"/>
                  </a:lnTo>
                  <a:lnTo>
                    <a:pt x="826707" y="3612649"/>
                  </a:lnTo>
                  <a:close/>
                </a:path>
                <a:path w="1065529" h="3698875">
                  <a:moveTo>
                    <a:pt x="53075" y="3612649"/>
                  </a:moveTo>
                  <a:lnTo>
                    <a:pt x="46370" y="3612649"/>
                  </a:lnTo>
                  <a:lnTo>
                    <a:pt x="49835" y="3600301"/>
                  </a:lnTo>
                  <a:lnTo>
                    <a:pt x="50505" y="3602517"/>
                  </a:lnTo>
                  <a:lnTo>
                    <a:pt x="53075" y="3612649"/>
                  </a:lnTo>
                  <a:close/>
                </a:path>
                <a:path w="1065529" h="3698875">
                  <a:moveTo>
                    <a:pt x="796023" y="3612649"/>
                  </a:moveTo>
                  <a:lnTo>
                    <a:pt x="788167" y="3612649"/>
                  </a:lnTo>
                  <a:lnTo>
                    <a:pt x="790966" y="3600301"/>
                  </a:lnTo>
                  <a:lnTo>
                    <a:pt x="791978" y="3602517"/>
                  </a:lnTo>
                  <a:lnTo>
                    <a:pt x="796023" y="3612649"/>
                  </a:lnTo>
                  <a:close/>
                </a:path>
                <a:path w="1065529" h="3698875">
                  <a:moveTo>
                    <a:pt x="82582" y="3625499"/>
                  </a:moveTo>
                  <a:lnTo>
                    <a:pt x="80016" y="3612649"/>
                  </a:lnTo>
                  <a:lnTo>
                    <a:pt x="85417" y="3612649"/>
                  </a:lnTo>
                  <a:lnTo>
                    <a:pt x="87112" y="3602517"/>
                  </a:lnTo>
                  <a:lnTo>
                    <a:pt x="87656" y="3612649"/>
                  </a:lnTo>
                  <a:lnTo>
                    <a:pt x="87171" y="3614007"/>
                  </a:lnTo>
                  <a:lnTo>
                    <a:pt x="82582" y="3625499"/>
                  </a:lnTo>
                  <a:close/>
                </a:path>
                <a:path w="1065529" h="3698875">
                  <a:moveTo>
                    <a:pt x="42559" y="3625499"/>
                  </a:moveTo>
                  <a:lnTo>
                    <a:pt x="38297" y="3625499"/>
                  </a:lnTo>
                  <a:lnTo>
                    <a:pt x="39106" y="3615286"/>
                  </a:lnTo>
                  <a:lnTo>
                    <a:pt x="39208" y="3614007"/>
                  </a:lnTo>
                  <a:lnTo>
                    <a:pt x="39315" y="3612649"/>
                  </a:lnTo>
                  <a:lnTo>
                    <a:pt x="46165" y="3612649"/>
                  </a:lnTo>
                  <a:lnTo>
                    <a:pt x="42559" y="3625499"/>
                  </a:lnTo>
                  <a:close/>
                </a:path>
                <a:path w="1065529" h="3698875">
                  <a:moveTo>
                    <a:pt x="56403" y="3625499"/>
                  </a:moveTo>
                  <a:lnTo>
                    <a:pt x="50509" y="3625499"/>
                  </a:lnTo>
                  <a:lnTo>
                    <a:pt x="50178" y="3615286"/>
                  </a:lnTo>
                  <a:lnTo>
                    <a:pt x="50093" y="3612649"/>
                  </a:lnTo>
                  <a:lnTo>
                    <a:pt x="57651" y="3612649"/>
                  </a:lnTo>
                  <a:lnTo>
                    <a:pt x="56403" y="3625499"/>
                  </a:lnTo>
                  <a:close/>
                </a:path>
                <a:path w="1065529" h="3698875">
                  <a:moveTo>
                    <a:pt x="70657" y="3625499"/>
                  </a:moveTo>
                  <a:lnTo>
                    <a:pt x="63598" y="3625499"/>
                  </a:lnTo>
                  <a:lnTo>
                    <a:pt x="68938" y="3612649"/>
                  </a:lnTo>
                  <a:lnTo>
                    <a:pt x="69045" y="3614007"/>
                  </a:lnTo>
                  <a:lnTo>
                    <a:pt x="70657" y="3625499"/>
                  </a:lnTo>
                  <a:close/>
                </a:path>
                <a:path w="1065529" h="3698875">
                  <a:moveTo>
                    <a:pt x="121441" y="3625499"/>
                  </a:moveTo>
                  <a:lnTo>
                    <a:pt x="111298" y="3625499"/>
                  </a:lnTo>
                  <a:lnTo>
                    <a:pt x="115320" y="3612649"/>
                  </a:lnTo>
                  <a:lnTo>
                    <a:pt x="115860" y="3614007"/>
                  </a:lnTo>
                  <a:lnTo>
                    <a:pt x="121441" y="3625499"/>
                  </a:lnTo>
                  <a:close/>
                </a:path>
                <a:path w="1065529" h="3698875">
                  <a:moveTo>
                    <a:pt x="139150" y="3625499"/>
                  </a:moveTo>
                  <a:lnTo>
                    <a:pt x="132269" y="3625499"/>
                  </a:lnTo>
                  <a:lnTo>
                    <a:pt x="134408" y="3612649"/>
                  </a:lnTo>
                  <a:lnTo>
                    <a:pt x="137596" y="3612649"/>
                  </a:lnTo>
                  <a:lnTo>
                    <a:pt x="139150" y="3625499"/>
                  </a:lnTo>
                  <a:close/>
                </a:path>
                <a:path w="1065529" h="3698875">
                  <a:moveTo>
                    <a:pt x="178186" y="3625499"/>
                  </a:moveTo>
                  <a:lnTo>
                    <a:pt x="170236" y="3625499"/>
                  </a:lnTo>
                  <a:lnTo>
                    <a:pt x="168017" y="3612649"/>
                  </a:lnTo>
                  <a:lnTo>
                    <a:pt x="175135" y="3612649"/>
                  </a:lnTo>
                  <a:lnTo>
                    <a:pt x="178186" y="3625499"/>
                  </a:lnTo>
                  <a:close/>
                </a:path>
                <a:path w="1065529" h="3698875">
                  <a:moveTo>
                    <a:pt x="743655" y="3625499"/>
                  </a:moveTo>
                  <a:lnTo>
                    <a:pt x="739201" y="3625499"/>
                  </a:lnTo>
                  <a:lnTo>
                    <a:pt x="736704" y="3612649"/>
                  </a:lnTo>
                  <a:lnTo>
                    <a:pt x="737392" y="3614007"/>
                  </a:lnTo>
                  <a:lnTo>
                    <a:pt x="743655" y="3625499"/>
                  </a:lnTo>
                  <a:close/>
                </a:path>
                <a:path w="1065529" h="3698875">
                  <a:moveTo>
                    <a:pt x="770795" y="3625499"/>
                  </a:moveTo>
                  <a:lnTo>
                    <a:pt x="763050" y="3625499"/>
                  </a:lnTo>
                  <a:lnTo>
                    <a:pt x="762665" y="3615286"/>
                  </a:lnTo>
                  <a:lnTo>
                    <a:pt x="762565" y="3612649"/>
                  </a:lnTo>
                  <a:lnTo>
                    <a:pt x="772083" y="3612649"/>
                  </a:lnTo>
                  <a:lnTo>
                    <a:pt x="772847" y="3620972"/>
                  </a:lnTo>
                  <a:lnTo>
                    <a:pt x="770795" y="3625499"/>
                  </a:lnTo>
                  <a:close/>
                </a:path>
                <a:path w="1065529" h="3698875">
                  <a:moveTo>
                    <a:pt x="772847" y="3620972"/>
                  </a:moveTo>
                  <a:lnTo>
                    <a:pt x="772325" y="3615286"/>
                  </a:lnTo>
                  <a:lnTo>
                    <a:pt x="772207" y="3614007"/>
                  </a:lnTo>
                  <a:lnTo>
                    <a:pt x="772083" y="3612649"/>
                  </a:lnTo>
                  <a:lnTo>
                    <a:pt x="776620" y="3612649"/>
                  </a:lnTo>
                  <a:lnTo>
                    <a:pt x="772847" y="3620972"/>
                  </a:lnTo>
                  <a:close/>
                </a:path>
                <a:path w="1065529" h="3698875">
                  <a:moveTo>
                    <a:pt x="781074" y="3625499"/>
                  </a:moveTo>
                  <a:lnTo>
                    <a:pt x="773262" y="3625499"/>
                  </a:lnTo>
                  <a:lnTo>
                    <a:pt x="772847" y="3620972"/>
                  </a:lnTo>
                  <a:lnTo>
                    <a:pt x="776620" y="3612649"/>
                  </a:lnTo>
                  <a:lnTo>
                    <a:pt x="780173" y="3612649"/>
                  </a:lnTo>
                  <a:lnTo>
                    <a:pt x="781074" y="3625499"/>
                  </a:lnTo>
                  <a:close/>
                </a:path>
                <a:path w="1065529" h="3698875">
                  <a:moveTo>
                    <a:pt x="800059" y="3625499"/>
                  </a:moveTo>
                  <a:lnTo>
                    <a:pt x="795467" y="3625499"/>
                  </a:lnTo>
                  <a:lnTo>
                    <a:pt x="795369" y="3620972"/>
                  </a:lnTo>
                  <a:lnTo>
                    <a:pt x="795246" y="3615286"/>
                  </a:lnTo>
                  <a:lnTo>
                    <a:pt x="795189" y="3612649"/>
                  </a:lnTo>
                  <a:lnTo>
                    <a:pt x="802069" y="3612649"/>
                  </a:lnTo>
                  <a:lnTo>
                    <a:pt x="800059" y="3625499"/>
                  </a:lnTo>
                  <a:close/>
                </a:path>
                <a:path w="1065529" h="3698875">
                  <a:moveTo>
                    <a:pt x="808568" y="3638178"/>
                  </a:moveTo>
                  <a:lnTo>
                    <a:pt x="801226" y="3638178"/>
                  </a:lnTo>
                  <a:lnTo>
                    <a:pt x="802594" y="3625499"/>
                  </a:lnTo>
                  <a:lnTo>
                    <a:pt x="803819" y="3612649"/>
                  </a:lnTo>
                  <a:lnTo>
                    <a:pt x="808938" y="3612649"/>
                  </a:lnTo>
                  <a:lnTo>
                    <a:pt x="807940" y="3625499"/>
                  </a:lnTo>
                  <a:lnTo>
                    <a:pt x="804993" y="3625499"/>
                  </a:lnTo>
                  <a:lnTo>
                    <a:pt x="808528" y="3638035"/>
                  </a:lnTo>
                  <a:lnTo>
                    <a:pt x="808568" y="3638178"/>
                  </a:lnTo>
                  <a:close/>
                </a:path>
                <a:path w="1065529" h="3698875">
                  <a:moveTo>
                    <a:pt x="819376" y="3625499"/>
                  </a:moveTo>
                  <a:lnTo>
                    <a:pt x="815797" y="3612649"/>
                  </a:lnTo>
                  <a:lnTo>
                    <a:pt x="822823" y="3612649"/>
                  </a:lnTo>
                  <a:lnTo>
                    <a:pt x="822720" y="3614007"/>
                  </a:lnTo>
                  <a:lnTo>
                    <a:pt x="822623" y="3615286"/>
                  </a:lnTo>
                  <a:lnTo>
                    <a:pt x="819376" y="3625499"/>
                  </a:lnTo>
                  <a:close/>
                </a:path>
                <a:path w="1065529" h="3698875">
                  <a:moveTo>
                    <a:pt x="823030" y="3614007"/>
                  </a:moveTo>
                  <a:lnTo>
                    <a:pt x="823169" y="3612649"/>
                  </a:lnTo>
                  <a:lnTo>
                    <a:pt x="823462" y="3612649"/>
                  </a:lnTo>
                  <a:lnTo>
                    <a:pt x="823030" y="3614007"/>
                  </a:lnTo>
                  <a:close/>
                </a:path>
                <a:path w="1065529" h="3698875">
                  <a:moveTo>
                    <a:pt x="822316" y="3620972"/>
                  </a:moveTo>
                  <a:lnTo>
                    <a:pt x="822623" y="3615286"/>
                  </a:lnTo>
                  <a:lnTo>
                    <a:pt x="823030" y="3614007"/>
                  </a:lnTo>
                  <a:lnTo>
                    <a:pt x="822316" y="3620972"/>
                  </a:lnTo>
                  <a:close/>
                </a:path>
                <a:path w="1065529" h="3698875">
                  <a:moveTo>
                    <a:pt x="23861" y="3638178"/>
                  </a:moveTo>
                  <a:lnTo>
                    <a:pt x="23810" y="3638035"/>
                  </a:lnTo>
                  <a:lnTo>
                    <a:pt x="20834" y="3625499"/>
                  </a:lnTo>
                  <a:lnTo>
                    <a:pt x="31525" y="3625499"/>
                  </a:lnTo>
                  <a:lnTo>
                    <a:pt x="23948" y="3638035"/>
                  </a:lnTo>
                  <a:lnTo>
                    <a:pt x="23861" y="3638178"/>
                  </a:lnTo>
                  <a:close/>
                </a:path>
                <a:path w="1065529" h="3698875">
                  <a:moveTo>
                    <a:pt x="45020" y="3638178"/>
                  </a:moveTo>
                  <a:lnTo>
                    <a:pt x="33790" y="3638178"/>
                  </a:lnTo>
                  <a:lnTo>
                    <a:pt x="35842" y="3625499"/>
                  </a:lnTo>
                  <a:lnTo>
                    <a:pt x="41462" y="3625499"/>
                  </a:lnTo>
                  <a:lnTo>
                    <a:pt x="44980" y="3638035"/>
                  </a:lnTo>
                  <a:lnTo>
                    <a:pt x="45020" y="3638178"/>
                  </a:lnTo>
                  <a:close/>
                </a:path>
                <a:path w="1065529" h="3698875">
                  <a:moveTo>
                    <a:pt x="67123" y="3638178"/>
                  </a:moveTo>
                  <a:lnTo>
                    <a:pt x="60915" y="3638178"/>
                  </a:lnTo>
                  <a:lnTo>
                    <a:pt x="64010" y="3625499"/>
                  </a:lnTo>
                  <a:lnTo>
                    <a:pt x="67299" y="3625499"/>
                  </a:lnTo>
                  <a:lnTo>
                    <a:pt x="67125" y="3638035"/>
                  </a:lnTo>
                  <a:lnTo>
                    <a:pt x="67123" y="3638178"/>
                  </a:lnTo>
                  <a:close/>
                </a:path>
                <a:path w="1065529" h="3698875">
                  <a:moveTo>
                    <a:pt x="73371" y="3638035"/>
                  </a:moveTo>
                  <a:lnTo>
                    <a:pt x="70109" y="3625499"/>
                  </a:lnTo>
                  <a:lnTo>
                    <a:pt x="75943" y="3625499"/>
                  </a:lnTo>
                  <a:lnTo>
                    <a:pt x="73371" y="3638035"/>
                  </a:lnTo>
                  <a:close/>
                </a:path>
                <a:path w="1065529" h="3698875">
                  <a:moveTo>
                    <a:pt x="84983" y="3638178"/>
                  </a:moveTo>
                  <a:lnTo>
                    <a:pt x="75939" y="3638178"/>
                  </a:lnTo>
                  <a:lnTo>
                    <a:pt x="78402" y="3625499"/>
                  </a:lnTo>
                  <a:lnTo>
                    <a:pt x="86215" y="3625499"/>
                  </a:lnTo>
                  <a:lnTo>
                    <a:pt x="84997" y="3638035"/>
                  </a:lnTo>
                  <a:lnTo>
                    <a:pt x="84983" y="3638178"/>
                  </a:lnTo>
                  <a:close/>
                </a:path>
                <a:path w="1065529" h="3698875">
                  <a:moveTo>
                    <a:pt x="97660" y="3650899"/>
                  </a:moveTo>
                  <a:lnTo>
                    <a:pt x="94096" y="3650899"/>
                  </a:lnTo>
                  <a:lnTo>
                    <a:pt x="91002" y="3638434"/>
                  </a:lnTo>
                  <a:lnTo>
                    <a:pt x="90938" y="3638178"/>
                  </a:lnTo>
                  <a:lnTo>
                    <a:pt x="101630" y="3638178"/>
                  </a:lnTo>
                  <a:lnTo>
                    <a:pt x="98756" y="3625499"/>
                  </a:lnTo>
                  <a:lnTo>
                    <a:pt x="106363" y="3625499"/>
                  </a:lnTo>
                  <a:lnTo>
                    <a:pt x="107784" y="3638035"/>
                  </a:lnTo>
                  <a:lnTo>
                    <a:pt x="101894" y="3638035"/>
                  </a:lnTo>
                  <a:lnTo>
                    <a:pt x="97660" y="3650899"/>
                  </a:lnTo>
                  <a:close/>
                </a:path>
                <a:path w="1065529" h="3698875">
                  <a:moveTo>
                    <a:pt x="138182" y="3638035"/>
                  </a:moveTo>
                  <a:lnTo>
                    <a:pt x="140150" y="3625499"/>
                  </a:lnTo>
                  <a:lnTo>
                    <a:pt x="144879" y="3625499"/>
                  </a:lnTo>
                  <a:lnTo>
                    <a:pt x="138182" y="3638035"/>
                  </a:lnTo>
                  <a:close/>
                </a:path>
                <a:path w="1065529" h="3698875">
                  <a:moveTo>
                    <a:pt x="184829" y="3638178"/>
                  </a:moveTo>
                  <a:lnTo>
                    <a:pt x="176472" y="3638178"/>
                  </a:lnTo>
                  <a:lnTo>
                    <a:pt x="175925" y="3625499"/>
                  </a:lnTo>
                  <a:lnTo>
                    <a:pt x="181544" y="3625499"/>
                  </a:lnTo>
                  <a:lnTo>
                    <a:pt x="184792" y="3638035"/>
                  </a:lnTo>
                  <a:lnTo>
                    <a:pt x="184829" y="3638178"/>
                  </a:lnTo>
                  <a:close/>
                </a:path>
                <a:path w="1065529" h="3698875">
                  <a:moveTo>
                    <a:pt x="202962" y="3638035"/>
                  </a:moveTo>
                  <a:lnTo>
                    <a:pt x="196896" y="3625499"/>
                  </a:lnTo>
                  <a:lnTo>
                    <a:pt x="205668" y="3625499"/>
                  </a:lnTo>
                  <a:lnTo>
                    <a:pt x="202962" y="3638035"/>
                  </a:lnTo>
                  <a:close/>
                </a:path>
                <a:path w="1065529" h="3698875">
                  <a:moveTo>
                    <a:pt x="725157" y="3638178"/>
                  </a:moveTo>
                  <a:lnTo>
                    <a:pt x="717753" y="3638178"/>
                  </a:lnTo>
                  <a:lnTo>
                    <a:pt x="719600" y="3625499"/>
                  </a:lnTo>
                  <a:lnTo>
                    <a:pt x="728167" y="3625499"/>
                  </a:lnTo>
                  <a:lnTo>
                    <a:pt x="725191" y="3638035"/>
                  </a:lnTo>
                  <a:lnTo>
                    <a:pt x="725157" y="3638178"/>
                  </a:lnTo>
                  <a:close/>
                </a:path>
                <a:path w="1065529" h="3698875">
                  <a:moveTo>
                    <a:pt x="739155" y="3638035"/>
                  </a:moveTo>
                  <a:lnTo>
                    <a:pt x="736322" y="3625499"/>
                  </a:lnTo>
                  <a:lnTo>
                    <a:pt x="742173" y="3625499"/>
                  </a:lnTo>
                  <a:lnTo>
                    <a:pt x="739155" y="3638035"/>
                  </a:lnTo>
                  <a:close/>
                </a:path>
                <a:path w="1065529" h="3698875">
                  <a:moveTo>
                    <a:pt x="786208" y="3638178"/>
                  </a:moveTo>
                  <a:lnTo>
                    <a:pt x="777176" y="3638178"/>
                  </a:lnTo>
                  <a:lnTo>
                    <a:pt x="782514" y="3625499"/>
                  </a:lnTo>
                  <a:lnTo>
                    <a:pt x="786167" y="3638035"/>
                  </a:lnTo>
                  <a:lnTo>
                    <a:pt x="786208" y="3638178"/>
                  </a:lnTo>
                  <a:close/>
                </a:path>
                <a:path w="1065529" h="3698875">
                  <a:moveTo>
                    <a:pt x="797312" y="3638178"/>
                  </a:moveTo>
                  <a:lnTo>
                    <a:pt x="792385" y="3638178"/>
                  </a:lnTo>
                  <a:lnTo>
                    <a:pt x="793822" y="3625499"/>
                  </a:lnTo>
                  <a:lnTo>
                    <a:pt x="797272" y="3638035"/>
                  </a:lnTo>
                  <a:lnTo>
                    <a:pt x="797312" y="3638178"/>
                  </a:lnTo>
                  <a:close/>
                </a:path>
                <a:path w="1065529" h="3698875">
                  <a:moveTo>
                    <a:pt x="811481" y="3638035"/>
                  </a:moveTo>
                  <a:lnTo>
                    <a:pt x="805541" y="3625499"/>
                  </a:lnTo>
                  <a:lnTo>
                    <a:pt x="815067" y="3625499"/>
                  </a:lnTo>
                  <a:lnTo>
                    <a:pt x="811481" y="3638035"/>
                  </a:lnTo>
                  <a:close/>
                </a:path>
                <a:path w="1065529" h="3698875">
                  <a:moveTo>
                    <a:pt x="106650" y="3650899"/>
                  </a:moveTo>
                  <a:lnTo>
                    <a:pt x="103074" y="3650899"/>
                  </a:lnTo>
                  <a:lnTo>
                    <a:pt x="101930" y="3638434"/>
                  </a:lnTo>
                  <a:lnTo>
                    <a:pt x="101894" y="3638035"/>
                  </a:lnTo>
                  <a:lnTo>
                    <a:pt x="107784" y="3638035"/>
                  </a:lnTo>
                  <a:lnTo>
                    <a:pt x="107800" y="3638178"/>
                  </a:lnTo>
                  <a:lnTo>
                    <a:pt x="107375" y="3638178"/>
                  </a:lnTo>
                  <a:lnTo>
                    <a:pt x="106650" y="3650899"/>
                  </a:lnTo>
                  <a:close/>
                </a:path>
                <a:path w="1065529" h="3698875">
                  <a:moveTo>
                    <a:pt x="27824" y="3650899"/>
                  </a:moveTo>
                  <a:lnTo>
                    <a:pt x="16447" y="3650899"/>
                  </a:lnTo>
                  <a:lnTo>
                    <a:pt x="24479" y="3638178"/>
                  </a:lnTo>
                  <a:lnTo>
                    <a:pt x="24528" y="3638434"/>
                  </a:lnTo>
                  <a:lnTo>
                    <a:pt x="27824" y="3650899"/>
                  </a:lnTo>
                  <a:close/>
                </a:path>
                <a:path w="1065529" h="3698875">
                  <a:moveTo>
                    <a:pt x="51948" y="3650899"/>
                  </a:moveTo>
                  <a:lnTo>
                    <a:pt x="38310" y="3650899"/>
                  </a:lnTo>
                  <a:lnTo>
                    <a:pt x="37301" y="3638434"/>
                  </a:lnTo>
                  <a:lnTo>
                    <a:pt x="37280" y="3638178"/>
                  </a:lnTo>
                  <a:lnTo>
                    <a:pt x="37554" y="3638434"/>
                  </a:lnTo>
                  <a:lnTo>
                    <a:pt x="51948" y="3650899"/>
                  </a:lnTo>
                  <a:close/>
                </a:path>
                <a:path w="1065529" h="3698875">
                  <a:moveTo>
                    <a:pt x="80732" y="3650899"/>
                  </a:moveTo>
                  <a:lnTo>
                    <a:pt x="73536" y="3650899"/>
                  </a:lnTo>
                  <a:lnTo>
                    <a:pt x="78849" y="3638434"/>
                  </a:lnTo>
                  <a:lnTo>
                    <a:pt x="78959" y="3638178"/>
                  </a:lnTo>
                  <a:lnTo>
                    <a:pt x="80732" y="3650899"/>
                  </a:lnTo>
                  <a:close/>
                </a:path>
                <a:path w="1065529" h="3698875">
                  <a:moveTo>
                    <a:pt x="119727" y="3650899"/>
                  </a:moveTo>
                  <a:lnTo>
                    <a:pt x="115067" y="3650899"/>
                  </a:lnTo>
                  <a:lnTo>
                    <a:pt x="114058" y="3638434"/>
                  </a:lnTo>
                  <a:lnTo>
                    <a:pt x="114037" y="3638178"/>
                  </a:lnTo>
                  <a:lnTo>
                    <a:pt x="124052" y="3638178"/>
                  </a:lnTo>
                  <a:lnTo>
                    <a:pt x="119727" y="3650899"/>
                  </a:lnTo>
                  <a:close/>
                </a:path>
                <a:path w="1065529" h="3698875">
                  <a:moveTo>
                    <a:pt x="129665" y="3650899"/>
                  </a:moveTo>
                  <a:lnTo>
                    <a:pt x="125629" y="3638434"/>
                  </a:lnTo>
                  <a:lnTo>
                    <a:pt x="125546" y="3638178"/>
                  </a:lnTo>
                  <a:lnTo>
                    <a:pt x="132754" y="3638178"/>
                  </a:lnTo>
                  <a:lnTo>
                    <a:pt x="129665" y="3650899"/>
                  </a:lnTo>
                  <a:close/>
                </a:path>
                <a:path w="1065529" h="3698875">
                  <a:moveTo>
                    <a:pt x="689445" y="3650899"/>
                  </a:moveTo>
                  <a:lnTo>
                    <a:pt x="679988" y="3650899"/>
                  </a:lnTo>
                  <a:lnTo>
                    <a:pt x="686921" y="3638178"/>
                  </a:lnTo>
                  <a:lnTo>
                    <a:pt x="686957" y="3638434"/>
                  </a:lnTo>
                  <a:lnTo>
                    <a:pt x="689445" y="3650899"/>
                  </a:lnTo>
                  <a:close/>
                </a:path>
                <a:path w="1065529" h="3698875">
                  <a:moveTo>
                    <a:pt x="720970" y="3650899"/>
                  </a:moveTo>
                  <a:lnTo>
                    <a:pt x="709114" y="3650899"/>
                  </a:lnTo>
                  <a:lnTo>
                    <a:pt x="712477" y="3638434"/>
                  </a:lnTo>
                  <a:lnTo>
                    <a:pt x="712546" y="3638178"/>
                  </a:lnTo>
                  <a:lnTo>
                    <a:pt x="712697" y="3638434"/>
                  </a:lnTo>
                  <a:lnTo>
                    <a:pt x="720970" y="3650899"/>
                  </a:lnTo>
                  <a:close/>
                </a:path>
                <a:path w="1065529" h="3698875">
                  <a:moveTo>
                    <a:pt x="752016" y="3650899"/>
                  </a:moveTo>
                  <a:lnTo>
                    <a:pt x="744683" y="3650899"/>
                  </a:lnTo>
                  <a:lnTo>
                    <a:pt x="742665" y="3638434"/>
                  </a:lnTo>
                  <a:lnTo>
                    <a:pt x="742624" y="3638178"/>
                  </a:lnTo>
                  <a:lnTo>
                    <a:pt x="751124" y="3638178"/>
                  </a:lnTo>
                  <a:lnTo>
                    <a:pt x="752016" y="3650899"/>
                  </a:lnTo>
                  <a:close/>
                </a:path>
                <a:path w="1065529" h="3698875">
                  <a:moveTo>
                    <a:pt x="756197" y="3650899"/>
                  </a:moveTo>
                  <a:lnTo>
                    <a:pt x="754852" y="3638434"/>
                  </a:lnTo>
                  <a:lnTo>
                    <a:pt x="754824" y="3638178"/>
                  </a:lnTo>
                  <a:lnTo>
                    <a:pt x="762032" y="3638178"/>
                  </a:lnTo>
                  <a:lnTo>
                    <a:pt x="756197" y="3650899"/>
                  </a:lnTo>
                  <a:close/>
                </a:path>
                <a:path w="1065529" h="3698875">
                  <a:moveTo>
                    <a:pt x="799921" y="3650899"/>
                  </a:moveTo>
                  <a:lnTo>
                    <a:pt x="791080" y="3650899"/>
                  </a:lnTo>
                  <a:lnTo>
                    <a:pt x="795519" y="3638434"/>
                  </a:lnTo>
                  <a:lnTo>
                    <a:pt x="795611" y="3638178"/>
                  </a:lnTo>
                  <a:lnTo>
                    <a:pt x="795684" y="3638434"/>
                  </a:lnTo>
                  <a:lnTo>
                    <a:pt x="799921" y="3650899"/>
                  </a:lnTo>
                  <a:close/>
                </a:path>
                <a:path w="1065529" h="3698875">
                  <a:moveTo>
                    <a:pt x="816369" y="3650899"/>
                  </a:moveTo>
                  <a:lnTo>
                    <a:pt x="805815" y="3650899"/>
                  </a:lnTo>
                  <a:lnTo>
                    <a:pt x="808640" y="3638434"/>
                  </a:lnTo>
                  <a:lnTo>
                    <a:pt x="808698" y="3638178"/>
                  </a:lnTo>
                  <a:lnTo>
                    <a:pt x="813280" y="3638178"/>
                  </a:lnTo>
                  <a:lnTo>
                    <a:pt x="816369" y="3650899"/>
                  </a:lnTo>
                  <a:close/>
                </a:path>
                <a:path w="1065529" h="3698875">
                  <a:moveTo>
                    <a:pt x="773741" y="3650899"/>
                  </a:moveTo>
                  <a:lnTo>
                    <a:pt x="767368" y="3650899"/>
                  </a:lnTo>
                  <a:lnTo>
                    <a:pt x="769385" y="3638434"/>
                  </a:lnTo>
                  <a:lnTo>
                    <a:pt x="773741" y="3650899"/>
                  </a:lnTo>
                  <a:close/>
                </a:path>
                <a:path w="1065529" h="3698875">
                  <a:moveTo>
                    <a:pt x="821646" y="3650899"/>
                  </a:moveTo>
                  <a:lnTo>
                    <a:pt x="820276" y="3650899"/>
                  </a:lnTo>
                  <a:lnTo>
                    <a:pt x="821688" y="3638434"/>
                  </a:lnTo>
                  <a:lnTo>
                    <a:pt x="821646" y="3650899"/>
                  </a:lnTo>
                  <a:close/>
                </a:path>
                <a:path w="1065529" h="3698875">
                  <a:moveTo>
                    <a:pt x="13706" y="3663599"/>
                  </a:moveTo>
                  <a:lnTo>
                    <a:pt x="8480" y="3663599"/>
                  </a:lnTo>
                  <a:lnTo>
                    <a:pt x="10644" y="3650899"/>
                  </a:lnTo>
                  <a:lnTo>
                    <a:pt x="14323" y="3650899"/>
                  </a:lnTo>
                  <a:lnTo>
                    <a:pt x="13846" y="3660721"/>
                  </a:lnTo>
                  <a:lnTo>
                    <a:pt x="13758" y="3662539"/>
                  </a:lnTo>
                  <a:lnTo>
                    <a:pt x="13706" y="3663599"/>
                  </a:lnTo>
                  <a:close/>
                </a:path>
                <a:path w="1065529" h="3698875">
                  <a:moveTo>
                    <a:pt x="25083" y="3663599"/>
                  </a:moveTo>
                  <a:lnTo>
                    <a:pt x="16584" y="3663599"/>
                  </a:lnTo>
                  <a:lnTo>
                    <a:pt x="20011" y="3650899"/>
                  </a:lnTo>
                  <a:lnTo>
                    <a:pt x="21176" y="3650899"/>
                  </a:lnTo>
                  <a:lnTo>
                    <a:pt x="25083" y="3663599"/>
                  </a:lnTo>
                  <a:close/>
                </a:path>
                <a:path w="1065529" h="3698875">
                  <a:moveTo>
                    <a:pt x="25083" y="3663599"/>
                  </a:moveTo>
                  <a:lnTo>
                    <a:pt x="21176" y="3650899"/>
                  </a:lnTo>
                  <a:lnTo>
                    <a:pt x="23095" y="3650899"/>
                  </a:lnTo>
                  <a:lnTo>
                    <a:pt x="26170" y="3660721"/>
                  </a:lnTo>
                  <a:lnTo>
                    <a:pt x="25083" y="3663599"/>
                  </a:lnTo>
                  <a:close/>
                </a:path>
                <a:path w="1065529" h="3698875">
                  <a:moveTo>
                    <a:pt x="26170" y="3660721"/>
                  </a:moveTo>
                  <a:lnTo>
                    <a:pt x="23095" y="3650899"/>
                  </a:lnTo>
                  <a:lnTo>
                    <a:pt x="29880" y="3650899"/>
                  </a:lnTo>
                  <a:lnTo>
                    <a:pt x="26170" y="3660721"/>
                  </a:lnTo>
                  <a:close/>
                </a:path>
                <a:path w="1065529" h="3698875">
                  <a:moveTo>
                    <a:pt x="57362" y="3663599"/>
                  </a:moveTo>
                  <a:lnTo>
                    <a:pt x="50646" y="3663599"/>
                  </a:lnTo>
                  <a:lnTo>
                    <a:pt x="50035" y="3652271"/>
                  </a:lnTo>
                  <a:lnTo>
                    <a:pt x="49961" y="3650899"/>
                  </a:lnTo>
                  <a:lnTo>
                    <a:pt x="57088" y="3650899"/>
                  </a:lnTo>
                  <a:lnTo>
                    <a:pt x="57300" y="3660721"/>
                  </a:lnTo>
                  <a:lnTo>
                    <a:pt x="57362" y="3663599"/>
                  </a:lnTo>
                  <a:close/>
                </a:path>
                <a:path w="1065529" h="3698875">
                  <a:moveTo>
                    <a:pt x="73330" y="3663599"/>
                  </a:moveTo>
                  <a:lnTo>
                    <a:pt x="69013" y="3663599"/>
                  </a:lnTo>
                  <a:lnTo>
                    <a:pt x="70044" y="3652271"/>
                  </a:lnTo>
                  <a:lnTo>
                    <a:pt x="70169" y="3650899"/>
                  </a:lnTo>
                  <a:lnTo>
                    <a:pt x="77256" y="3650899"/>
                  </a:lnTo>
                  <a:lnTo>
                    <a:pt x="73330" y="3663599"/>
                  </a:lnTo>
                  <a:close/>
                </a:path>
                <a:path w="1065529" h="3698875">
                  <a:moveTo>
                    <a:pt x="85598" y="3663599"/>
                  </a:moveTo>
                  <a:lnTo>
                    <a:pt x="78881" y="3663599"/>
                  </a:lnTo>
                  <a:lnTo>
                    <a:pt x="79309" y="3652271"/>
                  </a:lnTo>
                  <a:lnTo>
                    <a:pt x="79361" y="3650899"/>
                  </a:lnTo>
                  <a:lnTo>
                    <a:pt x="83610" y="3650899"/>
                  </a:lnTo>
                  <a:lnTo>
                    <a:pt x="85558" y="3662539"/>
                  </a:lnTo>
                  <a:lnTo>
                    <a:pt x="85598" y="3663599"/>
                  </a:lnTo>
                  <a:close/>
                </a:path>
                <a:path w="1065529" h="3698875">
                  <a:moveTo>
                    <a:pt x="85558" y="3662539"/>
                  </a:moveTo>
                  <a:lnTo>
                    <a:pt x="83610" y="3650899"/>
                  </a:lnTo>
                  <a:lnTo>
                    <a:pt x="85118" y="3650899"/>
                  </a:lnTo>
                  <a:lnTo>
                    <a:pt x="85489" y="3660721"/>
                  </a:lnTo>
                  <a:lnTo>
                    <a:pt x="85558" y="3662539"/>
                  </a:lnTo>
                  <a:close/>
                </a:path>
                <a:path w="1065529" h="3698875">
                  <a:moveTo>
                    <a:pt x="85735" y="3663599"/>
                  </a:moveTo>
                  <a:lnTo>
                    <a:pt x="85558" y="3662539"/>
                  </a:lnTo>
                  <a:lnTo>
                    <a:pt x="85170" y="3652271"/>
                  </a:lnTo>
                  <a:lnTo>
                    <a:pt x="85118" y="3650899"/>
                  </a:lnTo>
                  <a:lnTo>
                    <a:pt x="92383" y="3650899"/>
                  </a:lnTo>
                  <a:lnTo>
                    <a:pt x="85735" y="3663599"/>
                  </a:lnTo>
                  <a:close/>
                </a:path>
                <a:path w="1065529" h="3698875">
                  <a:moveTo>
                    <a:pt x="100881" y="3663599"/>
                  </a:moveTo>
                  <a:lnTo>
                    <a:pt x="96083" y="3663599"/>
                  </a:lnTo>
                  <a:lnTo>
                    <a:pt x="95778" y="3652271"/>
                  </a:lnTo>
                  <a:lnTo>
                    <a:pt x="95741" y="3650899"/>
                  </a:lnTo>
                  <a:lnTo>
                    <a:pt x="104102" y="3650899"/>
                  </a:lnTo>
                  <a:lnTo>
                    <a:pt x="104479" y="3652271"/>
                  </a:lnTo>
                  <a:lnTo>
                    <a:pt x="100881" y="3663599"/>
                  </a:lnTo>
                  <a:close/>
                </a:path>
                <a:path w="1065529" h="3698875">
                  <a:moveTo>
                    <a:pt x="104479" y="3652271"/>
                  </a:moveTo>
                  <a:lnTo>
                    <a:pt x="104102" y="3650899"/>
                  </a:lnTo>
                  <a:lnTo>
                    <a:pt x="104916" y="3650899"/>
                  </a:lnTo>
                  <a:lnTo>
                    <a:pt x="104479" y="3652271"/>
                  </a:lnTo>
                  <a:close/>
                </a:path>
                <a:path w="1065529" h="3698875">
                  <a:moveTo>
                    <a:pt x="107597" y="3663599"/>
                  </a:moveTo>
                  <a:lnTo>
                    <a:pt x="104479" y="3652271"/>
                  </a:lnTo>
                  <a:lnTo>
                    <a:pt x="104916" y="3650899"/>
                  </a:lnTo>
                  <a:lnTo>
                    <a:pt x="112394" y="3650899"/>
                  </a:lnTo>
                  <a:lnTo>
                    <a:pt x="107597" y="3663599"/>
                  </a:lnTo>
                  <a:close/>
                </a:path>
                <a:path w="1065529" h="3698875">
                  <a:moveTo>
                    <a:pt x="171470" y="3663599"/>
                  </a:moveTo>
                  <a:lnTo>
                    <a:pt x="168651" y="3663599"/>
                  </a:lnTo>
                  <a:lnTo>
                    <a:pt x="166125" y="3650899"/>
                  </a:lnTo>
                  <a:lnTo>
                    <a:pt x="170853" y="3650899"/>
                  </a:lnTo>
                  <a:lnTo>
                    <a:pt x="171330" y="3660721"/>
                  </a:lnTo>
                  <a:lnTo>
                    <a:pt x="171419" y="3662539"/>
                  </a:lnTo>
                  <a:lnTo>
                    <a:pt x="171470" y="3663599"/>
                  </a:lnTo>
                  <a:close/>
                </a:path>
                <a:path w="1065529" h="3698875">
                  <a:moveTo>
                    <a:pt x="177506" y="3663599"/>
                  </a:moveTo>
                  <a:lnTo>
                    <a:pt x="171470" y="3663599"/>
                  </a:lnTo>
                  <a:lnTo>
                    <a:pt x="174828" y="3650899"/>
                  </a:lnTo>
                  <a:lnTo>
                    <a:pt x="177506" y="3663599"/>
                  </a:lnTo>
                  <a:close/>
                </a:path>
                <a:path w="1065529" h="3698875">
                  <a:moveTo>
                    <a:pt x="785735" y="3663599"/>
                  </a:moveTo>
                  <a:lnTo>
                    <a:pt x="783679" y="3650899"/>
                  </a:lnTo>
                  <a:lnTo>
                    <a:pt x="791834" y="3650899"/>
                  </a:lnTo>
                  <a:lnTo>
                    <a:pt x="785735" y="3663599"/>
                  </a:lnTo>
                  <a:close/>
                </a:path>
                <a:path w="1065529" h="3698875">
                  <a:moveTo>
                    <a:pt x="818562" y="3663599"/>
                  </a:moveTo>
                  <a:lnTo>
                    <a:pt x="809996" y="3663599"/>
                  </a:lnTo>
                  <a:lnTo>
                    <a:pt x="813079" y="3650899"/>
                  </a:lnTo>
                  <a:lnTo>
                    <a:pt x="817831" y="3650899"/>
                  </a:lnTo>
                  <a:lnTo>
                    <a:pt x="818397" y="3660721"/>
                  </a:lnTo>
                  <a:lnTo>
                    <a:pt x="818501" y="3662539"/>
                  </a:lnTo>
                  <a:lnTo>
                    <a:pt x="818562" y="3663599"/>
                  </a:lnTo>
                  <a:close/>
                </a:path>
                <a:path w="1065529" h="3698875">
                  <a:moveTo>
                    <a:pt x="27070" y="3663599"/>
                  </a:moveTo>
                  <a:lnTo>
                    <a:pt x="25083" y="3663599"/>
                  </a:lnTo>
                  <a:lnTo>
                    <a:pt x="26170" y="3660721"/>
                  </a:lnTo>
                  <a:lnTo>
                    <a:pt x="27070" y="3663599"/>
                  </a:lnTo>
                  <a:close/>
                </a:path>
                <a:path w="1065529" h="3698875">
                  <a:moveTo>
                    <a:pt x="4317" y="3676294"/>
                  </a:moveTo>
                  <a:lnTo>
                    <a:pt x="514" y="3676294"/>
                  </a:lnTo>
                  <a:lnTo>
                    <a:pt x="1668" y="3663599"/>
                  </a:lnTo>
                  <a:lnTo>
                    <a:pt x="4385" y="3663599"/>
                  </a:lnTo>
                  <a:lnTo>
                    <a:pt x="4317" y="3676294"/>
                  </a:lnTo>
                  <a:close/>
                </a:path>
                <a:path w="1065529" h="3698875">
                  <a:moveTo>
                    <a:pt x="17544" y="3676294"/>
                  </a:moveTo>
                  <a:lnTo>
                    <a:pt x="10210" y="3676294"/>
                  </a:lnTo>
                  <a:lnTo>
                    <a:pt x="8086" y="3663599"/>
                  </a:lnTo>
                  <a:lnTo>
                    <a:pt x="15899" y="3663599"/>
                  </a:lnTo>
                  <a:lnTo>
                    <a:pt x="17544" y="3676294"/>
                  </a:lnTo>
                  <a:close/>
                </a:path>
                <a:path w="1065529" h="3698875">
                  <a:moveTo>
                    <a:pt x="23425" y="3676294"/>
                  </a:moveTo>
                  <a:lnTo>
                    <a:pt x="19634" y="3676294"/>
                  </a:lnTo>
                  <a:lnTo>
                    <a:pt x="19745" y="3671103"/>
                  </a:lnTo>
                  <a:lnTo>
                    <a:pt x="19845" y="3666480"/>
                  </a:lnTo>
                  <a:lnTo>
                    <a:pt x="19906" y="3663599"/>
                  </a:lnTo>
                  <a:lnTo>
                    <a:pt x="29949" y="3663599"/>
                  </a:lnTo>
                  <a:lnTo>
                    <a:pt x="23425" y="3676294"/>
                  </a:lnTo>
                  <a:close/>
                </a:path>
                <a:path w="1065529" h="3698875">
                  <a:moveTo>
                    <a:pt x="34814" y="3676294"/>
                  </a:moveTo>
                  <a:lnTo>
                    <a:pt x="33946" y="3674114"/>
                  </a:lnTo>
                  <a:lnTo>
                    <a:pt x="29949" y="3663599"/>
                  </a:lnTo>
                  <a:lnTo>
                    <a:pt x="35054" y="3663599"/>
                  </a:lnTo>
                  <a:lnTo>
                    <a:pt x="35000" y="3666480"/>
                  </a:lnTo>
                  <a:lnTo>
                    <a:pt x="34912" y="3671103"/>
                  </a:lnTo>
                  <a:lnTo>
                    <a:pt x="34814" y="3676294"/>
                  </a:lnTo>
                  <a:close/>
                </a:path>
                <a:path w="1065529" h="3698875">
                  <a:moveTo>
                    <a:pt x="54072" y="3676294"/>
                  </a:moveTo>
                  <a:lnTo>
                    <a:pt x="47287" y="3676294"/>
                  </a:lnTo>
                  <a:lnTo>
                    <a:pt x="46917" y="3666480"/>
                  </a:lnTo>
                  <a:lnTo>
                    <a:pt x="46808" y="3663599"/>
                  </a:lnTo>
                  <a:lnTo>
                    <a:pt x="54278" y="3663599"/>
                  </a:lnTo>
                  <a:lnTo>
                    <a:pt x="54157" y="3671103"/>
                  </a:lnTo>
                  <a:lnTo>
                    <a:pt x="54072" y="3676294"/>
                  </a:lnTo>
                  <a:close/>
                </a:path>
                <a:path w="1065529" h="3698875">
                  <a:moveTo>
                    <a:pt x="64158" y="3674114"/>
                  </a:moveTo>
                  <a:lnTo>
                    <a:pt x="60583" y="3663599"/>
                  </a:lnTo>
                  <a:lnTo>
                    <a:pt x="66820" y="3663599"/>
                  </a:lnTo>
                  <a:lnTo>
                    <a:pt x="65686" y="3671103"/>
                  </a:lnTo>
                  <a:lnTo>
                    <a:pt x="64158" y="3674114"/>
                  </a:lnTo>
                  <a:close/>
                </a:path>
                <a:path w="1065529" h="3698875">
                  <a:moveTo>
                    <a:pt x="74083" y="3676294"/>
                  </a:moveTo>
                  <a:lnTo>
                    <a:pt x="64901" y="3676294"/>
                  </a:lnTo>
                  <a:lnTo>
                    <a:pt x="65686" y="3671103"/>
                  </a:lnTo>
                  <a:lnTo>
                    <a:pt x="69492" y="3663599"/>
                  </a:lnTo>
                  <a:lnTo>
                    <a:pt x="71411" y="3663599"/>
                  </a:lnTo>
                  <a:lnTo>
                    <a:pt x="74083" y="3676294"/>
                  </a:lnTo>
                  <a:close/>
                </a:path>
                <a:path w="1065529" h="3698875">
                  <a:moveTo>
                    <a:pt x="94782" y="3676294"/>
                  </a:moveTo>
                  <a:lnTo>
                    <a:pt x="86283" y="3676294"/>
                  </a:lnTo>
                  <a:lnTo>
                    <a:pt x="87448" y="3663599"/>
                  </a:lnTo>
                  <a:lnTo>
                    <a:pt x="96083" y="3663599"/>
                  </a:lnTo>
                  <a:lnTo>
                    <a:pt x="94782" y="3676294"/>
                  </a:lnTo>
                  <a:close/>
                </a:path>
                <a:path w="1065529" h="3698875">
                  <a:moveTo>
                    <a:pt x="157146" y="3676294"/>
                  </a:moveTo>
                  <a:lnTo>
                    <a:pt x="148717" y="3676294"/>
                  </a:lnTo>
                  <a:lnTo>
                    <a:pt x="148346" y="3666480"/>
                  </a:lnTo>
                  <a:lnTo>
                    <a:pt x="148237" y="3663599"/>
                  </a:lnTo>
                  <a:lnTo>
                    <a:pt x="154679" y="3663599"/>
                  </a:lnTo>
                  <a:lnTo>
                    <a:pt x="157146" y="3676294"/>
                  </a:lnTo>
                  <a:close/>
                </a:path>
                <a:path w="1065529" h="3698875">
                  <a:moveTo>
                    <a:pt x="208745" y="3676294"/>
                  </a:moveTo>
                  <a:lnTo>
                    <a:pt x="205157" y="3676294"/>
                  </a:lnTo>
                  <a:lnTo>
                    <a:pt x="205086" y="3671103"/>
                  </a:lnTo>
                  <a:lnTo>
                    <a:pt x="204983" y="3663599"/>
                  </a:lnTo>
                  <a:lnTo>
                    <a:pt x="211238" y="3663599"/>
                  </a:lnTo>
                  <a:lnTo>
                    <a:pt x="208745" y="3676294"/>
                  </a:lnTo>
                  <a:close/>
                </a:path>
                <a:path w="1065529" h="3698875">
                  <a:moveTo>
                    <a:pt x="660458" y="3676294"/>
                  </a:moveTo>
                  <a:lnTo>
                    <a:pt x="658057" y="3663599"/>
                  </a:lnTo>
                  <a:lnTo>
                    <a:pt x="666487" y="3663599"/>
                  </a:lnTo>
                  <a:lnTo>
                    <a:pt x="660458" y="3676294"/>
                  </a:lnTo>
                  <a:close/>
                </a:path>
                <a:path w="1065529" h="3698875">
                  <a:moveTo>
                    <a:pt x="722821" y="3676294"/>
                  </a:moveTo>
                  <a:lnTo>
                    <a:pt x="716105" y="3676294"/>
                  </a:lnTo>
                  <a:lnTo>
                    <a:pt x="715351" y="3663599"/>
                  </a:lnTo>
                  <a:lnTo>
                    <a:pt x="721725" y="3663599"/>
                  </a:lnTo>
                  <a:lnTo>
                    <a:pt x="722821" y="3676294"/>
                  </a:lnTo>
                  <a:close/>
                </a:path>
                <a:path w="1065529" h="3698875">
                  <a:moveTo>
                    <a:pt x="742078" y="3676294"/>
                  </a:moveTo>
                  <a:lnTo>
                    <a:pt x="729331" y="3676294"/>
                  </a:lnTo>
                  <a:lnTo>
                    <a:pt x="728098" y="3663599"/>
                  </a:lnTo>
                  <a:lnTo>
                    <a:pt x="740914" y="3663599"/>
                  </a:lnTo>
                  <a:lnTo>
                    <a:pt x="742078" y="3676294"/>
                  </a:lnTo>
                  <a:close/>
                </a:path>
                <a:path w="1065529" h="3698875">
                  <a:moveTo>
                    <a:pt x="761680" y="3676294"/>
                  </a:moveTo>
                  <a:lnTo>
                    <a:pt x="756744" y="3676294"/>
                  </a:lnTo>
                  <a:lnTo>
                    <a:pt x="753250" y="3663599"/>
                  </a:lnTo>
                  <a:lnTo>
                    <a:pt x="763050" y="3663599"/>
                  </a:lnTo>
                  <a:lnTo>
                    <a:pt x="761680" y="3676294"/>
                  </a:lnTo>
                  <a:close/>
                </a:path>
                <a:path w="1065529" h="3698875">
                  <a:moveTo>
                    <a:pt x="779225" y="3676294"/>
                  </a:moveTo>
                  <a:lnTo>
                    <a:pt x="775592" y="3676294"/>
                  </a:lnTo>
                  <a:lnTo>
                    <a:pt x="775168" y="3666480"/>
                  </a:lnTo>
                  <a:lnTo>
                    <a:pt x="775044" y="3663599"/>
                  </a:lnTo>
                  <a:lnTo>
                    <a:pt x="781075" y="3663599"/>
                  </a:lnTo>
                  <a:lnTo>
                    <a:pt x="779225" y="3676294"/>
                  </a:lnTo>
                  <a:close/>
                </a:path>
                <a:path w="1065529" h="3698875">
                  <a:moveTo>
                    <a:pt x="781349" y="3676294"/>
                  </a:moveTo>
                  <a:lnTo>
                    <a:pt x="779225" y="3676294"/>
                  </a:lnTo>
                  <a:lnTo>
                    <a:pt x="781075" y="3663599"/>
                  </a:lnTo>
                  <a:lnTo>
                    <a:pt x="781691" y="3663599"/>
                  </a:lnTo>
                  <a:lnTo>
                    <a:pt x="781614" y="3666480"/>
                  </a:lnTo>
                  <a:lnTo>
                    <a:pt x="781489" y="3671103"/>
                  </a:lnTo>
                  <a:lnTo>
                    <a:pt x="781408" y="3674114"/>
                  </a:lnTo>
                  <a:lnTo>
                    <a:pt x="781349" y="3676294"/>
                  </a:lnTo>
                  <a:close/>
                </a:path>
                <a:path w="1065529" h="3698875">
                  <a:moveTo>
                    <a:pt x="789027" y="3676294"/>
                  </a:moveTo>
                  <a:lnTo>
                    <a:pt x="781349" y="3676294"/>
                  </a:lnTo>
                  <a:lnTo>
                    <a:pt x="781408" y="3674114"/>
                  </a:lnTo>
                  <a:lnTo>
                    <a:pt x="781489" y="3671103"/>
                  </a:lnTo>
                  <a:lnTo>
                    <a:pt x="781614" y="3666480"/>
                  </a:lnTo>
                  <a:lnTo>
                    <a:pt x="781691" y="3663599"/>
                  </a:lnTo>
                  <a:lnTo>
                    <a:pt x="791560" y="3663599"/>
                  </a:lnTo>
                  <a:lnTo>
                    <a:pt x="793581" y="3666480"/>
                  </a:lnTo>
                  <a:lnTo>
                    <a:pt x="789027" y="3676294"/>
                  </a:lnTo>
                  <a:close/>
                </a:path>
                <a:path w="1065529" h="3698875">
                  <a:moveTo>
                    <a:pt x="793581" y="3666480"/>
                  </a:moveTo>
                  <a:lnTo>
                    <a:pt x="791560" y="3663599"/>
                  </a:lnTo>
                  <a:lnTo>
                    <a:pt x="794918" y="3663599"/>
                  </a:lnTo>
                  <a:lnTo>
                    <a:pt x="793581" y="3666480"/>
                  </a:lnTo>
                  <a:close/>
                </a:path>
                <a:path w="1065529" h="3698875">
                  <a:moveTo>
                    <a:pt x="800470" y="3676294"/>
                  </a:moveTo>
                  <a:lnTo>
                    <a:pt x="793581" y="3666480"/>
                  </a:lnTo>
                  <a:lnTo>
                    <a:pt x="794918" y="3663599"/>
                  </a:lnTo>
                  <a:lnTo>
                    <a:pt x="802936" y="3663599"/>
                  </a:lnTo>
                  <a:lnTo>
                    <a:pt x="800470" y="3676294"/>
                  </a:lnTo>
                  <a:close/>
                </a:path>
                <a:path w="1065529" h="3698875">
                  <a:moveTo>
                    <a:pt x="816436" y="3676294"/>
                  </a:moveTo>
                  <a:lnTo>
                    <a:pt x="806022" y="3676294"/>
                  </a:lnTo>
                  <a:lnTo>
                    <a:pt x="809447" y="3663599"/>
                  </a:lnTo>
                  <a:lnTo>
                    <a:pt x="812189" y="3663599"/>
                  </a:lnTo>
                  <a:lnTo>
                    <a:pt x="816436" y="3676294"/>
                  </a:lnTo>
                  <a:close/>
                </a:path>
                <a:path w="1065529" h="3698875">
                  <a:moveTo>
                    <a:pt x="64901" y="3676294"/>
                  </a:moveTo>
                  <a:lnTo>
                    <a:pt x="64158" y="3674114"/>
                  </a:lnTo>
                  <a:lnTo>
                    <a:pt x="65686" y="3671103"/>
                  </a:lnTo>
                  <a:lnTo>
                    <a:pt x="64901" y="3676294"/>
                  </a:lnTo>
                  <a:close/>
                </a:path>
                <a:path w="1065529" h="3698875">
                  <a:moveTo>
                    <a:pt x="64899" y="3676294"/>
                  </a:moveTo>
                  <a:lnTo>
                    <a:pt x="63053" y="3676294"/>
                  </a:lnTo>
                  <a:lnTo>
                    <a:pt x="64158" y="3674114"/>
                  </a:lnTo>
                  <a:lnTo>
                    <a:pt x="64899" y="3676294"/>
                  </a:lnTo>
                  <a:close/>
                </a:path>
                <a:path w="1065529" h="3698875">
                  <a:moveTo>
                    <a:pt x="8360" y="3688999"/>
                  </a:moveTo>
                  <a:lnTo>
                    <a:pt x="0" y="3688999"/>
                  </a:lnTo>
                  <a:lnTo>
                    <a:pt x="677" y="3676452"/>
                  </a:lnTo>
                  <a:lnTo>
                    <a:pt x="685" y="3676294"/>
                  </a:lnTo>
                  <a:lnTo>
                    <a:pt x="9320" y="3676294"/>
                  </a:lnTo>
                  <a:lnTo>
                    <a:pt x="8360" y="3688999"/>
                  </a:lnTo>
                  <a:close/>
                </a:path>
                <a:path w="1065529" h="3698875">
                  <a:moveTo>
                    <a:pt x="36459" y="3688999"/>
                  </a:moveTo>
                  <a:lnTo>
                    <a:pt x="29674" y="3688999"/>
                  </a:lnTo>
                  <a:lnTo>
                    <a:pt x="28523" y="3676452"/>
                  </a:lnTo>
                  <a:lnTo>
                    <a:pt x="28509" y="3676294"/>
                  </a:lnTo>
                  <a:lnTo>
                    <a:pt x="34774" y="3676294"/>
                  </a:lnTo>
                  <a:lnTo>
                    <a:pt x="34834" y="3676452"/>
                  </a:lnTo>
                  <a:lnTo>
                    <a:pt x="36459" y="3688999"/>
                  </a:lnTo>
                  <a:close/>
                </a:path>
                <a:path w="1065529" h="3698875">
                  <a:moveTo>
                    <a:pt x="80937" y="3688999"/>
                  </a:moveTo>
                  <a:lnTo>
                    <a:pt x="72097" y="3688999"/>
                  </a:lnTo>
                  <a:lnTo>
                    <a:pt x="71013" y="3676452"/>
                  </a:lnTo>
                  <a:lnTo>
                    <a:pt x="71000" y="3676294"/>
                  </a:lnTo>
                  <a:lnTo>
                    <a:pt x="79018" y="3676294"/>
                  </a:lnTo>
                  <a:lnTo>
                    <a:pt x="80937" y="3688999"/>
                  </a:lnTo>
                  <a:close/>
                </a:path>
                <a:path w="1065529" h="3698875">
                  <a:moveTo>
                    <a:pt x="713089" y="3688999"/>
                  </a:moveTo>
                  <a:lnTo>
                    <a:pt x="702672" y="3688999"/>
                  </a:lnTo>
                  <a:lnTo>
                    <a:pt x="705651" y="3676452"/>
                  </a:lnTo>
                  <a:lnTo>
                    <a:pt x="705689" y="3676294"/>
                  </a:lnTo>
                  <a:lnTo>
                    <a:pt x="711307" y="3676294"/>
                  </a:lnTo>
                  <a:lnTo>
                    <a:pt x="713089" y="3688999"/>
                  </a:lnTo>
                  <a:close/>
                </a:path>
                <a:path w="1065529" h="3698875">
                  <a:moveTo>
                    <a:pt x="781897" y="3688999"/>
                  </a:moveTo>
                  <a:lnTo>
                    <a:pt x="770589" y="3688999"/>
                  </a:lnTo>
                  <a:lnTo>
                    <a:pt x="774245" y="3676452"/>
                  </a:lnTo>
                  <a:lnTo>
                    <a:pt x="774291" y="3676294"/>
                  </a:lnTo>
                  <a:lnTo>
                    <a:pt x="777372" y="3676294"/>
                  </a:lnTo>
                  <a:lnTo>
                    <a:pt x="781897" y="3688999"/>
                  </a:lnTo>
                  <a:close/>
                </a:path>
                <a:path w="1065529" h="3698875">
                  <a:moveTo>
                    <a:pt x="812463" y="3688999"/>
                  </a:moveTo>
                  <a:lnTo>
                    <a:pt x="805130" y="3688999"/>
                  </a:lnTo>
                  <a:lnTo>
                    <a:pt x="801880" y="3676452"/>
                  </a:lnTo>
                  <a:lnTo>
                    <a:pt x="801839" y="3676294"/>
                  </a:lnTo>
                  <a:lnTo>
                    <a:pt x="810338" y="3676294"/>
                  </a:lnTo>
                  <a:lnTo>
                    <a:pt x="812463" y="3688999"/>
                  </a:lnTo>
                  <a:close/>
                </a:path>
                <a:path w="1065529" h="3698875">
                  <a:moveTo>
                    <a:pt x="48795" y="3688999"/>
                  </a:moveTo>
                  <a:lnTo>
                    <a:pt x="41805" y="3688999"/>
                  </a:lnTo>
                  <a:lnTo>
                    <a:pt x="46070" y="3676452"/>
                  </a:lnTo>
                  <a:lnTo>
                    <a:pt x="48795" y="3688999"/>
                  </a:lnTo>
                  <a:close/>
                </a:path>
                <a:path w="1065529" h="3698875">
                  <a:moveTo>
                    <a:pt x="62022" y="3688999"/>
                  </a:moveTo>
                  <a:lnTo>
                    <a:pt x="54578" y="3688999"/>
                  </a:lnTo>
                  <a:lnTo>
                    <a:pt x="58404" y="3676452"/>
                  </a:lnTo>
                  <a:lnTo>
                    <a:pt x="62022" y="3688999"/>
                  </a:lnTo>
                  <a:close/>
                </a:path>
                <a:path w="1065529" h="3698875">
                  <a:moveTo>
                    <a:pt x="818083" y="3688999"/>
                  </a:moveTo>
                  <a:lnTo>
                    <a:pt x="817809" y="3688999"/>
                  </a:lnTo>
                  <a:lnTo>
                    <a:pt x="819366" y="3676452"/>
                  </a:lnTo>
                  <a:lnTo>
                    <a:pt x="818083" y="3688999"/>
                  </a:lnTo>
                  <a:close/>
                </a:path>
                <a:path w="1065529" h="3698875">
                  <a:moveTo>
                    <a:pt x="903689" y="132982"/>
                  </a:moveTo>
                  <a:lnTo>
                    <a:pt x="903418" y="132982"/>
                  </a:lnTo>
                  <a:lnTo>
                    <a:pt x="905394" y="122880"/>
                  </a:lnTo>
                  <a:lnTo>
                    <a:pt x="910671" y="126690"/>
                  </a:lnTo>
                  <a:lnTo>
                    <a:pt x="912179" y="127960"/>
                  </a:lnTo>
                  <a:lnTo>
                    <a:pt x="912266" y="130384"/>
                  </a:lnTo>
                  <a:lnTo>
                    <a:pt x="912316" y="131770"/>
                  </a:lnTo>
                  <a:lnTo>
                    <a:pt x="909575" y="131770"/>
                  </a:lnTo>
                  <a:lnTo>
                    <a:pt x="903689" y="132982"/>
                  </a:lnTo>
                  <a:close/>
                </a:path>
                <a:path w="1065529" h="3698875">
                  <a:moveTo>
                    <a:pt x="940895" y="131770"/>
                  </a:moveTo>
                  <a:lnTo>
                    <a:pt x="932945" y="131770"/>
                  </a:lnTo>
                  <a:lnTo>
                    <a:pt x="933020" y="130384"/>
                  </a:lnTo>
                  <a:lnTo>
                    <a:pt x="933082" y="129230"/>
                  </a:lnTo>
                  <a:lnTo>
                    <a:pt x="933150" y="127960"/>
                  </a:lnTo>
                  <a:lnTo>
                    <a:pt x="933219" y="126690"/>
                  </a:lnTo>
                  <a:lnTo>
                    <a:pt x="933493" y="124150"/>
                  </a:lnTo>
                  <a:lnTo>
                    <a:pt x="938496" y="122880"/>
                  </a:lnTo>
                  <a:lnTo>
                    <a:pt x="939455" y="126690"/>
                  </a:lnTo>
                  <a:lnTo>
                    <a:pt x="940895" y="131770"/>
                  </a:lnTo>
                  <a:close/>
                </a:path>
                <a:path w="1065529" h="3698875">
                  <a:moveTo>
                    <a:pt x="879283" y="134310"/>
                  </a:moveTo>
                  <a:lnTo>
                    <a:pt x="875925" y="126690"/>
                  </a:lnTo>
                  <a:lnTo>
                    <a:pt x="880585" y="125420"/>
                  </a:lnTo>
                  <a:lnTo>
                    <a:pt x="884355" y="124150"/>
                  </a:lnTo>
                  <a:lnTo>
                    <a:pt x="886479" y="129230"/>
                  </a:lnTo>
                  <a:lnTo>
                    <a:pt x="883326" y="131770"/>
                  </a:lnTo>
                  <a:lnTo>
                    <a:pt x="879283" y="134310"/>
                  </a:lnTo>
                  <a:close/>
                </a:path>
                <a:path w="1065529" h="3698875">
                  <a:moveTo>
                    <a:pt x="957273" y="138120"/>
                  </a:moveTo>
                  <a:lnTo>
                    <a:pt x="953093" y="134310"/>
                  </a:lnTo>
                  <a:lnTo>
                    <a:pt x="950011" y="132982"/>
                  </a:lnTo>
                  <a:lnTo>
                    <a:pt x="950169" y="132982"/>
                  </a:lnTo>
                  <a:lnTo>
                    <a:pt x="952134" y="127960"/>
                  </a:lnTo>
                  <a:lnTo>
                    <a:pt x="955423" y="129230"/>
                  </a:lnTo>
                  <a:lnTo>
                    <a:pt x="959659" y="130384"/>
                  </a:lnTo>
                  <a:lnTo>
                    <a:pt x="959486" y="131770"/>
                  </a:lnTo>
                  <a:lnTo>
                    <a:pt x="959393" y="132371"/>
                  </a:lnTo>
                  <a:lnTo>
                    <a:pt x="957273" y="138120"/>
                  </a:lnTo>
                  <a:close/>
                </a:path>
                <a:path w="1065529" h="3698875">
                  <a:moveTo>
                    <a:pt x="959393" y="132371"/>
                  </a:moveTo>
                  <a:lnTo>
                    <a:pt x="959878" y="129230"/>
                  </a:lnTo>
                  <a:lnTo>
                    <a:pt x="960769" y="129230"/>
                  </a:lnTo>
                  <a:lnTo>
                    <a:pt x="962620" y="127960"/>
                  </a:lnTo>
                  <a:lnTo>
                    <a:pt x="964196" y="129230"/>
                  </a:lnTo>
                  <a:lnTo>
                    <a:pt x="964339" y="130384"/>
                  </a:lnTo>
                  <a:lnTo>
                    <a:pt x="960126" y="130384"/>
                  </a:lnTo>
                  <a:lnTo>
                    <a:pt x="959393" y="132371"/>
                  </a:lnTo>
                  <a:close/>
                </a:path>
                <a:path w="1065529" h="3698875">
                  <a:moveTo>
                    <a:pt x="856979" y="136782"/>
                  </a:moveTo>
                  <a:lnTo>
                    <a:pt x="857969" y="129230"/>
                  </a:lnTo>
                  <a:lnTo>
                    <a:pt x="862142" y="130384"/>
                  </a:lnTo>
                  <a:lnTo>
                    <a:pt x="866467" y="131770"/>
                  </a:lnTo>
                  <a:lnTo>
                    <a:pt x="865850" y="135580"/>
                  </a:lnTo>
                  <a:lnTo>
                    <a:pt x="862492" y="135580"/>
                  </a:lnTo>
                  <a:lnTo>
                    <a:pt x="856979" y="136782"/>
                  </a:lnTo>
                  <a:close/>
                </a:path>
                <a:path w="1065529" h="3698875">
                  <a:moveTo>
                    <a:pt x="961960" y="134310"/>
                  </a:moveTo>
                  <a:lnTo>
                    <a:pt x="959168" y="132982"/>
                  </a:lnTo>
                  <a:lnTo>
                    <a:pt x="960126" y="130384"/>
                  </a:lnTo>
                  <a:lnTo>
                    <a:pt x="964339" y="130384"/>
                  </a:lnTo>
                  <a:lnTo>
                    <a:pt x="964511" y="131770"/>
                  </a:lnTo>
                  <a:lnTo>
                    <a:pt x="964585" y="132371"/>
                  </a:lnTo>
                  <a:lnTo>
                    <a:pt x="964661" y="132982"/>
                  </a:lnTo>
                  <a:lnTo>
                    <a:pt x="964792" y="132982"/>
                  </a:lnTo>
                  <a:lnTo>
                    <a:pt x="961960" y="134310"/>
                  </a:lnTo>
                  <a:close/>
                </a:path>
                <a:path w="1065529" h="3698875">
                  <a:moveTo>
                    <a:pt x="894285" y="139390"/>
                  </a:moveTo>
                  <a:lnTo>
                    <a:pt x="890871" y="136782"/>
                  </a:lnTo>
                  <a:lnTo>
                    <a:pt x="889769" y="135580"/>
                  </a:lnTo>
                  <a:lnTo>
                    <a:pt x="890214" y="134310"/>
                  </a:lnTo>
                  <a:lnTo>
                    <a:pt x="890750" y="132982"/>
                  </a:lnTo>
                  <a:lnTo>
                    <a:pt x="892647" y="131770"/>
                  </a:lnTo>
                  <a:lnTo>
                    <a:pt x="895997" y="132982"/>
                  </a:lnTo>
                  <a:lnTo>
                    <a:pt x="896154" y="132982"/>
                  </a:lnTo>
                  <a:lnTo>
                    <a:pt x="896226" y="134310"/>
                  </a:lnTo>
                  <a:lnTo>
                    <a:pt x="896347" y="136526"/>
                  </a:lnTo>
                  <a:lnTo>
                    <a:pt x="896361" y="136782"/>
                  </a:lnTo>
                  <a:lnTo>
                    <a:pt x="895325" y="138120"/>
                  </a:lnTo>
                  <a:lnTo>
                    <a:pt x="894285" y="139390"/>
                  </a:lnTo>
                  <a:close/>
                </a:path>
                <a:path w="1065529" h="3698875">
                  <a:moveTo>
                    <a:pt x="924994" y="145740"/>
                  </a:moveTo>
                  <a:lnTo>
                    <a:pt x="924994" y="134310"/>
                  </a:lnTo>
                  <a:lnTo>
                    <a:pt x="931798" y="136782"/>
                  </a:lnTo>
                  <a:lnTo>
                    <a:pt x="934384" y="138120"/>
                  </a:lnTo>
                  <a:lnTo>
                    <a:pt x="934384" y="141930"/>
                  </a:lnTo>
                  <a:lnTo>
                    <a:pt x="932122" y="143200"/>
                  </a:lnTo>
                  <a:lnTo>
                    <a:pt x="924994" y="145740"/>
                  </a:lnTo>
                  <a:close/>
                </a:path>
                <a:path w="1065529" h="3698875">
                  <a:moveTo>
                    <a:pt x="862061" y="138120"/>
                  </a:moveTo>
                  <a:lnTo>
                    <a:pt x="856804" y="138120"/>
                  </a:lnTo>
                  <a:lnTo>
                    <a:pt x="856979" y="136782"/>
                  </a:lnTo>
                  <a:lnTo>
                    <a:pt x="862492" y="135580"/>
                  </a:lnTo>
                  <a:lnTo>
                    <a:pt x="862061" y="138120"/>
                  </a:lnTo>
                  <a:close/>
                </a:path>
                <a:path w="1065529" h="3698875">
                  <a:moveTo>
                    <a:pt x="862081" y="138120"/>
                  </a:moveTo>
                  <a:lnTo>
                    <a:pt x="862492" y="135580"/>
                  </a:lnTo>
                  <a:lnTo>
                    <a:pt x="865850" y="135580"/>
                  </a:lnTo>
                  <a:lnTo>
                    <a:pt x="865697" y="136526"/>
                  </a:lnTo>
                  <a:lnTo>
                    <a:pt x="865656" y="136782"/>
                  </a:lnTo>
                  <a:lnTo>
                    <a:pt x="865836" y="136782"/>
                  </a:lnTo>
                  <a:lnTo>
                    <a:pt x="862081" y="138120"/>
                  </a:lnTo>
                  <a:close/>
                </a:path>
                <a:path w="1065529" h="3698875">
                  <a:moveTo>
                    <a:pt x="871950" y="144470"/>
                  </a:moveTo>
                  <a:lnTo>
                    <a:pt x="868180" y="143200"/>
                  </a:lnTo>
                  <a:lnTo>
                    <a:pt x="864891" y="140660"/>
                  </a:lnTo>
                  <a:lnTo>
                    <a:pt x="867495" y="135580"/>
                  </a:lnTo>
                  <a:lnTo>
                    <a:pt x="870933" y="136782"/>
                  </a:lnTo>
                  <a:lnTo>
                    <a:pt x="873081" y="138120"/>
                  </a:lnTo>
                  <a:lnTo>
                    <a:pt x="875034" y="139390"/>
                  </a:lnTo>
                  <a:lnTo>
                    <a:pt x="871950" y="144470"/>
                  </a:lnTo>
                  <a:close/>
                </a:path>
                <a:path w="1065529" h="3698875">
                  <a:moveTo>
                    <a:pt x="860984" y="144470"/>
                  </a:moveTo>
                  <a:lnTo>
                    <a:pt x="856118" y="143200"/>
                  </a:lnTo>
                  <a:lnTo>
                    <a:pt x="854131" y="143200"/>
                  </a:lnTo>
                  <a:lnTo>
                    <a:pt x="856902" y="136782"/>
                  </a:lnTo>
                  <a:lnTo>
                    <a:pt x="856804" y="138120"/>
                  </a:lnTo>
                  <a:lnTo>
                    <a:pt x="862061" y="138120"/>
                  </a:lnTo>
                  <a:lnTo>
                    <a:pt x="860984" y="144470"/>
                  </a:lnTo>
                  <a:close/>
                </a:path>
                <a:path w="1065529" h="3698875">
                  <a:moveTo>
                    <a:pt x="891893" y="147010"/>
                  </a:moveTo>
                  <a:lnTo>
                    <a:pt x="881544" y="147010"/>
                  </a:lnTo>
                  <a:lnTo>
                    <a:pt x="884423" y="140660"/>
                  </a:lnTo>
                  <a:lnTo>
                    <a:pt x="885656" y="139390"/>
                  </a:lnTo>
                  <a:lnTo>
                    <a:pt x="889014" y="139390"/>
                  </a:lnTo>
                  <a:lnTo>
                    <a:pt x="891893" y="147010"/>
                  </a:lnTo>
                  <a:close/>
                </a:path>
                <a:path w="1065529" h="3698875">
                  <a:moveTo>
                    <a:pt x="859888" y="152090"/>
                  </a:moveTo>
                  <a:lnTo>
                    <a:pt x="852075" y="152090"/>
                  </a:lnTo>
                  <a:lnTo>
                    <a:pt x="853240" y="144470"/>
                  </a:lnTo>
                  <a:lnTo>
                    <a:pt x="856735" y="145740"/>
                  </a:lnTo>
                  <a:lnTo>
                    <a:pt x="860847" y="145740"/>
                  </a:lnTo>
                  <a:lnTo>
                    <a:pt x="859888" y="152090"/>
                  </a:lnTo>
                  <a:close/>
                </a:path>
                <a:path w="1065529" h="3698875">
                  <a:moveTo>
                    <a:pt x="874485" y="153360"/>
                  </a:moveTo>
                  <a:lnTo>
                    <a:pt x="869962" y="153360"/>
                  </a:lnTo>
                  <a:lnTo>
                    <a:pt x="865782" y="152090"/>
                  </a:lnTo>
                  <a:lnTo>
                    <a:pt x="866878" y="147010"/>
                  </a:lnTo>
                  <a:lnTo>
                    <a:pt x="870785" y="145740"/>
                  </a:lnTo>
                  <a:lnTo>
                    <a:pt x="875308" y="147010"/>
                  </a:lnTo>
                  <a:lnTo>
                    <a:pt x="874485" y="153360"/>
                  </a:lnTo>
                  <a:close/>
                </a:path>
                <a:path w="1065529" h="3698875">
                  <a:moveTo>
                    <a:pt x="891139" y="153360"/>
                  </a:moveTo>
                  <a:lnTo>
                    <a:pt x="886431" y="152090"/>
                  </a:lnTo>
                  <a:lnTo>
                    <a:pt x="889040" y="149550"/>
                  </a:lnTo>
                  <a:lnTo>
                    <a:pt x="894772" y="148280"/>
                  </a:lnTo>
                  <a:lnTo>
                    <a:pt x="899432" y="150820"/>
                  </a:lnTo>
                  <a:lnTo>
                    <a:pt x="892441" y="150820"/>
                  </a:lnTo>
                  <a:lnTo>
                    <a:pt x="891139" y="153360"/>
                  </a:lnTo>
                  <a:close/>
                </a:path>
                <a:path w="1065529" h="3698875">
                  <a:moveTo>
                    <a:pt x="898335" y="158440"/>
                  </a:moveTo>
                  <a:lnTo>
                    <a:pt x="892441" y="150820"/>
                  </a:lnTo>
                  <a:lnTo>
                    <a:pt x="899432" y="150820"/>
                  </a:lnTo>
                  <a:lnTo>
                    <a:pt x="898518" y="157170"/>
                  </a:lnTo>
                  <a:lnTo>
                    <a:pt x="898407" y="157937"/>
                  </a:lnTo>
                  <a:lnTo>
                    <a:pt x="898335" y="158440"/>
                  </a:lnTo>
                  <a:close/>
                </a:path>
                <a:path w="1065529" h="3698875">
                  <a:moveTo>
                    <a:pt x="931368" y="162250"/>
                  </a:moveTo>
                  <a:lnTo>
                    <a:pt x="928353" y="158440"/>
                  </a:lnTo>
                  <a:lnTo>
                    <a:pt x="927542" y="157713"/>
                  </a:lnTo>
                  <a:lnTo>
                    <a:pt x="928216" y="157170"/>
                  </a:lnTo>
                  <a:lnTo>
                    <a:pt x="925619" y="153733"/>
                  </a:lnTo>
                  <a:lnTo>
                    <a:pt x="930546" y="150820"/>
                  </a:lnTo>
                  <a:lnTo>
                    <a:pt x="933698" y="154630"/>
                  </a:lnTo>
                  <a:lnTo>
                    <a:pt x="936577" y="157170"/>
                  </a:lnTo>
                  <a:lnTo>
                    <a:pt x="935790" y="157937"/>
                  </a:lnTo>
                  <a:lnTo>
                    <a:pt x="933836" y="158440"/>
                  </a:lnTo>
                  <a:lnTo>
                    <a:pt x="934239" y="159450"/>
                  </a:lnTo>
                  <a:lnTo>
                    <a:pt x="931368" y="162250"/>
                  </a:lnTo>
                  <a:close/>
                </a:path>
                <a:path w="1065529" h="3698875">
                  <a:moveTo>
                    <a:pt x="921362" y="163520"/>
                  </a:moveTo>
                  <a:lnTo>
                    <a:pt x="916976" y="155900"/>
                  </a:lnTo>
                  <a:lnTo>
                    <a:pt x="920814" y="153360"/>
                  </a:lnTo>
                  <a:lnTo>
                    <a:pt x="924378" y="152090"/>
                  </a:lnTo>
                  <a:lnTo>
                    <a:pt x="925619" y="153733"/>
                  </a:lnTo>
                  <a:lnTo>
                    <a:pt x="924104" y="154630"/>
                  </a:lnTo>
                  <a:lnTo>
                    <a:pt x="927542" y="157713"/>
                  </a:lnTo>
                  <a:lnTo>
                    <a:pt x="925063" y="159710"/>
                  </a:lnTo>
                  <a:lnTo>
                    <a:pt x="921362" y="163520"/>
                  </a:lnTo>
                  <a:close/>
                </a:path>
                <a:path w="1065529" h="3698875">
                  <a:moveTo>
                    <a:pt x="927542" y="157713"/>
                  </a:moveTo>
                  <a:lnTo>
                    <a:pt x="924104" y="154630"/>
                  </a:lnTo>
                  <a:lnTo>
                    <a:pt x="925619" y="153733"/>
                  </a:lnTo>
                  <a:lnTo>
                    <a:pt x="928216" y="157170"/>
                  </a:lnTo>
                  <a:lnTo>
                    <a:pt x="927542" y="157713"/>
                  </a:lnTo>
                  <a:close/>
                </a:path>
                <a:path w="1065529" h="3698875">
                  <a:moveTo>
                    <a:pt x="985784" y="163520"/>
                  </a:moveTo>
                  <a:lnTo>
                    <a:pt x="981603" y="162250"/>
                  </a:lnTo>
                  <a:lnTo>
                    <a:pt x="976737" y="162250"/>
                  </a:lnTo>
                  <a:lnTo>
                    <a:pt x="979067" y="154630"/>
                  </a:lnTo>
                  <a:lnTo>
                    <a:pt x="987291" y="157170"/>
                  </a:lnTo>
                  <a:lnTo>
                    <a:pt x="985875" y="163136"/>
                  </a:lnTo>
                  <a:lnTo>
                    <a:pt x="985784" y="163520"/>
                  </a:lnTo>
                  <a:close/>
                </a:path>
                <a:path w="1065529" h="3698875">
                  <a:moveTo>
                    <a:pt x="882093" y="163520"/>
                  </a:moveTo>
                  <a:lnTo>
                    <a:pt x="877433" y="163520"/>
                  </a:lnTo>
                  <a:lnTo>
                    <a:pt x="876542" y="160980"/>
                  </a:lnTo>
                  <a:lnTo>
                    <a:pt x="875102" y="155900"/>
                  </a:lnTo>
                  <a:lnTo>
                    <a:pt x="883738" y="155900"/>
                  </a:lnTo>
                  <a:lnTo>
                    <a:pt x="882778" y="160980"/>
                  </a:lnTo>
                  <a:lnTo>
                    <a:pt x="882196" y="163136"/>
                  </a:lnTo>
                  <a:lnTo>
                    <a:pt x="882093" y="163520"/>
                  </a:lnTo>
                  <a:close/>
                </a:path>
                <a:path w="1065529" h="3698875">
                  <a:moveTo>
                    <a:pt x="872978" y="164790"/>
                  </a:moveTo>
                  <a:lnTo>
                    <a:pt x="871607" y="163520"/>
                  </a:lnTo>
                  <a:lnTo>
                    <a:pt x="867963" y="163520"/>
                  </a:lnTo>
                  <a:lnTo>
                    <a:pt x="868062" y="162250"/>
                  </a:lnTo>
                  <a:lnTo>
                    <a:pt x="868160" y="160980"/>
                  </a:lnTo>
                  <a:lnTo>
                    <a:pt x="868258" y="159710"/>
                  </a:lnTo>
                  <a:lnTo>
                    <a:pt x="870827" y="157170"/>
                  </a:lnTo>
                  <a:lnTo>
                    <a:pt x="874006" y="159710"/>
                  </a:lnTo>
                  <a:lnTo>
                    <a:pt x="874828" y="160980"/>
                  </a:lnTo>
                  <a:lnTo>
                    <a:pt x="872978" y="164790"/>
                  </a:lnTo>
                  <a:close/>
                </a:path>
                <a:path w="1065529" h="3698875">
                  <a:moveTo>
                    <a:pt x="906527" y="167306"/>
                  </a:moveTo>
                  <a:lnTo>
                    <a:pt x="901419" y="163520"/>
                  </a:lnTo>
                  <a:lnTo>
                    <a:pt x="900798" y="163136"/>
                  </a:lnTo>
                  <a:lnTo>
                    <a:pt x="900186" y="162250"/>
                  </a:lnTo>
                  <a:lnTo>
                    <a:pt x="904777" y="159710"/>
                  </a:lnTo>
                  <a:lnTo>
                    <a:pt x="908136" y="157170"/>
                  </a:lnTo>
                  <a:lnTo>
                    <a:pt x="912042" y="163520"/>
                  </a:lnTo>
                  <a:lnTo>
                    <a:pt x="908410" y="166060"/>
                  </a:lnTo>
                  <a:lnTo>
                    <a:pt x="906527" y="167306"/>
                  </a:lnTo>
                  <a:close/>
                </a:path>
                <a:path w="1065529" h="3698875">
                  <a:moveTo>
                    <a:pt x="936371" y="164790"/>
                  </a:moveTo>
                  <a:lnTo>
                    <a:pt x="934343" y="159710"/>
                  </a:lnTo>
                  <a:lnTo>
                    <a:pt x="934239" y="159450"/>
                  </a:lnTo>
                  <a:lnTo>
                    <a:pt x="935790" y="157937"/>
                  </a:lnTo>
                  <a:lnTo>
                    <a:pt x="938770" y="157170"/>
                  </a:lnTo>
                  <a:lnTo>
                    <a:pt x="941922" y="157170"/>
                  </a:lnTo>
                  <a:lnTo>
                    <a:pt x="943635" y="162250"/>
                  </a:lnTo>
                  <a:lnTo>
                    <a:pt x="940414" y="163520"/>
                  </a:lnTo>
                  <a:lnTo>
                    <a:pt x="936371" y="164790"/>
                  </a:lnTo>
                  <a:close/>
                </a:path>
                <a:path w="1065529" h="3698875">
                  <a:moveTo>
                    <a:pt x="934239" y="159450"/>
                  </a:moveTo>
                  <a:lnTo>
                    <a:pt x="933836" y="158440"/>
                  </a:lnTo>
                  <a:lnTo>
                    <a:pt x="935790" y="157937"/>
                  </a:lnTo>
                  <a:lnTo>
                    <a:pt x="934239" y="159450"/>
                  </a:lnTo>
                  <a:close/>
                </a:path>
                <a:path w="1065529" h="3698875">
                  <a:moveTo>
                    <a:pt x="863382" y="171910"/>
                  </a:moveTo>
                  <a:lnTo>
                    <a:pt x="860299" y="169870"/>
                  </a:lnTo>
                  <a:lnTo>
                    <a:pt x="857121" y="166060"/>
                  </a:lnTo>
                  <a:lnTo>
                    <a:pt x="857849" y="162250"/>
                  </a:lnTo>
                  <a:lnTo>
                    <a:pt x="860916" y="160980"/>
                  </a:lnTo>
                  <a:lnTo>
                    <a:pt x="868592" y="166060"/>
                  </a:lnTo>
                  <a:lnTo>
                    <a:pt x="864786" y="171484"/>
                  </a:lnTo>
                  <a:lnTo>
                    <a:pt x="863382" y="171910"/>
                  </a:lnTo>
                  <a:close/>
                </a:path>
                <a:path w="1065529" h="3698875">
                  <a:moveTo>
                    <a:pt x="896759" y="172410"/>
                  </a:moveTo>
                  <a:lnTo>
                    <a:pt x="896671" y="168600"/>
                  </a:lnTo>
                  <a:lnTo>
                    <a:pt x="896553" y="163520"/>
                  </a:lnTo>
                  <a:lnTo>
                    <a:pt x="899363" y="162250"/>
                  </a:lnTo>
                  <a:lnTo>
                    <a:pt x="900798" y="163136"/>
                  </a:lnTo>
                  <a:lnTo>
                    <a:pt x="904450" y="168423"/>
                  </a:lnTo>
                  <a:lnTo>
                    <a:pt x="896759" y="172410"/>
                  </a:lnTo>
                  <a:close/>
                </a:path>
                <a:path w="1065529" h="3698875">
                  <a:moveTo>
                    <a:pt x="904450" y="168423"/>
                  </a:moveTo>
                  <a:lnTo>
                    <a:pt x="900798" y="163136"/>
                  </a:lnTo>
                  <a:lnTo>
                    <a:pt x="901419" y="163520"/>
                  </a:lnTo>
                  <a:lnTo>
                    <a:pt x="906527" y="167306"/>
                  </a:lnTo>
                  <a:lnTo>
                    <a:pt x="906243" y="167494"/>
                  </a:lnTo>
                  <a:lnTo>
                    <a:pt x="904450" y="168423"/>
                  </a:lnTo>
                  <a:close/>
                </a:path>
                <a:path w="1065529" h="3698875">
                  <a:moveTo>
                    <a:pt x="847758" y="171140"/>
                  </a:moveTo>
                  <a:lnTo>
                    <a:pt x="849883" y="164790"/>
                  </a:lnTo>
                  <a:lnTo>
                    <a:pt x="849677" y="164790"/>
                  </a:lnTo>
                  <a:lnTo>
                    <a:pt x="854063" y="166060"/>
                  </a:lnTo>
                  <a:lnTo>
                    <a:pt x="852315" y="169870"/>
                  </a:lnTo>
                  <a:lnTo>
                    <a:pt x="848649" y="169870"/>
                  </a:lnTo>
                  <a:lnTo>
                    <a:pt x="847758" y="171140"/>
                  </a:lnTo>
                  <a:close/>
                </a:path>
                <a:path w="1065529" h="3698875">
                  <a:moveTo>
                    <a:pt x="904572" y="168600"/>
                  </a:moveTo>
                  <a:lnTo>
                    <a:pt x="904450" y="168423"/>
                  </a:lnTo>
                  <a:lnTo>
                    <a:pt x="906243" y="167494"/>
                  </a:lnTo>
                  <a:lnTo>
                    <a:pt x="904572" y="168600"/>
                  </a:lnTo>
                  <a:close/>
                </a:path>
                <a:path w="1065529" h="3698875">
                  <a:moveTo>
                    <a:pt x="851733" y="171140"/>
                  </a:moveTo>
                  <a:lnTo>
                    <a:pt x="848649" y="169870"/>
                  </a:lnTo>
                  <a:lnTo>
                    <a:pt x="852315" y="169870"/>
                  </a:lnTo>
                  <a:lnTo>
                    <a:pt x="851733" y="171140"/>
                  </a:lnTo>
                  <a:close/>
                </a:path>
                <a:path w="1065529" h="3698875">
                  <a:moveTo>
                    <a:pt x="871453" y="172410"/>
                  </a:moveTo>
                  <a:lnTo>
                    <a:pt x="864137" y="172410"/>
                  </a:lnTo>
                  <a:lnTo>
                    <a:pt x="864786" y="171484"/>
                  </a:lnTo>
                  <a:lnTo>
                    <a:pt x="865919" y="171140"/>
                  </a:lnTo>
                  <a:lnTo>
                    <a:pt x="870716" y="169870"/>
                  </a:lnTo>
                  <a:lnTo>
                    <a:pt x="871453" y="172410"/>
                  </a:lnTo>
                  <a:close/>
                </a:path>
                <a:path w="1065529" h="3698875">
                  <a:moveTo>
                    <a:pt x="881544" y="180030"/>
                  </a:moveTo>
                  <a:lnTo>
                    <a:pt x="877227" y="177490"/>
                  </a:lnTo>
                  <a:lnTo>
                    <a:pt x="874143" y="176220"/>
                  </a:lnTo>
                  <a:lnTo>
                    <a:pt x="876473" y="171140"/>
                  </a:lnTo>
                  <a:lnTo>
                    <a:pt x="880037" y="172410"/>
                  </a:lnTo>
                  <a:lnTo>
                    <a:pt x="884560" y="173680"/>
                  </a:lnTo>
                  <a:lnTo>
                    <a:pt x="881544" y="180030"/>
                  </a:lnTo>
                  <a:close/>
                </a:path>
                <a:path w="1065529" h="3698875">
                  <a:moveTo>
                    <a:pt x="864137" y="172410"/>
                  </a:moveTo>
                  <a:lnTo>
                    <a:pt x="863382" y="171910"/>
                  </a:lnTo>
                  <a:lnTo>
                    <a:pt x="864786" y="171484"/>
                  </a:lnTo>
                  <a:lnTo>
                    <a:pt x="864137" y="172410"/>
                  </a:lnTo>
                  <a:close/>
                </a:path>
                <a:path w="1065529" h="3698875">
                  <a:moveTo>
                    <a:pt x="867975" y="180030"/>
                  </a:moveTo>
                  <a:lnTo>
                    <a:pt x="864685" y="180030"/>
                  </a:lnTo>
                  <a:lnTo>
                    <a:pt x="861738" y="172410"/>
                  </a:lnTo>
                  <a:lnTo>
                    <a:pt x="863382" y="171910"/>
                  </a:lnTo>
                  <a:lnTo>
                    <a:pt x="864137" y="172410"/>
                  </a:lnTo>
                  <a:lnTo>
                    <a:pt x="871453" y="172410"/>
                  </a:lnTo>
                  <a:lnTo>
                    <a:pt x="872926" y="177490"/>
                  </a:lnTo>
                  <a:lnTo>
                    <a:pt x="873037" y="177873"/>
                  </a:lnTo>
                  <a:lnTo>
                    <a:pt x="867975" y="180030"/>
                  </a:lnTo>
                  <a:close/>
                </a:path>
                <a:path w="1065529" h="3698875">
                  <a:moveTo>
                    <a:pt x="906079" y="182570"/>
                  </a:moveTo>
                  <a:lnTo>
                    <a:pt x="902310" y="178760"/>
                  </a:lnTo>
                  <a:lnTo>
                    <a:pt x="908615" y="176220"/>
                  </a:lnTo>
                  <a:lnTo>
                    <a:pt x="910054" y="172410"/>
                  </a:lnTo>
                  <a:lnTo>
                    <a:pt x="914271" y="173680"/>
                  </a:lnTo>
                  <a:lnTo>
                    <a:pt x="913618" y="177490"/>
                  </a:lnTo>
                  <a:lnTo>
                    <a:pt x="910189" y="181300"/>
                  </a:lnTo>
                  <a:lnTo>
                    <a:pt x="906079" y="182570"/>
                  </a:lnTo>
                  <a:close/>
                </a:path>
                <a:path w="1065529" h="3698875">
                  <a:moveTo>
                    <a:pt x="874851" y="180030"/>
                  </a:moveTo>
                  <a:lnTo>
                    <a:pt x="873663" y="180030"/>
                  </a:lnTo>
                  <a:lnTo>
                    <a:pt x="873037" y="177873"/>
                  </a:lnTo>
                  <a:lnTo>
                    <a:pt x="873937" y="177490"/>
                  </a:lnTo>
                  <a:lnTo>
                    <a:pt x="874851" y="180030"/>
                  </a:lnTo>
                  <a:close/>
                </a:path>
                <a:path w="1065529" h="3698875">
                  <a:moveTo>
                    <a:pt x="944253" y="188920"/>
                  </a:moveTo>
                  <a:lnTo>
                    <a:pt x="941511" y="188920"/>
                  </a:lnTo>
                  <a:lnTo>
                    <a:pt x="935274" y="186380"/>
                  </a:lnTo>
                  <a:lnTo>
                    <a:pt x="943636" y="177490"/>
                  </a:lnTo>
                  <a:lnTo>
                    <a:pt x="945623" y="183840"/>
                  </a:lnTo>
                  <a:lnTo>
                    <a:pt x="946651" y="186380"/>
                  </a:lnTo>
                  <a:lnTo>
                    <a:pt x="944253" y="188920"/>
                  </a:lnTo>
                  <a:close/>
                </a:path>
                <a:path w="1065529" h="3698875">
                  <a:moveTo>
                    <a:pt x="969199" y="187650"/>
                  </a:moveTo>
                  <a:lnTo>
                    <a:pt x="965703" y="183840"/>
                  </a:lnTo>
                  <a:lnTo>
                    <a:pt x="963647" y="180030"/>
                  </a:lnTo>
                  <a:lnTo>
                    <a:pt x="966320" y="177490"/>
                  </a:lnTo>
                  <a:lnTo>
                    <a:pt x="969267" y="177490"/>
                  </a:lnTo>
                  <a:lnTo>
                    <a:pt x="975435" y="180030"/>
                  </a:lnTo>
                  <a:lnTo>
                    <a:pt x="969199" y="187650"/>
                  </a:lnTo>
                  <a:close/>
                </a:path>
                <a:path w="1065529" h="3698875">
                  <a:moveTo>
                    <a:pt x="870716" y="187650"/>
                  </a:moveTo>
                  <a:lnTo>
                    <a:pt x="869483" y="183840"/>
                  </a:lnTo>
                  <a:lnTo>
                    <a:pt x="867975" y="180030"/>
                  </a:lnTo>
                  <a:lnTo>
                    <a:pt x="873037" y="177873"/>
                  </a:lnTo>
                  <a:lnTo>
                    <a:pt x="873663" y="180030"/>
                  </a:lnTo>
                  <a:lnTo>
                    <a:pt x="874851" y="180030"/>
                  </a:lnTo>
                  <a:lnTo>
                    <a:pt x="875308" y="181300"/>
                  </a:lnTo>
                  <a:lnTo>
                    <a:pt x="876816" y="185110"/>
                  </a:lnTo>
                  <a:lnTo>
                    <a:pt x="870716" y="187650"/>
                  </a:lnTo>
                  <a:close/>
                </a:path>
                <a:path w="1065529" h="3698875">
                  <a:moveTo>
                    <a:pt x="855545" y="197743"/>
                  </a:moveTo>
                  <a:lnTo>
                    <a:pt x="854650" y="196540"/>
                  </a:lnTo>
                  <a:lnTo>
                    <a:pt x="849540" y="188920"/>
                  </a:lnTo>
                  <a:lnTo>
                    <a:pt x="847346" y="186380"/>
                  </a:lnTo>
                  <a:lnTo>
                    <a:pt x="849070" y="182570"/>
                  </a:lnTo>
                  <a:lnTo>
                    <a:pt x="853120" y="183840"/>
                  </a:lnTo>
                  <a:lnTo>
                    <a:pt x="857350" y="187650"/>
                  </a:lnTo>
                  <a:lnTo>
                    <a:pt x="859614" y="191460"/>
                  </a:lnTo>
                  <a:lnTo>
                    <a:pt x="855545" y="197743"/>
                  </a:lnTo>
                  <a:close/>
                </a:path>
                <a:path w="1065529" h="3698875">
                  <a:moveTo>
                    <a:pt x="842343" y="192730"/>
                  </a:moveTo>
                  <a:lnTo>
                    <a:pt x="845153" y="183840"/>
                  </a:lnTo>
                  <a:lnTo>
                    <a:pt x="845222" y="185110"/>
                  </a:lnTo>
                  <a:lnTo>
                    <a:pt x="847209" y="186380"/>
                  </a:lnTo>
                  <a:lnTo>
                    <a:pt x="846661" y="188920"/>
                  </a:lnTo>
                  <a:lnTo>
                    <a:pt x="844468" y="190190"/>
                  </a:lnTo>
                  <a:lnTo>
                    <a:pt x="842343" y="192730"/>
                  </a:lnTo>
                  <a:close/>
                </a:path>
                <a:path w="1065529" h="3698875">
                  <a:moveTo>
                    <a:pt x="896074" y="192730"/>
                  </a:moveTo>
                  <a:lnTo>
                    <a:pt x="884354" y="192730"/>
                  </a:lnTo>
                  <a:lnTo>
                    <a:pt x="884209" y="192317"/>
                  </a:lnTo>
                  <a:lnTo>
                    <a:pt x="886068" y="186380"/>
                  </a:lnTo>
                  <a:lnTo>
                    <a:pt x="887370" y="183840"/>
                  </a:lnTo>
                  <a:lnTo>
                    <a:pt x="891551" y="183840"/>
                  </a:lnTo>
                  <a:lnTo>
                    <a:pt x="893058" y="186380"/>
                  </a:lnTo>
                  <a:lnTo>
                    <a:pt x="896074" y="192730"/>
                  </a:lnTo>
                  <a:close/>
                </a:path>
                <a:path w="1065529" h="3698875">
                  <a:moveTo>
                    <a:pt x="923213" y="192730"/>
                  </a:moveTo>
                  <a:lnTo>
                    <a:pt x="910054" y="192730"/>
                  </a:lnTo>
                  <a:lnTo>
                    <a:pt x="913961" y="186380"/>
                  </a:lnTo>
                  <a:lnTo>
                    <a:pt x="915126" y="185110"/>
                  </a:lnTo>
                  <a:lnTo>
                    <a:pt x="918210" y="185110"/>
                  </a:lnTo>
                  <a:lnTo>
                    <a:pt x="919169" y="186380"/>
                  </a:lnTo>
                  <a:lnTo>
                    <a:pt x="923213" y="192730"/>
                  </a:lnTo>
                  <a:close/>
                </a:path>
                <a:path w="1065529" h="3698875">
                  <a:moveTo>
                    <a:pt x="951311" y="196540"/>
                  </a:moveTo>
                  <a:lnTo>
                    <a:pt x="951380" y="185110"/>
                  </a:lnTo>
                  <a:lnTo>
                    <a:pt x="957480" y="187650"/>
                  </a:lnTo>
                  <a:lnTo>
                    <a:pt x="959947" y="188920"/>
                  </a:lnTo>
                  <a:lnTo>
                    <a:pt x="960015" y="192730"/>
                  </a:lnTo>
                  <a:lnTo>
                    <a:pt x="957342" y="194000"/>
                  </a:lnTo>
                  <a:lnTo>
                    <a:pt x="951311" y="196540"/>
                  </a:lnTo>
                  <a:close/>
                </a:path>
                <a:path w="1065529" h="3698875">
                  <a:moveTo>
                    <a:pt x="877570" y="200350"/>
                  </a:moveTo>
                  <a:lnTo>
                    <a:pt x="874211" y="187650"/>
                  </a:lnTo>
                  <a:lnTo>
                    <a:pt x="881271" y="188920"/>
                  </a:lnTo>
                  <a:lnTo>
                    <a:pt x="883463" y="190190"/>
                  </a:lnTo>
                  <a:lnTo>
                    <a:pt x="884209" y="192317"/>
                  </a:lnTo>
                  <a:lnTo>
                    <a:pt x="884080" y="192730"/>
                  </a:lnTo>
                  <a:lnTo>
                    <a:pt x="884354" y="192730"/>
                  </a:lnTo>
                  <a:lnTo>
                    <a:pt x="882778" y="195270"/>
                  </a:lnTo>
                  <a:lnTo>
                    <a:pt x="877570" y="200350"/>
                  </a:lnTo>
                  <a:close/>
                </a:path>
                <a:path w="1065529" h="3698875">
                  <a:moveTo>
                    <a:pt x="872498" y="195270"/>
                  </a:moveTo>
                  <a:lnTo>
                    <a:pt x="871059" y="194000"/>
                  </a:lnTo>
                  <a:lnTo>
                    <a:pt x="868354" y="191460"/>
                  </a:lnTo>
                  <a:lnTo>
                    <a:pt x="870442" y="188920"/>
                  </a:lnTo>
                  <a:lnTo>
                    <a:pt x="873815" y="188920"/>
                  </a:lnTo>
                  <a:lnTo>
                    <a:pt x="874841" y="192317"/>
                  </a:lnTo>
                  <a:lnTo>
                    <a:pt x="874965" y="192730"/>
                  </a:lnTo>
                  <a:lnTo>
                    <a:pt x="874074" y="194000"/>
                  </a:lnTo>
                  <a:lnTo>
                    <a:pt x="872498" y="195270"/>
                  </a:lnTo>
                  <a:close/>
                </a:path>
                <a:path w="1065529" h="3698875">
                  <a:moveTo>
                    <a:pt x="884354" y="192730"/>
                  </a:moveTo>
                  <a:lnTo>
                    <a:pt x="884080" y="192730"/>
                  </a:lnTo>
                  <a:lnTo>
                    <a:pt x="884209" y="192317"/>
                  </a:lnTo>
                  <a:lnTo>
                    <a:pt x="884354" y="192730"/>
                  </a:lnTo>
                  <a:close/>
                </a:path>
                <a:path w="1065529" h="3698875">
                  <a:moveTo>
                    <a:pt x="841658" y="202890"/>
                  </a:moveTo>
                  <a:lnTo>
                    <a:pt x="840288" y="195270"/>
                  </a:lnTo>
                  <a:lnTo>
                    <a:pt x="844811" y="195270"/>
                  </a:lnTo>
                  <a:lnTo>
                    <a:pt x="849197" y="194000"/>
                  </a:lnTo>
                  <a:lnTo>
                    <a:pt x="850088" y="200350"/>
                  </a:lnTo>
                  <a:lnTo>
                    <a:pt x="846318" y="201620"/>
                  </a:lnTo>
                  <a:lnTo>
                    <a:pt x="841658" y="202890"/>
                  </a:lnTo>
                  <a:close/>
                </a:path>
                <a:path w="1065529" h="3698875">
                  <a:moveTo>
                    <a:pt x="922390" y="205430"/>
                  </a:moveTo>
                  <a:lnTo>
                    <a:pt x="921225" y="204160"/>
                  </a:lnTo>
                  <a:lnTo>
                    <a:pt x="920403" y="201620"/>
                  </a:lnTo>
                  <a:lnTo>
                    <a:pt x="920334" y="200350"/>
                  </a:lnTo>
                  <a:lnTo>
                    <a:pt x="920266" y="199080"/>
                  </a:lnTo>
                  <a:lnTo>
                    <a:pt x="920194" y="197743"/>
                  </a:lnTo>
                  <a:lnTo>
                    <a:pt x="920129" y="196540"/>
                  </a:lnTo>
                  <a:lnTo>
                    <a:pt x="920060" y="195270"/>
                  </a:lnTo>
                  <a:lnTo>
                    <a:pt x="919992" y="194000"/>
                  </a:lnTo>
                  <a:lnTo>
                    <a:pt x="930614" y="200350"/>
                  </a:lnTo>
                  <a:lnTo>
                    <a:pt x="924378" y="204160"/>
                  </a:lnTo>
                  <a:lnTo>
                    <a:pt x="922390" y="205430"/>
                  </a:lnTo>
                  <a:close/>
                </a:path>
                <a:path w="1065529" h="3698875">
                  <a:moveTo>
                    <a:pt x="860162" y="206700"/>
                  </a:moveTo>
                  <a:lnTo>
                    <a:pt x="854987" y="205430"/>
                  </a:lnTo>
                  <a:lnTo>
                    <a:pt x="850884" y="201620"/>
                  </a:lnTo>
                  <a:lnTo>
                    <a:pt x="850187" y="199080"/>
                  </a:lnTo>
                  <a:lnTo>
                    <a:pt x="855457" y="197743"/>
                  </a:lnTo>
                  <a:lnTo>
                    <a:pt x="859574" y="196540"/>
                  </a:lnTo>
                  <a:lnTo>
                    <a:pt x="863014" y="199080"/>
                  </a:lnTo>
                  <a:lnTo>
                    <a:pt x="863795" y="202890"/>
                  </a:lnTo>
                  <a:lnTo>
                    <a:pt x="860162" y="206700"/>
                  </a:lnTo>
                  <a:close/>
                </a:path>
                <a:path w="1065529" h="3698875">
                  <a:moveTo>
                    <a:pt x="900460" y="207970"/>
                  </a:moveTo>
                  <a:lnTo>
                    <a:pt x="896827" y="201620"/>
                  </a:lnTo>
                  <a:lnTo>
                    <a:pt x="900871" y="200350"/>
                  </a:lnTo>
                  <a:lnTo>
                    <a:pt x="905091" y="197743"/>
                  </a:lnTo>
                  <a:lnTo>
                    <a:pt x="904957" y="197743"/>
                  </a:lnTo>
                  <a:lnTo>
                    <a:pt x="907450" y="204160"/>
                  </a:lnTo>
                  <a:lnTo>
                    <a:pt x="904229" y="205430"/>
                  </a:lnTo>
                  <a:lnTo>
                    <a:pt x="900460" y="207970"/>
                  </a:lnTo>
                  <a:close/>
                </a:path>
                <a:path w="1065529" h="3698875">
                  <a:moveTo>
                    <a:pt x="836724" y="214320"/>
                  </a:moveTo>
                  <a:lnTo>
                    <a:pt x="839328" y="204160"/>
                  </a:lnTo>
                  <a:lnTo>
                    <a:pt x="841110" y="205430"/>
                  </a:lnTo>
                  <a:lnTo>
                    <a:pt x="843577" y="206700"/>
                  </a:lnTo>
                  <a:lnTo>
                    <a:pt x="843509" y="207970"/>
                  </a:lnTo>
                  <a:lnTo>
                    <a:pt x="843440" y="209240"/>
                  </a:lnTo>
                  <a:lnTo>
                    <a:pt x="843371" y="210510"/>
                  </a:lnTo>
                  <a:lnTo>
                    <a:pt x="840973" y="211780"/>
                  </a:lnTo>
                  <a:lnTo>
                    <a:pt x="836724" y="214320"/>
                  </a:lnTo>
                  <a:close/>
                </a:path>
                <a:path w="1065529" h="3698875">
                  <a:moveTo>
                    <a:pt x="926434" y="211780"/>
                  </a:moveTo>
                  <a:lnTo>
                    <a:pt x="920951" y="211780"/>
                  </a:lnTo>
                  <a:lnTo>
                    <a:pt x="920403" y="207970"/>
                  </a:lnTo>
                  <a:lnTo>
                    <a:pt x="919786" y="204160"/>
                  </a:lnTo>
                  <a:lnTo>
                    <a:pt x="921225" y="204160"/>
                  </a:lnTo>
                  <a:lnTo>
                    <a:pt x="922390" y="205430"/>
                  </a:lnTo>
                  <a:lnTo>
                    <a:pt x="927507" y="205430"/>
                  </a:lnTo>
                  <a:lnTo>
                    <a:pt x="927050" y="207970"/>
                  </a:lnTo>
                  <a:lnTo>
                    <a:pt x="926434" y="211780"/>
                  </a:lnTo>
                  <a:close/>
                </a:path>
                <a:path w="1065529" h="3698875">
                  <a:moveTo>
                    <a:pt x="927507" y="205430"/>
                  </a:moveTo>
                  <a:lnTo>
                    <a:pt x="922390" y="205430"/>
                  </a:lnTo>
                  <a:lnTo>
                    <a:pt x="924378" y="204160"/>
                  </a:lnTo>
                  <a:lnTo>
                    <a:pt x="927736" y="204160"/>
                  </a:lnTo>
                  <a:lnTo>
                    <a:pt x="927507" y="205430"/>
                  </a:lnTo>
                  <a:close/>
                </a:path>
                <a:path w="1065529" h="3698875">
                  <a:moveTo>
                    <a:pt x="874417" y="215590"/>
                  </a:moveTo>
                  <a:lnTo>
                    <a:pt x="871196" y="209240"/>
                  </a:lnTo>
                  <a:lnTo>
                    <a:pt x="874828" y="207970"/>
                  </a:lnTo>
                  <a:lnTo>
                    <a:pt x="877981" y="205430"/>
                  </a:lnTo>
                  <a:lnTo>
                    <a:pt x="881682" y="210510"/>
                  </a:lnTo>
                  <a:lnTo>
                    <a:pt x="877981" y="213050"/>
                  </a:lnTo>
                  <a:lnTo>
                    <a:pt x="874417" y="215590"/>
                  </a:lnTo>
                  <a:close/>
                </a:path>
                <a:path w="1065529" h="3698875">
                  <a:moveTo>
                    <a:pt x="853594" y="218130"/>
                  </a:moveTo>
                  <a:lnTo>
                    <a:pt x="849034" y="215590"/>
                  </a:lnTo>
                  <a:lnTo>
                    <a:pt x="846439" y="211780"/>
                  </a:lnTo>
                  <a:lnTo>
                    <a:pt x="848785" y="207970"/>
                  </a:lnTo>
                  <a:lnTo>
                    <a:pt x="852897" y="210510"/>
                  </a:lnTo>
                  <a:lnTo>
                    <a:pt x="859316" y="210510"/>
                  </a:lnTo>
                  <a:lnTo>
                    <a:pt x="857211" y="216669"/>
                  </a:lnTo>
                  <a:lnTo>
                    <a:pt x="856461" y="216860"/>
                  </a:lnTo>
                  <a:lnTo>
                    <a:pt x="856487" y="217096"/>
                  </a:lnTo>
                  <a:lnTo>
                    <a:pt x="853594" y="218130"/>
                  </a:lnTo>
                  <a:close/>
                </a:path>
                <a:path w="1065529" h="3698875">
                  <a:moveTo>
                    <a:pt x="884012" y="220670"/>
                  </a:moveTo>
                  <a:lnTo>
                    <a:pt x="882093" y="214320"/>
                  </a:lnTo>
                  <a:lnTo>
                    <a:pt x="888834" y="207970"/>
                  </a:lnTo>
                  <a:lnTo>
                    <a:pt x="893101" y="209240"/>
                  </a:lnTo>
                  <a:lnTo>
                    <a:pt x="893629" y="213050"/>
                  </a:lnTo>
                  <a:lnTo>
                    <a:pt x="889152" y="214320"/>
                  </a:lnTo>
                  <a:lnTo>
                    <a:pt x="888261" y="214320"/>
                  </a:lnTo>
                  <a:lnTo>
                    <a:pt x="884012" y="220670"/>
                  </a:lnTo>
                  <a:close/>
                </a:path>
                <a:path w="1065529" h="3698875">
                  <a:moveTo>
                    <a:pt x="859316" y="210510"/>
                  </a:moveTo>
                  <a:lnTo>
                    <a:pt x="852897" y="210510"/>
                  </a:lnTo>
                  <a:lnTo>
                    <a:pt x="859751" y="209240"/>
                  </a:lnTo>
                  <a:lnTo>
                    <a:pt x="859316" y="210510"/>
                  </a:lnTo>
                  <a:close/>
                </a:path>
                <a:path w="1065529" h="3698875">
                  <a:moveTo>
                    <a:pt x="867966" y="218130"/>
                  </a:moveTo>
                  <a:lnTo>
                    <a:pt x="865027" y="216860"/>
                  </a:lnTo>
                  <a:lnTo>
                    <a:pt x="865987" y="214320"/>
                  </a:lnTo>
                  <a:lnTo>
                    <a:pt x="867221" y="211780"/>
                  </a:lnTo>
                  <a:lnTo>
                    <a:pt x="869551" y="213050"/>
                  </a:lnTo>
                  <a:lnTo>
                    <a:pt x="870510" y="214320"/>
                  </a:lnTo>
                  <a:lnTo>
                    <a:pt x="871007" y="216669"/>
                  </a:lnTo>
                  <a:lnTo>
                    <a:pt x="871047" y="216860"/>
                  </a:lnTo>
                  <a:lnTo>
                    <a:pt x="867966" y="218130"/>
                  </a:lnTo>
                  <a:close/>
                </a:path>
                <a:path w="1065529" h="3698875">
                  <a:moveTo>
                    <a:pt x="857989" y="224380"/>
                  </a:moveTo>
                  <a:lnTo>
                    <a:pt x="857369" y="224097"/>
                  </a:lnTo>
                  <a:lnTo>
                    <a:pt x="856735" y="219400"/>
                  </a:lnTo>
                  <a:lnTo>
                    <a:pt x="856598" y="218130"/>
                  </a:lnTo>
                  <a:lnTo>
                    <a:pt x="856487" y="217096"/>
                  </a:lnTo>
                  <a:lnTo>
                    <a:pt x="857146" y="216860"/>
                  </a:lnTo>
                  <a:lnTo>
                    <a:pt x="857211" y="216669"/>
                  </a:lnTo>
                  <a:lnTo>
                    <a:pt x="861464" y="215590"/>
                  </a:lnTo>
                  <a:lnTo>
                    <a:pt x="862766" y="218130"/>
                  </a:lnTo>
                  <a:lnTo>
                    <a:pt x="864617" y="223210"/>
                  </a:lnTo>
                  <a:lnTo>
                    <a:pt x="857989" y="224380"/>
                  </a:lnTo>
                  <a:close/>
                </a:path>
                <a:path w="1065529" h="3698875">
                  <a:moveTo>
                    <a:pt x="856487" y="217096"/>
                  </a:moveTo>
                  <a:lnTo>
                    <a:pt x="856461" y="216860"/>
                  </a:lnTo>
                  <a:lnTo>
                    <a:pt x="857211" y="216669"/>
                  </a:lnTo>
                  <a:lnTo>
                    <a:pt x="857146" y="216860"/>
                  </a:lnTo>
                  <a:lnTo>
                    <a:pt x="856487" y="217096"/>
                  </a:lnTo>
                  <a:close/>
                </a:path>
                <a:path w="1065529" h="3698875">
                  <a:moveTo>
                    <a:pt x="950146" y="225750"/>
                  </a:moveTo>
                  <a:lnTo>
                    <a:pt x="937428" y="224380"/>
                  </a:lnTo>
                  <a:lnTo>
                    <a:pt x="938421" y="224380"/>
                  </a:lnTo>
                  <a:lnTo>
                    <a:pt x="942334" y="218130"/>
                  </a:lnTo>
                  <a:lnTo>
                    <a:pt x="943773" y="216860"/>
                  </a:lnTo>
                  <a:lnTo>
                    <a:pt x="946583" y="216860"/>
                  </a:lnTo>
                  <a:lnTo>
                    <a:pt x="950146" y="225750"/>
                  </a:lnTo>
                  <a:close/>
                </a:path>
                <a:path w="1065529" h="3698875">
                  <a:moveTo>
                    <a:pt x="906765" y="229560"/>
                  </a:moveTo>
                  <a:lnTo>
                    <a:pt x="904983" y="227020"/>
                  </a:lnTo>
                  <a:lnTo>
                    <a:pt x="901967" y="220670"/>
                  </a:lnTo>
                  <a:lnTo>
                    <a:pt x="910534" y="220670"/>
                  </a:lnTo>
                  <a:lnTo>
                    <a:pt x="913550" y="221940"/>
                  </a:lnTo>
                  <a:lnTo>
                    <a:pt x="918278" y="228290"/>
                  </a:lnTo>
                  <a:lnTo>
                    <a:pt x="906765" y="229560"/>
                  </a:lnTo>
                  <a:close/>
                </a:path>
                <a:path w="1065529" h="3698875">
                  <a:moveTo>
                    <a:pt x="980438" y="232100"/>
                  </a:moveTo>
                  <a:lnTo>
                    <a:pt x="974133" y="229560"/>
                  </a:lnTo>
                  <a:lnTo>
                    <a:pt x="971460" y="229560"/>
                  </a:lnTo>
                  <a:lnTo>
                    <a:pt x="971357" y="228290"/>
                  </a:lnTo>
                  <a:lnTo>
                    <a:pt x="971255" y="227020"/>
                  </a:lnTo>
                  <a:lnTo>
                    <a:pt x="971152" y="225750"/>
                  </a:lnTo>
                  <a:lnTo>
                    <a:pt x="971041" y="224380"/>
                  </a:lnTo>
                  <a:lnTo>
                    <a:pt x="971244" y="224380"/>
                  </a:lnTo>
                  <a:lnTo>
                    <a:pt x="973516" y="223210"/>
                  </a:lnTo>
                  <a:lnTo>
                    <a:pt x="980438" y="220670"/>
                  </a:lnTo>
                  <a:lnTo>
                    <a:pt x="980438" y="232100"/>
                  </a:lnTo>
                  <a:close/>
                </a:path>
                <a:path w="1065529" h="3698875">
                  <a:moveTo>
                    <a:pt x="856461" y="229560"/>
                  </a:moveTo>
                  <a:lnTo>
                    <a:pt x="854748" y="229560"/>
                  </a:lnTo>
                  <a:lnTo>
                    <a:pt x="853377" y="228290"/>
                  </a:lnTo>
                  <a:lnTo>
                    <a:pt x="853377" y="227020"/>
                  </a:lnTo>
                  <a:lnTo>
                    <a:pt x="855420" y="223210"/>
                  </a:lnTo>
                  <a:lnTo>
                    <a:pt x="857369" y="224097"/>
                  </a:lnTo>
                  <a:lnTo>
                    <a:pt x="857407" y="224380"/>
                  </a:lnTo>
                  <a:lnTo>
                    <a:pt x="858179" y="224380"/>
                  </a:lnTo>
                  <a:lnTo>
                    <a:pt x="859353" y="228290"/>
                  </a:lnTo>
                  <a:lnTo>
                    <a:pt x="856461" y="229560"/>
                  </a:lnTo>
                  <a:close/>
                </a:path>
                <a:path w="1065529" h="3698875">
                  <a:moveTo>
                    <a:pt x="887096" y="233370"/>
                  </a:moveTo>
                  <a:lnTo>
                    <a:pt x="885794" y="229560"/>
                  </a:lnTo>
                  <a:lnTo>
                    <a:pt x="884326" y="224380"/>
                  </a:lnTo>
                  <a:lnTo>
                    <a:pt x="884830" y="224380"/>
                  </a:lnTo>
                  <a:lnTo>
                    <a:pt x="890385" y="223210"/>
                  </a:lnTo>
                  <a:lnTo>
                    <a:pt x="891687" y="227020"/>
                  </a:lnTo>
                  <a:lnTo>
                    <a:pt x="893127" y="230830"/>
                  </a:lnTo>
                  <a:lnTo>
                    <a:pt x="887096" y="233370"/>
                  </a:lnTo>
                  <a:close/>
                </a:path>
                <a:path w="1065529" h="3698875">
                  <a:moveTo>
                    <a:pt x="857989" y="224380"/>
                  </a:moveTo>
                  <a:lnTo>
                    <a:pt x="857407" y="224380"/>
                  </a:lnTo>
                  <a:lnTo>
                    <a:pt x="857369" y="224097"/>
                  </a:lnTo>
                  <a:lnTo>
                    <a:pt x="857989" y="224380"/>
                  </a:lnTo>
                  <a:close/>
                </a:path>
                <a:path w="1065529" h="3698875">
                  <a:moveTo>
                    <a:pt x="830967" y="238450"/>
                  </a:moveTo>
                  <a:lnTo>
                    <a:pt x="834051" y="227020"/>
                  </a:lnTo>
                  <a:lnTo>
                    <a:pt x="834805" y="229560"/>
                  </a:lnTo>
                  <a:lnTo>
                    <a:pt x="835558" y="230830"/>
                  </a:lnTo>
                  <a:lnTo>
                    <a:pt x="835627" y="232100"/>
                  </a:lnTo>
                  <a:lnTo>
                    <a:pt x="834805" y="234640"/>
                  </a:lnTo>
                  <a:lnTo>
                    <a:pt x="830967" y="238450"/>
                  </a:lnTo>
                  <a:close/>
                </a:path>
                <a:path w="1065529" h="3698875">
                  <a:moveTo>
                    <a:pt x="861998" y="236322"/>
                  </a:moveTo>
                  <a:lnTo>
                    <a:pt x="859820" y="234640"/>
                  </a:lnTo>
                  <a:lnTo>
                    <a:pt x="859099" y="234640"/>
                  </a:lnTo>
                  <a:lnTo>
                    <a:pt x="858517" y="232100"/>
                  </a:lnTo>
                  <a:lnTo>
                    <a:pt x="861601" y="230830"/>
                  </a:lnTo>
                  <a:lnTo>
                    <a:pt x="865850" y="228290"/>
                  </a:lnTo>
                  <a:lnTo>
                    <a:pt x="867506" y="234640"/>
                  </a:lnTo>
                  <a:lnTo>
                    <a:pt x="859820" y="234640"/>
                  </a:lnTo>
                  <a:lnTo>
                    <a:pt x="859191" y="235041"/>
                  </a:lnTo>
                  <a:lnTo>
                    <a:pt x="867611" y="235041"/>
                  </a:lnTo>
                  <a:lnTo>
                    <a:pt x="867837" y="235910"/>
                  </a:lnTo>
                  <a:lnTo>
                    <a:pt x="863109" y="235910"/>
                  </a:lnTo>
                  <a:lnTo>
                    <a:pt x="861998" y="236322"/>
                  </a:lnTo>
                  <a:close/>
                </a:path>
                <a:path w="1065529" h="3698875">
                  <a:moveTo>
                    <a:pt x="892441" y="242260"/>
                  </a:moveTo>
                  <a:lnTo>
                    <a:pt x="883395" y="242260"/>
                  </a:lnTo>
                  <a:lnTo>
                    <a:pt x="882573" y="237180"/>
                  </a:lnTo>
                  <a:lnTo>
                    <a:pt x="885040" y="235910"/>
                  </a:lnTo>
                  <a:lnTo>
                    <a:pt x="890180" y="233370"/>
                  </a:lnTo>
                  <a:lnTo>
                    <a:pt x="892441" y="242260"/>
                  </a:lnTo>
                  <a:close/>
                </a:path>
                <a:path w="1065529" h="3698875">
                  <a:moveTo>
                    <a:pt x="859682" y="237180"/>
                  </a:moveTo>
                  <a:lnTo>
                    <a:pt x="859191" y="235041"/>
                  </a:lnTo>
                  <a:lnTo>
                    <a:pt x="859820" y="234640"/>
                  </a:lnTo>
                  <a:lnTo>
                    <a:pt x="861998" y="236322"/>
                  </a:lnTo>
                  <a:lnTo>
                    <a:pt x="859682" y="237180"/>
                  </a:lnTo>
                  <a:close/>
                </a:path>
                <a:path w="1065529" h="3698875">
                  <a:moveTo>
                    <a:pt x="875788" y="246070"/>
                  </a:moveTo>
                  <a:lnTo>
                    <a:pt x="872087" y="238450"/>
                  </a:lnTo>
                  <a:lnTo>
                    <a:pt x="878118" y="234640"/>
                  </a:lnTo>
                  <a:lnTo>
                    <a:pt x="879831" y="238450"/>
                  </a:lnTo>
                  <a:lnTo>
                    <a:pt x="881682" y="242260"/>
                  </a:lnTo>
                  <a:lnTo>
                    <a:pt x="875788" y="246070"/>
                  </a:lnTo>
                  <a:close/>
                </a:path>
                <a:path w="1065529" h="3698875">
                  <a:moveTo>
                    <a:pt x="860299" y="244800"/>
                  </a:moveTo>
                  <a:lnTo>
                    <a:pt x="856941" y="243530"/>
                  </a:lnTo>
                  <a:lnTo>
                    <a:pt x="851869" y="239720"/>
                  </a:lnTo>
                  <a:lnTo>
                    <a:pt x="859191" y="235041"/>
                  </a:lnTo>
                  <a:lnTo>
                    <a:pt x="859682" y="237180"/>
                  </a:lnTo>
                  <a:lnTo>
                    <a:pt x="863109" y="237180"/>
                  </a:lnTo>
                  <a:lnTo>
                    <a:pt x="867906" y="240990"/>
                  </a:lnTo>
                  <a:lnTo>
                    <a:pt x="860299" y="244800"/>
                  </a:lnTo>
                  <a:close/>
                </a:path>
                <a:path w="1065529" h="3698875">
                  <a:moveTo>
                    <a:pt x="938907" y="242260"/>
                  </a:moveTo>
                  <a:lnTo>
                    <a:pt x="934506" y="242260"/>
                  </a:lnTo>
                  <a:lnTo>
                    <a:pt x="934075" y="238450"/>
                  </a:lnTo>
                  <a:lnTo>
                    <a:pt x="936420" y="235910"/>
                  </a:lnTo>
                  <a:lnTo>
                    <a:pt x="940346" y="237180"/>
                  </a:lnTo>
                  <a:lnTo>
                    <a:pt x="940826" y="238450"/>
                  </a:lnTo>
                  <a:lnTo>
                    <a:pt x="940140" y="240990"/>
                  </a:lnTo>
                  <a:lnTo>
                    <a:pt x="938907" y="242260"/>
                  </a:lnTo>
                  <a:close/>
                </a:path>
                <a:path w="1065529" h="3698875">
                  <a:moveTo>
                    <a:pt x="863109" y="237180"/>
                  </a:moveTo>
                  <a:lnTo>
                    <a:pt x="859682" y="237180"/>
                  </a:lnTo>
                  <a:lnTo>
                    <a:pt x="861998" y="236322"/>
                  </a:lnTo>
                  <a:lnTo>
                    <a:pt x="863109" y="237180"/>
                  </a:lnTo>
                  <a:close/>
                </a:path>
                <a:path w="1065529" h="3698875">
                  <a:moveTo>
                    <a:pt x="848267" y="249289"/>
                  </a:moveTo>
                  <a:lnTo>
                    <a:pt x="847141" y="249126"/>
                  </a:lnTo>
                  <a:lnTo>
                    <a:pt x="844331" y="246070"/>
                  </a:lnTo>
                  <a:lnTo>
                    <a:pt x="845153" y="242260"/>
                  </a:lnTo>
                  <a:lnTo>
                    <a:pt x="841110" y="239720"/>
                  </a:lnTo>
                  <a:lnTo>
                    <a:pt x="845291" y="237180"/>
                  </a:lnTo>
                  <a:lnTo>
                    <a:pt x="850499" y="239720"/>
                  </a:lnTo>
                  <a:lnTo>
                    <a:pt x="850619" y="246070"/>
                  </a:lnTo>
                  <a:lnTo>
                    <a:pt x="848386" y="249126"/>
                  </a:lnTo>
                  <a:lnTo>
                    <a:pt x="848267" y="249289"/>
                  </a:lnTo>
                  <a:close/>
                </a:path>
                <a:path w="1065529" h="3698875">
                  <a:moveTo>
                    <a:pt x="907930" y="248610"/>
                  </a:moveTo>
                  <a:lnTo>
                    <a:pt x="906080" y="242260"/>
                  </a:lnTo>
                  <a:lnTo>
                    <a:pt x="910671" y="240990"/>
                  </a:lnTo>
                  <a:lnTo>
                    <a:pt x="914852" y="240990"/>
                  </a:lnTo>
                  <a:lnTo>
                    <a:pt x="915880" y="246070"/>
                  </a:lnTo>
                  <a:lnTo>
                    <a:pt x="912522" y="247340"/>
                  </a:lnTo>
                  <a:lnTo>
                    <a:pt x="907930" y="248610"/>
                  </a:lnTo>
                  <a:close/>
                </a:path>
                <a:path w="1065529" h="3698875">
                  <a:moveTo>
                    <a:pt x="840013" y="252420"/>
                  </a:moveTo>
                  <a:lnTo>
                    <a:pt x="833852" y="250417"/>
                  </a:lnTo>
                  <a:lnTo>
                    <a:pt x="832283" y="249679"/>
                  </a:lnTo>
                  <a:lnTo>
                    <a:pt x="833777" y="246070"/>
                  </a:lnTo>
                  <a:lnTo>
                    <a:pt x="834873" y="242260"/>
                  </a:lnTo>
                  <a:lnTo>
                    <a:pt x="840767" y="243530"/>
                  </a:lnTo>
                  <a:lnTo>
                    <a:pt x="840356" y="247340"/>
                  </a:lnTo>
                  <a:lnTo>
                    <a:pt x="840235" y="249126"/>
                  </a:lnTo>
                  <a:lnTo>
                    <a:pt x="840148" y="250417"/>
                  </a:lnTo>
                  <a:lnTo>
                    <a:pt x="840099" y="251150"/>
                  </a:lnTo>
                  <a:lnTo>
                    <a:pt x="840013" y="252420"/>
                  </a:lnTo>
                  <a:close/>
                </a:path>
                <a:path w="1065529" h="3698875">
                  <a:moveTo>
                    <a:pt x="893812" y="253690"/>
                  </a:moveTo>
                  <a:lnTo>
                    <a:pt x="890317" y="253690"/>
                  </a:lnTo>
                  <a:lnTo>
                    <a:pt x="888946" y="251150"/>
                  </a:lnTo>
                  <a:lnTo>
                    <a:pt x="886205" y="244800"/>
                  </a:lnTo>
                  <a:lnTo>
                    <a:pt x="897650" y="246070"/>
                  </a:lnTo>
                  <a:lnTo>
                    <a:pt x="894977" y="251150"/>
                  </a:lnTo>
                  <a:lnTo>
                    <a:pt x="893812" y="253690"/>
                  </a:lnTo>
                  <a:close/>
                </a:path>
                <a:path w="1065529" h="3698875">
                  <a:moveTo>
                    <a:pt x="903627" y="254960"/>
                  </a:moveTo>
                  <a:lnTo>
                    <a:pt x="900460" y="252420"/>
                  </a:lnTo>
                  <a:lnTo>
                    <a:pt x="900027" y="250417"/>
                  </a:lnTo>
                  <a:lnTo>
                    <a:pt x="899911" y="249880"/>
                  </a:lnTo>
                  <a:lnTo>
                    <a:pt x="902104" y="247340"/>
                  </a:lnTo>
                  <a:lnTo>
                    <a:pt x="903338" y="248610"/>
                  </a:lnTo>
                  <a:lnTo>
                    <a:pt x="906724" y="249880"/>
                  </a:lnTo>
                  <a:lnTo>
                    <a:pt x="906268" y="252420"/>
                  </a:lnTo>
                  <a:lnTo>
                    <a:pt x="903627" y="254960"/>
                  </a:lnTo>
                  <a:close/>
                </a:path>
                <a:path w="1065529" h="3698875">
                  <a:moveTo>
                    <a:pt x="826032" y="257500"/>
                  </a:moveTo>
                  <a:lnTo>
                    <a:pt x="829185" y="248610"/>
                  </a:lnTo>
                  <a:lnTo>
                    <a:pt x="830007" y="248610"/>
                  </a:lnTo>
                  <a:lnTo>
                    <a:pt x="832283" y="249679"/>
                  </a:lnTo>
                  <a:lnTo>
                    <a:pt x="832200" y="249880"/>
                  </a:lnTo>
                  <a:lnTo>
                    <a:pt x="833852" y="250417"/>
                  </a:lnTo>
                  <a:lnTo>
                    <a:pt x="835412" y="251150"/>
                  </a:lnTo>
                  <a:lnTo>
                    <a:pt x="836801" y="254960"/>
                  </a:lnTo>
                  <a:lnTo>
                    <a:pt x="830487" y="254960"/>
                  </a:lnTo>
                  <a:lnTo>
                    <a:pt x="826032" y="257500"/>
                  </a:lnTo>
                  <a:close/>
                </a:path>
                <a:path w="1065529" h="3698875">
                  <a:moveTo>
                    <a:pt x="849814" y="258770"/>
                  </a:moveTo>
                  <a:lnTo>
                    <a:pt x="845085" y="258770"/>
                  </a:lnTo>
                  <a:lnTo>
                    <a:pt x="844331" y="254960"/>
                  </a:lnTo>
                  <a:lnTo>
                    <a:pt x="843879" y="251150"/>
                  </a:lnTo>
                  <a:lnTo>
                    <a:pt x="843792" y="250417"/>
                  </a:lnTo>
                  <a:lnTo>
                    <a:pt x="843704" y="249679"/>
                  </a:lnTo>
                  <a:lnTo>
                    <a:pt x="843577" y="248610"/>
                  </a:lnTo>
                  <a:lnTo>
                    <a:pt x="847141" y="249126"/>
                  </a:lnTo>
                  <a:lnTo>
                    <a:pt x="847835" y="249880"/>
                  </a:lnTo>
                  <a:lnTo>
                    <a:pt x="852349" y="249880"/>
                  </a:lnTo>
                  <a:lnTo>
                    <a:pt x="850842" y="254960"/>
                  </a:lnTo>
                  <a:lnTo>
                    <a:pt x="849814" y="258770"/>
                  </a:lnTo>
                  <a:close/>
                </a:path>
                <a:path w="1065529" h="3698875">
                  <a:moveTo>
                    <a:pt x="870831" y="258090"/>
                  </a:moveTo>
                  <a:lnTo>
                    <a:pt x="868523" y="254960"/>
                  </a:lnTo>
                  <a:lnTo>
                    <a:pt x="866056" y="252420"/>
                  </a:lnTo>
                  <a:lnTo>
                    <a:pt x="870442" y="248610"/>
                  </a:lnTo>
                  <a:lnTo>
                    <a:pt x="873320" y="251150"/>
                  </a:lnTo>
                  <a:lnTo>
                    <a:pt x="876952" y="253690"/>
                  </a:lnTo>
                  <a:lnTo>
                    <a:pt x="872738" y="257500"/>
                  </a:lnTo>
                  <a:lnTo>
                    <a:pt x="871881" y="257500"/>
                  </a:lnTo>
                  <a:lnTo>
                    <a:pt x="870831" y="258090"/>
                  </a:lnTo>
                  <a:close/>
                </a:path>
                <a:path w="1065529" h="3698875">
                  <a:moveTo>
                    <a:pt x="847835" y="249880"/>
                  </a:moveTo>
                  <a:lnTo>
                    <a:pt x="847141" y="249126"/>
                  </a:lnTo>
                  <a:lnTo>
                    <a:pt x="848267" y="249289"/>
                  </a:lnTo>
                  <a:lnTo>
                    <a:pt x="847835" y="249880"/>
                  </a:lnTo>
                  <a:close/>
                </a:path>
                <a:path w="1065529" h="3698875">
                  <a:moveTo>
                    <a:pt x="852349" y="249880"/>
                  </a:moveTo>
                  <a:lnTo>
                    <a:pt x="847835" y="249880"/>
                  </a:lnTo>
                  <a:lnTo>
                    <a:pt x="848267" y="249289"/>
                  </a:lnTo>
                  <a:lnTo>
                    <a:pt x="852349" y="249880"/>
                  </a:lnTo>
                  <a:close/>
                </a:path>
                <a:path w="1065529" h="3698875">
                  <a:moveTo>
                    <a:pt x="833852" y="250417"/>
                  </a:moveTo>
                  <a:lnTo>
                    <a:pt x="832200" y="249880"/>
                  </a:lnTo>
                  <a:lnTo>
                    <a:pt x="832283" y="249679"/>
                  </a:lnTo>
                  <a:lnTo>
                    <a:pt x="833852" y="250417"/>
                  </a:lnTo>
                  <a:close/>
                </a:path>
                <a:path w="1065529" h="3698875">
                  <a:moveTo>
                    <a:pt x="858791" y="261310"/>
                  </a:moveTo>
                  <a:lnTo>
                    <a:pt x="854542" y="257500"/>
                  </a:lnTo>
                  <a:lnTo>
                    <a:pt x="856667" y="253690"/>
                  </a:lnTo>
                  <a:lnTo>
                    <a:pt x="859545" y="249880"/>
                  </a:lnTo>
                  <a:lnTo>
                    <a:pt x="865576" y="256230"/>
                  </a:lnTo>
                  <a:lnTo>
                    <a:pt x="861738" y="258770"/>
                  </a:lnTo>
                  <a:lnTo>
                    <a:pt x="858791" y="261310"/>
                  </a:lnTo>
                  <a:close/>
                </a:path>
                <a:path w="1065529" h="3698875">
                  <a:moveTo>
                    <a:pt x="943636" y="265120"/>
                  </a:moveTo>
                  <a:lnTo>
                    <a:pt x="941854" y="258770"/>
                  </a:lnTo>
                  <a:lnTo>
                    <a:pt x="941546" y="257500"/>
                  </a:lnTo>
                  <a:lnTo>
                    <a:pt x="941472" y="257197"/>
                  </a:lnTo>
                  <a:lnTo>
                    <a:pt x="941350" y="256695"/>
                  </a:lnTo>
                  <a:lnTo>
                    <a:pt x="941237" y="256230"/>
                  </a:lnTo>
                  <a:lnTo>
                    <a:pt x="944390" y="253690"/>
                  </a:lnTo>
                  <a:lnTo>
                    <a:pt x="946720" y="254960"/>
                  </a:lnTo>
                  <a:lnTo>
                    <a:pt x="951654" y="258770"/>
                  </a:lnTo>
                  <a:lnTo>
                    <a:pt x="943636" y="265120"/>
                  </a:lnTo>
                  <a:close/>
                </a:path>
                <a:path w="1065529" h="3698875">
                  <a:moveTo>
                    <a:pt x="834386" y="257197"/>
                  </a:moveTo>
                  <a:lnTo>
                    <a:pt x="830487" y="254960"/>
                  </a:lnTo>
                  <a:lnTo>
                    <a:pt x="836801" y="254960"/>
                  </a:lnTo>
                  <a:lnTo>
                    <a:pt x="835511" y="256695"/>
                  </a:lnTo>
                  <a:lnTo>
                    <a:pt x="834386" y="257197"/>
                  </a:lnTo>
                  <a:close/>
                </a:path>
                <a:path w="1065529" h="3698875">
                  <a:moveTo>
                    <a:pt x="840493" y="257500"/>
                  </a:moveTo>
                  <a:lnTo>
                    <a:pt x="834913" y="257500"/>
                  </a:lnTo>
                  <a:lnTo>
                    <a:pt x="835511" y="256695"/>
                  </a:lnTo>
                  <a:lnTo>
                    <a:pt x="839396" y="254960"/>
                  </a:lnTo>
                  <a:lnTo>
                    <a:pt x="840493" y="257500"/>
                  </a:lnTo>
                  <a:close/>
                </a:path>
                <a:path w="1065529" h="3698875">
                  <a:moveTo>
                    <a:pt x="834913" y="257500"/>
                  </a:moveTo>
                  <a:lnTo>
                    <a:pt x="834386" y="257197"/>
                  </a:lnTo>
                  <a:lnTo>
                    <a:pt x="835511" y="256695"/>
                  </a:lnTo>
                  <a:lnTo>
                    <a:pt x="834913" y="257500"/>
                  </a:lnTo>
                  <a:close/>
                </a:path>
                <a:path w="1065529" h="3698875">
                  <a:moveTo>
                    <a:pt x="836929" y="265120"/>
                  </a:moveTo>
                  <a:lnTo>
                    <a:pt x="835284" y="261310"/>
                  </a:lnTo>
                  <a:lnTo>
                    <a:pt x="833708" y="257500"/>
                  </a:lnTo>
                  <a:lnTo>
                    <a:pt x="834386" y="257197"/>
                  </a:lnTo>
                  <a:lnTo>
                    <a:pt x="834913" y="257500"/>
                  </a:lnTo>
                  <a:lnTo>
                    <a:pt x="840493" y="257500"/>
                  </a:lnTo>
                  <a:lnTo>
                    <a:pt x="841041" y="258770"/>
                  </a:lnTo>
                  <a:lnTo>
                    <a:pt x="842617" y="262580"/>
                  </a:lnTo>
                  <a:lnTo>
                    <a:pt x="836929" y="265120"/>
                  </a:lnTo>
                  <a:close/>
                </a:path>
                <a:path w="1065529" h="3698875">
                  <a:moveTo>
                    <a:pt x="871333" y="258770"/>
                  </a:moveTo>
                  <a:lnTo>
                    <a:pt x="870831" y="258090"/>
                  </a:lnTo>
                  <a:lnTo>
                    <a:pt x="871881" y="257500"/>
                  </a:lnTo>
                  <a:lnTo>
                    <a:pt x="872022" y="258090"/>
                  </a:lnTo>
                  <a:lnTo>
                    <a:pt x="871333" y="258770"/>
                  </a:lnTo>
                  <a:close/>
                </a:path>
                <a:path w="1065529" h="3698875">
                  <a:moveTo>
                    <a:pt x="872085" y="258090"/>
                  </a:moveTo>
                  <a:lnTo>
                    <a:pt x="871881" y="257500"/>
                  </a:lnTo>
                  <a:lnTo>
                    <a:pt x="872738" y="257500"/>
                  </a:lnTo>
                  <a:lnTo>
                    <a:pt x="872085" y="258090"/>
                  </a:lnTo>
                  <a:close/>
                </a:path>
                <a:path w="1065529" h="3698875">
                  <a:moveTo>
                    <a:pt x="874006" y="266390"/>
                  </a:moveTo>
                  <a:lnTo>
                    <a:pt x="865782" y="266390"/>
                  </a:lnTo>
                  <a:lnTo>
                    <a:pt x="863931" y="261310"/>
                  </a:lnTo>
                  <a:lnTo>
                    <a:pt x="867358" y="260040"/>
                  </a:lnTo>
                  <a:lnTo>
                    <a:pt x="870831" y="258090"/>
                  </a:lnTo>
                  <a:lnTo>
                    <a:pt x="871333" y="258770"/>
                  </a:lnTo>
                  <a:lnTo>
                    <a:pt x="872185" y="258770"/>
                  </a:lnTo>
                  <a:lnTo>
                    <a:pt x="874006" y="266390"/>
                  </a:lnTo>
                  <a:close/>
                </a:path>
                <a:path w="1065529" h="3698875">
                  <a:moveTo>
                    <a:pt x="872185" y="258770"/>
                  </a:moveTo>
                  <a:lnTo>
                    <a:pt x="871333" y="258770"/>
                  </a:lnTo>
                  <a:lnTo>
                    <a:pt x="872085" y="258090"/>
                  </a:lnTo>
                  <a:lnTo>
                    <a:pt x="872185" y="258770"/>
                  </a:lnTo>
                  <a:close/>
                </a:path>
                <a:path w="1065529" h="3698875">
                  <a:moveTo>
                    <a:pt x="879420" y="272740"/>
                  </a:moveTo>
                  <a:lnTo>
                    <a:pt x="879523" y="271470"/>
                  </a:lnTo>
                  <a:lnTo>
                    <a:pt x="879626" y="270200"/>
                  </a:lnTo>
                  <a:lnTo>
                    <a:pt x="879728" y="268930"/>
                  </a:lnTo>
                  <a:lnTo>
                    <a:pt x="879831" y="267660"/>
                  </a:lnTo>
                  <a:lnTo>
                    <a:pt x="878529" y="265120"/>
                  </a:lnTo>
                  <a:lnTo>
                    <a:pt x="881080" y="262580"/>
                  </a:lnTo>
                  <a:lnTo>
                    <a:pt x="884440" y="263850"/>
                  </a:lnTo>
                  <a:lnTo>
                    <a:pt x="886027" y="268930"/>
                  </a:lnTo>
                  <a:lnTo>
                    <a:pt x="883258" y="271470"/>
                  </a:lnTo>
                  <a:lnTo>
                    <a:pt x="879420" y="272740"/>
                  </a:lnTo>
                  <a:close/>
                </a:path>
                <a:path w="1065529" h="3698875">
                  <a:moveTo>
                    <a:pt x="906971" y="272740"/>
                  </a:moveTo>
                  <a:lnTo>
                    <a:pt x="903544" y="270200"/>
                  </a:lnTo>
                  <a:lnTo>
                    <a:pt x="900391" y="267660"/>
                  </a:lnTo>
                  <a:lnTo>
                    <a:pt x="903818" y="262580"/>
                  </a:lnTo>
                  <a:lnTo>
                    <a:pt x="907382" y="265120"/>
                  </a:lnTo>
                  <a:lnTo>
                    <a:pt x="911288" y="267660"/>
                  </a:lnTo>
                  <a:lnTo>
                    <a:pt x="906971" y="272740"/>
                  </a:lnTo>
                  <a:close/>
                </a:path>
                <a:path w="1065529" h="3698875">
                  <a:moveTo>
                    <a:pt x="843234" y="275280"/>
                  </a:moveTo>
                  <a:lnTo>
                    <a:pt x="840013" y="271470"/>
                  </a:lnTo>
                  <a:lnTo>
                    <a:pt x="842480" y="268930"/>
                  </a:lnTo>
                  <a:lnTo>
                    <a:pt x="846044" y="263850"/>
                  </a:lnTo>
                  <a:lnTo>
                    <a:pt x="846878" y="265120"/>
                  </a:lnTo>
                  <a:lnTo>
                    <a:pt x="846319" y="265120"/>
                  </a:lnTo>
                  <a:lnTo>
                    <a:pt x="847949" y="272371"/>
                  </a:lnTo>
                  <a:lnTo>
                    <a:pt x="848032" y="272740"/>
                  </a:lnTo>
                  <a:lnTo>
                    <a:pt x="848648" y="272740"/>
                  </a:lnTo>
                  <a:lnTo>
                    <a:pt x="846250" y="274010"/>
                  </a:lnTo>
                  <a:lnTo>
                    <a:pt x="843234" y="275280"/>
                  </a:lnTo>
                  <a:close/>
                </a:path>
                <a:path w="1065529" h="3698875">
                  <a:moveTo>
                    <a:pt x="831926" y="274010"/>
                  </a:moveTo>
                  <a:lnTo>
                    <a:pt x="829528" y="271470"/>
                  </a:lnTo>
                  <a:lnTo>
                    <a:pt x="827540" y="270200"/>
                  </a:lnTo>
                  <a:lnTo>
                    <a:pt x="828643" y="265120"/>
                  </a:lnTo>
                  <a:lnTo>
                    <a:pt x="833126" y="266390"/>
                  </a:lnTo>
                  <a:lnTo>
                    <a:pt x="836580" y="268930"/>
                  </a:lnTo>
                  <a:lnTo>
                    <a:pt x="834599" y="272740"/>
                  </a:lnTo>
                  <a:lnTo>
                    <a:pt x="831926" y="274010"/>
                  </a:lnTo>
                  <a:close/>
                </a:path>
                <a:path w="1065529" h="3698875">
                  <a:moveTo>
                    <a:pt x="848032" y="272740"/>
                  </a:moveTo>
                  <a:lnTo>
                    <a:pt x="846319" y="265120"/>
                  </a:lnTo>
                  <a:lnTo>
                    <a:pt x="846878" y="265120"/>
                  </a:lnTo>
                  <a:lnTo>
                    <a:pt x="851047" y="271470"/>
                  </a:lnTo>
                  <a:lnTo>
                    <a:pt x="849344" y="272371"/>
                  </a:lnTo>
                  <a:lnTo>
                    <a:pt x="848032" y="272740"/>
                  </a:lnTo>
                  <a:close/>
                </a:path>
                <a:path w="1065529" h="3698875">
                  <a:moveTo>
                    <a:pt x="849344" y="272371"/>
                  </a:moveTo>
                  <a:lnTo>
                    <a:pt x="851047" y="271470"/>
                  </a:lnTo>
                  <a:lnTo>
                    <a:pt x="846878" y="265120"/>
                  </a:lnTo>
                  <a:lnTo>
                    <a:pt x="854611" y="265120"/>
                  </a:lnTo>
                  <a:lnTo>
                    <a:pt x="855913" y="270200"/>
                  </a:lnTo>
                  <a:lnTo>
                    <a:pt x="852555" y="271470"/>
                  </a:lnTo>
                  <a:lnTo>
                    <a:pt x="849344" y="272371"/>
                  </a:lnTo>
                  <a:close/>
                </a:path>
                <a:path w="1065529" h="3698875">
                  <a:moveTo>
                    <a:pt x="822469" y="275280"/>
                  </a:moveTo>
                  <a:lnTo>
                    <a:pt x="825142" y="267660"/>
                  </a:lnTo>
                  <a:lnTo>
                    <a:pt x="825347" y="266390"/>
                  </a:lnTo>
                  <a:lnTo>
                    <a:pt x="826170" y="266390"/>
                  </a:lnTo>
                  <a:lnTo>
                    <a:pt x="826375" y="267660"/>
                  </a:lnTo>
                  <a:lnTo>
                    <a:pt x="826033" y="268930"/>
                  </a:lnTo>
                  <a:lnTo>
                    <a:pt x="822469" y="275280"/>
                  </a:lnTo>
                  <a:close/>
                </a:path>
                <a:path w="1065529" h="3698875">
                  <a:moveTo>
                    <a:pt x="936097" y="276550"/>
                  </a:moveTo>
                  <a:lnTo>
                    <a:pt x="934110" y="272740"/>
                  </a:lnTo>
                  <a:lnTo>
                    <a:pt x="931506" y="270200"/>
                  </a:lnTo>
                  <a:lnTo>
                    <a:pt x="937605" y="266390"/>
                  </a:lnTo>
                  <a:lnTo>
                    <a:pt x="939524" y="270200"/>
                  </a:lnTo>
                  <a:lnTo>
                    <a:pt x="940826" y="274010"/>
                  </a:lnTo>
                  <a:lnTo>
                    <a:pt x="936097" y="276550"/>
                  </a:lnTo>
                  <a:close/>
                </a:path>
                <a:path w="1065529" h="3698875">
                  <a:moveTo>
                    <a:pt x="856187" y="286710"/>
                  </a:moveTo>
                  <a:lnTo>
                    <a:pt x="848580" y="277820"/>
                  </a:lnTo>
                  <a:lnTo>
                    <a:pt x="854816" y="275280"/>
                  </a:lnTo>
                  <a:lnTo>
                    <a:pt x="858037" y="271470"/>
                  </a:lnTo>
                  <a:lnTo>
                    <a:pt x="864068" y="277820"/>
                  </a:lnTo>
                  <a:lnTo>
                    <a:pt x="859065" y="280360"/>
                  </a:lnTo>
                  <a:lnTo>
                    <a:pt x="856187" y="286710"/>
                  </a:lnTo>
                  <a:close/>
                </a:path>
                <a:path w="1065529" h="3698875">
                  <a:moveTo>
                    <a:pt x="922527" y="280360"/>
                  </a:moveTo>
                  <a:lnTo>
                    <a:pt x="918758" y="279090"/>
                  </a:lnTo>
                  <a:lnTo>
                    <a:pt x="914235" y="279090"/>
                  </a:lnTo>
                  <a:lnTo>
                    <a:pt x="915674" y="271470"/>
                  </a:lnTo>
                  <a:lnTo>
                    <a:pt x="919786" y="272740"/>
                  </a:lnTo>
                  <a:lnTo>
                    <a:pt x="923487" y="274010"/>
                  </a:lnTo>
                  <a:lnTo>
                    <a:pt x="922527" y="280360"/>
                  </a:lnTo>
                  <a:close/>
                </a:path>
                <a:path w="1065529" h="3698875">
                  <a:moveTo>
                    <a:pt x="848648" y="272740"/>
                  </a:moveTo>
                  <a:lnTo>
                    <a:pt x="848032" y="272740"/>
                  </a:lnTo>
                  <a:lnTo>
                    <a:pt x="849344" y="272371"/>
                  </a:lnTo>
                  <a:lnTo>
                    <a:pt x="848648" y="272740"/>
                  </a:lnTo>
                  <a:close/>
                </a:path>
                <a:path w="1065529" h="3698875">
                  <a:moveTo>
                    <a:pt x="876199" y="285440"/>
                  </a:moveTo>
                  <a:lnTo>
                    <a:pt x="874006" y="281630"/>
                  </a:lnTo>
                  <a:lnTo>
                    <a:pt x="872087" y="277820"/>
                  </a:lnTo>
                  <a:lnTo>
                    <a:pt x="876816" y="274010"/>
                  </a:lnTo>
                  <a:lnTo>
                    <a:pt x="879146" y="277820"/>
                  </a:lnTo>
                  <a:lnTo>
                    <a:pt x="882161" y="280360"/>
                  </a:lnTo>
                  <a:lnTo>
                    <a:pt x="876199" y="285440"/>
                  </a:lnTo>
                  <a:close/>
                </a:path>
                <a:path w="1065529" h="3698875">
                  <a:moveTo>
                    <a:pt x="898952" y="287980"/>
                  </a:moveTo>
                  <a:lnTo>
                    <a:pt x="889700" y="287980"/>
                  </a:lnTo>
                  <a:lnTo>
                    <a:pt x="897170" y="277820"/>
                  </a:lnTo>
                  <a:lnTo>
                    <a:pt x="900185" y="284170"/>
                  </a:lnTo>
                  <a:lnTo>
                    <a:pt x="901076" y="286710"/>
                  </a:lnTo>
                  <a:lnTo>
                    <a:pt x="898952" y="287980"/>
                  </a:lnTo>
                  <a:close/>
                </a:path>
                <a:path w="1065529" h="3698875">
                  <a:moveTo>
                    <a:pt x="829322" y="290520"/>
                  </a:moveTo>
                  <a:lnTo>
                    <a:pt x="826855" y="290520"/>
                  </a:lnTo>
                  <a:lnTo>
                    <a:pt x="825279" y="287980"/>
                  </a:lnTo>
                  <a:lnTo>
                    <a:pt x="825553" y="286710"/>
                  </a:lnTo>
                  <a:lnTo>
                    <a:pt x="828676" y="282900"/>
                  </a:lnTo>
                  <a:lnTo>
                    <a:pt x="831729" y="284170"/>
                  </a:lnTo>
                  <a:lnTo>
                    <a:pt x="832636" y="287980"/>
                  </a:lnTo>
                  <a:lnTo>
                    <a:pt x="829322" y="290520"/>
                  </a:lnTo>
                  <a:close/>
                </a:path>
                <a:path w="1065529" h="3698875">
                  <a:moveTo>
                    <a:pt x="869628" y="289250"/>
                  </a:moveTo>
                  <a:lnTo>
                    <a:pt x="866378" y="289250"/>
                  </a:lnTo>
                  <a:lnTo>
                    <a:pt x="866398" y="285440"/>
                  </a:lnTo>
                  <a:lnTo>
                    <a:pt x="866878" y="285440"/>
                  </a:lnTo>
                  <a:lnTo>
                    <a:pt x="869003" y="284170"/>
                  </a:lnTo>
                  <a:lnTo>
                    <a:pt x="870031" y="284170"/>
                  </a:lnTo>
                  <a:lnTo>
                    <a:pt x="872171" y="287980"/>
                  </a:lnTo>
                  <a:lnTo>
                    <a:pt x="869628" y="289250"/>
                  </a:lnTo>
                  <a:close/>
                </a:path>
                <a:path w="1065529" h="3698875">
                  <a:moveTo>
                    <a:pt x="851201" y="291790"/>
                  </a:moveTo>
                  <a:lnTo>
                    <a:pt x="848012" y="291790"/>
                  </a:lnTo>
                  <a:lnTo>
                    <a:pt x="847905" y="290520"/>
                  </a:lnTo>
                  <a:lnTo>
                    <a:pt x="847797" y="289250"/>
                  </a:lnTo>
                  <a:lnTo>
                    <a:pt x="847689" y="287980"/>
                  </a:lnTo>
                  <a:lnTo>
                    <a:pt x="848580" y="285440"/>
                  </a:lnTo>
                  <a:lnTo>
                    <a:pt x="851253" y="285440"/>
                  </a:lnTo>
                  <a:lnTo>
                    <a:pt x="852349" y="286710"/>
                  </a:lnTo>
                  <a:lnTo>
                    <a:pt x="853799" y="290520"/>
                  </a:lnTo>
                  <a:lnTo>
                    <a:pt x="851201" y="291790"/>
                  </a:lnTo>
                  <a:close/>
                </a:path>
                <a:path w="1065529" h="3698875">
                  <a:moveTo>
                    <a:pt x="817134" y="296669"/>
                  </a:moveTo>
                  <a:lnTo>
                    <a:pt x="820567" y="289250"/>
                  </a:lnTo>
                  <a:lnTo>
                    <a:pt x="824426" y="286710"/>
                  </a:lnTo>
                  <a:lnTo>
                    <a:pt x="824552" y="289250"/>
                  </a:lnTo>
                  <a:lnTo>
                    <a:pt x="824678" y="291790"/>
                  </a:lnTo>
                  <a:lnTo>
                    <a:pt x="824804" y="294330"/>
                  </a:lnTo>
                  <a:lnTo>
                    <a:pt x="824867" y="295600"/>
                  </a:lnTo>
                  <a:lnTo>
                    <a:pt x="817134" y="296669"/>
                  </a:lnTo>
                  <a:close/>
                </a:path>
                <a:path w="1065529" h="3698875">
                  <a:moveTo>
                    <a:pt x="845153" y="294330"/>
                  </a:moveTo>
                  <a:lnTo>
                    <a:pt x="836723" y="294330"/>
                  </a:lnTo>
                  <a:lnTo>
                    <a:pt x="836669" y="293060"/>
                  </a:lnTo>
                  <a:lnTo>
                    <a:pt x="836559" y="290520"/>
                  </a:lnTo>
                  <a:lnTo>
                    <a:pt x="836449" y="287980"/>
                  </a:lnTo>
                  <a:lnTo>
                    <a:pt x="844537" y="287980"/>
                  </a:lnTo>
                  <a:lnTo>
                    <a:pt x="844660" y="289250"/>
                  </a:lnTo>
                  <a:lnTo>
                    <a:pt x="844783" y="290520"/>
                  </a:lnTo>
                  <a:lnTo>
                    <a:pt x="844907" y="291790"/>
                  </a:lnTo>
                  <a:lnTo>
                    <a:pt x="845030" y="293060"/>
                  </a:lnTo>
                  <a:lnTo>
                    <a:pt x="845153" y="294330"/>
                  </a:lnTo>
                  <a:close/>
                </a:path>
                <a:path w="1065529" h="3698875">
                  <a:moveTo>
                    <a:pt x="833503" y="301950"/>
                  </a:moveTo>
                  <a:lnTo>
                    <a:pt x="829870" y="298140"/>
                  </a:lnTo>
                  <a:lnTo>
                    <a:pt x="827403" y="295600"/>
                  </a:lnTo>
                  <a:lnTo>
                    <a:pt x="830487" y="290520"/>
                  </a:lnTo>
                  <a:lnTo>
                    <a:pt x="833777" y="293060"/>
                  </a:lnTo>
                  <a:lnTo>
                    <a:pt x="838163" y="295600"/>
                  </a:lnTo>
                  <a:lnTo>
                    <a:pt x="833503" y="301950"/>
                  </a:lnTo>
                  <a:close/>
                </a:path>
                <a:path w="1065529" h="3698875">
                  <a:moveTo>
                    <a:pt x="916839" y="301950"/>
                  </a:moveTo>
                  <a:lnTo>
                    <a:pt x="919855" y="290520"/>
                  </a:lnTo>
                  <a:lnTo>
                    <a:pt x="925269" y="295600"/>
                  </a:lnTo>
                  <a:lnTo>
                    <a:pt x="926571" y="296870"/>
                  </a:lnTo>
                  <a:lnTo>
                    <a:pt x="925817" y="299410"/>
                  </a:lnTo>
                  <a:lnTo>
                    <a:pt x="924035" y="300680"/>
                  </a:lnTo>
                  <a:lnTo>
                    <a:pt x="916839" y="301950"/>
                  </a:lnTo>
                  <a:close/>
                </a:path>
                <a:path w="1065529" h="3698875">
                  <a:moveTo>
                    <a:pt x="817081" y="297316"/>
                  </a:moveTo>
                  <a:lnTo>
                    <a:pt x="815684" y="296870"/>
                  </a:lnTo>
                  <a:lnTo>
                    <a:pt x="817134" y="296669"/>
                  </a:lnTo>
                  <a:lnTo>
                    <a:pt x="817081" y="297316"/>
                  </a:lnTo>
                  <a:close/>
                </a:path>
                <a:path w="1065529" h="3698875">
                  <a:moveTo>
                    <a:pt x="893949" y="309570"/>
                  </a:moveTo>
                  <a:lnTo>
                    <a:pt x="893661" y="305760"/>
                  </a:lnTo>
                  <a:lnTo>
                    <a:pt x="893565" y="304490"/>
                  </a:lnTo>
                  <a:lnTo>
                    <a:pt x="893469" y="303220"/>
                  </a:lnTo>
                  <a:lnTo>
                    <a:pt x="893373" y="301950"/>
                  </a:lnTo>
                  <a:lnTo>
                    <a:pt x="893277" y="300680"/>
                  </a:lnTo>
                  <a:lnTo>
                    <a:pt x="893181" y="299410"/>
                  </a:lnTo>
                  <a:lnTo>
                    <a:pt x="893085" y="298140"/>
                  </a:lnTo>
                  <a:lnTo>
                    <a:pt x="892989" y="296870"/>
                  </a:lnTo>
                  <a:lnTo>
                    <a:pt x="899432" y="300680"/>
                  </a:lnTo>
                  <a:lnTo>
                    <a:pt x="901968" y="301950"/>
                  </a:lnTo>
                  <a:lnTo>
                    <a:pt x="901557" y="304490"/>
                  </a:lnTo>
                  <a:lnTo>
                    <a:pt x="893949" y="309570"/>
                  </a:lnTo>
                  <a:close/>
                </a:path>
                <a:path w="1065529" h="3698875">
                  <a:moveTo>
                    <a:pt x="817603" y="303220"/>
                  </a:moveTo>
                  <a:lnTo>
                    <a:pt x="817491" y="301950"/>
                  </a:lnTo>
                  <a:lnTo>
                    <a:pt x="817378" y="300680"/>
                  </a:lnTo>
                  <a:lnTo>
                    <a:pt x="817266" y="299410"/>
                  </a:lnTo>
                  <a:lnTo>
                    <a:pt x="817154" y="298140"/>
                  </a:lnTo>
                  <a:lnTo>
                    <a:pt x="817081" y="297316"/>
                  </a:lnTo>
                  <a:lnTo>
                    <a:pt x="823634" y="299410"/>
                  </a:lnTo>
                  <a:lnTo>
                    <a:pt x="817603" y="303220"/>
                  </a:lnTo>
                  <a:close/>
                </a:path>
                <a:path w="1065529" h="3698875">
                  <a:moveTo>
                    <a:pt x="870623" y="308300"/>
                  </a:moveTo>
                  <a:lnTo>
                    <a:pt x="866056" y="305760"/>
                  </a:lnTo>
                  <a:lnTo>
                    <a:pt x="864137" y="304490"/>
                  </a:lnTo>
                  <a:lnTo>
                    <a:pt x="858586" y="301950"/>
                  </a:lnTo>
                  <a:lnTo>
                    <a:pt x="863520" y="298140"/>
                  </a:lnTo>
                  <a:lnTo>
                    <a:pt x="868938" y="299410"/>
                  </a:lnTo>
                  <a:lnTo>
                    <a:pt x="871444" y="304490"/>
                  </a:lnTo>
                  <a:lnTo>
                    <a:pt x="870623" y="308300"/>
                  </a:lnTo>
                  <a:close/>
                </a:path>
                <a:path w="1065529" h="3698875">
                  <a:moveTo>
                    <a:pt x="884903" y="308300"/>
                  </a:moveTo>
                  <a:lnTo>
                    <a:pt x="881407" y="304490"/>
                  </a:lnTo>
                  <a:lnTo>
                    <a:pt x="879214" y="301950"/>
                  </a:lnTo>
                  <a:lnTo>
                    <a:pt x="882435" y="298140"/>
                  </a:lnTo>
                  <a:lnTo>
                    <a:pt x="885382" y="299410"/>
                  </a:lnTo>
                  <a:lnTo>
                    <a:pt x="890043" y="301950"/>
                  </a:lnTo>
                  <a:lnTo>
                    <a:pt x="884903" y="308300"/>
                  </a:lnTo>
                  <a:close/>
                </a:path>
                <a:path w="1065529" h="3698875">
                  <a:moveTo>
                    <a:pt x="852898" y="309570"/>
                  </a:moveTo>
                  <a:lnTo>
                    <a:pt x="847758" y="309570"/>
                  </a:lnTo>
                  <a:lnTo>
                    <a:pt x="846935" y="305760"/>
                  </a:lnTo>
                  <a:lnTo>
                    <a:pt x="846250" y="300680"/>
                  </a:lnTo>
                  <a:lnTo>
                    <a:pt x="853926" y="300680"/>
                  </a:lnTo>
                  <a:lnTo>
                    <a:pt x="853806" y="301950"/>
                  </a:lnTo>
                  <a:lnTo>
                    <a:pt x="853686" y="303220"/>
                  </a:lnTo>
                  <a:lnTo>
                    <a:pt x="853566" y="304490"/>
                  </a:lnTo>
                  <a:lnTo>
                    <a:pt x="853446" y="305760"/>
                  </a:lnTo>
                  <a:lnTo>
                    <a:pt x="852898" y="309570"/>
                  </a:lnTo>
                  <a:close/>
                </a:path>
                <a:path w="1065529" h="3698875">
                  <a:moveTo>
                    <a:pt x="885931" y="120070"/>
                  </a:moveTo>
                  <a:lnTo>
                    <a:pt x="880380" y="116780"/>
                  </a:lnTo>
                  <a:lnTo>
                    <a:pt x="882446" y="113422"/>
                  </a:lnTo>
                  <a:lnTo>
                    <a:pt x="884766" y="109721"/>
                  </a:lnTo>
                  <a:lnTo>
                    <a:pt x="890317" y="113011"/>
                  </a:lnTo>
                  <a:lnTo>
                    <a:pt x="889750" y="113932"/>
                  </a:lnTo>
                  <a:lnTo>
                    <a:pt x="889289" y="113932"/>
                  </a:lnTo>
                  <a:lnTo>
                    <a:pt x="889289" y="114682"/>
                  </a:lnTo>
                  <a:lnTo>
                    <a:pt x="885931" y="120070"/>
                  </a:lnTo>
                  <a:close/>
                </a:path>
                <a:path w="1065529" h="3698875">
                  <a:moveTo>
                    <a:pt x="895251" y="122468"/>
                  </a:moveTo>
                  <a:lnTo>
                    <a:pt x="889700" y="121852"/>
                  </a:lnTo>
                  <a:lnTo>
                    <a:pt x="889313" y="118494"/>
                  </a:lnTo>
                  <a:lnTo>
                    <a:pt x="889289" y="114682"/>
                  </a:lnTo>
                  <a:lnTo>
                    <a:pt x="889750" y="113932"/>
                  </a:lnTo>
                  <a:lnTo>
                    <a:pt x="895868" y="113422"/>
                  </a:lnTo>
                  <a:lnTo>
                    <a:pt x="895800" y="118494"/>
                  </a:lnTo>
                  <a:lnTo>
                    <a:pt x="895336" y="121852"/>
                  </a:lnTo>
                  <a:lnTo>
                    <a:pt x="895251" y="122468"/>
                  </a:lnTo>
                  <a:close/>
                </a:path>
                <a:path w="1065529" h="3698875">
                  <a:moveTo>
                    <a:pt x="889289" y="114682"/>
                  </a:moveTo>
                  <a:lnTo>
                    <a:pt x="889289" y="113932"/>
                  </a:lnTo>
                  <a:lnTo>
                    <a:pt x="889750" y="113932"/>
                  </a:lnTo>
                  <a:lnTo>
                    <a:pt x="889289" y="114682"/>
                  </a:lnTo>
                  <a:close/>
                </a:path>
                <a:path w="1065529" h="3698875">
                  <a:moveTo>
                    <a:pt x="897787" y="105267"/>
                  </a:moveTo>
                  <a:lnTo>
                    <a:pt x="892715" y="102799"/>
                  </a:lnTo>
                  <a:lnTo>
                    <a:pt x="894018" y="99441"/>
                  </a:lnTo>
                  <a:lnTo>
                    <a:pt x="895731" y="95192"/>
                  </a:lnTo>
                  <a:lnTo>
                    <a:pt x="902310" y="98413"/>
                  </a:lnTo>
                  <a:lnTo>
                    <a:pt x="899706" y="102251"/>
                  </a:lnTo>
                  <a:lnTo>
                    <a:pt x="897787" y="105267"/>
                  </a:lnTo>
                  <a:close/>
                </a:path>
                <a:path w="1065529" h="3698875">
                  <a:moveTo>
                    <a:pt x="899980" y="43728"/>
                  </a:moveTo>
                  <a:lnTo>
                    <a:pt x="899040" y="42696"/>
                  </a:lnTo>
                  <a:lnTo>
                    <a:pt x="897337" y="39543"/>
                  </a:lnTo>
                  <a:lnTo>
                    <a:pt x="895320" y="35979"/>
                  </a:lnTo>
                  <a:lnTo>
                    <a:pt x="901008" y="33307"/>
                  </a:lnTo>
                  <a:lnTo>
                    <a:pt x="902812" y="35979"/>
                  </a:lnTo>
                  <a:lnTo>
                    <a:pt x="905668" y="39543"/>
                  </a:lnTo>
                  <a:lnTo>
                    <a:pt x="899980" y="43728"/>
                  </a:lnTo>
                  <a:close/>
                </a:path>
                <a:path w="1065529" h="3698875">
                  <a:moveTo>
                    <a:pt x="920170" y="44752"/>
                  </a:moveTo>
                  <a:lnTo>
                    <a:pt x="910808" y="44752"/>
                  </a:lnTo>
                  <a:lnTo>
                    <a:pt x="912723" y="38241"/>
                  </a:lnTo>
                  <a:lnTo>
                    <a:pt x="912824" y="37898"/>
                  </a:lnTo>
                  <a:lnTo>
                    <a:pt x="912864" y="37761"/>
                  </a:lnTo>
                  <a:lnTo>
                    <a:pt x="916771" y="37898"/>
                  </a:lnTo>
                  <a:lnTo>
                    <a:pt x="922116" y="38241"/>
                  </a:lnTo>
                  <a:lnTo>
                    <a:pt x="920170" y="44752"/>
                  </a:lnTo>
                  <a:close/>
                </a:path>
                <a:path w="1065529" h="3698875">
                  <a:moveTo>
                    <a:pt x="885314" y="50097"/>
                  </a:moveTo>
                  <a:lnTo>
                    <a:pt x="886166" y="39543"/>
                  </a:lnTo>
                  <a:lnTo>
                    <a:pt x="886205" y="39063"/>
                  </a:lnTo>
                  <a:lnTo>
                    <a:pt x="892098" y="42147"/>
                  </a:lnTo>
                  <a:lnTo>
                    <a:pt x="894909" y="43175"/>
                  </a:lnTo>
                  <a:lnTo>
                    <a:pt x="894821" y="43929"/>
                  </a:lnTo>
                  <a:lnTo>
                    <a:pt x="894725" y="44752"/>
                  </a:lnTo>
                  <a:lnTo>
                    <a:pt x="894621" y="45643"/>
                  </a:lnTo>
                  <a:lnTo>
                    <a:pt x="894525" y="46464"/>
                  </a:lnTo>
                  <a:lnTo>
                    <a:pt x="894429" y="47287"/>
                  </a:lnTo>
                  <a:lnTo>
                    <a:pt x="885314" y="50097"/>
                  </a:lnTo>
                  <a:close/>
                </a:path>
                <a:path w="1065529" h="3698875">
                  <a:moveTo>
                    <a:pt x="899637" y="52702"/>
                  </a:moveTo>
                  <a:lnTo>
                    <a:pt x="899207" y="52308"/>
                  </a:lnTo>
                  <a:lnTo>
                    <a:pt x="899141" y="52153"/>
                  </a:lnTo>
                  <a:lnTo>
                    <a:pt x="897033" y="49823"/>
                  </a:lnTo>
                  <a:lnTo>
                    <a:pt x="894490" y="46759"/>
                  </a:lnTo>
                  <a:lnTo>
                    <a:pt x="894525" y="46464"/>
                  </a:lnTo>
                  <a:lnTo>
                    <a:pt x="899020" y="42696"/>
                  </a:lnTo>
                  <a:lnTo>
                    <a:pt x="899597" y="43728"/>
                  </a:lnTo>
                  <a:lnTo>
                    <a:pt x="899706" y="43929"/>
                  </a:lnTo>
                  <a:lnTo>
                    <a:pt x="900168" y="43929"/>
                  </a:lnTo>
                  <a:lnTo>
                    <a:pt x="901762" y="45643"/>
                  </a:lnTo>
                  <a:lnTo>
                    <a:pt x="904366" y="48864"/>
                  </a:lnTo>
                  <a:lnTo>
                    <a:pt x="899637" y="52702"/>
                  </a:lnTo>
                  <a:close/>
                </a:path>
                <a:path w="1065529" h="3698875">
                  <a:moveTo>
                    <a:pt x="899706" y="43929"/>
                  </a:moveTo>
                  <a:lnTo>
                    <a:pt x="899040" y="42696"/>
                  </a:lnTo>
                  <a:lnTo>
                    <a:pt x="899980" y="43728"/>
                  </a:lnTo>
                  <a:lnTo>
                    <a:pt x="899706" y="43929"/>
                  </a:lnTo>
                  <a:close/>
                </a:path>
                <a:path w="1065529" h="3698875">
                  <a:moveTo>
                    <a:pt x="900168" y="43929"/>
                  </a:moveTo>
                  <a:lnTo>
                    <a:pt x="899706" y="43929"/>
                  </a:lnTo>
                  <a:lnTo>
                    <a:pt x="899980" y="43728"/>
                  </a:lnTo>
                  <a:lnTo>
                    <a:pt x="900168" y="43929"/>
                  </a:lnTo>
                  <a:close/>
                </a:path>
                <a:path w="1065529" h="3698875">
                  <a:moveTo>
                    <a:pt x="894490" y="46759"/>
                  </a:moveTo>
                  <a:lnTo>
                    <a:pt x="894360" y="46602"/>
                  </a:lnTo>
                  <a:lnTo>
                    <a:pt x="894525" y="46464"/>
                  </a:lnTo>
                  <a:lnTo>
                    <a:pt x="894490" y="46759"/>
                  </a:lnTo>
                  <a:close/>
                </a:path>
                <a:path w="1065529" h="3698875">
                  <a:moveTo>
                    <a:pt x="905995" y="59075"/>
                  </a:moveTo>
                  <a:lnTo>
                    <a:pt x="901814" y="59075"/>
                  </a:lnTo>
                  <a:lnTo>
                    <a:pt x="901370" y="58253"/>
                  </a:lnTo>
                  <a:lnTo>
                    <a:pt x="901484" y="57088"/>
                  </a:lnTo>
                  <a:lnTo>
                    <a:pt x="901584" y="56060"/>
                  </a:lnTo>
                  <a:lnTo>
                    <a:pt x="901706" y="54483"/>
                  </a:lnTo>
                  <a:lnTo>
                    <a:pt x="901829" y="52702"/>
                  </a:lnTo>
                  <a:lnTo>
                    <a:pt x="901857" y="52308"/>
                  </a:lnTo>
                  <a:lnTo>
                    <a:pt x="901967" y="50714"/>
                  </a:lnTo>
                  <a:lnTo>
                    <a:pt x="910397" y="52153"/>
                  </a:lnTo>
                  <a:lnTo>
                    <a:pt x="907518" y="57088"/>
                  </a:lnTo>
                  <a:lnTo>
                    <a:pt x="905995" y="59075"/>
                  </a:lnTo>
                  <a:close/>
                </a:path>
                <a:path w="1065529" h="3698875">
                  <a:moveTo>
                    <a:pt x="896005" y="62022"/>
                  </a:moveTo>
                  <a:lnTo>
                    <a:pt x="894771" y="58253"/>
                  </a:lnTo>
                  <a:lnTo>
                    <a:pt x="893332" y="54483"/>
                  </a:lnTo>
                  <a:lnTo>
                    <a:pt x="899282" y="52308"/>
                  </a:lnTo>
                  <a:lnTo>
                    <a:pt x="899353" y="52702"/>
                  </a:lnTo>
                  <a:lnTo>
                    <a:pt x="900597" y="56060"/>
                  </a:lnTo>
                  <a:lnTo>
                    <a:pt x="901391" y="58029"/>
                  </a:lnTo>
                  <a:lnTo>
                    <a:pt x="901482" y="58253"/>
                  </a:lnTo>
                  <a:lnTo>
                    <a:pt x="901289" y="59075"/>
                  </a:lnTo>
                  <a:lnTo>
                    <a:pt x="901814" y="59075"/>
                  </a:lnTo>
                  <a:lnTo>
                    <a:pt x="902173" y="59966"/>
                  </a:lnTo>
                  <a:lnTo>
                    <a:pt x="896005" y="62022"/>
                  </a:lnTo>
                  <a:close/>
                </a:path>
                <a:path w="1065529" h="3698875">
                  <a:moveTo>
                    <a:pt x="901814" y="59075"/>
                  </a:moveTo>
                  <a:lnTo>
                    <a:pt x="901289" y="59075"/>
                  </a:lnTo>
                  <a:lnTo>
                    <a:pt x="901370" y="58253"/>
                  </a:lnTo>
                  <a:lnTo>
                    <a:pt x="901814" y="59075"/>
                  </a:lnTo>
                  <a:close/>
                </a:path>
                <a:path w="1065529" h="3698875">
                  <a:moveTo>
                    <a:pt x="884354" y="69698"/>
                  </a:moveTo>
                  <a:lnTo>
                    <a:pt x="881339" y="65723"/>
                  </a:lnTo>
                  <a:lnTo>
                    <a:pt x="878412" y="61542"/>
                  </a:lnTo>
                  <a:lnTo>
                    <a:pt x="878612" y="61542"/>
                  </a:lnTo>
                  <a:lnTo>
                    <a:pt x="884080" y="59075"/>
                  </a:lnTo>
                  <a:lnTo>
                    <a:pt x="887096" y="61542"/>
                  </a:lnTo>
                  <a:lnTo>
                    <a:pt x="888665" y="63140"/>
                  </a:lnTo>
                  <a:lnTo>
                    <a:pt x="888593" y="63735"/>
                  </a:lnTo>
                  <a:lnTo>
                    <a:pt x="888472" y="65380"/>
                  </a:lnTo>
                  <a:lnTo>
                    <a:pt x="888383" y="67026"/>
                  </a:lnTo>
                  <a:lnTo>
                    <a:pt x="884354" y="69698"/>
                  </a:lnTo>
                  <a:close/>
                </a:path>
                <a:path w="1065529" h="3698875">
                  <a:moveTo>
                    <a:pt x="888261" y="69287"/>
                  </a:moveTo>
                  <a:lnTo>
                    <a:pt x="888383" y="67026"/>
                  </a:lnTo>
                  <a:lnTo>
                    <a:pt x="890865" y="65380"/>
                  </a:lnTo>
                  <a:lnTo>
                    <a:pt x="888665" y="63140"/>
                  </a:lnTo>
                  <a:lnTo>
                    <a:pt x="889015" y="60240"/>
                  </a:lnTo>
                  <a:lnTo>
                    <a:pt x="894566" y="60103"/>
                  </a:lnTo>
                  <a:lnTo>
                    <a:pt x="895388" y="63735"/>
                  </a:lnTo>
                  <a:lnTo>
                    <a:pt x="896335" y="68601"/>
                  </a:lnTo>
                  <a:lnTo>
                    <a:pt x="897245" y="68601"/>
                  </a:lnTo>
                  <a:lnTo>
                    <a:pt x="888261" y="69287"/>
                  </a:lnTo>
                  <a:close/>
                </a:path>
                <a:path w="1065529" h="3698875">
                  <a:moveTo>
                    <a:pt x="888383" y="67026"/>
                  </a:moveTo>
                  <a:lnTo>
                    <a:pt x="888472" y="65380"/>
                  </a:lnTo>
                  <a:lnTo>
                    <a:pt x="888593" y="63735"/>
                  </a:lnTo>
                  <a:lnTo>
                    <a:pt x="888665" y="63140"/>
                  </a:lnTo>
                  <a:lnTo>
                    <a:pt x="890865" y="65380"/>
                  </a:lnTo>
                  <a:lnTo>
                    <a:pt x="888383" y="67026"/>
                  </a:lnTo>
                  <a:close/>
                </a:path>
                <a:path w="1065529" h="3698875">
                  <a:moveTo>
                    <a:pt x="880134" y="74690"/>
                  </a:moveTo>
                  <a:lnTo>
                    <a:pt x="879967" y="74690"/>
                  </a:lnTo>
                  <a:lnTo>
                    <a:pt x="877433" y="71822"/>
                  </a:lnTo>
                  <a:lnTo>
                    <a:pt x="874760" y="68601"/>
                  </a:lnTo>
                  <a:lnTo>
                    <a:pt x="879557" y="64763"/>
                  </a:lnTo>
                  <a:lnTo>
                    <a:pt x="882161" y="67642"/>
                  </a:lnTo>
                  <a:lnTo>
                    <a:pt x="884749" y="70760"/>
                  </a:lnTo>
                  <a:lnTo>
                    <a:pt x="884961" y="70760"/>
                  </a:lnTo>
                  <a:lnTo>
                    <a:pt x="880134" y="74690"/>
                  </a:lnTo>
                  <a:close/>
                </a:path>
                <a:path w="1065529" h="3698875">
                  <a:moveTo>
                    <a:pt x="900049" y="78127"/>
                  </a:moveTo>
                  <a:lnTo>
                    <a:pt x="894771" y="77922"/>
                  </a:lnTo>
                  <a:lnTo>
                    <a:pt x="893332" y="76483"/>
                  </a:lnTo>
                  <a:lnTo>
                    <a:pt x="892992" y="76093"/>
                  </a:lnTo>
                  <a:lnTo>
                    <a:pt x="893099" y="74221"/>
                  </a:lnTo>
                  <a:lnTo>
                    <a:pt x="893213" y="72204"/>
                  </a:lnTo>
                  <a:lnTo>
                    <a:pt x="897247" y="70760"/>
                  </a:lnTo>
                  <a:lnTo>
                    <a:pt x="900943" y="71822"/>
                  </a:lnTo>
                  <a:lnTo>
                    <a:pt x="901333" y="71822"/>
                  </a:lnTo>
                  <a:lnTo>
                    <a:pt x="901435" y="72782"/>
                  </a:lnTo>
                  <a:lnTo>
                    <a:pt x="901529" y="73673"/>
                  </a:lnTo>
                  <a:lnTo>
                    <a:pt x="901637" y="74690"/>
                  </a:lnTo>
                  <a:lnTo>
                    <a:pt x="901762" y="75866"/>
                  </a:lnTo>
                  <a:lnTo>
                    <a:pt x="900049" y="78127"/>
                  </a:lnTo>
                  <a:close/>
                </a:path>
                <a:path w="1065529" h="3698875">
                  <a:moveTo>
                    <a:pt x="891482" y="81486"/>
                  </a:moveTo>
                  <a:lnTo>
                    <a:pt x="884286" y="81280"/>
                  </a:lnTo>
                  <a:lnTo>
                    <a:pt x="884398" y="80046"/>
                  </a:lnTo>
                  <a:lnTo>
                    <a:pt x="884498" y="78950"/>
                  </a:lnTo>
                  <a:lnTo>
                    <a:pt x="884573" y="78127"/>
                  </a:lnTo>
                  <a:lnTo>
                    <a:pt x="884661" y="77159"/>
                  </a:lnTo>
                  <a:lnTo>
                    <a:pt x="884783" y="75866"/>
                  </a:lnTo>
                  <a:lnTo>
                    <a:pt x="884897" y="74690"/>
                  </a:lnTo>
                  <a:lnTo>
                    <a:pt x="884996" y="73673"/>
                  </a:lnTo>
                  <a:lnTo>
                    <a:pt x="885108" y="72508"/>
                  </a:lnTo>
                  <a:lnTo>
                    <a:pt x="891482" y="72782"/>
                  </a:lnTo>
                  <a:lnTo>
                    <a:pt x="891482" y="81486"/>
                  </a:lnTo>
                  <a:close/>
                </a:path>
                <a:path w="1065529" h="3698875">
                  <a:moveTo>
                    <a:pt x="917014" y="79584"/>
                  </a:moveTo>
                  <a:lnTo>
                    <a:pt x="916487" y="79584"/>
                  </a:lnTo>
                  <a:lnTo>
                    <a:pt x="913824" y="77716"/>
                  </a:lnTo>
                  <a:lnTo>
                    <a:pt x="913714" y="75866"/>
                  </a:lnTo>
                  <a:lnTo>
                    <a:pt x="914372" y="74221"/>
                  </a:lnTo>
                  <a:lnTo>
                    <a:pt x="916154" y="73673"/>
                  </a:lnTo>
                  <a:lnTo>
                    <a:pt x="919606" y="74690"/>
                  </a:lnTo>
                  <a:lnTo>
                    <a:pt x="919471" y="75866"/>
                  </a:lnTo>
                  <a:lnTo>
                    <a:pt x="919369" y="76757"/>
                  </a:lnTo>
                  <a:lnTo>
                    <a:pt x="919259" y="77716"/>
                  </a:lnTo>
                  <a:lnTo>
                    <a:pt x="919046" y="77922"/>
                  </a:lnTo>
                  <a:lnTo>
                    <a:pt x="917014" y="79584"/>
                  </a:lnTo>
                  <a:close/>
                </a:path>
                <a:path w="1065529" h="3698875">
                  <a:moveTo>
                    <a:pt x="871164" y="82689"/>
                  </a:moveTo>
                  <a:lnTo>
                    <a:pt x="870305" y="79584"/>
                  </a:lnTo>
                  <a:lnTo>
                    <a:pt x="870886" y="77159"/>
                  </a:lnTo>
                  <a:lnTo>
                    <a:pt x="870917" y="77031"/>
                  </a:lnTo>
                  <a:lnTo>
                    <a:pt x="871016" y="76620"/>
                  </a:lnTo>
                  <a:lnTo>
                    <a:pt x="871142" y="76093"/>
                  </a:lnTo>
                  <a:lnTo>
                    <a:pt x="872841" y="76483"/>
                  </a:lnTo>
                  <a:lnTo>
                    <a:pt x="874760" y="77031"/>
                  </a:lnTo>
                  <a:lnTo>
                    <a:pt x="875545" y="79584"/>
                  </a:lnTo>
                  <a:lnTo>
                    <a:pt x="875337" y="80046"/>
                  </a:lnTo>
                  <a:lnTo>
                    <a:pt x="874554" y="81143"/>
                  </a:lnTo>
                  <a:lnTo>
                    <a:pt x="871164" y="82689"/>
                  </a:lnTo>
                  <a:close/>
                </a:path>
                <a:path w="1065529" h="3698875">
                  <a:moveTo>
                    <a:pt x="907154" y="88185"/>
                  </a:moveTo>
                  <a:lnTo>
                    <a:pt x="903132" y="86489"/>
                  </a:lnTo>
                  <a:lnTo>
                    <a:pt x="900186" y="83062"/>
                  </a:lnTo>
                  <a:lnTo>
                    <a:pt x="902104" y="78950"/>
                  </a:lnTo>
                  <a:lnTo>
                    <a:pt x="905805" y="76620"/>
                  </a:lnTo>
                  <a:lnTo>
                    <a:pt x="910264" y="77159"/>
                  </a:lnTo>
                  <a:lnTo>
                    <a:pt x="910196" y="83062"/>
                  </a:lnTo>
                  <a:lnTo>
                    <a:pt x="909829" y="83554"/>
                  </a:lnTo>
                  <a:lnTo>
                    <a:pt x="907437" y="86489"/>
                  </a:lnTo>
                  <a:lnTo>
                    <a:pt x="907249" y="86489"/>
                  </a:lnTo>
                  <a:lnTo>
                    <a:pt x="907931" y="86840"/>
                  </a:lnTo>
                  <a:lnTo>
                    <a:pt x="907154" y="88185"/>
                  </a:lnTo>
                  <a:close/>
                </a:path>
                <a:path w="1065529" h="3698875">
                  <a:moveTo>
                    <a:pt x="913925" y="89847"/>
                  </a:moveTo>
                  <a:lnTo>
                    <a:pt x="913760" y="89847"/>
                  </a:lnTo>
                  <a:lnTo>
                    <a:pt x="907931" y="86840"/>
                  </a:lnTo>
                  <a:lnTo>
                    <a:pt x="909829" y="83554"/>
                  </a:lnTo>
                  <a:lnTo>
                    <a:pt x="910397" y="82856"/>
                  </a:lnTo>
                  <a:lnTo>
                    <a:pt x="912796" y="80046"/>
                  </a:lnTo>
                  <a:lnTo>
                    <a:pt x="917456" y="83062"/>
                  </a:lnTo>
                  <a:lnTo>
                    <a:pt x="915606" y="86283"/>
                  </a:lnTo>
                  <a:lnTo>
                    <a:pt x="913925" y="89847"/>
                  </a:lnTo>
                  <a:close/>
                </a:path>
                <a:path w="1065529" h="3698875">
                  <a:moveTo>
                    <a:pt x="891345" y="94164"/>
                  </a:moveTo>
                  <a:lnTo>
                    <a:pt x="885451" y="91697"/>
                  </a:lnTo>
                  <a:lnTo>
                    <a:pt x="886822" y="87791"/>
                  </a:lnTo>
                  <a:lnTo>
                    <a:pt x="888254" y="83062"/>
                  </a:lnTo>
                  <a:lnTo>
                    <a:pt x="887667" y="83062"/>
                  </a:lnTo>
                  <a:lnTo>
                    <a:pt x="895183" y="86009"/>
                  </a:lnTo>
                  <a:lnTo>
                    <a:pt x="893058" y="90258"/>
                  </a:lnTo>
                  <a:lnTo>
                    <a:pt x="891345" y="94164"/>
                  </a:lnTo>
                  <a:close/>
                </a:path>
                <a:path w="1065529" h="3698875">
                  <a:moveTo>
                    <a:pt x="907931" y="86840"/>
                  </a:moveTo>
                  <a:lnTo>
                    <a:pt x="907249" y="86489"/>
                  </a:lnTo>
                  <a:lnTo>
                    <a:pt x="907437" y="86489"/>
                  </a:lnTo>
                  <a:lnTo>
                    <a:pt x="909829" y="83554"/>
                  </a:lnTo>
                  <a:lnTo>
                    <a:pt x="907931" y="86840"/>
                  </a:lnTo>
                  <a:close/>
                </a:path>
                <a:path w="1065529" h="3698875">
                  <a:moveTo>
                    <a:pt x="865508" y="96494"/>
                  </a:moveTo>
                  <a:lnTo>
                    <a:pt x="868338" y="89847"/>
                  </a:lnTo>
                  <a:lnTo>
                    <a:pt x="868454" y="89573"/>
                  </a:lnTo>
                  <a:lnTo>
                    <a:pt x="868180" y="89161"/>
                  </a:lnTo>
                  <a:lnTo>
                    <a:pt x="874280" y="89847"/>
                  </a:lnTo>
                  <a:lnTo>
                    <a:pt x="874169" y="91697"/>
                  </a:lnTo>
                  <a:lnTo>
                    <a:pt x="874050" y="93685"/>
                  </a:lnTo>
                  <a:lnTo>
                    <a:pt x="873992" y="94644"/>
                  </a:lnTo>
                  <a:lnTo>
                    <a:pt x="873922" y="95809"/>
                  </a:lnTo>
                  <a:lnTo>
                    <a:pt x="867427" y="95809"/>
                  </a:lnTo>
                  <a:lnTo>
                    <a:pt x="865508" y="96494"/>
                  </a:lnTo>
                  <a:close/>
                </a:path>
                <a:path w="1065529" h="3698875">
                  <a:moveTo>
                    <a:pt x="887125" y="103043"/>
                  </a:moveTo>
                  <a:lnTo>
                    <a:pt x="883221" y="100358"/>
                  </a:lnTo>
                  <a:lnTo>
                    <a:pt x="881476" y="98345"/>
                  </a:lnTo>
                  <a:lnTo>
                    <a:pt x="879763" y="94644"/>
                  </a:lnTo>
                  <a:lnTo>
                    <a:pt x="884012" y="93685"/>
                  </a:lnTo>
                  <a:lnTo>
                    <a:pt x="888279" y="96016"/>
                  </a:lnTo>
                  <a:lnTo>
                    <a:pt x="889016" y="100127"/>
                  </a:lnTo>
                  <a:lnTo>
                    <a:pt x="889058" y="100358"/>
                  </a:lnTo>
                  <a:lnTo>
                    <a:pt x="887125" y="103043"/>
                  </a:lnTo>
                  <a:close/>
                </a:path>
                <a:path w="1065529" h="3698875">
                  <a:moveTo>
                    <a:pt x="873663" y="100127"/>
                  </a:moveTo>
                  <a:lnTo>
                    <a:pt x="867427" y="95809"/>
                  </a:lnTo>
                  <a:lnTo>
                    <a:pt x="873922" y="95809"/>
                  </a:lnTo>
                  <a:lnTo>
                    <a:pt x="873836" y="97248"/>
                  </a:lnTo>
                  <a:lnTo>
                    <a:pt x="873770" y="98345"/>
                  </a:lnTo>
                  <a:lnTo>
                    <a:pt x="873663" y="100127"/>
                  </a:lnTo>
                  <a:close/>
                </a:path>
                <a:path w="1065529" h="3698875">
                  <a:moveTo>
                    <a:pt x="863726" y="107665"/>
                  </a:moveTo>
                  <a:lnTo>
                    <a:pt x="864617" y="106569"/>
                  </a:lnTo>
                  <a:lnTo>
                    <a:pt x="864685" y="97248"/>
                  </a:lnTo>
                  <a:lnTo>
                    <a:pt x="866810" y="103965"/>
                  </a:lnTo>
                  <a:lnTo>
                    <a:pt x="866692" y="106020"/>
                  </a:lnTo>
                  <a:lnTo>
                    <a:pt x="865576" y="107323"/>
                  </a:lnTo>
                  <a:lnTo>
                    <a:pt x="863726" y="107665"/>
                  </a:lnTo>
                  <a:close/>
                </a:path>
                <a:path w="1065529" h="3698875">
                  <a:moveTo>
                    <a:pt x="911151" y="112942"/>
                  </a:moveTo>
                  <a:lnTo>
                    <a:pt x="911046" y="110818"/>
                  </a:lnTo>
                  <a:lnTo>
                    <a:pt x="910971" y="109310"/>
                  </a:lnTo>
                  <a:lnTo>
                    <a:pt x="910890" y="107665"/>
                  </a:lnTo>
                  <a:lnTo>
                    <a:pt x="910808" y="106020"/>
                  </a:lnTo>
                  <a:lnTo>
                    <a:pt x="915126" y="106020"/>
                  </a:lnTo>
                  <a:lnTo>
                    <a:pt x="919306" y="105815"/>
                  </a:lnTo>
                  <a:lnTo>
                    <a:pt x="919420" y="107323"/>
                  </a:lnTo>
                  <a:lnTo>
                    <a:pt x="919528" y="108762"/>
                  </a:lnTo>
                  <a:lnTo>
                    <a:pt x="919570" y="109310"/>
                  </a:lnTo>
                  <a:lnTo>
                    <a:pt x="919683" y="110818"/>
                  </a:lnTo>
                  <a:lnTo>
                    <a:pt x="919781" y="112120"/>
                  </a:lnTo>
                  <a:lnTo>
                    <a:pt x="920402" y="112120"/>
                  </a:lnTo>
                  <a:lnTo>
                    <a:pt x="915469" y="112668"/>
                  </a:lnTo>
                  <a:lnTo>
                    <a:pt x="911151" y="112942"/>
                  </a:lnTo>
                  <a:close/>
                </a:path>
                <a:path w="1065529" h="3698875">
                  <a:moveTo>
                    <a:pt x="874486" y="118699"/>
                  </a:moveTo>
                  <a:lnTo>
                    <a:pt x="870838" y="114587"/>
                  </a:lnTo>
                  <a:lnTo>
                    <a:pt x="870717" y="114450"/>
                  </a:lnTo>
                  <a:lnTo>
                    <a:pt x="869003" y="112120"/>
                  </a:lnTo>
                  <a:lnTo>
                    <a:pt x="871196" y="108762"/>
                  </a:lnTo>
                  <a:lnTo>
                    <a:pt x="874006" y="109310"/>
                  </a:lnTo>
                  <a:lnTo>
                    <a:pt x="879352" y="110818"/>
                  </a:lnTo>
                  <a:lnTo>
                    <a:pt x="874486" y="118699"/>
                  </a:lnTo>
                  <a:close/>
                </a:path>
                <a:path w="1065529" h="3698875">
                  <a:moveTo>
                    <a:pt x="859408" y="121303"/>
                  </a:moveTo>
                  <a:lnTo>
                    <a:pt x="862658" y="113351"/>
                  </a:lnTo>
                  <a:lnTo>
                    <a:pt x="865439" y="114587"/>
                  </a:lnTo>
                  <a:lnTo>
                    <a:pt x="863863" y="118699"/>
                  </a:lnTo>
                  <a:lnTo>
                    <a:pt x="861738" y="119385"/>
                  </a:lnTo>
                  <a:lnTo>
                    <a:pt x="859408" y="121303"/>
                  </a:lnTo>
                  <a:close/>
                </a:path>
                <a:path w="1065529" h="3698875">
                  <a:moveTo>
                    <a:pt x="918367" y="120792"/>
                  </a:moveTo>
                  <a:lnTo>
                    <a:pt x="915555" y="118699"/>
                  </a:lnTo>
                  <a:lnTo>
                    <a:pt x="915769" y="118699"/>
                  </a:lnTo>
                  <a:lnTo>
                    <a:pt x="915578" y="116712"/>
                  </a:lnTo>
                  <a:lnTo>
                    <a:pt x="915478" y="115664"/>
                  </a:lnTo>
                  <a:lnTo>
                    <a:pt x="919032" y="113833"/>
                  </a:lnTo>
                  <a:lnTo>
                    <a:pt x="921362" y="114108"/>
                  </a:lnTo>
                  <a:lnTo>
                    <a:pt x="922527" y="116712"/>
                  </a:lnTo>
                  <a:lnTo>
                    <a:pt x="921666" y="118699"/>
                  </a:lnTo>
                  <a:lnTo>
                    <a:pt x="920640" y="119385"/>
                  </a:lnTo>
                  <a:lnTo>
                    <a:pt x="918367" y="120792"/>
                  </a:lnTo>
                  <a:close/>
                </a:path>
                <a:path w="1065529" h="3698875">
                  <a:moveTo>
                    <a:pt x="933013" y="38241"/>
                  </a:moveTo>
                  <a:lnTo>
                    <a:pt x="927531" y="37693"/>
                  </a:lnTo>
                  <a:lnTo>
                    <a:pt x="930340" y="28852"/>
                  </a:lnTo>
                  <a:lnTo>
                    <a:pt x="934795" y="31388"/>
                  </a:lnTo>
                  <a:lnTo>
                    <a:pt x="938290" y="32964"/>
                  </a:lnTo>
                  <a:lnTo>
                    <a:pt x="936541" y="37693"/>
                  </a:lnTo>
                  <a:lnTo>
                    <a:pt x="936440" y="37967"/>
                  </a:lnTo>
                  <a:lnTo>
                    <a:pt x="933013" y="38241"/>
                  </a:lnTo>
                  <a:close/>
                </a:path>
                <a:path w="1065529" h="3698875">
                  <a:moveTo>
                    <a:pt x="949393" y="77853"/>
                  </a:moveTo>
                  <a:lnTo>
                    <a:pt x="946947" y="77853"/>
                  </a:lnTo>
                  <a:lnTo>
                    <a:pt x="946003" y="76483"/>
                  </a:lnTo>
                  <a:lnTo>
                    <a:pt x="945486" y="75660"/>
                  </a:lnTo>
                  <a:lnTo>
                    <a:pt x="945265" y="74838"/>
                  </a:lnTo>
                  <a:lnTo>
                    <a:pt x="945164" y="74462"/>
                  </a:lnTo>
                  <a:lnTo>
                    <a:pt x="946583" y="72645"/>
                  </a:lnTo>
                  <a:lnTo>
                    <a:pt x="950695" y="67847"/>
                  </a:lnTo>
                  <a:lnTo>
                    <a:pt x="955866" y="77374"/>
                  </a:lnTo>
                  <a:lnTo>
                    <a:pt x="956990" y="77374"/>
                  </a:lnTo>
                  <a:lnTo>
                    <a:pt x="949393" y="77853"/>
                  </a:lnTo>
                  <a:close/>
                </a:path>
                <a:path w="1065529" h="3698875">
                  <a:moveTo>
                    <a:pt x="937468" y="77374"/>
                  </a:moveTo>
                  <a:lnTo>
                    <a:pt x="935755" y="71000"/>
                  </a:lnTo>
                  <a:lnTo>
                    <a:pt x="939866" y="70178"/>
                  </a:lnTo>
                  <a:lnTo>
                    <a:pt x="943773" y="69287"/>
                  </a:lnTo>
                  <a:lnTo>
                    <a:pt x="945164" y="74462"/>
                  </a:lnTo>
                  <a:lnTo>
                    <a:pt x="944870" y="74838"/>
                  </a:lnTo>
                  <a:lnTo>
                    <a:pt x="945436" y="75660"/>
                  </a:lnTo>
                  <a:lnTo>
                    <a:pt x="941374" y="76483"/>
                  </a:lnTo>
                  <a:lnTo>
                    <a:pt x="937468" y="77374"/>
                  </a:lnTo>
                  <a:close/>
                </a:path>
                <a:path w="1065529" h="3698875">
                  <a:moveTo>
                    <a:pt x="945486" y="75660"/>
                  </a:moveTo>
                  <a:lnTo>
                    <a:pt x="944870" y="74838"/>
                  </a:lnTo>
                  <a:lnTo>
                    <a:pt x="945164" y="74462"/>
                  </a:lnTo>
                  <a:lnTo>
                    <a:pt x="945486" y="75660"/>
                  </a:lnTo>
                  <a:close/>
                </a:path>
                <a:path w="1065529" h="3698875">
                  <a:moveTo>
                    <a:pt x="928918" y="113847"/>
                  </a:moveTo>
                  <a:lnTo>
                    <a:pt x="925611" y="110270"/>
                  </a:lnTo>
                  <a:lnTo>
                    <a:pt x="925611" y="108008"/>
                  </a:lnTo>
                  <a:lnTo>
                    <a:pt x="923144" y="104718"/>
                  </a:lnTo>
                  <a:lnTo>
                    <a:pt x="926914" y="103622"/>
                  </a:lnTo>
                  <a:lnTo>
                    <a:pt x="931009" y="105711"/>
                  </a:lnTo>
                  <a:lnTo>
                    <a:pt x="931095" y="108008"/>
                  </a:lnTo>
                  <a:lnTo>
                    <a:pt x="931197" y="110724"/>
                  </a:lnTo>
                  <a:lnTo>
                    <a:pt x="928918" y="113847"/>
                  </a:lnTo>
                  <a:close/>
                </a:path>
                <a:path w="1065529" h="3698875">
                  <a:moveTo>
                    <a:pt x="956040" y="40914"/>
                  </a:moveTo>
                  <a:lnTo>
                    <a:pt x="953299" y="38378"/>
                  </a:lnTo>
                  <a:lnTo>
                    <a:pt x="949872" y="35157"/>
                  </a:lnTo>
                  <a:lnTo>
                    <a:pt x="956246" y="30291"/>
                  </a:lnTo>
                  <a:lnTo>
                    <a:pt x="958507" y="34266"/>
                  </a:lnTo>
                  <a:lnTo>
                    <a:pt x="960426" y="37693"/>
                  </a:lnTo>
                  <a:lnTo>
                    <a:pt x="956040" y="40914"/>
                  </a:lnTo>
                  <a:close/>
                </a:path>
                <a:path w="1065529" h="3698875">
                  <a:moveTo>
                    <a:pt x="980986" y="120207"/>
                  </a:moveTo>
                  <a:lnTo>
                    <a:pt x="977834" y="118425"/>
                  </a:lnTo>
                  <a:lnTo>
                    <a:pt x="980027" y="113765"/>
                  </a:lnTo>
                  <a:lnTo>
                    <a:pt x="980233" y="111092"/>
                  </a:lnTo>
                  <a:lnTo>
                    <a:pt x="984369" y="110222"/>
                  </a:lnTo>
                  <a:lnTo>
                    <a:pt x="986084" y="114776"/>
                  </a:lnTo>
                  <a:lnTo>
                    <a:pt x="985061" y="119766"/>
                  </a:lnTo>
                  <a:lnTo>
                    <a:pt x="980986" y="120207"/>
                  </a:lnTo>
                  <a:close/>
                </a:path>
                <a:path w="1065529" h="3698875">
                  <a:moveTo>
                    <a:pt x="911288" y="15214"/>
                  </a:moveTo>
                  <a:lnTo>
                    <a:pt x="920197" y="9183"/>
                  </a:lnTo>
                  <a:lnTo>
                    <a:pt x="916702" y="13638"/>
                  </a:lnTo>
                  <a:lnTo>
                    <a:pt x="915537" y="14460"/>
                  </a:lnTo>
                  <a:lnTo>
                    <a:pt x="914920" y="14803"/>
                  </a:lnTo>
                  <a:lnTo>
                    <a:pt x="912402" y="14460"/>
                  </a:lnTo>
                  <a:lnTo>
                    <a:pt x="911896" y="14803"/>
                  </a:lnTo>
                  <a:lnTo>
                    <a:pt x="913687" y="14940"/>
                  </a:lnTo>
                  <a:lnTo>
                    <a:pt x="911288" y="15214"/>
                  </a:lnTo>
                  <a:close/>
                </a:path>
                <a:path w="1065529" h="3698875">
                  <a:moveTo>
                    <a:pt x="938286" y="28170"/>
                  </a:moveTo>
                  <a:lnTo>
                    <a:pt x="934726" y="26042"/>
                  </a:lnTo>
                  <a:lnTo>
                    <a:pt x="934795" y="23781"/>
                  </a:lnTo>
                  <a:lnTo>
                    <a:pt x="935549" y="22821"/>
                  </a:lnTo>
                  <a:lnTo>
                    <a:pt x="939931" y="22274"/>
                  </a:lnTo>
                  <a:lnTo>
                    <a:pt x="940432" y="25485"/>
                  </a:lnTo>
                  <a:lnTo>
                    <a:pt x="938286" y="28170"/>
                  </a:lnTo>
                  <a:close/>
                </a:path>
                <a:path w="1065529" h="3698875">
                  <a:moveTo>
                    <a:pt x="1005864" y="24260"/>
                  </a:moveTo>
                  <a:lnTo>
                    <a:pt x="1004356" y="19600"/>
                  </a:lnTo>
                  <a:lnTo>
                    <a:pt x="1003465" y="15419"/>
                  </a:lnTo>
                  <a:lnTo>
                    <a:pt x="1009016" y="13226"/>
                  </a:lnTo>
                  <a:lnTo>
                    <a:pt x="1010867" y="16721"/>
                  </a:lnTo>
                  <a:lnTo>
                    <a:pt x="1013060" y="21039"/>
                  </a:lnTo>
                  <a:lnTo>
                    <a:pt x="1005864" y="24260"/>
                  </a:lnTo>
                  <a:close/>
                </a:path>
                <a:path w="1065529" h="3698875">
                  <a:moveTo>
                    <a:pt x="952340" y="63735"/>
                  </a:moveTo>
                  <a:lnTo>
                    <a:pt x="950420" y="60446"/>
                  </a:lnTo>
                  <a:lnTo>
                    <a:pt x="948296" y="55100"/>
                  </a:lnTo>
                  <a:lnTo>
                    <a:pt x="958096" y="54141"/>
                  </a:lnTo>
                  <a:lnTo>
                    <a:pt x="956863" y="59829"/>
                  </a:lnTo>
                  <a:lnTo>
                    <a:pt x="955903" y="62296"/>
                  </a:lnTo>
                  <a:lnTo>
                    <a:pt x="952340" y="63735"/>
                  </a:lnTo>
                  <a:close/>
                </a:path>
                <a:path w="1065529" h="3698875">
                  <a:moveTo>
                    <a:pt x="957685" y="10896"/>
                  </a:moveTo>
                  <a:lnTo>
                    <a:pt x="954875" y="9526"/>
                  </a:lnTo>
                  <a:lnTo>
                    <a:pt x="950284" y="6853"/>
                  </a:lnTo>
                  <a:lnTo>
                    <a:pt x="955698" y="0"/>
                  </a:lnTo>
                  <a:lnTo>
                    <a:pt x="959262" y="4865"/>
                  </a:lnTo>
                  <a:lnTo>
                    <a:pt x="960672" y="6853"/>
                  </a:lnTo>
                  <a:lnTo>
                    <a:pt x="960769" y="6990"/>
                  </a:lnTo>
                  <a:lnTo>
                    <a:pt x="957685" y="10896"/>
                  </a:lnTo>
                  <a:close/>
                </a:path>
                <a:path w="1065529" h="3698875">
                  <a:moveTo>
                    <a:pt x="981261" y="38172"/>
                  </a:moveTo>
                  <a:lnTo>
                    <a:pt x="977628" y="35020"/>
                  </a:lnTo>
                  <a:lnTo>
                    <a:pt x="975161" y="32553"/>
                  </a:lnTo>
                  <a:lnTo>
                    <a:pt x="978177" y="28441"/>
                  </a:lnTo>
                  <a:lnTo>
                    <a:pt x="981192" y="29880"/>
                  </a:lnTo>
                  <a:lnTo>
                    <a:pt x="985373" y="31662"/>
                  </a:lnTo>
                  <a:lnTo>
                    <a:pt x="981261" y="38172"/>
                  </a:lnTo>
                  <a:close/>
                </a:path>
                <a:path w="1065529" h="3698875">
                  <a:moveTo>
                    <a:pt x="929038" y="69218"/>
                  </a:moveTo>
                  <a:lnTo>
                    <a:pt x="926982" y="66819"/>
                  </a:lnTo>
                  <a:lnTo>
                    <a:pt x="923624" y="62844"/>
                  </a:lnTo>
                  <a:lnTo>
                    <a:pt x="930957" y="59212"/>
                  </a:lnTo>
                  <a:lnTo>
                    <a:pt x="932533" y="63941"/>
                  </a:lnTo>
                  <a:lnTo>
                    <a:pt x="933301" y="66819"/>
                  </a:lnTo>
                  <a:lnTo>
                    <a:pt x="933356" y="67025"/>
                  </a:lnTo>
                  <a:lnTo>
                    <a:pt x="929038" y="69218"/>
                  </a:lnTo>
                  <a:close/>
                </a:path>
                <a:path w="1065529" h="3698875">
                  <a:moveTo>
                    <a:pt x="936782" y="95192"/>
                  </a:moveTo>
                  <a:lnTo>
                    <a:pt x="933904" y="89710"/>
                  </a:lnTo>
                  <a:lnTo>
                    <a:pt x="937536" y="87585"/>
                  </a:lnTo>
                  <a:lnTo>
                    <a:pt x="941100" y="85735"/>
                  </a:lnTo>
                  <a:lnTo>
                    <a:pt x="944252" y="90669"/>
                  </a:lnTo>
                  <a:lnTo>
                    <a:pt x="940552" y="93205"/>
                  </a:lnTo>
                  <a:lnTo>
                    <a:pt x="936782" y="95192"/>
                  </a:lnTo>
                  <a:close/>
                </a:path>
                <a:path w="1065529" h="3698875">
                  <a:moveTo>
                    <a:pt x="927462" y="27961"/>
                  </a:moveTo>
                  <a:lnTo>
                    <a:pt x="919992" y="24329"/>
                  </a:lnTo>
                  <a:lnTo>
                    <a:pt x="924309" y="17201"/>
                  </a:lnTo>
                  <a:lnTo>
                    <a:pt x="927805" y="21039"/>
                  </a:lnTo>
                  <a:lnTo>
                    <a:pt x="930203" y="23506"/>
                  </a:lnTo>
                  <a:lnTo>
                    <a:pt x="927462" y="27961"/>
                  </a:lnTo>
                  <a:close/>
                </a:path>
                <a:path w="1065529" h="3698875">
                  <a:moveTo>
                    <a:pt x="967554" y="77374"/>
                  </a:moveTo>
                  <a:lnTo>
                    <a:pt x="965292" y="73673"/>
                  </a:lnTo>
                  <a:lnTo>
                    <a:pt x="963236" y="70109"/>
                  </a:lnTo>
                  <a:lnTo>
                    <a:pt x="968924" y="67162"/>
                  </a:lnTo>
                  <a:lnTo>
                    <a:pt x="970775" y="69903"/>
                  </a:lnTo>
                  <a:lnTo>
                    <a:pt x="973585" y="73467"/>
                  </a:lnTo>
                  <a:lnTo>
                    <a:pt x="967554" y="77374"/>
                  </a:lnTo>
                  <a:close/>
                </a:path>
                <a:path w="1065529" h="3698875">
                  <a:moveTo>
                    <a:pt x="953916" y="92314"/>
                  </a:moveTo>
                  <a:lnTo>
                    <a:pt x="952202" y="88270"/>
                  </a:lnTo>
                  <a:lnTo>
                    <a:pt x="954670" y="86214"/>
                  </a:lnTo>
                  <a:lnTo>
                    <a:pt x="959262" y="82445"/>
                  </a:lnTo>
                  <a:lnTo>
                    <a:pt x="963236" y="91286"/>
                  </a:lnTo>
                  <a:lnTo>
                    <a:pt x="957000" y="91903"/>
                  </a:lnTo>
                  <a:lnTo>
                    <a:pt x="953916" y="92314"/>
                  </a:lnTo>
                  <a:close/>
                </a:path>
                <a:path w="1065529" h="3698875">
                  <a:moveTo>
                    <a:pt x="934041" y="51400"/>
                  </a:moveTo>
                  <a:lnTo>
                    <a:pt x="932396" y="45848"/>
                  </a:lnTo>
                  <a:lnTo>
                    <a:pt x="931750" y="42970"/>
                  </a:lnTo>
                  <a:lnTo>
                    <a:pt x="931642" y="42490"/>
                  </a:lnTo>
                  <a:lnTo>
                    <a:pt x="936166" y="40640"/>
                  </a:lnTo>
                  <a:lnTo>
                    <a:pt x="938153" y="42970"/>
                  </a:lnTo>
                  <a:lnTo>
                    <a:pt x="941854" y="47425"/>
                  </a:lnTo>
                  <a:lnTo>
                    <a:pt x="934041" y="51400"/>
                  </a:lnTo>
                  <a:close/>
                </a:path>
                <a:path w="1065529" h="3698875">
                  <a:moveTo>
                    <a:pt x="945349" y="109310"/>
                  </a:moveTo>
                  <a:lnTo>
                    <a:pt x="941031" y="107117"/>
                  </a:lnTo>
                  <a:lnTo>
                    <a:pt x="937947" y="105609"/>
                  </a:lnTo>
                  <a:lnTo>
                    <a:pt x="939592" y="100332"/>
                  </a:lnTo>
                  <a:lnTo>
                    <a:pt x="947885" y="101497"/>
                  </a:lnTo>
                  <a:lnTo>
                    <a:pt x="945349" y="109310"/>
                  </a:lnTo>
                  <a:close/>
                </a:path>
                <a:path w="1065529" h="3698875">
                  <a:moveTo>
                    <a:pt x="1005795" y="69287"/>
                  </a:moveTo>
                  <a:lnTo>
                    <a:pt x="1000861" y="63941"/>
                  </a:lnTo>
                  <a:lnTo>
                    <a:pt x="999696" y="62091"/>
                  </a:lnTo>
                  <a:lnTo>
                    <a:pt x="1000656" y="59692"/>
                  </a:lnTo>
                  <a:lnTo>
                    <a:pt x="1002780" y="59075"/>
                  </a:lnTo>
                  <a:lnTo>
                    <a:pt x="1009976" y="58047"/>
                  </a:lnTo>
                  <a:lnTo>
                    <a:pt x="1005795" y="69287"/>
                  </a:lnTo>
                  <a:close/>
                </a:path>
                <a:path w="1065529" h="3698875">
                  <a:moveTo>
                    <a:pt x="1063912" y="392627"/>
                  </a:moveTo>
                  <a:lnTo>
                    <a:pt x="1062884" y="390914"/>
                  </a:lnTo>
                  <a:lnTo>
                    <a:pt x="1062198" y="390160"/>
                  </a:lnTo>
                  <a:lnTo>
                    <a:pt x="1061650" y="389132"/>
                  </a:lnTo>
                  <a:lnTo>
                    <a:pt x="1061650" y="388172"/>
                  </a:lnTo>
                  <a:lnTo>
                    <a:pt x="1065077" y="381251"/>
                  </a:lnTo>
                  <a:lnTo>
                    <a:pt x="1063912" y="392627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12735"/>
              <a:ext cx="18288000" cy="53740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339138" y="10267606"/>
              <a:ext cx="2237740" cy="19685"/>
            </a:xfrm>
            <a:custGeom>
              <a:avLst/>
              <a:gdLst/>
              <a:ahLst/>
              <a:cxnLst/>
              <a:rect l="l" t="t" r="r" b="b"/>
              <a:pathLst>
                <a:path w="2237740" h="19684">
                  <a:moveTo>
                    <a:pt x="2237478" y="19393"/>
                  </a:moveTo>
                  <a:lnTo>
                    <a:pt x="0" y="19393"/>
                  </a:lnTo>
                  <a:lnTo>
                    <a:pt x="335341" y="9822"/>
                  </a:lnTo>
                  <a:lnTo>
                    <a:pt x="897372" y="388"/>
                  </a:lnTo>
                  <a:lnTo>
                    <a:pt x="1383130" y="0"/>
                  </a:lnTo>
                  <a:lnTo>
                    <a:pt x="1838364" y="6742"/>
                  </a:lnTo>
                  <a:lnTo>
                    <a:pt x="2237478" y="19393"/>
                  </a:lnTo>
                  <a:close/>
                </a:path>
              </a:pathLst>
            </a:custGeom>
            <a:solidFill>
              <a:srgbClr val="6F8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992951"/>
              <a:ext cx="18288000" cy="229404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5795105" y="1499367"/>
            <a:ext cx="953135" cy="226060"/>
          </a:xfrm>
          <a:custGeom>
            <a:avLst/>
            <a:gdLst/>
            <a:ahLst/>
            <a:cxnLst/>
            <a:rect l="l" t="t" r="r" b="b"/>
            <a:pathLst>
              <a:path w="953134" h="226060">
                <a:moveTo>
                  <a:pt x="496650" y="225697"/>
                </a:moveTo>
                <a:lnTo>
                  <a:pt x="489800" y="224865"/>
                </a:lnTo>
                <a:lnTo>
                  <a:pt x="476590" y="219171"/>
                </a:lnTo>
                <a:lnTo>
                  <a:pt x="471281" y="214762"/>
                </a:lnTo>
                <a:lnTo>
                  <a:pt x="467269" y="208793"/>
                </a:lnTo>
                <a:lnTo>
                  <a:pt x="432992" y="169446"/>
                </a:lnTo>
                <a:lnTo>
                  <a:pt x="395856" y="137138"/>
                </a:lnTo>
                <a:lnTo>
                  <a:pt x="356297" y="111828"/>
                </a:lnTo>
                <a:lnTo>
                  <a:pt x="314754" y="93474"/>
                </a:lnTo>
                <a:lnTo>
                  <a:pt x="271662" y="82037"/>
                </a:lnTo>
                <a:lnTo>
                  <a:pt x="227457" y="77476"/>
                </a:lnTo>
                <a:lnTo>
                  <a:pt x="182577" y="79750"/>
                </a:lnTo>
                <a:lnTo>
                  <a:pt x="137457" y="88819"/>
                </a:lnTo>
                <a:lnTo>
                  <a:pt x="92536" y="104641"/>
                </a:lnTo>
                <a:lnTo>
                  <a:pt x="48248" y="127177"/>
                </a:lnTo>
                <a:lnTo>
                  <a:pt x="5031" y="156385"/>
                </a:lnTo>
                <a:lnTo>
                  <a:pt x="3144" y="157643"/>
                </a:lnTo>
                <a:lnTo>
                  <a:pt x="33830" y="114819"/>
                </a:lnTo>
                <a:lnTo>
                  <a:pt x="68661" y="82135"/>
                </a:lnTo>
                <a:lnTo>
                  <a:pt x="105733" y="55396"/>
                </a:lnTo>
                <a:lnTo>
                  <a:pt x="144613" y="34601"/>
                </a:lnTo>
                <a:lnTo>
                  <a:pt x="184865" y="19751"/>
                </a:lnTo>
                <a:lnTo>
                  <a:pt x="226056" y="10845"/>
                </a:lnTo>
                <a:lnTo>
                  <a:pt x="267750" y="7882"/>
                </a:lnTo>
                <a:lnTo>
                  <a:pt x="309514" y="10861"/>
                </a:lnTo>
                <a:lnTo>
                  <a:pt x="350913" y="19783"/>
                </a:lnTo>
                <a:lnTo>
                  <a:pt x="391512" y="34646"/>
                </a:lnTo>
                <a:lnTo>
                  <a:pt x="430876" y="55450"/>
                </a:lnTo>
                <a:lnTo>
                  <a:pt x="468572" y="82194"/>
                </a:lnTo>
                <a:lnTo>
                  <a:pt x="504164" y="114878"/>
                </a:lnTo>
                <a:lnTo>
                  <a:pt x="538282" y="78278"/>
                </a:lnTo>
                <a:lnTo>
                  <a:pt x="576818" y="46970"/>
                </a:lnTo>
                <a:lnTo>
                  <a:pt x="619509" y="22475"/>
                </a:lnTo>
                <a:lnTo>
                  <a:pt x="666094" y="6312"/>
                </a:lnTo>
                <a:lnTo>
                  <a:pt x="716312" y="0"/>
                </a:lnTo>
                <a:lnTo>
                  <a:pt x="756407" y="2747"/>
                </a:lnTo>
                <a:lnTo>
                  <a:pt x="804171" y="11289"/>
                </a:lnTo>
                <a:lnTo>
                  <a:pt x="853647" y="26072"/>
                </a:lnTo>
                <a:lnTo>
                  <a:pt x="898878" y="47547"/>
                </a:lnTo>
                <a:lnTo>
                  <a:pt x="933907" y="76161"/>
                </a:lnTo>
                <a:lnTo>
                  <a:pt x="952776" y="112362"/>
                </a:lnTo>
                <a:lnTo>
                  <a:pt x="953044" y="113460"/>
                </a:lnTo>
                <a:lnTo>
                  <a:pt x="952540" y="116761"/>
                </a:lnTo>
                <a:lnTo>
                  <a:pt x="950604" y="119482"/>
                </a:lnTo>
                <a:lnTo>
                  <a:pt x="947650" y="121040"/>
                </a:lnTo>
                <a:lnTo>
                  <a:pt x="945439" y="121167"/>
                </a:lnTo>
                <a:lnTo>
                  <a:pt x="917624" y="113171"/>
                </a:lnTo>
                <a:lnTo>
                  <a:pt x="892245" y="98238"/>
                </a:lnTo>
                <a:lnTo>
                  <a:pt x="867260" y="81458"/>
                </a:lnTo>
                <a:lnTo>
                  <a:pt x="840623" y="67920"/>
                </a:lnTo>
                <a:lnTo>
                  <a:pt x="797318" y="55783"/>
                </a:lnTo>
                <a:lnTo>
                  <a:pt x="767265" y="53434"/>
                </a:lnTo>
                <a:lnTo>
                  <a:pt x="752285" y="54014"/>
                </a:lnTo>
                <a:lnTo>
                  <a:pt x="677198" y="75366"/>
                </a:lnTo>
                <a:lnTo>
                  <a:pt x="637047" y="99482"/>
                </a:lnTo>
                <a:lnTo>
                  <a:pt x="601717" y="129938"/>
                </a:lnTo>
                <a:lnTo>
                  <a:pt x="570773" y="165625"/>
                </a:lnTo>
                <a:lnTo>
                  <a:pt x="543785" y="205439"/>
                </a:lnTo>
                <a:lnTo>
                  <a:pt x="541894" y="208950"/>
                </a:lnTo>
                <a:lnTo>
                  <a:pt x="539505" y="212080"/>
                </a:lnTo>
                <a:lnTo>
                  <a:pt x="511599" y="225376"/>
                </a:lnTo>
                <a:lnTo>
                  <a:pt x="507663" y="225259"/>
                </a:lnTo>
                <a:lnTo>
                  <a:pt x="503745" y="224515"/>
                </a:lnTo>
                <a:lnTo>
                  <a:pt x="496650" y="22569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80193" y="1920098"/>
            <a:ext cx="741680" cy="175895"/>
          </a:xfrm>
          <a:custGeom>
            <a:avLst/>
            <a:gdLst/>
            <a:ahLst/>
            <a:cxnLst/>
            <a:rect l="l" t="t" r="r" b="b"/>
            <a:pathLst>
              <a:path w="741680" h="175894">
                <a:moveTo>
                  <a:pt x="398526" y="175770"/>
                </a:moveTo>
                <a:lnTo>
                  <a:pt x="392430" y="174833"/>
                </a:lnTo>
                <a:lnTo>
                  <a:pt x="386874" y="175770"/>
                </a:lnTo>
                <a:lnTo>
                  <a:pt x="381511" y="175117"/>
                </a:lnTo>
                <a:lnTo>
                  <a:pt x="371173" y="170632"/>
                </a:lnTo>
                <a:lnTo>
                  <a:pt x="367032" y="167162"/>
                </a:lnTo>
                <a:lnTo>
                  <a:pt x="363920" y="162464"/>
                </a:lnTo>
                <a:lnTo>
                  <a:pt x="331003" y="125603"/>
                </a:lnTo>
                <a:lnTo>
                  <a:pt x="294858" y="97004"/>
                </a:lnTo>
                <a:lnTo>
                  <a:pt x="256108" y="76593"/>
                </a:lnTo>
                <a:lnTo>
                  <a:pt x="215375" y="64292"/>
                </a:lnTo>
                <a:lnTo>
                  <a:pt x="173282" y="60026"/>
                </a:lnTo>
                <a:lnTo>
                  <a:pt x="130453" y="63720"/>
                </a:lnTo>
                <a:lnTo>
                  <a:pt x="87509" y="75296"/>
                </a:lnTo>
                <a:lnTo>
                  <a:pt x="45075" y="94680"/>
                </a:lnTo>
                <a:lnTo>
                  <a:pt x="2305" y="122844"/>
                </a:lnTo>
                <a:lnTo>
                  <a:pt x="0" y="121167"/>
                </a:lnTo>
                <a:lnTo>
                  <a:pt x="34228" y="81322"/>
                </a:lnTo>
                <a:lnTo>
                  <a:pt x="70518" y="50967"/>
                </a:lnTo>
                <a:lnTo>
                  <a:pt x="109397" y="28425"/>
                </a:lnTo>
                <a:lnTo>
                  <a:pt x="150133" y="13698"/>
                </a:lnTo>
                <a:lnTo>
                  <a:pt x="191996" y="6786"/>
                </a:lnTo>
                <a:lnTo>
                  <a:pt x="234256" y="7692"/>
                </a:lnTo>
                <a:lnTo>
                  <a:pt x="276181" y="16416"/>
                </a:lnTo>
                <a:lnTo>
                  <a:pt x="317040" y="32960"/>
                </a:lnTo>
                <a:lnTo>
                  <a:pt x="356104" y="57325"/>
                </a:lnTo>
                <a:lnTo>
                  <a:pt x="392640" y="89512"/>
                </a:lnTo>
                <a:lnTo>
                  <a:pt x="400127" y="79954"/>
                </a:lnTo>
                <a:lnTo>
                  <a:pt x="434890" y="46273"/>
                </a:lnTo>
                <a:lnTo>
                  <a:pt x="476127" y="20927"/>
                </a:lnTo>
                <a:lnTo>
                  <a:pt x="521877" y="5120"/>
                </a:lnTo>
                <a:lnTo>
                  <a:pt x="557830" y="0"/>
                </a:lnTo>
                <a:lnTo>
                  <a:pt x="596303" y="2534"/>
                </a:lnTo>
                <a:lnTo>
                  <a:pt x="642082" y="12172"/>
                </a:lnTo>
                <a:lnTo>
                  <a:pt x="686925" y="29326"/>
                </a:lnTo>
                <a:lnTo>
                  <a:pt x="722591" y="54410"/>
                </a:lnTo>
                <a:lnTo>
                  <a:pt x="741249" y="89635"/>
                </a:lnTo>
                <a:lnTo>
                  <a:pt x="740870" y="91250"/>
                </a:lnTo>
                <a:lnTo>
                  <a:pt x="738532" y="94108"/>
                </a:lnTo>
                <a:lnTo>
                  <a:pt x="737024" y="94799"/>
                </a:lnTo>
                <a:lnTo>
                  <a:pt x="735179" y="94753"/>
                </a:lnTo>
                <a:lnTo>
                  <a:pt x="713685" y="88173"/>
                </a:lnTo>
                <a:lnTo>
                  <a:pt x="694038" y="76384"/>
                </a:lnTo>
                <a:lnTo>
                  <a:pt x="674628" y="63299"/>
                </a:lnTo>
                <a:lnTo>
                  <a:pt x="653841" y="52827"/>
                </a:lnTo>
                <a:lnTo>
                  <a:pt x="631283" y="45363"/>
                </a:lnTo>
                <a:lnTo>
                  <a:pt x="608426" y="41653"/>
                </a:lnTo>
                <a:lnTo>
                  <a:pt x="585269" y="41695"/>
                </a:lnTo>
                <a:lnTo>
                  <a:pt x="539941" y="53301"/>
                </a:lnTo>
                <a:lnTo>
                  <a:pt x="499438" y="74979"/>
                </a:lnTo>
                <a:lnTo>
                  <a:pt x="463602" y="104447"/>
                </a:lnTo>
                <a:lnTo>
                  <a:pt x="434507" y="139998"/>
                </a:lnTo>
                <a:lnTo>
                  <a:pt x="419650" y="165354"/>
                </a:lnTo>
                <a:lnTo>
                  <a:pt x="415400" y="169421"/>
                </a:lnTo>
                <a:lnTo>
                  <a:pt x="404339" y="174875"/>
                </a:lnTo>
                <a:lnTo>
                  <a:pt x="398526" y="175770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16720" y="2068727"/>
            <a:ext cx="666115" cy="158750"/>
          </a:xfrm>
          <a:custGeom>
            <a:avLst/>
            <a:gdLst/>
            <a:ahLst/>
            <a:cxnLst/>
            <a:rect l="l" t="t" r="r" b="b"/>
            <a:pathLst>
              <a:path w="666115" h="158750">
                <a:moveTo>
                  <a:pt x="357040" y="158168"/>
                </a:moveTo>
                <a:lnTo>
                  <a:pt x="351552" y="157223"/>
                </a:lnTo>
                <a:lnTo>
                  <a:pt x="346591" y="158057"/>
                </a:lnTo>
                <a:lnTo>
                  <a:pt x="341797" y="157487"/>
                </a:lnTo>
                <a:lnTo>
                  <a:pt x="332542" y="153543"/>
                </a:lnTo>
                <a:lnTo>
                  <a:pt x="328811" y="150478"/>
                </a:lnTo>
                <a:lnTo>
                  <a:pt x="325977" y="146323"/>
                </a:lnTo>
                <a:lnTo>
                  <a:pt x="292483" y="109528"/>
                </a:lnTo>
                <a:lnTo>
                  <a:pt x="255416" y="82103"/>
                </a:lnTo>
                <a:lnTo>
                  <a:pt x="215569" y="63964"/>
                </a:lnTo>
                <a:lnTo>
                  <a:pt x="173732" y="55028"/>
                </a:lnTo>
                <a:lnTo>
                  <a:pt x="130696" y="55210"/>
                </a:lnTo>
                <a:lnTo>
                  <a:pt x="87252" y="64429"/>
                </a:lnTo>
                <a:lnTo>
                  <a:pt x="44192" y="82599"/>
                </a:lnTo>
                <a:lnTo>
                  <a:pt x="2305" y="109637"/>
                </a:lnTo>
                <a:lnTo>
                  <a:pt x="0" y="110476"/>
                </a:lnTo>
                <a:lnTo>
                  <a:pt x="0" y="107541"/>
                </a:lnTo>
                <a:lnTo>
                  <a:pt x="33188" y="69815"/>
                </a:lnTo>
                <a:lnTo>
                  <a:pt x="69962" y="40769"/>
                </a:lnTo>
                <a:lnTo>
                  <a:pt x="109420" y="20404"/>
                </a:lnTo>
                <a:lnTo>
                  <a:pt x="150657" y="8719"/>
                </a:lnTo>
                <a:lnTo>
                  <a:pt x="192773" y="5714"/>
                </a:lnTo>
                <a:lnTo>
                  <a:pt x="234865" y="11389"/>
                </a:lnTo>
                <a:lnTo>
                  <a:pt x="276030" y="25745"/>
                </a:lnTo>
                <a:lnTo>
                  <a:pt x="315366" y="48782"/>
                </a:lnTo>
                <a:lnTo>
                  <a:pt x="351971" y="80498"/>
                </a:lnTo>
                <a:lnTo>
                  <a:pt x="358697" y="71907"/>
                </a:lnTo>
                <a:lnTo>
                  <a:pt x="389929" y="41631"/>
                </a:lnTo>
                <a:lnTo>
                  <a:pt x="426977" y="18840"/>
                </a:lnTo>
                <a:lnTo>
                  <a:pt x="468084" y="4618"/>
                </a:lnTo>
                <a:lnTo>
                  <a:pt x="500391" y="0"/>
                </a:lnTo>
                <a:lnTo>
                  <a:pt x="544774" y="4028"/>
                </a:lnTo>
                <a:lnTo>
                  <a:pt x="596507" y="17923"/>
                </a:lnTo>
                <a:lnTo>
                  <a:pt x="641480" y="42509"/>
                </a:lnTo>
                <a:lnTo>
                  <a:pt x="665581" y="78611"/>
                </a:lnTo>
                <a:lnTo>
                  <a:pt x="665917" y="80257"/>
                </a:lnTo>
                <a:lnTo>
                  <a:pt x="665547" y="81725"/>
                </a:lnTo>
                <a:lnTo>
                  <a:pt x="663397" y="84306"/>
                </a:lnTo>
                <a:lnTo>
                  <a:pt x="662019" y="84934"/>
                </a:lnTo>
                <a:lnTo>
                  <a:pt x="660340" y="84900"/>
                </a:lnTo>
                <a:lnTo>
                  <a:pt x="641041" y="79247"/>
                </a:lnTo>
                <a:lnTo>
                  <a:pt x="623392" y="68759"/>
                </a:lnTo>
                <a:lnTo>
                  <a:pt x="605980" y="57013"/>
                </a:lnTo>
                <a:lnTo>
                  <a:pt x="587388" y="47586"/>
                </a:lnTo>
                <a:lnTo>
                  <a:pt x="567081" y="40942"/>
                </a:lnTo>
                <a:lnTo>
                  <a:pt x="546511" y="37644"/>
                </a:lnTo>
                <a:lnTo>
                  <a:pt x="525678" y="37693"/>
                </a:lnTo>
                <a:lnTo>
                  <a:pt x="484826" y="48059"/>
                </a:lnTo>
                <a:lnTo>
                  <a:pt x="448230" y="67496"/>
                </a:lnTo>
                <a:lnTo>
                  <a:pt x="415840" y="94002"/>
                </a:lnTo>
                <a:lnTo>
                  <a:pt x="389547" y="126029"/>
                </a:lnTo>
                <a:lnTo>
                  <a:pt x="376146" y="148909"/>
                </a:lnTo>
                <a:lnTo>
                  <a:pt x="372311" y="152570"/>
                </a:lnTo>
                <a:lnTo>
                  <a:pt x="362289" y="157427"/>
                </a:lnTo>
                <a:lnTo>
                  <a:pt x="357040" y="158168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83343" y="2379821"/>
            <a:ext cx="462280" cy="109855"/>
          </a:xfrm>
          <a:custGeom>
            <a:avLst/>
            <a:gdLst/>
            <a:ahLst/>
            <a:cxnLst/>
            <a:rect l="l" t="t" r="r" b="b"/>
            <a:pathLst>
              <a:path w="462280" h="109855">
                <a:moveTo>
                  <a:pt x="299252" y="55762"/>
                </a:moveTo>
                <a:lnTo>
                  <a:pt x="244430" y="55762"/>
                </a:lnTo>
                <a:lnTo>
                  <a:pt x="254139" y="44041"/>
                </a:lnTo>
                <a:lnTo>
                  <a:pt x="289811" y="16434"/>
                </a:lnTo>
                <a:lnTo>
                  <a:pt x="332446" y="1705"/>
                </a:lnTo>
                <a:lnTo>
                  <a:pt x="347569" y="0"/>
                </a:lnTo>
                <a:lnTo>
                  <a:pt x="378385" y="3131"/>
                </a:lnTo>
                <a:lnTo>
                  <a:pt x="414232" y="12944"/>
                </a:lnTo>
                <a:lnTo>
                  <a:pt x="438396" y="26304"/>
                </a:lnTo>
                <a:lnTo>
                  <a:pt x="364645" y="26304"/>
                </a:lnTo>
                <a:lnTo>
                  <a:pt x="350085" y="28509"/>
                </a:lnTo>
                <a:lnTo>
                  <a:pt x="336416" y="33383"/>
                </a:lnTo>
                <a:lnTo>
                  <a:pt x="323421" y="39518"/>
                </a:lnTo>
                <a:lnTo>
                  <a:pt x="311102" y="46915"/>
                </a:lnTo>
                <a:lnTo>
                  <a:pt x="299457" y="55575"/>
                </a:lnTo>
                <a:lnTo>
                  <a:pt x="299252" y="55762"/>
                </a:lnTo>
                <a:close/>
              </a:path>
              <a:path w="462280" h="109855">
                <a:moveTo>
                  <a:pt x="0" y="76725"/>
                </a:moveTo>
                <a:lnTo>
                  <a:pt x="0" y="74628"/>
                </a:lnTo>
                <a:lnTo>
                  <a:pt x="35531" y="37594"/>
                </a:lnTo>
                <a:lnTo>
                  <a:pt x="75948" y="14115"/>
                </a:lnTo>
                <a:lnTo>
                  <a:pt x="119149" y="4192"/>
                </a:lnTo>
                <a:lnTo>
                  <a:pt x="163031" y="7826"/>
                </a:lnTo>
                <a:lnTo>
                  <a:pt x="205492" y="25016"/>
                </a:lnTo>
                <a:lnTo>
                  <a:pt x="222129" y="38153"/>
                </a:lnTo>
                <a:lnTo>
                  <a:pt x="120643" y="38153"/>
                </a:lnTo>
                <a:lnTo>
                  <a:pt x="80716" y="39767"/>
                </a:lnTo>
                <a:lnTo>
                  <a:pt x="40625" y="52470"/>
                </a:lnTo>
                <a:lnTo>
                  <a:pt x="1882" y="75971"/>
                </a:lnTo>
                <a:lnTo>
                  <a:pt x="2009" y="75971"/>
                </a:lnTo>
                <a:lnTo>
                  <a:pt x="0" y="76725"/>
                </a:lnTo>
                <a:close/>
              </a:path>
              <a:path w="462280" h="109855">
                <a:moveTo>
                  <a:pt x="459082" y="59535"/>
                </a:moveTo>
                <a:lnTo>
                  <a:pt x="457836" y="59535"/>
                </a:lnTo>
                <a:lnTo>
                  <a:pt x="444399" y="55575"/>
                </a:lnTo>
                <a:lnTo>
                  <a:pt x="432156" y="48267"/>
                </a:lnTo>
                <a:lnTo>
                  <a:pt x="420043" y="40078"/>
                </a:lnTo>
                <a:lnTo>
                  <a:pt x="407105" y="33541"/>
                </a:lnTo>
                <a:lnTo>
                  <a:pt x="393155" y="28819"/>
                </a:lnTo>
                <a:lnTo>
                  <a:pt x="378396" y="26304"/>
                </a:lnTo>
                <a:lnTo>
                  <a:pt x="438396" y="26304"/>
                </a:lnTo>
                <a:lnTo>
                  <a:pt x="445205" y="30069"/>
                </a:lnTo>
                <a:lnTo>
                  <a:pt x="461399" y="55133"/>
                </a:lnTo>
                <a:lnTo>
                  <a:pt x="461507" y="55575"/>
                </a:lnTo>
                <a:lnTo>
                  <a:pt x="461552" y="55762"/>
                </a:lnTo>
                <a:lnTo>
                  <a:pt x="461676" y="56274"/>
                </a:lnTo>
                <a:lnTo>
                  <a:pt x="461445" y="57302"/>
                </a:lnTo>
                <a:lnTo>
                  <a:pt x="459967" y="59128"/>
                </a:lnTo>
                <a:lnTo>
                  <a:pt x="459082" y="59535"/>
                </a:lnTo>
                <a:close/>
              </a:path>
              <a:path w="462280" h="109855">
                <a:moveTo>
                  <a:pt x="248334" y="109747"/>
                </a:moveTo>
                <a:lnTo>
                  <a:pt x="247701" y="109747"/>
                </a:lnTo>
                <a:lnTo>
                  <a:pt x="244221" y="109218"/>
                </a:lnTo>
                <a:lnTo>
                  <a:pt x="237195" y="109218"/>
                </a:lnTo>
                <a:lnTo>
                  <a:pt x="230975" y="106510"/>
                </a:lnTo>
                <a:lnTo>
                  <a:pt x="228378" y="104360"/>
                </a:lnTo>
                <a:lnTo>
                  <a:pt x="226402" y="101461"/>
                </a:lnTo>
                <a:lnTo>
                  <a:pt x="194790" y="68836"/>
                </a:lnTo>
                <a:lnTo>
                  <a:pt x="159102" y="47788"/>
                </a:lnTo>
                <a:lnTo>
                  <a:pt x="120643" y="38153"/>
                </a:lnTo>
                <a:lnTo>
                  <a:pt x="222129" y="38153"/>
                </a:lnTo>
                <a:lnTo>
                  <a:pt x="244430" y="55762"/>
                </a:lnTo>
                <a:lnTo>
                  <a:pt x="299252" y="55762"/>
                </a:lnTo>
                <a:lnTo>
                  <a:pt x="288703" y="65320"/>
                </a:lnTo>
                <a:lnTo>
                  <a:pt x="279057" y="75971"/>
                </a:lnTo>
                <a:lnTo>
                  <a:pt x="270519" y="87529"/>
                </a:lnTo>
                <a:lnTo>
                  <a:pt x="263088" y="99994"/>
                </a:lnTo>
                <a:lnTo>
                  <a:pt x="261210" y="103346"/>
                </a:lnTo>
                <a:lnTo>
                  <a:pt x="258546" y="105865"/>
                </a:lnTo>
                <a:lnTo>
                  <a:pt x="251689" y="109218"/>
                </a:lnTo>
                <a:lnTo>
                  <a:pt x="248334" y="109747"/>
                </a:lnTo>
                <a:close/>
              </a:path>
              <a:path w="462280" h="109855">
                <a:moveTo>
                  <a:pt x="240752" y="109747"/>
                </a:moveTo>
                <a:lnTo>
                  <a:pt x="236695" y="109218"/>
                </a:lnTo>
                <a:lnTo>
                  <a:pt x="244221" y="109218"/>
                </a:lnTo>
                <a:lnTo>
                  <a:pt x="240752" y="10974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24999" y="1704806"/>
            <a:ext cx="347980" cy="82550"/>
          </a:xfrm>
          <a:custGeom>
            <a:avLst/>
            <a:gdLst/>
            <a:ahLst/>
            <a:cxnLst/>
            <a:rect l="l" t="t" r="r" b="b"/>
            <a:pathLst>
              <a:path w="347980" h="82550">
                <a:moveTo>
                  <a:pt x="224256" y="41892"/>
                </a:moveTo>
                <a:lnTo>
                  <a:pt x="184085" y="41892"/>
                </a:lnTo>
                <a:lnTo>
                  <a:pt x="191395" y="33117"/>
                </a:lnTo>
                <a:lnTo>
                  <a:pt x="228677" y="7472"/>
                </a:lnTo>
                <a:lnTo>
                  <a:pt x="261830" y="0"/>
                </a:lnTo>
                <a:lnTo>
                  <a:pt x="284958" y="2099"/>
                </a:lnTo>
                <a:lnTo>
                  <a:pt x="311958" y="9250"/>
                </a:lnTo>
                <a:lnTo>
                  <a:pt x="328939" y="18337"/>
                </a:lnTo>
                <a:lnTo>
                  <a:pt x="275775" y="18337"/>
                </a:lnTo>
                <a:lnTo>
                  <a:pt x="263716" y="20334"/>
                </a:lnTo>
                <a:lnTo>
                  <a:pt x="253409" y="24006"/>
                </a:lnTo>
                <a:lnTo>
                  <a:pt x="243611" y="28629"/>
                </a:lnTo>
                <a:lnTo>
                  <a:pt x="234320" y="34204"/>
                </a:lnTo>
                <a:lnTo>
                  <a:pt x="225538" y="40730"/>
                </a:lnTo>
                <a:lnTo>
                  <a:pt x="224256" y="41892"/>
                </a:lnTo>
                <a:close/>
              </a:path>
              <a:path w="347980" h="82550">
                <a:moveTo>
                  <a:pt x="0" y="57648"/>
                </a:moveTo>
                <a:lnTo>
                  <a:pt x="30510" y="24006"/>
                </a:lnTo>
                <a:lnTo>
                  <a:pt x="66541" y="6885"/>
                </a:lnTo>
                <a:lnTo>
                  <a:pt x="94035" y="2693"/>
                </a:lnTo>
                <a:lnTo>
                  <a:pt x="97371" y="2693"/>
                </a:lnTo>
                <a:lnTo>
                  <a:pt x="136703" y="9583"/>
                </a:lnTo>
                <a:lnTo>
                  <a:pt x="169028" y="27592"/>
                </a:lnTo>
                <a:lnTo>
                  <a:pt x="91058" y="27592"/>
                </a:lnTo>
                <a:lnTo>
                  <a:pt x="45735" y="32542"/>
                </a:lnTo>
                <a:lnTo>
                  <a:pt x="1405" y="56102"/>
                </a:lnTo>
                <a:lnTo>
                  <a:pt x="0" y="57648"/>
                </a:lnTo>
                <a:close/>
              </a:path>
              <a:path w="347980" h="82550">
                <a:moveTo>
                  <a:pt x="346160" y="43184"/>
                </a:moveTo>
                <a:lnTo>
                  <a:pt x="345263" y="43184"/>
                </a:lnTo>
                <a:lnTo>
                  <a:pt x="335112" y="40226"/>
                </a:lnTo>
                <a:lnTo>
                  <a:pt x="325846" y="34772"/>
                </a:lnTo>
                <a:lnTo>
                  <a:pt x="316656" y="28629"/>
                </a:lnTo>
                <a:lnTo>
                  <a:pt x="306900" y="23688"/>
                </a:lnTo>
                <a:lnTo>
                  <a:pt x="296311" y="20189"/>
                </a:lnTo>
                <a:lnTo>
                  <a:pt x="284797" y="18337"/>
                </a:lnTo>
                <a:lnTo>
                  <a:pt x="328939" y="18337"/>
                </a:lnTo>
                <a:lnTo>
                  <a:pt x="335381" y="21785"/>
                </a:lnTo>
                <a:lnTo>
                  <a:pt x="347779" y="40039"/>
                </a:lnTo>
                <a:lnTo>
                  <a:pt x="347832" y="41586"/>
                </a:lnTo>
                <a:lnTo>
                  <a:pt x="346783" y="42896"/>
                </a:lnTo>
                <a:lnTo>
                  <a:pt x="346160" y="43184"/>
                </a:lnTo>
                <a:close/>
              </a:path>
              <a:path w="347980" h="82550">
                <a:moveTo>
                  <a:pt x="178221" y="81924"/>
                </a:moveTo>
                <a:lnTo>
                  <a:pt x="173818" y="79968"/>
                </a:lnTo>
                <a:lnTo>
                  <a:pt x="170640" y="75257"/>
                </a:lnTo>
                <a:lnTo>
                  <a:pt x="133694" y="41586"/>
                </a:lnTo>
                <a:lnTo>
                  <a:pt x="133460" y="41586"/>
                </a:lnTo>
                <a:lnTo>
                  <a:pt x="91058" y="27592"/>
                </a:lnTo>
                <a:lnTo>
                  <a:pt x="169028" y="27592"/>
                </a:lnTo>
                <a:lnTo>
                  <a:pt x="171343" y="29445"/>
                </a:lnTo>
                <a:lnTo>
                  <a:pt x="177975" y="35413"/>
                </a:lnTo>
                <a:lnTo>
                  <a:pt x="181107" y="38579"/>
                </a:lnTo>
                <a:lnTo>
                  <a:pt x="184026" y="41892"/>
                </a:lnTo>
                <a:lnTo>
                  <a:pt x="224256" y="41892"/>
                </a:lnTo>
                <a:lnTo>
                  <a:pt x="198102" y="74209"/>
                </a:lnTo>
                <a:lnTo>
                  <a:pt x="196687" y="76743"/>
                </a:lnTo>
                <a:lnTo>
                  <a:pt x="194673" y="78644"/>
                </a:lnTo>
                <a:lnTo>
                  <a:pt x="189556" y="81127"/>
                </a:lnTo>
                <a:lnTo>
                  <a:pt x="183847" y="81127"/>
                </a:lnTo>
                <a:lnTo>
                  <a:pt x="178221" y="81924"/>
                </a:lnTo>
                <a:close/>
              </a:path>
              <a:path w="347980" h="82550">
                <a:moveTo>
                  <a:pt x="186713" y="81583"/>
                </a:moveTo>
                <a:lnTo>
                  <a:pt x="183847" y="81127"/>
                </a:lnTo>
                <a:lnTo>
                  <a:pt x="189795" y="81127"/>
                </a:lnTo>
                <a:lnTo>
                  <a:pt x="186713" y="81583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9744" y="1499367"/>
            <a:ext cx="953135" cy="226060"/>
          </a:xfrm>
          <a:custGeom>
            <a:avLst/>
            <a:gdLst/>
            <a:ahLst/>
            <a:cxnLst/>
            <a:rect l="l" t="t" r="r" b="b"/>
            <a:pathLst>
              <a:path w="953135" h="226060">
                <a:moveTo>
                  <a:pt x="456394" y="225697"/>
                </a:moveTo>
                <a:lnTo>
                  <a:pt x="463243" y="224865"/>
                </a:lnTo>
                <a:lnTo>
                  <a:pt x="476454" y="219171"/>
                </a:lnTo>
                <a:lnTo>
                  <a:pt x="481762" y="214762"/>
                </a:lnTo>
                <a:lnTo>
                  <a:pt x="485775" y="208793"/>
                </a:lnTo>
                <a:lnTo>
                  <a:pt x="520052" y="169446"/>
                </a:lnTo>
                <a:lnTo>
                  <a:pt x="557188" y="137138"/>
                </a:lnTo>
                <a:lnTo>
                  <a:pt x="596746" y="111828"/>
                </a:lnTo>
                <a:lnTo>
                  <a:pt x="638290" y="93474"/>
                </a:lnTo>
                <a:lnTo>
                  <a:pt x="681382" y="82037"/>
                </a:lnTo>
                <a:lnTo>
                  <a:pt x="725587" y="77476"/>
                </a:lnTo>
                <a:lnTo>
                  <a:pt x="770467" y="79750"/>
                </a:lnTo>
                <a:lnTo>
                  <a:pt x="815586" y="88819"/>
                </a:lnTo>
                <a:lnTo>
                  <a:pt x="860508" y="104641"/>
                </a:lnTo>
                <a:lnTo>
                  <a:pt x="904796" y="127177"/>
                </a:lnTo>
                <a:lnTo>
                  <a:pt x="948013" y="156385"/>
                </a:lnTo>
                <a:lnTo>
                  <a:pt x="949900" y="157643"/>
                </a:lnTo>
                <a:lnTo>
                  <a:pt x="919213" y="114819"/>
                </a:lnTo>
                <a:lnTo>
                  <a:pt x="884383" y="82135"/>
                </a:lnTo>
                <a:lnTo>
                  <a:pt x="847311" y="55396"/>
                </a:lnTo>
                <a:lnTo>
                  <a:pt x="808431" y="34601"/>
                </a:lnTo>
                <a:lnTo>
                  <a:pt x="768179" y="19751"/>
                </a:lnTo>
                <a:lnTo>
                  <a:pt x="726988" y="10845"/>
                </a:lnTo>
                <a:lnTo>
                  <a:pt x="685293" y="7882"/>
                </a:lnTo>
                <a:lnTo>
                  <a:pt x="643529" y="10861"/>
                </a:lnTo>
                <a:lnTo>
                  <a:pt x="602131" y="19783"/>
                </a:lnTo>
                <a:lnTo>
                  <a:pt x="561532" y="34646"/>
                </a:lnTo>
                <a:lnTo>
                  <a:pt x="522167" y="55450"/>
                </a:lnTo>
                <a:lnTo>
                  <a:pt x="484472" y="82194"/>
                </a:lnTo>
                <a:lnTo>
                  <a:pt x="448879" y="114878"/>
                </a:lnTo>
                <a:lnTo>
                  <a:pt x="414761" y="78278"/>
                </a:lnTo>
                <a:lnTo>
                  <a:pt x="376226" y="46970"/>
                </a:lnTo>
                <a:lnTo>
                  <a:pt x="333535" y="22475"/>
                </a:lnTo>
                <a:lnTo>
                  <a:pt x="286950" y="6312"/>
                </a:lnTo>
                <a:lnTo>
                  <a:pt x="236732" y="0"/>
                </a:lnTo>
                <a:lnTo>
                  <a:pt x="196637" y="2747"/>
                </a:lnTo>
                <a:lnTo>
                  <a:pt x="148873" y="11289"/>
                </a:lnTo>
                <a:lnTo>
                  <a:pt x="99397" y="26072"/>
                </a:lnTo>
                <a:lnTo>
                  <a:pt x="54166" y="47547"/>
                </a:lnTo>
                <a:lnTo>
                  <a:pt x="19137" y="76161"/>
                </a:lnTo>
                <a:lnTo>
                  <a:pt x="267" y="112362"/>
                </a:lnTo>
                <a:lnTo>
                  <a:pt x="0" y="113460"/>
                </a:lnTo>
                <a:lnTo>
                  <a:pt x="504" y="116761"/>
                </a:lnTo>
                <a:lnTo>
                  <a:pt x="2440" y="119482"/>
                </a:lnTo>
                <a:lnTo>
                  <a:pt x="5394" y="121040"/>
                </a:lnTo>
                <a:lnTo>
                  <a:pt x="7604" y="121167"/>
                </a:lnTo>
                <a:lnTo>
                  <a:pt x="35420" y="113171"/>
                </a:lnTo>
                <a:lnTo>
                  <a:pt x="60798" y="98238"/>
                </a:lnTo>
                <a:lnTo>
                  <a:pt x="85784" y="81458"/>
                </a:lnTo>
                <a:lnTo>
                  <a:pt x="112420" y="67920"/>
                </a:lnTo>
                <a:lnTo>
                  <a:pt x="155725" y="55783"/>
                </a:lnTo>
                <a:lnTo>
                  <a:pt x="185778" y="53434"/>
                </a:lnTo>
                <a:lnTo>
                  <a:pt x="200758" y="54014"/>
                </a:lnTo>
                <a:lnTo>
                  <a:pt x="275846" y="75366"/>
                </a:lnTo>
                <a:lnTo>
                  <a:pt x="315996" y="99482"/>
                </a:lnTo>
                <a:lnTo>
                  <a:pt x="351327" y="129938"/>
                </a:lnTo>
                <a:lnTo>
                  <a:pt x="382270" y="165625"/>
                </a:lnTo>
                <a:lnTo>
                  <a:pt x="409259" y="205439"/>
                </a:lnTo>
                <a:lnTo>
                  <a:pt x="411149" y="208950"/>
                </a:lnTo>
                <a:lnTo>
                  <a:pt x="413539" y="212080"/>
                </a:lnTo>
                <a:lnTo>
                  <a:pt x="441445" y="225376"/>
                </a:lnTo>
                <a:lnTo>
                  <a:pt x="445381" y="225259"/>
                </a:lnTo>
                <a:lnTo>
                  <a:pt x="449299" y="224515"/>
                </a:lnTo>
                <a:lnTo>
                  <a:pt x="456394" y="22569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6450" y="1920098"/>
            <a:ext cx="741680" cy="175895"/>
          </a:xfrm>
          <a:custGeom>
            <a:avLst/>
            <a:gdLst/>
            <a:ahLst/>
            <a:cxnLst/>
            <a:rect l="l" t="t" r="r" b="b"/>
            <a:pathLst>
              <a:path w="741680" h="175894">
                <a:moveTo>
                  <a:pt x="342723" y="175770"/>
                </a:moveTo>
                <a:lnTo>
                  <a:pt x="348819" y="174833"/>
                </a:lnTo>
                <a:lnTo>
                  <a:pt x="354375" y="175770"/>
                </a:lnTo>
                <a:lnTo>
                  <a:pt x="359738" y="175117"/>
                </a:lnTo>
                <a:lnTo>
                  <a:pt x="370076" y="170632"/>
                </a:lnTo>
                <a:lnTo>
                  <a:pt x="374217" y="167162"/>
                </a:lnTo>
                <a:lnTo>
                  <a:pt x="377328" y="162464"/>
                </a:lnTo>
                <a:lnTo>
                  <a:pt x="410246" y="125603"/>
                </a:lnTo>
                <a:lnTo>
                  <a:pt x="446391" y="97004"/>
                </a:lnTo>
                <a:lnTo>
                  <a:pt x="485141" y="76593"/>
                </a:lnTo>
                <a:lnTo>
                  <a:pt x="525874" y="64292"/>
                </a:lnTo>
                <a:lnTo>
                  <a:pt x="567967" y="60026"/>
                </a:lnTo>
                <a:lnTo>
                  <a:pt x="610796" y="63720"/>
                </a:lnTo>
                <a:lnTo>
                  <a:pt x="653740" y="75296"/>
                </a:lnTo>
                <a:lnTo>
                  <a:pt x="696174" y="94680"/>
                </a:lnTo>
                <a:lnTo>
                  <a:pt x="738943" y="122844"/>
                </a:lnTo>
                <a:lnTo>
                  <a:pt x="741249" y="121167"/>
                </a:lnTo>
                <a:lnTo>
                  <a:pt x="707021" y="81322"/>
                </a:lnTo>
                <a:lnTo>
                  <a:pt x="670731" y="50967"/>
                </a:lnTo>
                <a:lnTo>
                  <a:pt x="631852" y="28425"/>
                </a:lnTo>
                <a:lnTo>
                  <a:pt x="591116" y="13698"/>
                </a:lnTo>
                <a:lnTo>
                  <a:pt x="549253" y="6786"/>
                </a:lnTo>
                <a:lnTo>
                  <a:pt x="506993" y="7692"/>
                </a:lnTo>
                <a:lnTo>
                  <a:pt x="465068" y="16416"/>
                </a:lnTo>
                <a:lnTo>
                  <a:pt x="424209" y="32960"/>
                </a:lnTo>
                <a:lnTo>
                  <a:pt x="385145" y="57325"/>
                </a:lnTo>
                <a:lnTo>
                  <a:pt x="348609" y="89512"/>
                </a:lnTo>
                <a:lnTo>
                  <a:pt x="341122" y="79954"/>
                </a:lnTo>
                <a:lnTo>
                  <a:pt x="306359" y="46273"/>
                </a:lnTo>
                <a:lnTo>
                  <a:pt x="265122" y="20927"/>
                </a:lnTo>
                <a:lnTo>
                  <a:pt x="219372" y="5120"/>
                </a:lnTo>
                <a:lnTo>
                  <a:pt x="183419" y="0"/>
                </a:lnTo>
                <a:lnTo>
                  <a:pt x="144946" y="2534"/>
                </a:lnTo>
                <a:lnTo>
                  <a:pt x="99167" y="12172"/>
                </a:lnTo>
                <a:lnTo>
                  <a:pt x="54324" y="29326"/>
                </a:lnTo>
                <a:lnTo>
                  <a:pt x="18658" y="54410"/>
                </a:lnTo>
                <a:lnTo>
                  <a:pt x="0" y="89635"/>
                </a:lnTo>
                <a:lnTo>
                  <a:pt x="379" y="91250"/>
                </a:lnTo>
                <a:lnTo>
                  <a:pt x="2717" y="94108"/>
                </a:lnTo>
                <a:lnTo>
                  <a:pt x="4225" y="94799"/>
                </a:lnTo>
                <a:lnTo>
                  <a:pt x="6070" y="94753"/>
                </a:lnTo>
                <a:lnTo>
                  <a:pt x="27564" y="88173"/>
                </a:lnTo>
                <a:lnTo>
                  <a:pt x="47211" y="76384"/>
                </a:lnTo>
                <a:lnTo>
                  <a:pt x="66621" y="63299"/>
                </a:lnTo>
                <a:lnTo>
                  <a:pt x="87407" y="52827"/>
                </a:lnTo>
                <a:lnTo>
                  <a:pt x="109966" y="45363"/>
                </a:lnTo>
                <a:lnTo>
                  <a:pt x="132823" y="41653"/>
                </a:lnTo>
                <a:lnTo>
                  <a:pt x="155980" y="41695"/>
                </a:lnTo>
                <a:lnTo>
                  <a:pt x="201308" y="53301"/>
                </a:lnTo>
                <a:lnTo>
                  <a:pt x="241811" y="74979"/>
                </a:lnTo>
                <a:lnTo>
                  <a:pt x="277647" y="104447"/>
                </a:lnTo>
                <a:lnTo>
                  <a:pt x="306742" y="139998"/>
                </a:lnTo>
                <a:lnTo>
                  <a:pt x="321599" y="165354"/>
                </a:lnTo>
                <a:lnTo>
                  <a:pt x="325848" y="169421"/>
                </a:lnTo>
                <a:lnTo>
                  <a:pt x="336910" y="174875"/>
                </a:lnTo>
                <a:lnTo>
                  <a:pt x="342723" y="175770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5256" y="2068727"/>
            <a:ext cx="666115" cy="158750"/>
          </a:xfrm>
          <a:custGeom>
            <a:avLst/>
            <a:gdLst/>
            <a:ahLst/>
            <a:cxnLst/>
            <a:rect l="l" t="t" r="r" b="b"/>
            <a:pathLst>
              <a:path w="666114" h="158750">
                <a:moveTo>
                  <a:pt x="308877" y="158168"/>
                </a:moveTo>
                <a:lnTo>
                  <a:pt x="314364" y="157223"/>
                </a:lnTo>
                <a:lnTo>
                  <a:pt x="319325" y="158057"/>
                </a:lnTo>
                <a:lnTo>
                  <a:pt x="324119" y="157487"/>
                </a:lnTo>
                <a:lnTo>
                  <a:pt x="333374" y="153543"/>
                </a:lnTo>
                <a:lnTo>
                  <a:pt x="337105" y="150478"/>
                </a:lnTo>
                <a:lnTo>
                  <a:pt x="339939" y="146323"/>
                </a:lnTo>
                <a:lnTo>
                  <a:pt x="373434" y="109528"/>
                </a:lnTo>
                <a:lnTo>
                  <a:pt x="410500" y="82103"/>
                </a:lnTo>
                <a:lnTo>
                  <a:pt x="450347" y="63964"/>
                </a:lnTo>
                <a:lnTo>
                  <a:pt x="492185" y="55028"/>
                </a:lnTo>
                <a:lnTo>
                  <a:pt x="535221" y="55210"/>
                </a:lnTo>
                <a:lnTo>
                  <a:pt x="578664" y="64429"/>
                </a:lnTo>
                <a:lnTo>
                  <a:pt x="621725" y="82599"/>
                </a:lnTo>
                <a:lnTo>
                  <a:pt x="663611" y="109637"/>
                </a:lnTo>
                <a:lnTo>
                  <a:pt x="665917" y="110476"/>
                </a:lnTo>
                <a:lnTo>
                  <a:pt x="665917" y="107541"/>
                </a:lnTo>
                <a:lnTo>
                  <a:pt x="632728" y="69815"/>
                </a:lnTo>
                <a:lnTo>
                  <a:pt x="595954" y="40769"/>
                </a:lnTo>
                <a:lnTo>
                  <a:pt x="556497" y="20404"/>
                </a:lnTo>
                <a:lnTo>
                  <a:pt x="515259" y="8719"/>
                </a:lnTo>
                <a:lnTo>
                  <a:pt x="473143" y="5714"/>
                </a:lnTo>
                <a:lnTo>
                  <a:pt x="431052" y="11389"/>
                </a:lnTo>
                <a:lnTo>
                  <a:pt x="389886" y="25745"/>
                </a:lnTo>
                <a:lnTo>
                  <a:pt x="350550" y="48782"/>
                </a:lnTo>
                <a:lnTo>
                  <a:pt x="313945" y="80498"/>
                </a:lnTo>
                <a:lnTo>
                  <a:pt x="307219" y="71907"/>
                </a:lnTo>
                <a:lnTo>
                  <a:pt x="275988" y="41631"/>
                </a:lnTo>
                <a:lnTo>
                  <a:pt x="238939" y="18840"/>
                </a:lnTo>
                <a:lnTo>
                  <a:pt x="197832" y="4618"/>
                </a:lnTo>
                <a:lnTo>
                  <a:pt x="165526" y="0"/>
                </a:lnTo>
                <a:lnTo>
                  <a:pt x="121143" y="4028"/>
                </a:lnTo>
                <a:lnTo>
                  <a:pt x="69409" y="17923"/>
                </a:lnTo>
                <a:lnTo>
                  <a:pt x="24437" y="42509"/>
                </a:lnTo>
                <a:lnTo>
                  <a:pt x="336" y="78611"/>
                </a:lnTo>
                <a:lnTo>
                  <a:pt x="0" y="80257"/>
                </a:lnTo>
                <a:lnTo>
                  <a:pt x="369" y="81725"/>
                </a:lnTo>
                <a:lnTo>
                  <a:pt x="2520" y="84306"/>
                </a:lnTo>
                <a:lnTo>
                  <a:pt x="3897" y="84934"/>
                </a:lnTo>
                <a:lnTo>
                  <a:pt x="5577" y="84900"/>
                </a:lnTo>
                <a:lnTo>
                  <a:pt x="24876" y="79247"/>
                </a:lnTo>
                <a:lnTo>
                  <a:pt x="42524" y="68759"/>
                </a:lnTo>
                <a:lnTo>
                  <a:pt x="59937" y="57013"/>
                </a:lnTo>
                <a:lnTo>
                  <a:pt x="78528" y="47586"/>
                </a:lnTo>
                <a:lnTo>
                  <a:pt x="98836" y="40942"/>
                </a:lnTo>
                <a:lnTo>
                  <a:pt x="119406" y="37644"/>
                </a:lnTo>
                <a:lnTo>
                  <a:pt x="140238" y="37693"/>
                </a:lnTo>
                <a:lnTo>
                  <a:pt x="181090" y="48059"/>
                </a:lnTo>
                <a:lnTo>
                  <a:pt x="217686" y="67496"/>
                </a:lnTo>
                <a:lnTo>
                  <a:pt x="250076" y="94002"/>
                </a:lnTo>
                <a:lnTo>
                  <a:pt x="276370" y="126029"/>
                </a:lnTo>
                <a:lnTo>
                  <a:pt x="289771" y="148909"/>
                </a:lnTo>
                <a:lnTo>
                  <a:pt x="293606" y="152570"/>
                </a:lnTo>
                <a:lnTo>
                  <a:pt x="303628" y="157427"/>
                </a:lnTo>
                <a:lnTo>
                  <a:pt x="308877" y="158168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2873" y="2379821"/>
            <a:ext cx="462280" cy="109855"/>
          </a:xfrm>
          <a:custGeom>
            <a:avLst/>
            <a:gdLst/>
            <a:ahLst/>
            <a:cxnLst/>
            <a:rect l="l" t="t" r="r" b="b"/>
            <a:pathLst>
              <a:path w="462280" h="109855">
                <a:moveTo>
                  <a:pt x="162424" y="55762"/>
                </a:moveTo>
                <a:lnTo>
                  <a:pt x="217245" y="55762"/>
                </a:lnTo>
                <a:lnTo>
                  <a:pt x="207537" y="44041"/>
                </a:lnTo>
                <a:lnTo>
                  <a:pt x="171864" y="16434"/>
                </a:lnTo>
                <a:lnTo>
                  <a:pt x="129230" y="1705"/>
                </a:lnTo>
                <a:lnTo>
                  <a:pt x="114106" y="0"/>
                </a:lnTo>
                <a:lnTo>
                  <a:pt x="83291" y="3131"/>
                </a:lnTo>
                <a:lnTo>
                  <a:pt x="47444" y="12944"/>
                </a:lnTo>
                <a:lnTo>
                  <a:pt x="23280" y="26304"/>
                </a:lnTo>
                <a:lnTo>
                  <a:pt x="97030" y="26304"/>
                </a:lnTo>
                <a:lnTo>
                  <a:pt x="111591" y="28509"/>
                </a:lnTo>
                <a:lnTo>
                  <a:pt x="125260" y="33383"/>
                </a:lnTo>
                <a:lnTo>
                  <a:pt x="138254" y="39518"/>
                </a:lnTo>
                <a:lnTo>
                  <a:pt x="150574" y="46915"/>
                </a:lnTo>
                <a:lnTo>
                  <a:pt x="162219" y="55575"/>
                </a:lnTo>
                <a:lnTo>
                  <a:pt x="162424" y="55762"/>
                </a:lnTo>
                <a:close/>
              </a:path>
              <a:path w="462280" h="109855">
                <a:moveTo>
                  <a:pt x="461676" y="76725"/>
                </a:moveTo>
                <a:lnTo>
                  <a:pt x="461676" y="74628"/>
                </a:lnTo>
                <a:lnTo>
                  <a:pt x="426145" y="37594"/>
                </a:lnTo>
                <a:lnTo>
                  <a:pt x="385727" y="14115"/>
                </a:lnTo>
                <a:lnTo>
                  <a:pt x="342527" y="4192"/>
                </a:lnTo>
                <a:lnTo>
                  <a:pt x="298645" y="7826"/>
                </a:lnTo>
                <a:lnTo>
                  <a:pt x="256184" y="25016"/>
                </a:lnTo>
                <a:lnTo>
                  <a:pt x="239546" y="38153"/>
                </a:lnTo>
                <a:lnTo>
                  <a:pt x="341033" y="38153"/>
                </a:lnTo>
                <a:lnTo>
                  <a:pt x="380960" y="39767"/>
                </a:lnTo>
                <a:lnTo>
                  <a:pt x="421050" y="52470"/>
                </a:lnTo>
                <a:lnTo>
                  <a:pt x="459793" y="75971"/>
                </a:lnTo>
                <a:lnTo>
                  <a:pt x="459666" y="75971"/>
                </a:lnTo>
                <a:lnTo>
                  <a:pt x="461676" y="76725"/>
                </a:lnTo>
                <a:close/>
              </a:path>
              <a:path w="462280" h="109855">
                <a:moveTo>
                  <a:pt x="2594" y="59535"/>
                </a:moveTo>
                <a:lnTo>
                  <a:pt x="3840" y="59535"/>
                </a:lnTo>
                <a:lnTo>
                  <a:pt x="17277" y="55575"/>
                </a:lnTo>
                <a:lnTo>
                  <a:pt x="29520" y="48267"/>
                </a:lnTo>
                <a:lnTo>
                  <a:pt x="41633" y="40078"/>
                </a:lnTo>
                <a:lnTo>
                  <a:pt x="54571" y="33541"/>
                </a:lnTo>
                <a:lnTo>
                  <a:pt x="68520" y="28819"/>
                </a:lnTo>
                <a:lnTo>
                  <a:pt x="83279" y="26304"/>
                </a:lnTo>
                <a:lnTo>
                  <a:pt x="23280" y="26304"/>
                </a:lnTo>
                <a:lnTo>
                  <a:pt x="16470" y="30069"/>
                </a:lnTo>
                <a:lnTo>
                  <a:pt x="276" y="55133"/>
                </a:lnTo>
                <a:lnTo>
                  <a:pt x="169" y="55575"/>
                </a:lnTo>
                <a:lnTo>
                  <a:pt x="124" y="55762"/>
                </a:lnTo>
                <a:lnTo>
                  <a:pt x="0" y="56274"/>
                </a:lnTo>
                <a:lnTo>
                  <a:pt x="231" y="57302"/>
                </a:lnTo>
                <a:lnTo>
                  <a:pt x="1709" y="59128"/>
                </a:lnTo>
                <a:lnTo>
                  <a:pt x="2594" y="59535"/>
                </a:lnTo>
                <a:close/>
              </a:path>
              <a:path w="462280" h="109855">
                <a:moveTo>
                  <a:pt x="213341" y="109747"/>
                </a:moveTo>
                <a:lnTo>
                  <a:pt x="213975" y="109747"/>
                </a:lnTo>
                <a:lnTo>
                  <a:pt x="217455" y="109218"/>
                </a:lnTo>
                <a:lnTo>
                  <a:pt x="224480" y="109218"/>
                </a:lnTo>
                <a:lnTo>
                  <a:pt x="230701" y="106510"/>
                </a:lnTo>
                <a:lnTo>
                  <a:pt x="233297" y="104360"/>
                </a:lnTo>
                <a:lnTo>
                  <a:pt x="235274" y="101461"/>
                </a:lnTo>
                <a:lnTo>
                  <a:pt x="266885" y="68836"/>
                </a:lnTo>
                <a:lnTo>
                  <a:pt x="302573" y="47788"/>
                </a:lnTo>
                <a:lnTo>
                  <a:pt x="341033" y="38153"/>
                </a:lnTo>
                <a:lnTo>
                  <a:pt x="239546" y="38153"/>
                </a:lnTo>
                <a:lnTo>
                  <a:pt x="217245" y="55762"/>
                </a:lnTo>
                <a:lnTo>
                  <a:pt x="162424" y="55762"/>
                </a:lnTo>
                <a:lnTo>
                  <a:pt x="172972" y="65320"/>
                </a:lnTo>
                <a:lnTo>
                  <a:pt x="182618" y="75971"/>
                </a:lnTo>
                <a:lnTo>
                  <a:pt x="191157" y="87529"/>
                </a:lnTo>
                <a:lnTo>
                  <a:pt x="198588" y="99994"/>
                </a:lnTo>
                <a:lnTo>
                  <a:pt x="200465" y="103346"/>
                </a:lnTo>
                <a:lnTo>
                  <a:pt x="203130" y="105865"/>
                </a:lnTo>
                <a:lnTo>
                  <a:pt x="209987" y="109218"/>
                </a:lnTo>
                <a:lnTo>
                  <a:pt x="213341" y="109747"/>
                </a:lnTo>
                <a:close/>
              </a:path>
              <a:path w="462280" h="109855">
                <a:moveTo>
                  <a:pt x="220924" y="109747"/>
                </a:moveTo>
                <a:lnTo>
                  <a:pt x="224981" y="109218"/>
                </a:lnTo>
                <a:lnTo>
                  <a:pt x="217455" y="109218"/>
                </a:lnTo>
                <a:lnTo>
                  <a:pt x="220924" y="10974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062" y="1704806"/>
            <a:ext cx="347980" cy="82550"/>
          </a:xfrm>
          <a:custGeom>
            <a:avLst/>
            <a:gdLst/>
            <a:ahLst/>
            <a:cxnLst/>
            <a:rect l="l" t="t" r="r" b="b"/>
            <a:pathLst>
              <a:path w="347980" h="82550">
                <a:moveTo>
                  <a:pt x="123576" y="41892"/>
                </a:moveTo>
                <a:lnTo>
                  <a:pt x="163747" y="41892"/>
                </a:lnTo>
                <a:lnTo>
                  <a:pt x="156437" y="33117"/>
                </a:lnTo>
                <a:lnTo>
                  <a:pt x="119155" y="7472"/>
                </a:lnTo>
                <a:lnTo>
                  <a:pt x="86002" y="0"/>
                </a:lnTo>
                <a:lnTo>
                  <a:pt x="62874" y="2099"/>
                </a:lnTo>
                <a:lnTo>
                  <a:pt x="35874" y="9250"/>
                </a:lnTo>
                <a:lnTo>
                  <a:pt x="18892" y="18337"/>
                </a:lnTo>
                <a:lnTo>
                  <a:pt x="72057" y="18337"/>
                </a:lnTo>
                <a:lnTo>
                  <a:pt x="84115" y="20334"/>
                </a:lnTo>
                <a:lnTo>
                  <a:pt x="94422" y="24006"/>
                </a:lnTo>
                <a:lnTo>
                  <a:pt x="104221" y="28629"/>
                </a:lnTo>
                <a:lnTo>
                  <a:pt x="113512" y="34204"/>
                </a:lnTo>
                <a:lnTo>
                  <a:pt x="122294" y="40730"/>
                </a:lnTo>
                <a:lnTo>
                  <a:pt x="123576" y="41892"/>
                </a:lnTo>
                <a:close/>
              </a:path>
              <a:path w="347980" h="82550">
                <a:moveTo>
                  <a:pt x="347832" y="57648"/>
                </a:moveTo>
                <a:lnTo>
                  <a:pt x="317321" y="24006"/>
                </a:lnTo>
                <a:lnTo>
                  <a:pt x="281291" y="6885"/>
                </a:lnTo>
                <a:lnTo>
                  <a:pt x="253796" y="2693"/>
                </a:lnTo>
                <a:lnTo>
                  <a:pt x="250461" y="2693"/>
                </a:lnTo>
                <a:lnTo>
                  <a:pt x="211129" y="9583"/>
                </a:lnTo>
                <a:lnTo>
                  <a:pt x="178803" y="27592"/>
                </a:lnTo>
                <a:lnTo>
                  <a:pt x="256773" y="27592"/>
                </a:lnTo>
                <a:lnTo>
                  <a:pt x="302096" y="32542"/>
                </a:lnTo>
                <a:lnTo>
                  <a:pt x="346427" y="56102"/>
                </a:lnTo>
                <a:lnTo>
                  <a:pt x="347832" y="57648"/>
                </a:lnTo>
                <a:close/>
              </a:path>
              <a:path w="347980" h="82550">
                <a:moveTo>
                  <a:pt x="1671" y="43184"/>
                </a:moveTo>
                <a:lnTo>
                  <a:pt x="2569" y="43184"/>
                </a:lnTo>
                <a:lnTo>
                  <a:pt x="12719" y="40226"/>
                </a:lnTo>
                <a:lnTo>
                  <a:pt x="21986" y="34772"/>
                </a:lnTo>
                <a:lnTo>
                  <a:pt x="31176" y="28629"/>
                </a:lnTo>
                <a:lnTo>
                  <a:pt x="40931" y="23688"/>
                </a:lnTo>
                <a:lnTo>
                  <a:pt x="51521" y="20189"/>
                </a:lnTo>
                <a:lnTo>
                  <a:pt x="63035" y="18337"/>
                </a:lnTo>
                <a:lnTo>
                  <a:pt x="18892" y="18337"/>
                </a:lnTo>
                <a:lnTo>
                  <a:pt x="12451" y="21785"/>
                </a:lnTo>
                <a:lnTo>
                  <a:pt x="53" y="40039"/>
                </a:lnTo>
                <a:lnTo>
                  <a:pt x="0" y="41586"/>
                </a:lnTo>
                <a:lnTo>
                  <a:pt x="1048" y="42896"/>
                </a:lnTo>
                <a:lnTo>
                  <a:pt x="1671" y="43184"/>
                </a:lnTo>
                <a:close/>
              </a:path>
              <a:path w="347980" h="82550">
                <a:moveTo>
                  <a:pt x="169611" y="81924"/>
                </a:moveTo>
                <a:lnTo>
                  <a:pt x="174013" y="79968"/>
                </a:lnTo>
                <a:lnTo>
                  <a:pt x="177192" y="75257"/>
                </a:lnTo>
                <a:lnTo>
                  <a:pt x="214138" y="41586"/>
                </a:lnTo>
                <a:lnTo>
                  <a:pt x="214371" y="41586"/>
                </a:lnTo>
                <a:lnTo>
                  <a:pt x="256773" y="27592"/>
                </a:lnTo>
                <a:lnTo>
                  <a:pt x="178803" y="27592"/>
                </a:lnTo>
                <a:lnTo>
                  <a:pt x="176488" y="29445"/>
                </a:lnTo>
                <a:lnTo>
                  <a:pt x="169857" y="35413"/>
                </a:lnTo>
                <a:lnTo>
                  <a:pt x="166724" y="38579"/>
                </a:lnTo>
                <a:lnTo>
                  <a:pt x="163806" y="41892"/>
                </a:lnTo>
                <a:lnTo>
                  <a:pt x="123576" y="41892"/>
                </a:lnTo>
                <a:lnTo>
                  <a:pt x="149730" y="74209"/>
                </a:lnTo>
                <a:lnTo>
                  <a:pt x="151145" y="76743"/>
                </a:lnTo>
                <a:lnTo>
                  <a:pt x="153158" y="78644"/>
                </a:lnTo>
                <a:lnTo>
                  <a:pt x="158275" y="81127"/>
                </a:lnTo>
                <a:lnTo>
                  <a:pt x="163985" y="81127"/>
                </a:lnTo>
                <a:lnTo>
                  <a:pt x="169611" y="81924"/>
                </a:lnTo>
                <a:close/>
              </a:path>
              <a:path w="347980" h="82550">
                <a:moveTo>
                  <a:pt x="161119" y="81583"/>
                </a:moveTo>
                <a:lnTo>
                  <a:pt x="163985" y="81127"/>
                </a:lnTo>
                <a:lnTo>
                  <a:pt x="158036" y="81127"/>
                </a:lnTo>
                <a:lnTo>
                  <a:pt x="161119" y="81583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259624" y="4764874"/>
            <a:ext cx="2817495" cy="1714500"/>
          </a:xfrm>
          <a:custGeom>
            <a:avLst/>
            <a:gdLst/>
            <a:ahLst/>
            <a:cxnLst/>
            <a:rect l="l" t="t" r="r" b="b"/>
            <a:pathLst>
              <a:path w="2817494" h="1714500">
                <a:moveTo>
                  <a:pt x="419379" y="409702"/>
                </a:moveTo>
                <a:lnTo>
                  <a:pt x="0" y="409702"/>
                </a:lnTo>
                <a:lnTo>
                  <a:pt x="0" y="508520"/>
                </a:lnTo>
                <a:lnTo>
                  <a:pt x="419379" y="508520"/>
                </a:lnTo>
                <a:lnTo>
                  <a:pt x="419379" y="409702"/>
                </a:lnTo>
                <a:close/>
              </a:path>
              <a:path w="2817494" h="1714500">
                <a:moveTo>
                  <a:pt x="2817114" y="817181"/>
                </a:moveTo>
                <a:lnTo>
                  <a:pt x="1817611" y="0"/>
                </a:lnTo>
                <a:lnTo>
                  <a:pt x="1804301" y="404152"/>
                </a:lnTo>
                <a:lnTo>
                  <a:pt x="960259" y="408584"/>
                </a:lnTo>
                <a:lnTo>
                  <a:pt x="960526" y="508533"/>
                </a:lnTo>
                <a:lnTo>
                  <a:pt x="1210652" y="508533"/>
                </a:lnTo>
                <a:lnTo>
                  <a:pt x="1224737" y="511365"/>
                </a:lnTo>
                <a:lnTo>
                  <a:pt x="1236218" y="519087"/>
                </a:lnTo>
                <a:lnTo>
                  <a:pt x="1243939" y="530555"/>
                </a:lnTo>
                <a:lnTo>
                  <a:pt x="1246771" y="544639"/>
                </a:lnTo>
                <a:lnTo>
                  <a:pt x="1246771" y="563448"/>
                </a:lnTo>
                <a:lnTo>
                  <a:pt x="1243939" y="577532"/>
                </a:lnTo>
                <a:lnTo>
                  <a:pt x="1236218" y="589000"/>
                </a:lnTo>
                <a:lnTo>
                  <a:pt x="1224737" y="596734"/>
                </a:lnTo>
                <a:lnTo>
                  <a:pt x="1210652" y="599554"/>
                </a:lnTo>
                <a:lnTo>
                  <a:pt x="960755" y="599554"/>
                </a:lnTo>
                <a:lnTo>
                  <a:pt x="961021" y="701700"/>
                </a:lnTo>
                <a:lnTo>
                  <a:pt x="1319491" y="701700"/>
                </a:lnTo>
                <a:lnTo>
                  <a:pt x="1333576" y="704532"/>
                </a:lnTo>
                <a:lnTo>
                  <a:pt x="1345057" y="712254"/>
                </a:lnTo>
                <a:lnTo>
                  <a:pt x="1352778" y="723734"/>
                </a:lnTo>
                <a:lnTo>
                  <a:pt x="1355610" y="737819"/>
                </a:lnTo>
                <a:lnTo>
                  <a:pt x="1355610" y="756640"/>
                </a:lnTo>
                <a:lnTo>
                  <a:pt x="1352778" y="770724"/>
                </a:lnTo>
                <a:lnTo>
                  <a:pt x="1345057" y="782205"/>
                </a:lnTo>
                <a:lnTo>
                  <a:pt x="1333576" y="789927"/>
                </a:lnTo>
                <a:lnTo>
                  <a:pt x="1319491" y="792759"/>
                </a:lnTo>
                <a:lnTo>
                  <a:pt x="961237" y="792759"/>
                </a:lnTo>
                <a:lnTo>
                  <a:pt x="961440" y="874903"/>
                </a:lnTo>
                <a:lnTo>
                  <a:pt x="1528267" y="874903"/>
                </a:lnTo>
                <a:lnTo>
                  <a:pt x="1542351" y="877735"/>
                </a:lnTo>
                <a:lnTo>
                  <a:pt x="1553832" y="885456"/>
                </a:lnTo>
                <a:lnTo>
                  <a:pt x="1561553" y="896937"/>
                </a:lnTo>
                <a:lnTo>
                  <a:pt x="1564386" y="911021"/>
                </a:lnTo>
                <a:lnTo>
                  <a:pt x="1564386" y="929855"/>
                </a:lnTo>
                <a:lnTo>
                  <a:pt x="1561553" y="943940"/>
                </a:lnTo>
                <a:lnTo>
                  <a:pt x="1553832" y="955408"/>
                </a:lnTo>
                <a:lnTo>
                  <a:pt x="1542351" y="963142"/>
                </a:lnTo>
                <a:lnTo>
                  <a:pt x="1528267" y="965962"/>
                </a:lnTo>
                <a:lnTo>
                  <a:pt x="961707" y="965962"/>
                </a:lnTo>
                <a:lnTo>
                  <a:pt x="961707" y="966457"/>
                </a:lnTo>
                <a:lnTo>
                  <a:pt x="426427" y="966457"/>
                </a:lnTo>
                <a:lnTo>
                  <a:pt x="426427" y="1058214"/>
                </a:lnTo>
                <a:lnTo>
                  <a:pt x="961948" y="1058214"/>
                </a:lnTo>
                <a:lnTo>
                  <a:pt x="961961" y="1059230"/>
                </a:lnTo>
                <a:lnTo>
                  <a:pt x="1159573" y="1059230"/>
                </a:lnTo>
                <a:lnTo>
                  <a:pt x="1173657" y="1062062"/>
                </a:lnTo>
                <a:lnTo>
                  <a:pt x="1185138" y="1069784"/>
                </a:lnTo>
                <a:lnTo>
                  <a:pt x="1192860" y="1081252"/>
                </a:lnTo>
                <a:lnTo>
                  <a:pt x="1195692" y="1095336"/>
                </a:lnTo>
                <a:lnTo>
                  <a:pt x="1195692" y="1114145"/>
                </a:lnTo>
                <a:lnTo>
                  <a:pt x="1192860" y="1128229"/>
                </a:lnTo>
                <a:lnTo>
                  <a:pt x="1185138" y="1139710"/>
                </a:lnTo>
                <a:lnTo>
                  <a:pt x="1173657" y="1147432"/>
                </a:lnTo>
                <a:lnTo>
                  <a:pt x="1159573" y="1150264"/>
                </a:lnTo>
                <a:lnTo>
                  <a:pt x="962190" y="1150264"/>
                </a:lnTo>
                <a:lnTo>
                  <a:pt x="962456" y="1252397"/>
                </a:lnTo>
                <a:lnTo>
                  <a:pt x="1799856" y="1261287"/>
                </a:lnTo>
                <a:lnTo>
                  <a:pt x="1795411" y="1714284"/>
                </a:lnTo>
                <a:lnTo>
                  <a:pt x="2817114" y="817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5258" y="5174572"/>
            <a:ext cx="284480" cy="99060"/>
          </a:xfrm>
          <a:custGeom>
            <a:avLst/>
            <a:gdLst/>
            <a:ahLst/>
            <a:cxnLst/>
            <a:rect l="l" t="t" r="r" b="b"/>
            <a:pathLst>
              <a:path w="284480" h="99060">
                <a:moveTo>
                  <a:pt x="284305" y="98817"/>
                </a:moveTo>
                <a:lnTo>
                  <a:pt x="0" y="98817"/>
                </a:lnTo>
                <a:lnTo>
                  <a:pt x="0" y="0"/>
                </a:lnTo>
                <a:lnTo>
                  <a:pt x="284305" y="0"/>
                </a:lnTo>
                <a:lnTo>
                  <a:pt x="284305" y="98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90043" y="5362914"/>
            <a:ext cx="791845" cy="99060"/>
          </a:xfrm>
          <a:custGeom>
            <a:avLst/>
            <a:gdLst/>
            <a:ahLst/>
            <a:cxnLst/>
            <a:rect l="l" t="t" r="r" b="b"/>
            <a:pathLst>
              <a:path w="791844" h="99060">
                <a:moveTo>
                  <a:pt x="791605" y="98817"/>
                </a:moveTo>
                <a:lnTo>
                  <a:pt x="0" y="98817"/>
                </a:lnTo>
                <a:lnTo>
                  <a:pt x="0" y="0"/>
                </a:lnTo>
                <a:lnTo>
                  <a:pt x="791605" y="0"/>
                </a:lnTo>
                <a:lnTo>
                  <a:pt x="791605" y="98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62306" y="5362914"/>
            <a:ext cx="133985" cy="99060"/>
          </a:xfrm>
          <a:custGeom>
            <a:avLst/>
            <a:gdLst/>
            <a:ahLst/>
            <a:cxnLst/>
            <a:rect l="l" t="t" r="r" b="b"/>
            <a:pathLst>
              <a:path w="133984" h="99060">
                <a:moveTo>
                  <a:pt x="133526" y="98817"/>
                </a:moveTo>
                <a:lnTo>
                  <a:pt x="0" y="98817"/>
                </a:lnTo>
                <a:lnTo>
                  <a:pt x="0" y="0"/>
                </a:lnTo>
                <a:lnTo>
                  <a:pt x="133526" y="0"/>
                </a:lnTo>
                <a:lnTo>
                  <a:pt x="133526" y="98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31030" y="5366141"/>
            <a:ext cx="791845" cy="99060"/>
          </a:xfrm>
          <a:custGeom>
            <a:avLst/>
            <a:gdLst/>
            <a:ahLst/>
            <a:cxnLst/>
            <a:rect l="l" t="t" r="r" b="b"/>
            <a:pathLst>
              <a:path w="791844" h="99060">
                <a:moveTo>
                  <a:pt x="791617" y="98806"/>
                </a:moveTo>
                <a:lnTo>
                  <a:pt x="0" y="98806"/>
                </a:lnTo>
                <a:lnTo>
                  <a:pt x="0" y="0"/>
                </a:lnTo>
                <a:lnTo>
                  <a:pt x="791617" y="0"/>
                </a:lnTo>
                <a:lnTo>
                  <a:pt x="791617" y="98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96605" y="5557370"/>
            <a:ext cx="1527175" cy="83185"/>
          </a:xfrm>
          <a:custGeom>
            <a:avLst/>
            <a:gdLst/>
            <a:ahLst/>
            <a:cxnLst/>
            <a:rect l="l" t="t" r="r" b="b"/>
            <a:pathLst>
              <a:path w="1527175" h="83185">
                <a:moveTo>
                  <a:pt x="1526828" y="83118"/>
                </a:moveTo>
                <a:lnTo>
                  <a:pt x="0" y="83118"/>
                </a:lnTo>
                <a:lnTo>
                  <a:pt x="0" y="0"/>
                </a:lnTo>
                <a:lnTo>
                  <a:pt x="1526828" y="0"/>
                </a:lnTo>
                <a:lnTo>
                  <a:pt x="1526828" y="83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109040" y="5539454"/>
            <a:ext cx="415925" cy="99060"/>
          </a:xfrm>
          <a:custGeom>
            <a:avLst/>
            <a:gdLst/>
            <a:ahLst/>
            <a:cxnLst/>
            <a:rect l="l" t="t" r="r" b="b"/>
            <a:pathLst>
              <a:path w="415925" h="99060">
                <a:moveTo>
                  <a:pt x="415625" y="98817"/>
                </a:moveTo>
                <a:lnTo>
                  <a:pt x="0" y="98817"/>
                </a:lnTo>
                <a:lnTo>
                  <a:pt x="0" y="0"/>
                </a:lnTo>
                <a:lnTo>
                  <a:pt x="415625" y="0"/>
                </a:lnTo>
                <a:lnTo>
                  <a:pt x="415625" y="98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60324" y="5530572"/>
            <a:ext cx="209550" cy="99060"/>
          </a:xfrm>
          <a:custGeom>
            <a:avLst/>
            <a:gdLst/>
            <a:ahLst/>
            <a:cxnLst/>
            <a:rect l="l" t="t" r="r" b="b"/>
            <a:pathLst>
              <a:path w="209550" h="99060">
                <a:moveTo>
                  <a:pt x="209051" y="98806"/>
                </a:moveTo>
                <a:lnTo>
                  <a:pt x="0" y="98806"/>
                </a:lnTo>
                <a:lnTo>
                  <a:pt x="0" y="0"/>
                </a:lnTo>
                <a:lnTo>
                  <a:pt x="209051" y="0"/>
                </a:lnTo>
                <a:lnTo>
                  <a:pt x="209051" y="98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71518" y="5537236"/>
            <a:ext cx="95885" cy="99060"/>
          </a:xfrm>
          <a:custGeom>
            <a:avLst/>
            <a:gdLst/>
            <a:ahLst/>
            <a:cxnLst/>
            <a:rect l="l" t="t" r="r" b="b"/>
            <a:pathLst>
              <a:path w="95884" h="99060">
                <a:moveTo>
                  <a:pt x="95770" y="98806"/>
                </a:moveTo>
                <a:lnTo>
                  <a:pt x="0" y="98806"/>
                </a:lnTo>
                <a:lnTo>
                  <a:pt x="0" y="0"/>
                </a:lnTo>
                <a:lnTo>
                  <a:pt x="95770" y="0"/>
                </a:lnTo>
                <a:lnTo>
                  <a:pt x="95770" y="98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80329" y="5731328"/>
            <a:ext cx="685165" cy="92075"/>
          </a:xfrm>
          <a:custGeom>
            <a:avLst/>
            <a:gdLst/>
            <a:ahLst/>
            <a:cxnLst/>
            <a:rect l="l" t="t" r="r" b="b"/>
            <a:pathLst>
              <a:path w="685165" h="92075">
                <a:moveTo>
                  <a:pt x="684814" y="91754"/>
                </a:moveTo>
                <a:lnTo>
                  <a:pt x="0" y="91754"/>
                </a:lnTo>
                <a:lnTo>
                  <a:pt x="0" y="0"/>
                </a:lnTo>
                <a:lnTo>
                  <a:pt x="684814" y="0"/>
                </a:lnTo>
                <a:lnTo>
                  <a:pt x="684814" y="9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81930" y="5731328"/>
            <a:ext cx="449580" cy="92075"/>
          </a:xfrm>
          <a:custGeom>
            <a:avLst/>
            <a:gdLst/>
            <a:ahLst/>
            <a:cxnLst/>
            <a:rect l="l" t="t" r="r" b="b"/>
            <a:pathLst>
              <a:path w="449580" h="92075">
                <a:moveTo>
                  <a:pt x="449227" y="91754"/>
                </a:moveTo>
                <a:lnTo>
                  <a:pt x="0" y="91754"/>
                </a:lnTo>
                <a:lnTo>
                  <a:pt x="0" y="0"/>
                </a:lnTo>
                <a:lnTo>
                  <a:pt x="449227" y="0"/>
                </a:lnTo>
                <a:lnTo>
                  <a:pt x="449227" y="9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044771" y="5731328"/>
            <a:ext cx="158750" cy="92075"/>
          </a:xfrm>
          <a:custGeom>
            <a:avLst/>
            <a:gdLst/>
            <a:ahLst/>
            <a:cxnLst/>
            <a:rect l="l" t="t" r="r" b="b"/>
            <a:pathLst>
              <a:path w="158750" h="92075">
                <a:moveTo>
                  <a:pt x="158666" y="91754"/>
                </a:moveTo>
                <a:lnTo>
                  <a:pt x="0" y="91754"/>
                </a:lnTo>
                <a:lnTo>
                  <a:pt x="0" y="0"/>
                </a:lnTo>
                <a:lnTo>
                  <a:pt x="158666" y="0"/>
                </a:lnTo>
                <a:lnTo>
                  <a:pt x="158666" y="9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23314" y="5731328"/>
            <a:ext cx="105410" cy="92075"/>
          </a:xfrm>
          <a:custGeom>
            <a:avLst/>
            <a:gdLst/>
            <a:ahLst/>
            <a:cxnLst/>
            <a:rect l="l" t="t" r="r" b="b"/>
            <a:pathLst>
              <a:path w="105409" h="92075">
                <a:moveTo>
                  <a:pt x="105264" y="91754"/>
                </a:moveTo>
                <a:lnTo>
                  <a:pt x="0" y="91754"/>
                </a:lnTo>
                <a:lnTo>
                  <a:pt x="0" y="0"/>
                </a:lnTo>
                <a:lnTo>
                  <a:pt x="105264" y="0"/>
                </a:lnTo>
                <a:lnTo>
                  <a:pt x="105264" y="9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443706" y="5926030"/>
            <a:ext cx="105410" cy="92075"/>
          </a:xfrm>
          <a:custGeom>
            <a:avLst/>
            <a:gdLst/>
            <a:ahLst/>
            <a:cxnLst/>
            <a:rect l="l" t="t" r="r" b="b"/>
            <a:pathLst>
              <a:path w="105409" h="92075">
                <a:moveTo>
                  <a:pt x="105264" y="91754"/>
                </a:moveTo>
                <a:lnTo>
                  <a:pt x="0" y="91754"/>
                </a:lnTo>
                <a:lnTo>
                  <a:pt x="0" y="0"/>
                </a:lnTo>
                <a:lnTo>
                  <a:pt x="105264" y="0"/>
                </a:lnTo>
                <a:lnTo>
                  <a:pt x="105264" y="9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85573" y="5926030"/>
            <a:ext cx="432434" cy="92075"/>
          </a:xfrm>
          <a:custGeom>
            <a:avLst/>
            <a:gdLst/>
            <a:ahLst/>
            <a:cxnLst/>
            <a:rect l="l" t="t" r="r" b="b"/>
            <a:pathLst>
              <a:path w="432434" h="92075">
                <a:moveTo>
                  <a:pt x="431951" y="91754"/>
                </a:moveTo>
                <a:lnTo>
                  <a:pt x="0" y="91754"/>
                </a:lnTo>
                <a:lnTo>
                  <a:pt x="0" y="0"/>
                </a:lnTo>
                <a:lnTo>
                  <a:pt x="431951" y="0"/>
                </a:lnTo>
                <a:lnTo>
                  <a:pt x="431951" y="9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46285" y="5926030"/>
            <a:ext cx="680720" cy="92075"/>
          </a:xfrm>
          <a:custGeom>
            <a:avLst/>
            <a:gdLst/>
            <a:ahLst/>
            <a:cxnLst/>
            <a:rect l="l" t="t" r="r" b="b"/>
            <a:pathLst>
              <a:path w="680719" h="92075">
                <a:moveTo>
                  <a:pt x="680096" y="91754"/>
                </a:moveTo>
                <a:lnTo>
                  <a:pt x="0" y="91754"/>
                </a:lnTo>
                <a:lnTo>
                  <a:pt x="0" y="0"/>
                </a:lnTo>
                <a:lnTo>
                  <a:pt x="680096" y="0"/>
                </a:lnTo>
                <a:lnTo>
                  <a:pt x="680096" y="9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05405" y="5915834"/>
            <a:ext cx="217804" cy="102235"/>
          </a:xfrm>
          <a:custGeom>
            <a:avLst/>
            <a:gdLst/>
            <a:ahLst/>
            <a:cxnLst/>
            <a:rect l="l" t="t" r="r" b="b"/>
            <a:pathLst>
              <a:path w="217805" h="102235">
                <a:moveTo>
                  <a:pt x="217560" y="101950"/>
                </a:moveTo>
                <a:lnTo>
                  <a:pt x="0" y="101950"/>
                </a:lnTo>
                <a:lnTo>
                  <a:pt x="0" y="0"/>
                </a:lnTo>
                <a:lnTo>
                  <a:pt x="217560" y="0"/>
                </a:lnTo>
                <a:lnTo>
                  <a:pt x="217560" y="101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807773" y="5174572"/>
            <a:ext cx="331470" cy="99060"/>
          </a:xfrm>
          <a:custGeom>
            <a:avLst/>
            <a:gdLst/>
            <a:ahLst/>
            <a:cxnLst/>
            <a:rect l="l" t="t" r="r" b="b"/>
            <a:pathLst>
              <a:path w="331469" h="99060">
                <a:moveTo>
                  <a:pt x="331427" y="98817"/>
                </a:moveTo>
                <a:lnTo>
                  <a:pt x="0" y="98817"/>
                </a:lnTo>
                <a:lnTo>
                  <a:pt x="0" y="0"/>
                </a:lnTo>
                <a:lnTo>
                  <a:pt x="331427" y="0"/>
                </a:lnTo>
                <a:lnTo>
                  <a:pt x="331427" y="98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27538" y="3962473"/>
            <a:ext cx="3677285" cy="32067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algn="ctr">
              <a:lnSpc>
                <a:spcPts val="8330"/>
              </a:lnSpc>
              <a:spcBef>
                <a:spcPts val="259"/>
              </a:spcBef>
            </a:pPr>
            <a:r>
              <a:rPr sz="7000" b="1" spc="440" dirty="0">
                <a:solidFill>
                  <a:srgbClr val="424E1A"/>
                </a:solidFill>
                <a:latin typeface="Calibri"/>
                <a:cs typeface="Calibri"/>
              </a:rPr>
              <a:t>MOVING </a:t>
            </a:r>
            <a:r>
              <a:rPr sz="7000" b="1" spc="590" dirty="0">
                <a:solidFill>
                  <a:srgbClr val="424E1A"/>
                </a:solidFill>
                <a:latin typeface="Calibri"/>
                <a:cs typeface="Calibri"/>
              </a:rPr>
              <a:t>TO </a:t>
            </a:r>
            <a:r>
              <a:rPr sz="7000" b="1" spc="825" dirty="0">
                <a:solidFill>
                  <a:srgbClr val="424E1A"/>
                </a:solidFill>
                <a:latin typeface="Calibri"/>
                <a:cs typeface="Calibri"/>
              </a:rPr>
              <a:t>COLAB</a:t>
            </a:r>
            <a:endParaRPr sz="7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4706697" y="1241909"/>
            <a:ext cx="887476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-985" dirty="0"/>
              <a:t>DATA</a:t>
            </a:r>
            <a:r>
              <a:rPr sz="9500" spc="80" dirty="0"/>
              <a:t> </a:t>
            </a:r>
            <a:r>
              <a:rPr sz="9500" spc="-785" dirty="0"/>
              <a:t>VISUA</a:t>
            </a:r>
            <a:r>
              <a:rPr sz="9500" spc="-785" dirty="0">
                <a:solidFill>
                  <a:srgbClr val="6F832B"/>
                </a:solidFill>
              </a:rPr>
              <a:t>LIZATION</a:t>
            </a:r>
            <a:endParaRPr sz="9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95105" y="1499367"/>
            <a:ext cx="953135" cy="226060"/>
          </a:xfrm>
          <a:custGeom>
            <a:avLst/>
            <a:gdLst/>
            <a:ahLst/>
            <a:cxnLst/>
            <a:rect l="l" t="t" r="r" b="b"/>
            <a:pathLst>
              <a:path w="953134" h="226060">
                <a:moveTo>
                  <a:pt x="496650" y="225697"/>
                </a:moveTo>
                <a:lnTo>
                  <a:pt x="489800" y="224865"/>
                </a:lnTo>
                <a:lnTo>
                  <a:pt x="476590" y="219171"/>
                </a:lnTo>
                <a:lnTo>
                  <a:pt x="471281" y="214762"/>
                </a:lnTo>
                <a:lnTo>
                  <a:pt x="467269" y="208793"/>
                </a:lnTo>
                <a:lnTo>
                  <a:pt x="432992" y="169446"/>
                </a:lnTo>
                <a:lnTo>
                  <a:pt x="395856" y="137138"/>
                </a:lnTo>
                <a:lnTo>
                  <a:pt x="356297" y="111828"/>
                </a:lnTo>
                <a:lnTo>
                  <a:pt x="314754" y="93474"/>
                </a:lnTo>
                <a:lnTo>
                  <a:pt x="271662" y="82037"/>
                </a:lnTo>
                <a:lnTo>
                  <a:pt x="227457" y="77476"/>
                </a:lnTo>
                <a:lnTo>
                  <a:pt x="182577" y="79750"/>
                </a:lnTo>
                <a:lnTo>
                  <a:pt x="137457" y="88819"/>
                </a:lnTo>
                <a:lnTo>
                  <a:pt x="92536" y="104641"/>
                </a:lnTo>
                <a:lnTo>
                  <a:pt x="48248" y="127177"/>
                </a:lnTo>
                <a:lnTo>
                  <a:pt x="5031" y="156385"/>
                </a:lnTo>
                <a:lnTo>
                  <a:pt x="3144" y="157643"/>
                </a:lnTo>
                <a:lnTo>
                  <a:pt x="33830" y="114819"/>
                </a:lnTo>
                <a:lnTo>
                  <a:pt x="68661" y="82135"/>
                </a:lnTo>
                <a:lnTo>
                  <a:pt x="105733" y="55396"/>
                </a:lnTo>
                <a:lnTo>
                  <a:pt x="144613" y="34601"/>
                </a:lnTo>
                <a:lnTo>
                  <a:pt x="184865" y="19751"/>
                </a:lnTo>
                <a:lnTo>
                  <a:pt x="226056" y="10845"/>
                </a:lnTo>
                <a:lnTo>
                  <a:pt x="267750" y="7882"/>
                </a:lnTo>
                <a:lnTo>
                  <a:pt x="309514" y="10861"/>
                </a:lnTo>
                <a:lnTo>
                  <a:pt x="350913" y="19783"/>
                </a:lnTo>
                <a:lnTo>
                  <a:pt x="391512" y="34646"/>
                </a:lnTo>
                <a:lnTo>
                  <a:pt x="430876" y="55450"/>
                </a:lnTo>
                <a:lnTo>
                  <a:pt x="468572" y="82194"/>
                </a:lnTo>
                <a:lnTo>
                  <a:pt x="504164" y="114878"/>
                </a:lnTo>
                <a:lnTo>
                  <a:pt x="538282" y="78278"/>
                </a:lnTo>
                <a:lnTo>
                  <a:pt x="576818" y="46970"/>
                </a:lnTo>
                <a:lnTo>
                  <a:pt x="619509" y="22475"/>
                </a:lnTo>
                <a:lnTo>
                  <a:pt x="666094" y="6312"/>
                </a:lnTo>
                <a:lnTo>
                  <a:pt x="716312" y="0"/>
                </a:lnTo>
                <a:lnTo>
                  <a:pt x="756407" y="2747"/>
                </a:lnTo>
                <a:lnTo>
                  <a:pt x="804171" y="11289"/>
                </a:lnTo>
                <a:lnTo>
                  <a:pt x="853647" y="26072"/>
                </a:lnTo>
                <a:lnTo>
                  <a:pt x="898878" y="47547"/>
                </a:lnTo>
                <a:lnTo>
                  <a:pt x="933907" y="76161"/>
                </a:lnTo>
                <a:lnTo>
                  <a:pt x="952776" y="112362"/>
                </a:lnTo>
                <a:lnTo>
                  <a:pt x="953044" y="113460"/>
                </a:lnTo>
                <a:lnTo>
                  <a:pt x="952540" y="116761"/>
                </a:lnTo>
                <a:lnTo>
                  <a:pt x="950604" y="119482"/>
                </a:lnTo>
                <a:lnTo>
                  <a:pt x="947650" y="121040"/>
                </a:lnTo>
                <a:lnTo>
                  <a:pt x="945439" y="121167"/>
                </a:lnTo>
                <a:lnTo>
                  <a:pt x="917624" y="113171"/>
                </a:lnTo>
                <a:lnTo>
                  <a:pt x="892245" y="98238"/>
                </a:lnTo>
                <a:lnTo>
                  <a:pt x="867260" y="81458"/>
                </a:lnTo>
                <a:lnTo>
                  <a:pt x="840623" y="67920"/>
                </a:lnTo>
                <a:lnTo>
                  <a:pt x="797318" y="55783"/>
                </a:lnTo>
                <a:lnTo>
                  <a:pt x="767265" y="53434"/>
                </a:lnTo>
                <a:lnTo>
                  <a:pt x="752285" y="54014"/>
                </a:lnTo>
                <a:lnTo>
                  <a:pt x="677198" y="75366"/>
                </a:lnTo>
                <a:lnTo>
                  <a:pt x="637047" y="99482"/>
                </a:lnTo>
                <a:lnTo>
                  <a:pt x="601717" y="129938"/>
                </a:lnTo>
                <a:lnTo>
                  <a:pt x="570773" y="165625"/>
                </a:lnTo>
                <a:lnTo>
                  <a:pt x="543785" y="205439"/>
                </a:lnTo>
                <a:lnTo>
                  <a:pt x="541894" y="208950"/>
                </a:lnTo>
                <a:lnTo>
                  <a:pt x="539505" y="212080"/>
                </a:lnTo>
                <a:lnTo>
                  <a:pt x="511599" y="225376"/>
                </a:lnTo>
                <a:lnTo>
                  <a:pt x="507663" y="225259"/>
                </a:lnTo>
                <a:lnTo>
                  <a:pt x="503745" y="224515"/>
                </a:lnTo>
                <a:lnTo>
                  <a:pt x="496650" y="22569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80193" y="1920098"/>
            <a:ext cx="741680" cy="175895"/>
          </a:xfrm>
          <a:custGeom>
            <a:avLst/>
            <a:gdLst/>
            <a:ahLst/>
            <a:cxnLst/>
            <a:rect l="l" t="t" r="r" b="b"/>
            <a:pathLst>
              <a:path w="741680" h="175894">
                <a:moveTo>
                  <a:pt x="398526" y="175770"/>
                </a:moveTo>
                <a:lnTo>
                  <a:pt x="392430" y="174833"/>
                </a:lnTo>
                <a:lnTo>
                  <a:pt x="386874" y="175770"/>
                </a:lnTo>
                <a:lnTo>
                  <a:pt x="381511" y="175117"/>
                </a:lnTo>
                <a:lnTo>
                  <a:pt x="371173" y="170632"/>
                </a:lnTo>
                <a:lnTo>
                  <a:pt x="367032" y="167162"/>
                </a:lnTo>
                <a:lnTo>
                  <a:pt x="363920" y="162464"/>
                </a:lnTo>
                <a:lnTo>
                  <a:pt x="331003" y="125603"/>
                </a:lnTo>
                <a:lnTo>
                  <a:pt x="294858" y="97004"/>
                </a:lnTo>
                <a:lnTo>
                  <a:pt x="256108" y="76593"/>
                </a:lnTo>
                <a:lnTo>
                  <a:pt x="215375" y="64292"/>
                </a:lnTo>
                <a:lnTo>
                  <a:pt x="173282" y="60026"/>
                </a:lnTo>
                <a:lnTo>
                  <a:pt x="130453" y="63720"/>
                </a:lnTo>
                <a:lnTo>
                  <a:pt x="87509" y="75296"/>
                </a:lnTo>
                <a:lnTo>
                  <a:pt x="45075" y="94680"/>
                </a:lnTo>
                <a:lnTo>
                  <a:pt x="2305" y="122844"/>
                </a:lnTo>
                <a:lnTo>
                  <a:pt x="0" y="121167"/>
                </a:lnTo>
                <a:lnTo>
                  <a:pt x="34228" y="81322"/>
                </a:lnTo>
                <a:lnTo>
                  <a:pt x="70518" y="50967"/>
                </a:lnTo>
                <a:lnTo>
                  <a:pt x="109397" y="28425"/>
                </a:lnTo>
                <a:lnTo>
                  <a:pt x="150133" y="13698"/>
                </a:lnTo>
                <a:lnTo>
                  <a:pt x="191996" y="6786"/>
                </a:lnTo>
                <a:lnTo>
                  <a:pt x="234256" y="7692"/>
                </a:lnTo>
                <a:lnTo>
                  <a:pt x="276181" y="16416"/>
                </a:lnTo>
                <a:lnTo>
                  <a:pt x="317040" y="32960"/>
                </a:lnTo>
                <a:lnTo>
                  <a:pt x="356104" y="57325"/>
                </a:lnTo>
                <a:lnTo>
                  <a:pt x="392640" y="89512"/>
                </a:lnTo>
                <a:lnTo>
                  <a:pt x="400127" y="79954"/>
                </a:lnTo>
                <a:lnTo>
                  <a:pt x="434890" y="46273"/>
                </a:lnTo>
                <a:lnTo>
                  <a:pt x="476127" y="20927"/>
                </a:lnTo>
                <a:lnTo>
                  <a:pt x="521877" y="5120"/>
                </a:lnTo>
                <a:lnTo>
                  <a:pt x="557830" y="0"/>
                </a:lnTo>
                <a:lnTo>
                  <a:pt x="596303" y="2534"/>
                </a:lnTo>
                <a:lnTo>
                  <a:pt x="642082" y="12172"/>
                </a:lnTo>
                <a:lnTo>
                  <a:pt x="686925" y="29326"/>
                </a:lnTo>
                <a:lnTo>
                  <a:pt x="722591" y="54410"/>
                </a:lnTo>
                <a:lnTo>
                  <a:pt x="741249" y="89635"/>
                </a:lnTo>
                <a:lnTo>
                  <a:pt x="740870" y="91250"/>
                </a:lnTo>
                <a:lnTo>
                  <a:pt x="738532" y="94108"/>
                </a:lnTo>
                <a:lnTo>
                  <a:pt x="737024" y="94799"/>
                </a:lnTo>
                <a:lnTo>
                  <a:pt x="735179" y="94753"/>
                </a:lnTo>
                <a:lnTo>
                  <a:pt x="713685" y="88173"/>
                </a:lnTo>
                <a:lnTo>
                  <a:pt x="694038" y="76384"/>
                </a:lnTo>
                <a:lnTo>
                  <a:pt x="674628" y="63299"/>
                </a:lnTo>
                <a:lnTo>
                  <a:pt x="653841" y="52827"/>
                </a:lnTo>
                <a:lnTo>
                  <a:pt x="631283" y="45363"/>
                </a:lnTo>
                <a:lnTo>
                  <a:pt x="608426" y="41653"/>
                </a:lnTo>
                <a:lnTo>
                  <a:pt x="585269" y="41695"/>
                </a:lnTo>
                <a:lnTo>
                  <a:pt x="539941" y="53301"/>
                </a:lnTo>
                <a:lnTo>
                  <a:pt x="499438" y="74979"/>
                </a:lnTo>
                <a:lnTo>
                  <a:pt x="463602" y="104447"/>
                </a:lnTo>
                <a:lnTo>
                  <a:pt x="434507" y="139998"/>
                </a:lnTo>
                <a:lnTo>
                  <a:pt x="419650" y="165354"/>
                </a:lnTo>
                <a:lnTo>
                  <a:pt x="415400" y="169421"/>
                </a:lnTo>
                <a:lnTo>
                  <a:pt x="404339" y="174875"/>
                </a:lnTo>
                <a:lnTo>
                  <a:pt x="398526" y="175770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16720" y="2068727"/>
            <a:ext cx="666115" cy="158750"/>
          </a:xfrm>
          <a:custGeom>
            <a:avLst/>
            <a:gdLst/>
            <a:ahLst/>
            <a:cxnLst/>
            <a:rect l="l" t="t" r="r" b="b"/>
            <a:pathLst>
              <a:path w="666115" h="158750">
                <a:moveTo>
                  <a:pt x="357040" y="158168"/>
                </a:moveTo>
                <a:lnTo>
                  <a:pt x="351552" y="157223"/>
                </a:lnTo>
                <a:lnTo>
                  <a:pt x="346591" y="158057"/>
                </a:lnTo>
                <a:lnTo>
                  <a:pt x="341797" y="157487"/>
                </a:lnTo>
                <a:lnTo>
                  <a:pt x="332542" y="153543"/>
                </a:lnTo>
                <a:lnTo>
                  <a:pt x="328811" y="150478"/>
                </a:lnTo>
                <a:lnTo>
                  <a:pt x="325977" y="146323"/>
                </a:lnTo>
                <a:lnTo>
                  <a:pt x="292483" y="109528"/>
                </a:lnTo>
                <a:lnTo>
                  <a:pt x="255416" y="82103"/>
                </a:lnTo>
                <a:lnTo>
                  <a:pt x="215569" y="63964"/>
                </a:lnTo>
                <a:lnTo>
                  <a:pt x="173732" y="55028"/>
                </a:lnTo>
                <a:lnTo>
                  <a:pt x="130696" y="55210"/>
                </a:lnTo>
                <a:lnTo>
                  <a:pt x="87252" y="64429"/>
                </a:lnTo>
                <a:lnTo>
                  <a:pt x="44192" y="82599"/>
                </a:lnTo>
                <a:lnTo>
                  <a:pt x="2305" y="109637"/>
                </a:lnTo>
                <a:lnTo>
                  <a:pt x="0" y="110476"/>
                </a:lnTo>
                <a:lnTo>
                  <a:pt x="0" y="107541"/>
                </a:lnTo>
                <a:lnTo>
                  <a:pt x="33188" y="69815"/>
                </a:lnTo>
                <a:lnTo>
                  <a:pt x="69962" y="40769"/>
                </a:lnTo>
                <a:lnTo>
                  <a:pt x="109420" y="20404"/>
                </a:lnTo>
                <a:lnTo>
                  <a:pt x="150657" y="8719"/>
                </a:lnTo>
                <a:lnTo>
                  <a:pt x="192773" y="5714"/>
                </a:lnTo>
                <a:lnTo>
                  <a:pt x="234865" y="11389"/>
                </a:lnTo>
                <a:lnTo>
                  <a:pt x="276030" y="25745"/>
                </a:lnTo>
                <a:lnTo>
                  <a:pt x="315366" y="48782"/>
                </a:lnTo>
                <a:lnTo>
                  <a:pt x="351971" y="80498"/>
                </a:lnTo>
                <a:lnTo>
                  <a:pt x="358697" y="71907"/>
                </a:lnTo>
                <a:lnTo>
                  <a:pt x="389929" y="41631"/>
                </a:lnTo>
                <a:lnTo>
                  <a:pt x="426977" y="18840"/>
                </a:lnTo>
                <a:lnTo>
                  <a:pt x="468084" y="4618"/>
                </a:lnTo>
                <a:lnTo>
                  <a:pt x="500391" y="0"/>
                </a:lnTo>
                <a:lnTo>
                  <a:pt x="544774" y="4028"/>
                </a:lnTo>
                <a:lnTo>
                  <a:pt x="596507" y="17923"/>
                </a:lnTo>
                <a:lnTo>
                  <a:pt x="641480" y="42509"/>
                </a:lnTo>
                <a:lnTo>
                  <a:pt x="665581" y="78611"/>
                </a:lnTo>
                <a:lnTo>
                  <a:pt x="665917" y="80257"/>
                </a:lnTo>
                <a:lnTo>
                  <a:pt x="665547" y="81725"/>
                </a:lnTo>
                <a:lnTo>
                  <a:pt x="663397" y="84306"/>
                </a:lnTo>
                <a:lnTo>
                  <a:pt x="662019" y="84934"/>
                </a:lnTo>
                <a:lnTo>
                  <a:pt x="660340" y="84900"/>
                </a:lnTo>
                <a:lnTo>
                  <a:pt x="641041" y="79247"/>
                </a:lnTo>
                <a:lnTo>
                  <a:pt x="623392" y="68759"/>
                </a:lnTo>
                <a:lnTo>
                  <a:pt x="605980" y="57013"/>
                </a:lnTo>
                <a:lnTo>
                  <a:pt x="587388" y="47586"/>
                </a:lnTo>
                <a:lnTo>
                  <a:pt x="567081" y="40942"/>
                </a:lnTo>
                <a:lnTo>
                  <a:pt x="546511" y="37644"/>
                </a:lnTo>
                <a:lnTo>
                  <a:pt x="525678" y="37693"/>
                </a:lnTo>
                <a:lnTo>
                  <a:pt x="484826" y="48059"/>
                </a:lnTo>
                <a:lnTo>
                  <a:pt x="448230" y="67496"/>
                </a:lnTo>
                <a:lnTo>
                  <a:pt x="415840" y="94002"/>
                </a:lnTo>
                <a:lnTo>
                  <a:pt x="389547" y="126029"/>
                </a:lnTo>
                <a:lnTo>
                  <a:pt x="376146" y="148909"/>
                </a:lnTo>
                <a:lnTo>
                  <a:pt x="372311" y="152570"/>
                </a:lnTo>
                <a:lnTo>
                  <a:pt x="362289" y="157427"/>
                </a:lnTo>
                <a:lnTo>
                  <a:pt x="357040" y="158168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3343" y="2379821"/>
            <a:ext cx="462280" cy="109855"/>
          </a:xfrm>
          <a:custGeom>
            <a:avLst/>
            <a:gdLst/>
            <a:ahLst/>
            <a:cxnLst/>
            <a:rect l="l" t="t" r="r" b="b"/>
            <a:pathLst>
              <a:path w="462280" h="109855">
                <a:moveTo>
                  <a:pt x="299252" y="55762"/>
                </a:moveTo>
                <a:lnTo>
                  <a:pt x="244430" y="55762"/>
                </a:lnTo>
                <a:lnTo>
                  <a:pt x="254139" y="44041"/>
                </a:lnTo>
                <a:lnTo>
                  <a:pt x="289811" y="16434"/>
                </a:lnTo>
                <a:lnTo>
                  <a:pt x="332446" y="1705"/>
                </a:lnTo>
                <a:lnTo>
                  <a:pt x="347569" y="0"/>
                </a:lnTo>
                <a:lnTo>
                  <a:pt x="378385" y="3131"/>
                </a:lnTo>
                <a:lnTo>
                  <a:pt x="414232" y="12944"/>
                </a:lnTo>
                <a:lnTo>
                  <a:pt x="438396" y="26304"/>
                </a:lnTo>
                <a:lnTo>
                  <a:pt x="364645" y="26304"/>
                </a:lnTo>
                <a:lnTo>
                  <a:pt x="350085" y="28509"/>
                </a:lnTo>
                <a:lnTo>
                  <a:pt x="336416" y="33383"/>
                </a:lnTo>
                <a:lnTo>
                  <a:pt x="323421" y="39518"/>
                </a:lnTo>
                <a:lnTo>
                  <a:pt x="311102" y="46915"/>
                </a:lnTo>
                <a:lnTo>
                  <a:pt x="299457" y="55575"/>
                </a:lnTo>
                <a:lnTo>
                  <a:pt x="299252" y="55762"/>
                </a:lnTo>
                <a:close/>
              </a:path>
              <a:path w="462280" h="109855">
                <a:moveTo>
                  <a:pt x="0" y="76725"/>
                </a:moveTo>
                <a:lnTo>
                  <a:pt x="0" y="74628"/>
                </a:lnTo>
                <a:lnTo>
                  <a:pt x="35531" y="37594"/>
                </a:lnTo>
                <a:lnTo>
                  <a:pt x="75948" y="14115"/>
                </a:lnTo>
                <a:lnTo>
                  <a:pt x="119149" y="4192"/>
                </a:lnTo>
                <a:lnTo>
                  <a:pt x="163031" y="7826"/>
                </a:lnTo>
                <a:lnTo>
                  <a:pt x="205492" y="25016"/>
                </a:lnTo>
                <a:lnTo>
                  <a:pt x="222129" y="38153"/>
                </a:lnTo>
                <a:lnTo>
                  <a:pt x="120643" y="38153"/>
                </a:lnTo>
                <a:lnTo>
                  <a:pt x="80716" y="39767"/>
                </a:lnTo>
                <a:lnTo>
                  <a:pt x="40625" y="52470"/>
                </a:lnTo>
                <a:lnTo>
                  <a:pt x="1882" y="75971"/>
                </a:lnTo>
                <a:lnTo>
                  <a:pt x="2009" y="75971"/>
                </a:lnTo>
                <a:lnTo>
                  <a:pt x="0" y="76725"/>
                </a:lnTo>
                <a:close/>
              </a:path>
              <a:path w="462280" h="109855">
                <a:moveTo>
                  <a:pt x="459082" y="59535"/>
                </a:moveTo>
                <a:lnTo>
                  <a:pt x="457836" y="59535"/>
                </a:lnTo>
                <a:lnTo>
                  <a:pt x="444399" y="55575"/>
                </a:lnTo>
                <a:lnTo>
                  <a:pt x="432156" y="48267"/>
                </a:lnTo>
                <a:lnTo>
                  <a:pt x="420043" y="40078"/>
                </a:lnTo>
                <a:lnTo>
                  <a:pt x="407105" y="33541"/>
                </a:lnTo>
                <a:lnTo>
                  <a:pt x="393155" y="28819"/>
                </a:lnTo>
                <a:lnTo>
                  <a:pt x="378396" y="26304"/>
                </a:lnTo>
                <a:lnTo>
                  <a:pt x="438396" y="26304"/>
                </a:lnTo>
                <a:lnTo>
                  <a:pt x="445205" y="30069"/>
                </a:lnTo>
                <a:lnTo>
                  <a:pt x="461399" y="55133"/>
                </a:lnTo>
                <a:lnTo>
                  <a:pt x="461507" y="55575"/>
                </a:lnTo>
                <a:lnTo>
                  <a:pt x="461552" y="55762"/>
                </a:lnTo>
                <a:lnTo>
                  <a:pt x="461676" y="56274"/>
                </a:lnTo>
                <a:lnTo>
                  <a:pt x="461445" y="57302"/>
                </a:lnTo>
                <a:lnTo>
                  <a:pt x="459967" y="59128"/>
                </a:lnTo>
                <a:lnTo>
                  <a:pt x="459082" y="59535"/>
                </a:lnTo>
                <a:close/>
              </a:path>
              <a:path w="462280" h="109855">
                <a:moveTo>
                  <a:pt x="248334" y="109747"/>
                </a:moveTo>
                <a:lnTo>
                  <a:pt x="247701" y="109747"/>
                </a:lnTo>
                <a:lnTo>
                  <a:pt x="244221" y="109218"/>
                </a:lnTo>
                <a:lnTo>
                  <a:pt x="237195" y="109218"/>
                </a:lnTo>
                <a:lnTo>
                  <a:pt x="230975" y="106510"/>
                </a:lnTo>
                <a:lnTo>
                  <a:pt x="228378" y="104360"/>
                </a:lnTo>
                <a:lnTo>
                  <a:pt x="226402" y="101461"/>
                </a:lnTo>
                <a:lnTo>
                  <a:pt x="194790" y="68836"/>
                </a:lnTo>
                <a:lnTo>
                  <a:pt x="159102" y="47788"/>
                </a:lnTo>
                <a:lnTo>
                  <a:pt x="120643" y="38153"/>
                </a:lnTo>
                <a:lnTo>
                  <a:pt x="222129" y="38153"/>
                </a:lnTo>
                <a:lnTo>
                  <a:pt x="244430" y="55762"/>
                </a:lnTo>
                <a:lnTo>
                  <a:pt x="299252" y="55762"/>
                </a:lnTo>
                <a:lnTo>
                  <a:pt x="288703" y="65320"/>
                </a:lnTo>
                <a:lnTo>
                  <a:pt x="279057" y="75971"/>
                </a:lnTo>
                <a:lnTo>
                  <a:pt x="270519" y="87529"/>
                </a:lnTo>
                <a:lnTo>
                  <a:pt x="263088" y="99994"/>
                </a:lnTo>
                <a:lnTo>
                  <a:pt x="261210" y="103346"/>
                </a:lnTo>
                <a:lnTo>
                  <a:pt x="258546" y="105865"/>
                </a:lnTo>
                <a:lnTo>
                  <a:pt x="251689" y="109218"/>
                </a:lnTo>
                <a:lnTo>
                  <a:pt x="248334" y="109747"/>
                </a:lnTo>
                <a:close/>
              </a:path>
              <a:path w="462280" h="109855">
                <a:moveTo>
                  <a:pt x="240752" y="109747"/>
                </a:moveTo>
                <a:lnTo>
                  <a:pt x="236695" y="109218"/>
                </a:lnTo>
                <a:lnTo>
                  <a:pt x="244221" y="109218"/>
                </a:lnTo>
                <a:lnTo>
                  <a:pt x="240752" y="10974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24999" y="1704806"/>
            <a:ext cx="347980" cy="82550"/>
          </a:xfrm>
          <a:custGeom>
            <a:avLst/>
            <a:gdLst/>
            <a:ahLst/>
            <a:cxnLst/>
            <a:rect l="l" t="t" r="r" b="b"/>
            <a:pathLst>
              <a:path w="347980" h="82550">
                <a:moveTo>
                  <a:pt x="224256" y="41892"/>
                </a:moveTo>
                <a:lnTo>
                  <a:pt x="184085" y="41892"/>
                </a:lnTo>
                <a:lnTo>
                  <a:pt x="191395" y="33117"/>
                </a:lnTo>
                <a:lnTo>
                  <a:pt x="228677" y="7472"/>
                </a:lnTo>
                <a:lnTo>
                  <a:pt x="261830" y="0"/>
                </a:lnTo>
                <a:lnTo>
                  <a:pt x="284958" y="2099"/>
                </a:lnTo>
                <a:lnTo>
                  <a:pt x="311958" y="9250"/>
                </a:lnTo>
                <a:lnTo>
                  <a:pt x="328939" y="18337"/>
                </a:lnTo>
                <a:lnTo>
                  <a:pt x="275775" y="18337"/>
                </a:lnTo>
                <a:lnTo>
                  <a:pt x="263716" y="20334"/>
                </a:lnTo>
                <a:lnTo>
                  <a:pt x="253409" y="24006"/>
                </a:lnTo>
                <a:lnTo>
                  <a:pt x="243611" y="28629"/>
                </a:lnTo>
                <a:lnTo>
                  <a:pt x="234320" y="34204"/>
                </a:lnTo>
                <a:lnTo>
                  <a:pt x="225538" y="40730"/>
                </a:lnTo>
                <a:lnTo>
                  <a:pt x="224256" y="41892"/>
                </a:lnTo>
                <a:close/>
              </a:path>
              <a:path w="347980" h="82550">
                <a:moveTo>
                  <a:pt x="0" y="57648"/>
                </a:moveTo>
                <a:lnTo>
                  <a:pt x="30510" y="24006"/>
                </a:lnTo>
                <a:lnTo>
                  <a:pt x="66541" y="6885"/>
                </a:lnTo>
                <a:lnTo>
                  <a:pt x="94035" y="2693"/>
                </a:lnTo>
                <a:lnTo>
                  <a:pt x="97371" y="2693"/>
                </a:lnTo>
                <a:lnTo>
                  <a:pt x="136703" y="9583"/>
                </a:lnTo>
                <a:lnTo>
                  <a:pt x="169028" y="27592"/>
                </a:lnTo>
                <a:lnTo>
                  <a:pt x="91058" y="27592"/>
                </a:lnTo>
                <a:lnTo>
                  <a:pt x="45735" y="32542"/>
                </a:lnTo>
                <a:lnTo>
                  <a:pt x="1405" y="56102"/>
                </a:lnTo>
                <a:lnTo>
                  <a:pt x="0" y="57648"/>
                </a:lnTo>
                <a:close/>
              </a:path>
              <a:path w="347980" h="82550">
                <a:moveTo>
                  <a:pt x="346160" y="43184"/>
                </a:moveTo>
                <a:lnTo>
                  <a:pt x="345263" y="43184"/>
                </a:lnTo>
                <a:lnTo>
                  <a:pt x="335112" y="40226"/>
                </a:lnTo>
                <a:lnTo>
                  <a:pt x="325846" y="34772"/>
                </a:lnTo>
                <a:lnTo>
                  <a:pt x="316656" y="28629"/>
                </a:lnTo>
                <a:lnTo>
                  <a:pt x="306900" y="23688"/>
                </a:lnTo>
                <a:lnTo>
                  <a:pt x="296311" y="20189"/>
                </a:lnTo>
                <a:lnTo>
                  <a:pt x="284797" y="18337"/>
                </a:lnTo>
                <a:lnTo>
                  <a:pt x="328939" y="18337"/>
                </a:lnTo>
                <a:lnTo>
                  <a:pt x="335381" y="21785"/>
                </a:lnTo>
                <a:lnTo>
                  <a:pt x="347779" y="40039"/>
                </a:lnTo>
                <a:lnTo>
                  <a:pt x="347832" y="41586"/>
                </a:lnTo>
                <a:lnTo>
                  <a:pt x="346783" y="42896"/>
                </a:lnTo>
                <a:lnTo>
                  <a:pt x="346160" y="43184"/>
                </a:lnTo>
                <a:close/>
              </a:path>
              <a:path w="347980" h="82550">
                <a:moveTo>
                  <a:pt x="178221" y="81924"/>
                </a:moveTo>
                <a:lnTo>
                  <a:pt x="173818" y="79968"/>
                </a:lnTo>
                <a:lnTo>
                  <a:pt x="170640" y="75257"/>
                </a:lnTo>
                <a:lnTo>
                  <a:pt x="133694" y="41586"/>
                </a:lnTo>
                <a:lnTo>
                  <a:pt x="133460" y="41586"/>
                </a:lnTo>
                <a:lnTo>
                  <a:pt x="91058" y="27592"/>
                </a:lnTo>
                <a:lnTo>
                  <a:pt x="169028" y="27592"/>
                </a:lnTo>
                <a:lnTo>
                  <a:pt x="171343" y="29445"/>
                </a:lnTo>
                <a:lnTo>
                  <a:pt x="177975" y="35413"/>
                </a:lnTo>
                <a:lnTo>
                  <a:pt x="181107" y="38579"/>
                </a:lnTo>
                <a:lnTo>
                  <a:pt x="184026" y="41892"/>
                </a:lnTo>
                <a:lnTo>
                  <a:pt x="224256" y="41892"/>
                </a:lnTo>
                <a:lnTo>
                  <a:pt x="198102" y="74209"/>
                </a:lnTo>
                <a:lnTo>
                  <a:pt x="196687" y="76743"/>
                </a:lnTo>
                <a:lnTo>
                  <a:pt x="194673" y="78644"/>
                </a:lnTo>
                <a:lnTo>
                  <a:pt x="189556" y="81127"/>
                </a:lnTo>
                <a:lnTo>
                  <a:pt x="183847" y="81127"/>
                </a:lnTo>
                <a:lnTo>
                  <a:pt x="178221" y="81924"/>
                </a:lnTo>
                <a:close/>
              </a:path>
              <a:path w="347980" h="82550">
                <a:moveTo>
                  <a:pt x="186713" y="81583"/>
                </a:moveTo>
                <a:lnTo>
                  <a:pt x="183847" y="81127"/>
                </a:lnTo>
                <a:lnTo>
                  <a:pt x="189795" y="81127"/>
                </a:lnTo>
                <a:lnTo>
                  <a:pt x="186713" y="81583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8800" y="723900"/>
            <a:ext cx="6597261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-390" dirty="0"/>
              <a:t>ANALYSIS</a:t>
            </a:r>
            <a:r>
              <a:rPr sz="7200" spc="65" dirty="0"/>
              <a:t> </a:t>
            </a:r>
            <a:r>
              <a:rPr sz="7200" spc="-520" dirty="0"/>
              <a:t>RESULTS</a:t>
            </a:r>
            <a:endParaRPr sz="7200" dirty="0"/>
          </a:p>
        </p:txBody>
      </p:sp>
      <p:grpSp>
        <p:nvGrpSpPr>
          <p:cNvPr id="8" name="object 8"/>
          <p:cNvGrpSpPr/>
          <p:nvPr/>
        </p:nvGrpSpPr>
        <p:grpSpPr>
          <a:xfrm>
            <a:off x="434074" y="2294818"/>
            <a:ext cx="17424400" cy="6465570"/>
            <a:chOff x="434074" y="2294818"/>
            <a:chExt cx="17424400" cy="6465570"/>
          </a:xfrm>
        </p:grpSpPr>
        <p:sp>
          <p:nvSpPr>
            <p:cNvPr id="9" name="object 9"/>
            <p:cNvSpPr/>
            <p:nvPr/>
          </p:nvSpPr>
          <p:spPr>
            <a:xfrm>
              <a:off x="434074" y="2294818"/>
              <a:ext cx="17424400" cy="6465570"/>
            </a:xfrm>
            <a:custGeom>
              <a:avLst/>
              <a:gdLst/>
              <a:ahLst/>
              <a:cxnLst/>
              <a:rect l="l" t="t" r="r" b="b"/>
              <a:pathLst>
                <a:path w="17424400" h="6465570">
                  <a:moveTo>
                    <a:pt x="16995505" y="6465072"/>
                  </a:moveTo>
                  <a:lnTo>
                    <a:pt x="428624" y="6465072"/>
                  </a:lnTo>
                  <a:lnTo>
                    <a:pt x="381921" y="6462557"/>
                  </a:lnTo>
                  <a:lnTo>
                    <a:pt x="336674" y="6455186"/>
                  </a:lnTo>
                  <a:lnTo>
                    <a:pt x="293146" y="6443220"/>
                  </a:lnTo>
                  <a:lnTo>
                    <a:pt x="251597" y="6426922"/>
                  </a:lnTo>
                  <a:lnTo>
                    <a:pt x="212289" y="6406552"/>
                  </a:lnTo>
                  <a:lnTo>
                    <a:pt x="175484" y="6382372"/>
                  </a:lnTo>
                  <a:lnTo>
                    <a:pt x="141443" y="6354644"/>
                  </a:lnTo>
                  <a:lnTo>
                    <a:pt x="110428" y="6323628"/>
                  </a:lnTo>
                  <a:lnTo>
                    <a:pt x="82699" y="6289587"/>
                  </a:lnTo>
                  <a:lnTo>
                    <a:pt x="58519" y="6252782"/>
                  </a:lnTo>
                  <a:lnTo>
                    <a:pt x="38149" y="6213474"/>
                  </a:lnTo>
                  <a:lnTo>
                    <a:pt x="21851" y="6171926"/>
                  </a:lnTo>
                  <a:lnTo>
                    <a:pt x="9886" y="6128397"/>
                  </a:lnTo>
                  <a:lnTo>
                    <a:pt x="2515" y="6083150"/>
                  </a:lnTo>
                  <a:lnTo>
                    <a:pt x="0" y="6036447"/>
                  </a:lnTo>
                  <a:lnTo>
                    <a:pt x="0" y="428624"/>
                  </a:lnTo>
                  <a:lnTo>
                    <a:pt x="2515" y="381921"/>
                  </a:lnTo>
                  <a:lnTo>
                    <a:pt x="9886" y="336674"/>
                  </a:lnTo>
                  <a:lnTo>
                    <a:pt x="21851" y="293146"/>
                  </a:lnTo>
                  <a:lnTo>
                    <a:pt x="38149" y="251597"/>
                  </a:lnTo>
                  <a:lnTo>
                    <a:pt x="58519" y="212289"/>
                  </a:lnTo>
                  <a:lnTo>
                    <a:pt x="82699" y="175484"/>
                  </a:lnTo>
                  <a:lnTo>
                    <a:pt x="110428" y="141443"/>
                  </a:lnTo>
                  <a:lnTo>
                    <a:pt x="141443" y="110428"/>
                  </a:lnTo>
                  <a:lnTo>
                    <a:pt x="175484" y="82699"/>
                  </a:lnTo>
                  <a:lnTo>
                    <a:pt x="212289" y="58519"/>
                  </a:lnTo>
                  <a:lnTo>
                    <a:pt x="251597" y="38149"/>
                  </a:lnTo>
                  <a:lnTo>
                    <a:pt x="293146" y="21851"/>
                  </a:lnTo>
                  <a:lnTo>
                    <a:pt x="336674" y="9886"/>
                  </a:lnTo>
                  <a:lnTo>
                    <a:pt x="381921" y="2515"/>
                  </a:lnTo>
                  <a:lnTo>
                    <a:pt x="428624" y="0"/>
                  </a:lnTo>
                  <a:lnTo>
                    <a:pt x="16995505" y="0"/>
                  </a:lnTo>
                  <a:lnTo>
                    <a:pt x="17042208" y="2515"/>
                  </a:lnTo>
                  <a:lnTo>
                    <a:pt x="17087455" y="9886"/>
                  </a:lnTo>
                  <a:lnTo>
                    <a:pt x="17130984" y="21851"/>
                  </a:lnTo>
                  <a:lnTo>
                    <a:pt x="17172532" y="38149"/>
                  </a:lnTo>
                  <a:lnTo>
                    <a:pt x="17211840" y="58519"/>
                  </a:lnTo>
                  <a:lnTo>
                    <a:pt x="17248645" y="82699"/>
                  </a:lnTo>
                  <a:lnTo>
                    <a:pt x="17282686" y="110428"/>
                  </a:lnTo>
                  <a:lnTo>
                    <a:pt x="17313702" y="141443"/>
                  </a:lnTo>
                  <a:lnTo>
                    <a:pt x="17341430" y="175484"/>
                  </a:lnTo>
                  <a:lnTo>
                    <a:pt x="17365610" y="212289"/>
                  </a:lnTo>
                  <a:lnTo>
                    <a:pt x="17385980" y="251597"/>
                  </a:lnTo>
                  <a:lnTo>
                    <a:pt x="17402278" y="293146"/>
                  </a:lnTo>
                  <a:lnTo>
                    <a:pt x="17414244" y="336674"/>
                  </a:lnTo>
                  <a:lnTo>
                    <a:pt x="17421615" y="381921"/>
                  </a:lnTo>
                  <a:lnTo>
                    <a:pt x="17424130" y="428624"/>
                  </a:lnTo>
                  <a:lnTo>
                    <a:pt x="17424130" y="6036447"/>
                  </a:lnTo>
                  <a:lnTo>
                    <a:pt x="17421615" y="6083150"/>
                  </a:lnTo>
                  <a:lnTo>
                    <a:pt x="17414244" y="6128397"/>
                  </a:lnTo>
                  <a:lnTo>
                    <a:pt x="17402278" y="6171926"/>
                  </a:lnTo>
                  <a:lnTo>
                    <a:pt x="17385980" y="6213474"/>
                  </a:lnTo>
                  <a:lnTo>
                    <a:pt x="17365610" y="6252782"/>
                  </a:lnTo>
                  <a:lnTo>
                    <a:pt x="17341430" y="6289587"/>
                  </a:lnTo>
                  <a:lnTo>
                    <a:pt x="17313702" y="6323628"/>
                  </a:lnTo>
                  <a:lnTo>
                    <a:pt x="17282686" y="6354644"/>
                  </a:lnTo>
                  <a:lnTo>
                    <a:pt x="17248645" y="6382372"/>
                  </a:lnTo>
                  <a:lnTo>
                    <a:pt x="17211840" y="6406552"/>
                  </a:lnTo>
                  <a:lnTo>
                    <a:pt x="17172532" y="6426922"/>
                  </a:lnTo>
                  <a:lnTo>
                    <a:pt x="17130984" y="6443220"/>
                  </a:lnTo>
                  <a:lnTo>
                    <a:pt x="17087455" y="6455186"/>
                  </a:lnTo>
                  <a:lnTo>
                    <a:pt x="17042208" y="6462557"/>
                  </a:lnTo>
                  <a:lnTo>
                    <a:pt x="16995505" y="646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0386" y="4523983"/>
              <a:ext cx="133350" cy="133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0386" y="4981183"/>
              <a:ext cx="133350" cy="1333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057" y="6809983"/>
              <a:ext cx="133350" cy="1333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057" y="7267183"/>
              <a:ext cx="133350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41367" y="2476197"/>
            <a:ext cx="16247744" cy="4962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3210" algn="ctr">
              <a:lnSpc>
                <a:spcPts val="4765"/>
              </a:lnSpc>
              <a:spcBef>
                <a:spcPts val="100"/>
              </a:spcBef>
            </a:pPr>
            <a:r>
              <a:rPr sz="6600" spc="-280" dirty="0" smtClean="0">
                <a:solidFill>
                  <a:srgbClr val="A56B53"/>
                </a:solidFill>
                <a:latin typeface="Calibri"/>
                <a:cs typeface="Calibri"/>
              </a:rPr>
              <a:t>:</a:t>
            </a:r>
            <a:endParaRPr sz="6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000" spc="-10" dirty="0" smtClean="0">
                <a:latin typeface="Adobe Clean SemiCondensed"/>
                <a:cs typeface="Adobe Clean SemiCondensed"/>
              </a:rPr>
              <a:t>1</a:t>
            </a:r>
            <a:r>
              <a:rPr sz="3000" spc="-10" dirty="0">
                <a:latin typeface="Adobe Clean SemiCondensed"/>
                <a:cs typeface="Adobe Clean SemiCondensed"/>
              </a:rPr>
              <a:t>.</a:t>
            </a:r>
            <a:r>
              <a:rPr sz="3000" spc="-350" dirty="0">
                <a:latin typeface="Adobe Clean SemiCondensed"/>
                <a:cs typeface="Adobe Clean SemiCondensed"/>
              </a:rPr>
              <a:t> </a:t>
            </a:r>
            <a:r>
              <a:rPr sz="3000" b="1" spc="165" dirty="0">
                <a:latin typeface="Calibri"/>
                <a:cs typeface="Calibri"/>
              </a:rPr>
              <a:t>Regional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215" dirty="0">
                <a:latin typeface="Calibri"/>
                <a:cs typeface="Calibri"/>
              </a:rPr>
              <a:t>Temperature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145" dirty="0">
                <a:latin typeface="Calibri"/>
                <a:cs typeface="Calibri"/>
              </a:rPr>
              <a:t>Variations:</a:t>
            </a:r>
            <a:endParaRPr sz="3000" dirty="0">
              <a:latin typeface="Calibri"/>
              <a:cs typeface="Calibri"/>
            </a:endParaRPr>
          </a:p>
          <a:p>
            <a:pPr marL="887730" marR="186690">
              <a:lnSpc>
                <a:spcPct val="100000"/>
              </a:lnSpc>
              <a:tabLst>
                <a:tab pos="2422525" algn="l"/>
                <a:tab pos="3983990" algn="l"/>
                <a:tab pos="4913630" algn="l"/>
                <a:tab pos="6204585" algn="l"/>
                <a:tab pos="8887460" algn="l"/>
                <a:tab pos="9815830" algn="l"/>
                <a:tab pos="12019280" algn="l"/>
                <a:tab pos="13698855" algn="l"/>
                <a:tab pos="14162405" algn="l"/>
                <a:tab pos="15148560" algn="l"/>
              </a:tabLst>
            </a:pPr>
            <a:r>
              <a:rPr sz="3000" b="1" spc="165" dirty="0">
                <a:latin typeface="Calibri"/>
                <a:cs typeface="Calibri"/>
              </a:rPr>
              <a:t>Finding: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15" dirty="0">
                <a:latin typeface="Calibri"/>
                <a:cs typeface="Calibri"/>
              </a:rPr>
              <a:t>Significant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160" dirty="0">
                <a:latin typeface="Calibri"/>
                <a:cs typeface="Calibri"/>
              </a:rPr>
              <a:t>variation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130" dirty="0">
                <a:latin typeface="Calibri"/>
                <a:cs typeface="Calibri"/>
              </a:rPr>
              <a:t>in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210" dirty="0">
                <a:latin typeface="Calibri"/>
                <a:cs typeface="Calibri"/>
              </a:rPr>
              <a:t>average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240" dirty="0">
                <a:latin typeface="Calibri"/>
                <a:cs typeface="Calibri"/>
              </a:rPr>
              <a:t>temperatures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300" dirty="0">
                <a:latin typeface="Calibri"/>
                <a:cs typeface="Calibri"/>
              </a:rPr>
              <a:t>across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180" dirty="0">
                <a:latin typeface="Calibri"/>
                <a:cs typeface="Calibri"/>
              </a:rPr>
              <a:t>different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155" dirty="0" smtClean="0">
                <a:latin typeface="Calibri"/>
                <a:cs typeface="Calibri"/>
              </a:rPr>
              <a:t>regions.</a:t>
            </a:r>
            <a:endParaRPr lang="en-US" sz="3000" b="1" spc="155" dirty="0" smtClean="0">
              <a:latin typeface="Calibri"/>
              <a:cs typeface="Calibri"/>
            </a:endParaRPr>
          </a:p>
          <a:p>
            <a:pPr marL="887730" marR="186690">
              <a:lnSpc>
                <a:spcPct val="100000"/>
              </a:lnSpc>
              <a:tabLst>
                <a:tab pos="2422525" algn="l"/>
                <a:tab pos="3983990" algn="l"/>
                <a:tab pos="4913630" algn="l"/>
                <a:tab pos="6204585" algn="l"/>
                <a:tab pos="8887460" algn="l"/>
                <a:tab pos="9815830" algn="l"/>
                <a:tab pos="12019280" algn="l"/>
                <a:tab pos="13698855" algn="l"/>
                <a:tab pos="14162405" algn="l"/>
                <a:tab pos="15148560" algn="l"/>
              </a:tabLst>
            </a:pPr>
            <a:r>
              <a:rPr sz="3000" b="1" spc="215" dirty="0" smtClean="0">
                <a:latin typeface="Calibri"/>
                <a:cs typeface="Calibri"/>
              </a:rPr>
              <a:t>Impact</a:t>
            </a:r>
            <a:r>
              <a:rPr sz="3000" b="1" spc="215" dirty="0">
                <a:latin typeface="Calibri"/>
                <a:cs typeface="Calibri"/>
              </a:rPr>
              <a:t>: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90" dirty="0">
                <a:latin typeface="Calibri"/>
                <a:cs typeface="Calibri"/>
              </a:rPr>
              <a:t>Regions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40" dirty="0">
                <a:latin typeface="Calibri"/>
                <a:cs typeface="Calibri"/>
              </a:rPr>
              <a:t>with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75" dirty="0">
                <a:latin typeface="Calibri"/>
                <a:cs typeface="Calibri"/>
              </a:rPr>
              <a:t>higher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29" dirty="0">
                <a:latin typeface="Calibri"/>
                <a:cs typeface="Calibri"/>
              </a:rPr>
              <a:t>temperatures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80" dirty="0">
                <a:latin typeface="Calibri"/>
                <a:cs typeface="Calibri"/>
              </a:rPr>
              <a:t>may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45" dirty="0">
                <a:latin typeface="Calibri"/>
                <a:cs typeface="Calibri"/>
              </a:rPr>
              <a:t>experience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80" dirty="0">
                <a:latin typeface="Calibri"/>
                <a:cs typeface="Calibri"/>
              </a:rPr>
              <a:t>changes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95" dirty="0">
                <a:latin typeface="Calibri"/>
                <a:cs typeface="Calibri"/>
              </a:rPr>
              <a:t>in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70" dirty="0">
                <a:latin typeface="Calibri"/>
                <a:cs typeface="Calibri"/>
              </a:rPr>
              <a:t>crop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90" dirty="0">
                <a:latin typeface="Calibri"/>
                <a:cs typeface="Calibri"/>
              </a:rPr>
              <a:t>yield </a:t>
            </a:r>
            <a:r>
              <a:rPr sz="3000" b="1" spc="265" dirty="0">
                <a:latin typeface="Calibri"/>
                <a:cs typeface="Calibri"/>
              </a:rPr>
              <a:t>and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190" dirty="0">
                <a:latin typeface="Calibri"/>
                <a:cs typeface="Calibri"/>
              </a:rPr>
              <a:t>agricultural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250" dirty="0">
                <a:latin typeface="Calibri"/>
                <a:cs typeface="Calibri"/>
              </a:rPr>
              <a:t>practices.</a:t>
            </a:r>
            <a:endParaRPr sz="3000" dirty="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  <a:spcBef>
                <a:spcPts val="3600"/>
              </a:spcBef>
            </a:pPr>
            <a:r>
              <a:rPr sz="3000" b="1" spc="180" dirty="0">
                <a:solidFill>
                  <a:srgbClr val="424E1A"/>
                </a:solidFill>
                <a:latin typeface="Calibri"/>
                <a:cs typeface="Calibri"/>
              </a:rPr>
              <a:t>2</a:t>
            </a:r>
            <a:r>
              <a:rPr sz="3000" b="1" spc="4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20" dirty="0">
                <a:solidFill>
                  <a:srgbClr val="424E1A"/>
                </a:solidFill>
                <a:latin typeface="Calibri"/>
                <a:cs typeface="Calibri"/>
              </a:rPr>
              <a:t>.Trend</a:t>
            </a:r>
            <a:r>
              <a:rPr sz="3000" b="1" spc="4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30" dirty="0">
                <a:solidFill>
                  <a:srgbClr val="424E1A"/>
                </a:solidFill>
                <a:latin typeface="Calibri"/>
                <a:cs typeface="Calibri"/>
              </a:rPr>
              <a:t>in</a:t>
            </a:r>
            <a:r>
              <a:rPr sz="30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305" dirty="0">
                <a:solidFill>
                  <a:srgbClr val="424E1A"/>
                </a:solidFill>
                <a:latin typeface="Calibri"/>
                <a:cs typeface="Calibri"/>
              </a:rPr>
              <a:t>Crop</a:t>
            </a:r>
            <a:r>
              <a:rPr sz="3000" b="1" spc="4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40" dirty="0">
                <a:solidFill>
                  <a:srgbClr val="424E1A"/>
                </a:solidFill>
                <a:latin typeface="Calibri"/>
                <a:cs typeface="Calibri"/>
              </a:rPr>
              <a:t>Yield:</a:t>
            </a:r>
            <a:endParaRPr sz="3000" dirty="0">
              <a:latin typeface="Calibri"/>
              <a:cs typeface="Calibri"/>
            </a:endParaRPr>
          </a:p>
          <a:p>
            <a:pPr marL="1069340">
              <a:lnSpc>
                <a:spcPct val="100000"/>
              </a:lnSpc>
            </a:pPr>
            <a:r>
              <a:rPr sz="3000" b="1" spc="165" dirty="0">
                <a:solidFill>
                  <a:srgbClr val="424E1A"/>
                </a:solidFill>
                <a:latin typeface="Calibri"/>
                <a:cs typeface="Calibri"/>
              </a:rPr>
              <a:t>Finding:</a:t>
            </a:r>
            <a:r>
              <a:rPr sz="30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305" dirty="0">
                <a:solidFill>
                  <a:srgbClr val="424E1A"/>
                </a:solidFill>
                <a:latin typeface="Calibri"/>
                <a:cs typeface="Calibri"/>
              </a:rPr>
              <a:t>Crop</a:t>
            </a:r>
            <a:r>
              <a:rPr sz="3000" b="1" spc="5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35" dirty="0">
                <a:solidFill>
                  <a:srgbClr val="424E1A"/>
                </a:solidFill>
                <a:latin typeface="Calibri"/>
                <a:cs typeface="Calibri"/>
              </a:rPr>
              <a:t>yields</a:t>
            </a:r>
            <a:r>
              <a:rPr sz="3000" b="1" spc="5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10" dirty="0">
                <a:solidFill>
                  <a:srgbClr val="424E1A"/>
                </a:solidFill>
                <a:latin typeface="Calibri"/>
                <a:cs typeface="Calibri"/>
              </a:rPr>
              <a:t>have</a:t>
            </a:r>
            <a:r>
              <a:rPr sz="30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15" dirty="0">
                <a:solidFill>
                  <a:srgbClr val="424E1A"/>
                </a:solidFill>
                <a:latin typeface="Calibri"/>
                <a:cs typeface="Calibri"/>
              </a:rPr>
              <a:t>shown</a:t>
            </a:r>
            <a:r>
              <a:rPr sz="3000" b="1" spc="5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04" dirty="0">
                <a:solidFill>
                  <a:srgbClr val="424E1A"/>
                </a:solidFill>
                <a:latin typeface="Calibri"/>
                <a:cs typeface="Calibri"/>
              </a:rPr>
              <a:t>notable</a:t>
            </a:r>
            <a:r>
              <a:rPr sz="30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45" dirty="0">
                <a:solidFill>
                  <a:srgbClr val="424E1A"/>
                </a:solidFill>
                <a:latin typeface="Calibri"/>
                <a:cs typeface="Calibri"/>
              </a:rPr>
              <a:t>trends</a:t>
            </a:r>
            <a:r>
              <a:rPr sz="3000" b="1" spc="5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65" dirty="0">
                <a:solidFill>
                  <a:srgbClr val="424E1A"/>
                </a:solidFill>
                <a:latin typeface="Calibri"/>
                <a:cs typeface="Calibri"/>
              </a:rPr>
              <a:t>over</a:t>
            </a:r>
            <a:r>
              <a:rPr sz="3000" b="1" spc="5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29" dirty="0">
                <a:solidFill>
                  <a:srgbClr val="424E1A"/>
                </a:solidFill>
                <a:latin typeface="Calibri"/>
                <a:cs typeface="Calibri"/>
              </a:rPr>
              <a:t>the</a:t>
            </a:r>
            <a:r>
              <a:rPr sz="3000" b="1" spc="4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80" dirty="0">
                <a:solidFill>
                  <a:srgbClr val="424E1A"/>
                </a:solidFill>
                <a:latin typeface="Calibri"/>
                <a:cs typeface="Calibri"/>
              </a:rPr>
              <a:t>years.</a:t>
            </a:r>
            <a:endParaRPr sz="3000" dirty="0">
              <a:latin typeface="Calibri"/>
              <a:cs typeface="Calibri"/>
            </a:endParaRPr>
          </a:p>
          <a:p>
            <a:pPr marL="1069340" marR="5080">
              <a:lnSpc>
                <a:spcPct val="100000"/>
              </a:lnSpc>
            </a:pPr>
            <a:r>
              <a:rPr sz="3000" b="1" spc="225" dirty="0">
                <a:solidFill>
                  <a:srgbClr val="424E1A"/>
                </a:solidFill>
                <a:latin typeface="Calibri"/>
                <a:cs typeface="Calibri"/>
              </a:rPr>
              <a:t>Impact:</a:t>
            </a:r>
            <a:r>
              <a:rPr sz="3000" b="1" spc="16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20" dirty="0">
                <a:solidFill>
                  <a:srgbClr val="424E1A"/>
                </a:solidFill>
                <a:latin typeface="Calibri"/>
                <a:cs typeface="Calibri"/>
              </a:rPr>
              <a:t>Understanding</a:t>
            </a:r>
            <a:r>
              <a:rPr sz="3000" b="1" spc="16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70" dirty="0">
                <a:solidFill>
                  <a:srgbClr val="424E1A"/>
                </a:solidFill>
                <a:latin typeface="Calibri"/>
                <a:cs typeface="Calibri"/>
              </a:rPr>
              <a:t>these</a:t>
            </a:r>
            <a:r>
              <a:rPr sz="3000" b="1" spc="16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45" dirty="0">
                <a:solidFill>
                  <a:srgbClr val="424E1A"/>
                </a:solidFill>
                <a:latin typeface="Calibri"/>
                <a:cs typeface="Calibri"/>
              </a:rPr>
              <a:t>trends</a:t>
            </a:r>
            <a:r>
              <a:rPr sz="3000" b="1" spc="16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45" dirty="0">
                <a:solidFill>
                  <a:srgbClr val="424E1A"/>
                </a:solidFill>
                <a:latin typeface="Calibri"/>
                <a:cs typeface="Calibri"/>
              </a:rPr>
              <a:t>helps</a:t>
            </a:r>
            <a:r>
              <a:rPr sz="3000" b="1" spc="16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30" dirty="0">
                <a:solidFill>
                  <a:srgbClr val="424E1A"/>
                </a:solidFill>
                <a:latin typeface="Calibri"/>
                <a:cs typeface="Calibri"/>
              </a:rPr>
              <a:t>in</a:t>
            </a:r>
            <a:r>
              <a:rPr sz="3000" b="1" spc="16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25" dirty="0">
                <a:solidFill>
                  <a:srgbClr val="424E1A"/>
                </a:solidFill>
                <a:latin typeface="Calibri"/>
                <a:cs typeface="Calibri"/>
              </a:rPr>
              <a:t>forecasting</a:t>
            </a:r>
            <a:r>
              <a:rPr sz="3000" b="1" spc="16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85" dirty="0">
                <a:solidFill>
                  <a:srgbClr val="424E1A"/>
                </a:solidFill>
                <a:latin typeface="Calibri"/>
                <a:cs typeface="Calibri"/>
              </a:rPr>
              <a:t>future</a:t>
            </a:r>
            <a:r>
              <a:rPr sz="3000" b="1" spc="16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90" dirty="0">
                <a:solidFill>
                  <a:srgbClr val="424E1A"/>
                </a:solidFill>
                <a:latin typeface="Calibri"/>
                <a:cs typeface="Calibri"/>
              </a:rPr>
              <a:t>crop</a:t>
            </a:r>
            <a:r>
              <a:rPr sz="3000" b="1" spc="160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40" dirty="0">
                <a:solidFill>
                  <a:srgbClr val="424E1A"/>
                </a:solidFill>
                <a:latin typeface="Calibri"/>
                <a:cs typeface="Calibri"/>
              </a:rPr>
              <a:t>performance </a:t>
            </a:r>
            <a:r>
              <a:rPr sz="3000" b="1" spc="265" dirty="0">
                <a:solidFill>
                  <a:srgbClr val="424E1A"/>
                </a:solidFill>
                <a:latin typeface="Calibri"/>
                <a:cs typeface="Calibri"/>
              </a:rPr>
              <a:t>and</a:t>
            </a:r>
            <a:r>
              <a:rPr sz="3000" b="1" spc="5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210" dirty="0">
                <a:solidFill>
                  <a:srgbClr val="424E1A"/>
                </a:solidFill>
                <a:latin typeface="Calibri"/>
                <a:cs typeface="Calibri"/>
              </a:rPr>
              <a:t>adjusting</a:t>
            </a:r>
            <a:r>
              <a:rPr sz="3000" b="1" spc="5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90" dirty="0">
                <a:solidFill>
                  <a:srgbClr val="424E1A"/>
                </a:solidFill>
                <a:latin typeface="Calibri"/>
                <a:cs typeface="Calibri"/>
              </a:rPr>
              <a:t>agricultural</a:t>
            </a:r>
            <a:r>
              <a:rPr sz="3000" b="1" spc="55" dirty="0">
                <a:solidFill>
                  <a:srgbClr val="424E1A"/>
                </a:solidFill>
                <a:latin typeface="Calibri"/>
                <a:cs typeface="Calibri"/>
              </a:rPr>
              <a:t> </a:t>
            </a:r>
            <a:r>
              <a:rPr sz="3000" b="1" spc="185" dirty="0">
                <a:solidFill>
                  <a:srgbClr val="424E1A"/>
                </a:solidFill>
                <a:latin typeface="Calibri"/>
                <a:cs typeface="Calibri"/>
              </a:rPr>
              <a:t>strategies.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9744" y="1499367"/>
            <a:ext cx="953135" cy="226060"/>
          </a:xfrm>
          <a:custGeom>
            <a:avLst/>
            <a:gdLst/>
            <a:ahLst/>
            <a:cxnLst/>
            <a:rect l="l" t="t" r="r" b="b"/>
            <a:pathLst>
              <a:path w="953135" h="226060">
                <a:moveTo>
                  <a:pt x="456394" y="225697"/>
                </a:moveTo>
                <a:lnTo>
                  <a:pt x="463243" y="224865"/>
                </a:lnTo>
                <a:lnTo>
                  <a:pt x="476454" y="219171"/>
                </a:lnTo>
                <a:lnTo>
                  <a:pt x="481762" y="214762"/>
                </a:lnTo>
                <a:lnTo>
                  <a:pt x="485775" y="208793"/>
                </a:lnTo>
                <a:lnTo>
                  <a:pt x="520052" y="169446"/>
                </a:lnTo>
                <a:lnTo>
                  <a:pt x="557188" y="137138"/>
                </a:lnTo>
                <a:lnTo>
                  <a:pt x="596746" y="111828"/>
                </a:lnTo>
                <a:lnTo>
                  <a:pt x="638290" y="93474"/>
                </a:lnTo>
                <a:lnTo>
                  <a:pt x="681382" y="82037"/>
                </a:lnTo>
                <a:lnTo>
                  <a:pt x="725587" y="77476"/>
                </a:lnTo>
                <a:lnTo>
                  <a:pt x="770467" y="79750"/>
                </a:lnTo>
                <a:lnTo>
                  <a:pt x="815586" y="88819"/>
                </a:lnTo>
                <a:lnTo>
                  <a:pt x="860508" y="104641"/>
                </a:lnTo>
                <a:lnTo>
                  <a:pt x="904796" y="127177"/>
                </a:lnTo>
                <a:lnTo>
                  <a:pt x="948013" y="156385"/>
                </a:lnTo>
                <a:lnTo>
                  <a:pt x="949900" y="157643"/>
                </a:lnTo>
                <a:lnTo>
                  <a:pt x="919213" y="114819"/>
                </a:lnTo>
                <a:lnTo>
                  <a:pt x="884383" y="82135"/>
                </a:lnTo>
                <a:lnTo>
                  <a:pt x="847311" y="55396"/>
                </a:lnTo>
                <a:lnTo>
                  <a:pt x="808431" y="34601"/>
                </a:lnTo>
                <a:lnTo>
                  <a:pt x="768179" y="19751"/>
                </a:lnTo>
                <a:lnTo>
                  <a:pt x="726988" y="10845"/>
                </a:lnTo>
                <a:lnTo>
                  <a:pt x="685293" y="7882"/>
                </a:lnTo>
                <a:lnTo>
                  <a:pt x="643529" y="10861"/>
                </a:lnTo>
                <a:lnTo>
                  <a:pt x="602131" y="19783"/>
                </a:lnTo>
                <a:lnTo>
                  <a:pt x="561532" y="34646"/>
                </a:lnTo>
                <a:lnTo>
                  <a:pt x="522167" y="55450"/>
                </a:lnTo>
                <a:lnTo>
                  <a:pt x="484472" y="82194"/>
                </a:lnTo>
                <a:lnTo>
                  <a:pt x="448879" y="114878"/>
                </a:lnTo>
                <a:lnTo>
                  <a:pt x="414761" y="78278"/>
                </a:lnTo>
                <a:lnTo>
                  <a:pt x="376226" y="46970"/>
                </a:lnTo>
                <a:lnTo>
                  <a:pt x="333535" y="22475"/>
                </a:lnTo>
                <a:lnTo>
                  <a:pt x="286950" y="6312"/>
                </a:lnTo>
                <a:lnTo>
                  <a:pt x="236732" y="0"/>
                </a:lnTo>
                <a:lnTo>
                  <a:pt x="196637" y="2747"/>
                </a:lnTo>
                <a:lnTo>
                  <a:pt x="148873" y="11289"/>
                </a:lnTo>
                <a:lnTo>
                  <a:pt x="99397" y="26072"/>
                </a:lnTo>
                <a:lnTo>
                  <a:pt x="54166" y="47547"/>
                </a:lnTo>
                <a:lnTo>
                  <a:pt x="19137" y="76161"/>
                </a:lnTo>
                <a:lnTo>
                  <a:pt x="267" y="112362"/>
                </a:lnTo>
                <a:lnTo>
                  <a:pt x="0" y="113460"/>
                </a:lnTo>
                <a:lnTo>
                  <a:pt x="504" y="116761"/>
                </a:lnTo>
                <a:lnTo>
                  <a:pt x="2440" y="119482"/>
                </a:lnTo>
                <a:lnTo>
                  <a:pt x="5394" y="121040"/>
                </a:lnTo>
                <a:lnTo>
                  <a:pt x="7604" y="121167"/>
                </a:lnTo>
                <a:lnTo>
                  <a:pt x="35420" y="113171"/>
                </a:lnTo>
                <a:lnTo>
                  <a:pt x="60798" y="98238"/>
                </a:lnTo>
                <a:lnTo>
                  <a:pt x="85784" y="81458"/>
                </a:lnTo>
                <a:lnTo>
                  <a:pt x="112420" y="67920"/>
                </a:lnTo>
                <a:lnTo>
                  <a:pt x="155725" y="55783"/>
                </a:lnTo>
                <a:lnTo>
                  <a:pt x="185778" y="53434"/>
                </a:lnTo>
                <a:lnTo>
                  <a:pt x="200758" y="54014"/>
                </a:lnTo>
                <a:lnTo>
                  <a:pt x="275846" y="75366"/>
                </a:lnTo>
                <a:lnTo>
                  <a:pt x="315996" y="99482"/>
                </a:lnTo>
                <a:lnTo>
                  <a:pt x="351327" y="129938"/>
                </a:lnTo>
                <a:lnTo>
                  <a:pt x="382270" y="165625"/>
                </a:lnTo>
                <a:lnTo>
                  <a:pt x="409259" y="205439"/>
                </a:lnTo>
                <a:lnTo>
                  <a:pt x="411149" y="208950"/>
                </a:lnTo>
                <a:lnTo>
                  <a:pt x="413539" y="212080"/>
                </a:lnTo>
                <a:lnTo>
                  <a:pt x="441445" y="225376"/>
                </a:lnTo>
                <a:lnTo>
                  <a:pt x="445381" y="225259"/>
                </a:lnTo>
                <a:lnTo>
                  <a:pt x="449299" y="224515"/>
                </a:lnTo>
                <a:lnTo>
                  <a:pt x="456394" y="22569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6450" y="1920098"/>
            <a:ext cx="741680" cy="175895"/>
          </a:xfrm>
          <a:custGeom>
            <a:avLst/>
            <a:gdLst/>
            <a:ahLst/>
            <a:cxnLst/>
            <a:rect l="l" t="t" r="r" b="b"/>
            <a:pathLst>
              <a:path w="741680" h="175894">
                <a:moveTo>
                  <a:pt x="342723" y="175770"/>
                </a:moveTo>
                <a:lnTo>
                  <a:pt x="348819" y="174833"/>
                </a:lnTo>
                <a:lnTo>
                  <a:pt x="354375" y="175770"/>
                </a:lnTo>
                <a:lnTo>
                  <a:pt x="359738" y="175117"/>
                </a:lnTo>
                <a:lnTo>
                  <a:pt x="370076" y="170632"/>
                </a:lnTo>
                <a:lnTo>
                  <a:pt x="374217" y="167162"/>
                </a:lnTo>
                <a:lnTo>
                  <a:pt x="377328" y="162464"/>
                </a:lnTo>
                <a:lnTo>
                  <a:pt x="410246" y="125603"/>
                </a:lnTo>
                <a:lnTo>
                  <a:pt x="446391" y="97004"/>
                </a:lnTo>
                <a:lnTo>
                  <a:pt x="485141" y="76593"/>
                </a:lnTo>
                <a:lnTo>
                  <a:pt x="525874" y="64292"/>
                </a:lnTo>
                <a:lnTo>
                  <a:pt x="567967" y="60026"/>
                </a:lnTo>
                <a:lnTo>
                  <a:pt x="610796" y="63720"/>
                </a:lnTo>
                <a:lnTo>
                  <a:pt x="653740" y="75296"/>
                </a:lnTo>
                <a:lnTo>
                  <a:pt x="696174" y="94680"/>
                </a:lnTo>
                <a:lnTo>
                  <a:pt x="738943" y="122844"/>
                </a:lnTo>
                <a:lnTo>
                  <a:pt x="741249" y="121167"/>
                </a:lnTo>
                <a:lnTo>
                  <a:pt x="707021" y="81322"/>
                </a:lnTo>
                <a:lnTo>
                  <a:pt x="670731" y="50967"/>
                </a:lnTo>
                <a:lnTo>
                  <a:pt x="631852" y="28425"/>
                </a:lnTo>
                <a:lnTo>
                  <a:pt x="591116" y="13698"/>
                </a:lnTo>
                <a:lnTo>
                  <a:pt x="549253" y="6786"/>
                </a:lnTo>
                <a:lnTo>
                  <a:pt x="506993" y="7692"/>
                </a:lnTo>
                <a:lnTo>
                  <a:pt x="465068" y="16416"/>
                </a:lnTo>
                <a:lnTo>
                  <a:pt x="424209" y="32960"/>
                </a:lnTo>
                <a:lnTo>
                  <a:pt x="385145" y="57325"/>
                </a:lnTo>
                <a:lnTo>
                  <a:pt x="348609" y="89512"/>
                </a:lnTo>
                <a:lnTo>
                  <a:pt x="341122" y="79954"/>
                </a:lnTo>
                <a:lnTo>
                  <a:pt x="306359" y="46273"/>
                </a:lnTo>
                <a:lnTo>
                  <a:pt x="265122" y="20927"/>
                </a:lnTo>
                <a:lnTo>
                  <a:pt x="219372" y="5120"/>
                </a:lnTo>
                <a:lnTo>
                  <a:pt x="183419" y="0"/>
                </a:lnTo>
                <a:lnTo>
                  <a:pt x="144946" y="2534"/>
                </a:lnTo>
                <a:lnTo>
                  <a:pt x="99167" y="12172"/>
                </a:lnTo>
                <a:lnTo>
                  <a:pt x="54324" y="29326"/>
                </a:lnTo>
                <a:lnTo>
                  <a:pt x="18658" y="54410"/>
                </a:lnTo>
                <a:lnTo>
                  <a:pt x="0" y="89635"/>
                </a:lnTo>
                <a:lnTo>
                  <a:pt x="379" y="91250"/>
                </a:lnTo>
                <a:lnTo>
                  <a:pt x="2717" y="94108"/>
                </a:lnTo>
                <a:lnTo>
                  <a:pt x="4225" y="94799"/>
                </a:lnTo>
                <a:lnTo>
                  <a:pt x="6070" y="94753"/>
                </a:lnTo>
                <a:lnTo>
                  <a:pt x="27564" y="88173"/>
                </a:lnTo>
                <a:lnTo>
                  <a:pt x="47211" y="76384"/>
                </a:lnTo>
                <a:lnTo>
                  <a:pt x="66621" y="63299"/>
                </a:lnTo>
                <a:lnTo>
                  <a:pt x="87407" y="52827"/>
                </a:lnTo>
                <a:lnTo>
                  <a:pt x="109966" y="45363"/>
                </a:lnTo>
                <a:lnTo>
                  <a:pt x="132823" y="41653"/>
                </a:lnTo>
                <a:lnTo>
                  <a:pt x="155980" y="41695"/>
                </a:lnTo>
                <a:lnTo>
                  <a:pt x="201308" y="53301"/>
                </a:lnTo>
                <a:lnTo>
                  <a:pt x="241811" y="74979"/>
                </a:lnTo>
                <a:lnTo>
                  <a:pt x="277647" y="104447"/>
                </a:lnTo>
                <a:lnTo>
                  <a:pt x="306742" y="139998"/>
                </a:lnTo>
                <a:lnTo>
                  <a:pt x="321599" y="165354"/>
                </a:lnTo>
                <a:lnTo>
                  <a:pt x="325848" y="169421"/>
                </a:lnTo>
                <a:lnTo>
                  <a:pt x="336910" y="174875"/>
                </a:lnTo>
                <a:lnTo>
                  <a:pt x="342723" y="175770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5256" y="2068727"/>
            <a:ext cx="666115" cy="158750"/>
          </a:xfrm>
          <a:custGeom>
            <a:avLst/>
            <a:gdLst/>
            <a:ahLst/>
            <a:cxnLst/>
            <a:rect l="l" t="t" r="r" b="b"/>
            <a:pathLst>
              <a:path w="666114" h="158750">
                <a:moveTo>
                  <a:pt x="308877" y="158168"/>
                </a:moveTo>
                <a:lnTo>
                  <a:pt x="314364" y="157223"/>
                </a:lnTo>
                <a:lnTo>
                  <a:pt x="319325" y="158057"/>
                </a:lnTo>
                <a:lnTo>
                  <a:pt x="324119" y="157487"/>
                </a:lnTo>
                <a:lnTo>
                  <a:pt x="333374" y="153543"/>
                </a:lnTo>
                <a:lnTo>
                  <a:pt x="337105" y="150478"/>
                </a:lnTo>
                <a:lnTo>
                  <a:pt x="339939" y="146323"/>
                </a:lnTo>
                <a:lnTo>
                  <a:pt x="373434" y="109528"/>
                </a:lnTo>
                <a:lnTo>
                  <a:pt x="410500" y="82103"/>
                </a:lnTo>
                <a:lnTo>
                  <a:pt x="450347" y="63964"/>
                </a:lnTo>
                <a:lnTo>
                  <a:pt x="492185" y="55028"/>
                </a:lnTo>
                <a:lnTo>
                  <a:pt x="535221" y="55210"/>
                </a:lnTo>
                <a:lnTo>
                  <a:pt x="578664" y="64429"/>
                </a:lnTo>
                <a:lnTo>
                  <a:pt x="621725" y="82599"/>
                </a:lnTo>
                <a:lnTo>
                  <a:pt x="663611" y="109637"/>
                </a:lnTo>
                <a:lnTo>
                  <a:pt x="665917" y="110476"/>
                </a:lnTo>
                <a:lnTo>
                  <a:pt x="665917" y="107541"/>
                </a:lnTo>
                <a:lnTo>
                  <a:pt x="632728" y="69815"/>
                </a:lnTo>
                <a:lnTo>
                  <a:pt x="595954" y="40769"/>
                </a:lnTo>
                <a:lnTo>
                  <a:pt x="556497" y="20404"/>
                </a:lnTo>
                <a:lnTo>
                  <a:pt x="515259" y="8719"/>
                </a:lnTo>
                <a:lnTo>
                  <a:pt x="473143" y="5714"/>
                </a:lnTo>
                <a:lnTo>
                  <a:pt x="431052" y="11389"/>
                </a:lnTo>
                <a:lnTo>
                  <a:pt x="389886" y="25745"/>
                </a:lnTo>
                <a:lnTo>
                  <a:pt x="350550" y="48782"/>
                </a:lnTo>
                <a:lnTo>
                  <a:pt x="313945" y="80498"/>
                </a:lnTo>
                <a:lnTo>
                  <a:pt x="307219" y="71907"/>
                </a:lnTo>
                <a:lnTo>
                  <a:pt x="275988" y="41631"/>
                </a:lnTo>
                <a:lnTo>
                  <a:pt x="238939" y="18840"/>
                </a:lnTo>
                <a:lnTo>
                  <a:pt x="197832" y="4618"/>
                </a:lnTo>
                <a:lnTo>
                  <a:pt x="165526" y="0"/>
                </a:lnTo>
                <a:lnTo>
                  <a:pt x="121143" y="4028"/>
                </a:lnTo>
                <a:lnTo>
                  <a:pt x="69409" y="17923"/>
                </a:lnTo>
                <a:lnTo>
                  <a:pt x="24437" y="42509"/>
                </a:lnTo>
                <a:lnTo>
                  <a:pt x="336" y="78611"/>
                </a:lnTo>
                <a:lnTo>
                  <a:pt x="0" y="80257"/>
                </a:lnTo>
                <a:lnTo>
                  <a:pt x="369" y="81725"/>
                </a:lnTo>
                <a:lnTo>
                  <a:pt x="2520" y="84306"/>
                </a:lnTo>
                <a:lnTo>
                  <a:pt x="3897" y="84934"/>
                </a:lnTo>
                <a:lnTo>
                  <a:pt x="5577" y="84900"/>
                </a:lnTo>
                <a:lnTo>
                  <a:pt x="24876" y="79247"/>
                </a:lnTo>
                <a:lnTo>
                  <a:pt x="42524" y="68759"/>
                </a:lnTo>
                <a:lnTo>
                  <a:pt x="59937" y="57013"/>
                </a:lnTo>
                <a:lnTo>
                  <a:pt x="78528" y="47586"/>
                </a:lnTo>
                <a:lnTo>
                  <a:pt x="98836" y="40942"/>
                </a:lnTo>
                <a:lnTo>
                  <a:pt x="119406" y="37644"/>
                </a:lnTo>
                <a:lnTo>
                  <a:pt x="140238" y="37693"/>
                </a:lnTo>
                <a:lnTo>
                  <a:pt x="181090" y="48059"/>
                </a:lnTo>
                <a:lnTo>
                  <a:pt x="217686" y="67496"/>
                </a:lnTo>
                <a:lnTo>
                  <a:pt x="250076" y="94002"/>
                </a:lnTo>
                <a:lnTo>
                  <a:pt x="276370" y="126029"/>
                </a:lnTo>
                <a:lnTo>
                  <a:pt x="289771" y="148909"/>
                </a:lnTo>
                <a:lnTo>
                  <a:pt x="293606" y="152570"/>
                </a:lnTo>
                <a:lnTo>
                  <a:pt x="303628" y="157427"/>
                </a:lnTo>
                <a:lnTo>
                  <a:pt x="308877" y="158168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2379821"/>
            <a:ext cx="18288000" cy="7907655"/>
            <a:chOff x="0" y="2379821"/>
            <a:chExt cx="18288000" cy="7907655"/>
          </a:xfrm>
        </p:grpSpPr>
        <p:sp>
          <p:nvSpPr>
            <p:cNvPr id="19" name="object 19"/>
            <p:cNvSpPr/>
            <p:nvPr/>
          </p:nvSpPr>
          <p:spPr>
            <a:xfrm>
              <a:off x="0" y="9419335"/>
              <a:ext cx="18288000" cy="867410"/>
            </a:xfrm>
            <a:custGeom>
              <a:avLst/>
              <a:gdLst/>
              <a:ahLst/>
              <a:cxnLst/>
              <a:rect l="l" t="t" r="r" b="b"/>
              <a:pathLst>
                <a:path w="18288000" h="867409">
                  <a:moveTo>
                    <a:pt x="12673085" y="1270"/>
                  </a:moveTo>
                  <a:lnTo>
                    <a:pt x="12168855" y="1270"/>
                  </a:lnTo>
                  <a:lnTo>
                    <a:pt x="12219240" y="0"/>
                  </a:lnTo>
                  <a:lnTo>
                    <a:pt x="12622627" y="0"/>
                  </a:lnTo>
                  <a:lnTo>
                    <a:pt x="12673085" y="1270"/>
                  </a:lnTo>
                  <a:close/>
                </a:path>
                <a:path w="18288000" h="867409">
                  <a:moveTo>
                    <a:pt x="18288000" y="535940"/>
                  </a:moveTo>
                  <a:lnTo>
                    <a:pt x="7857638" y="535940"/>
                  </a:lnTo>
                  <a:lnTo>
                    <a:pt x="7958908" y="533400"/>
                  </a:lnTo>
                  <a:lnTo>
                    <a:pt x="8060047" y="528320"/>
                  </a:lnTo>
                  <a:lnTo>
                    <a:pt x="8211528" y="516890"/>
                  </a:lnTo>
                  <a:lnTo>
                    <a:pt x="8261964" y="511810"/>
                  </a:lnTo>
                  <a:lnTo>
                    <a:pt x="8463450" y="486410"/>
                  </a:lnTo>
                  <a:lnTo>
                    <a:pt x="8564050" y="471170"/>
                  </a:lnTo>
                  <a:lnTo>
                    <a:pt x="8614317" y="462280"/>
                  </a:lnTo>
                  <a:lnTo>
                    <a:pt x="8664564" y="454660"/>
                  </a:lnTo>
                  <a:lnTo>
                    <a:pt x="8765001" y="436880"/>
                  </a:lnTo>
                  <a:lnTo>
                    <a:pt x="8815193" y="426720"/>
                  </a:lnTo>
                  <a:lnTo>
                    <a:pt x="8865368" y="417830"/>
                  </a:lnTo>
                  <a:lnTo>
                    <a:pt x="9166124" y="356870"/>
                  </a:lnTo>
                  <a:lnTo>
                    <a:pt x="9216209" y="345440"/>
                  </a:lnTo>
                  <a:lnTo>
                    <a:pt x="9466522" y="293370"/>
                  </a:lnTo>
                  <a:lnTo>
                    <a:pt x="9516568" y="281940"/>
                  </a:lnTo>
                  <a:lnTo>
                    <a:pt x="9766767" y="231140"/>
                  </a:lnTo>
                  <a:lnTo>
                    <a:pt x="9816808" y="222250"/>
                  </a:lnTo>
                  <a:lnTo>
                    <a:pt x="9866417" y="212090"/>
                  </a:lnTo>
                  <a:lnTo>
                    <a:pt x="10015385" y="185420"/>
                  </a:lnTo>
                  <a:lnTo>
                    <a:pt x="10065087" y="177800"/>
                  </a:lnTo>
                  <a:lnTo>
                    <a:pt x="10114810" y="168910"/>
                  </a:lnTo>
                  <a:lnTo>
                    <a:pt x="10313919" y="138430"/>
                  </a:lnTo>
                  <a:lnTo>
                    <a:pt x="10363748" y="132080"/>
                  </a:lnTo>
                  <a:lnTo>
                    <a:pt x="10413598" y="124460"/>
                  </a:lnTo>
                  <a:lnTo>
                    <a:pt x="10613195" y="99060"/>
                  </a:lnTo>
                  <a:lnTo>
                    <a:pt x="10663143" y="93980"/>
                  </a:lnTo>
                  <a:lnTo>
                    <a:pt x="10713108" y="87630"/>
                  </a:lnTo>
                  <a:lnTo>
                    <a:pt x="11013276" y="57150"/>
                  </a:lnTo>
                  <a:lnTo>
                    <a:pt x="11364218" y="30480"/>
                  </a:lnTo>
                  <a:lnTo>
                    <a:pt x="11715865" y="12700"/>
                  </a:lnTo>
                  <a:lnTo>
                    <a:pt x="11766152" y="11430"/>
                  </a:lnTo>
                  <a:lnTo>
                    <a:pt x="11816451" y="8890"/>
                  </a:lnTo>
                  <a:lnTo>
                    <a:pt x="12118481" y="1270"/>
                  </a:lnTo>
                  <a:lnTo>
                    <a:pt x="12723550" y="1270"/>
                  </a:lnTo>
                  <a:lnTo>
                    <a:pt x="13127471" y="11430"/>
                  </a:lnTo>
                  <a:lnTo>
                    <a:pt x="13177982" y="13970"/>
                  </a:lnTo>
                  <a:lnTo>
                    <a:pt x="13228497" y="15240"/>
                  </a:lnTo>
                  <a:lnTo>
                    <a:pt x="13279015" y="17780"/>
                  </a:lnTo>
                  <a:lnTo>
                    <a:pt x="13329537" y="19050"/>
                  </a:lnTo>
                  <a:lnTo>
                    <a:pt x="13784321" y="41910"/>
                  </a:lnTo>
                  <a:lnTo>
                    <a:pt x="13834857" y="45720"/>
                  </a:lnTo>
                  <a:lnTo>
                    <a:pt x="13935928" y="50800"/>
                  </a:lnTo>
                  <a:lnTo>
                    <a:pt x="14036997" y="58420"/>
                  </a:lnTo>
                  <a:lnTo>
                    <a:pt x="14087529" y="60960"/>
                  </a:lnTo>
                  <a:lnTo>
                    <a:pt x="14188588" y="68580"/>
                  </a:lnTo>
                  <a:lnTo>
                    <a:pt x="14239115" y="71120"/>
                  </a:lnTo>
                  <a:lnTo>
                    <a:pt x="14592712" y="97790"/>
                  </a:lnTo>
                  <a:lnTo>
                    <a:pt x="14643210" y="102870"/>
                  </a:lnTo>
                  <a:lnTo>
                    <a:pt x="14794672" y="114300"/>
                  </a:lnTo>
                  <a:lnTo>
                    <a:pt x="14845149" y="119380"/>
                  </a:lnTo>
                  <a:lnTo>
                    <a:pt x="14895619" y="123190"/>
                  </a:lnTo>
                  <a:lnTo>
                    <a:pt x="14946083" y="128270"/>
                  </a:lnTo>
                  <a:lnTo>
                    <a:pt x="15046990" y="135890"/>
                  </a:lnTo>
                  <a:lnTo>
                    <a:pt x="15097432" y="140970"/>
                  </a:lnTo>
                  <a:lnTo>
                    <a:pt x="15147868" y="144780"/>
                  </a:lnTo>
                  <a:lnTo>
                    <a:pt x="15198295" y="149860"/>
                  </a:lnTo>
                  <a:lnTo>
                    <a:pt x="15248714" y="153670"/>
                  </a:lnTo>
                  <a:lnTo>
                    <a:pt x="15299124" y="158750"/>
                  </a:lnTo>
                  <a:lnTo>
                    <a:pt x="15399919" y="167640"/>
                  </a:lnTo>
                  <a:lnTo>
                    <a:pt x="15500676" y="177800"/>
                  </a:lnTo>
                  <a:lnTo>
                    <a:pt x="16003814" y="224790"/>
                  </a:lnTo>
                  <a:lnTo>
                    <a:pt x="18288000" y="224790"/>
                  </a:lnTo>
                  <a:lnTo>
                    <a:pt x="18288000" y="535940"/>
                  </a:lnTo>
                  <a:close/>
                </a:path>
                <a:path w="18288000" h="867409">
                  <a:moveTo>
                    <a:pt x="18288000" y="867410"/>
                  </a:moveTo>
                  <a:lnTo>
                    <a:pt x="0" y="867410"/>
                  </a:lnTo>
                  <a:lnTo>
                    <a:pt x="0" y="721360"/>
                  </a:lnTo>
                  <a:lnTo>
                    <a:pt x="20426" y="158750"/>
                  </a:lnTo>
                  <a:lnTo>
                    <a:pt x="68746" y="147320"/>
                  </a:lnTo>
                  <a:lnTo>
                    <a:pt x="117119" y="137160"/>
                  </a:lnTo>
                  <a:lnTo>
                    <a:pt x="165543" y="128270"/>
                  </a:lnTo>
                  <a:lnTo>
                    <a:pt x="262542" y="113030"/>
                  </a:lnTo>
                  <a:lnTo>
                    <a:pt x="359735" y="102870"/>
                  </a:lnTo>
                  <a:lnTo>
                    <a:pt x="457113" y="95250"/>
                  </a:lnTo>
                  <a:lnTo>
                    <a:pt x="505869" y="92710"/>
                  </a:lnTo>
                  <a:lnTo>
                    <a:pt x="554669" y="91440"/>
                  </a:lnTo>
                  <a:lnTo>
                    <a:pt x="652392" y="91440"/>
                  </a:lnTo>
                  <a:lnTo>
                    <a:pt x="750276" y="93980"/>
                  </a:lnTo>
                  <a:lnTo>
                    <a:pt x="799275" y="96520"/>
                  </a:lnTo>
                  <a:lnTo>
                    <a:pt x="946489" y="107950"/>
                  </a:lnTo>
                  <a:lnTo>
                    <a:pt x="1044803" y="118110"/>
                  </a:lnTo>
                  <a:lnTo>
                    <a:pt x="1192507" y="137160"/>
                  </a:lnTo>
                  <a:lnTo>
                    <a:pt x="1389840" y="167640"/>
                  </a:lnTo>
                  <a:lnTo>
                    <a:pt x="1686547" y="220980"/>
                  </a:lnTo>
                  <a:lnTo>
                    <a:pt x="1736067" y="231140"/>
                  </a:lnTo>
                  <a:lnTo>
                    <a:pt x="1835156" y="248920"/>
                  </a:lnTo>
                  <a:lnTo>
                    <a:pt x="1884724" y="259080"/>
                  </a:lnTo>
                  <a:lnTo>
                    <a:pt x="2182382" y="312420"/>
                  </a:lnTo>
                  <a:lnTo>
                    <a:pt x="2430645" y="350520"/>
                  </a:lnTo>
                  <a:lnTo>
                    <a:pt x="2480308" y="356870"/>
                  </a:lnTo>
                  <a:lnTo>
                    <a:pt x="2529973" y="361950"/>
                  </a:lnTo>
                  <a:lnTo>
                    <a:pt x="2579637" y="368300"/>
                  </a:lnTo>
                  <a:lnTo>
                    <a:pt x="2629301" y="372110"/>
                  </a:lnTo>
                  <a:lnTo>
                    <a:pt x="2678963" y="377190"/>
                  </a:lnTo>
                  <a:lnTo>
                    <a:pt x="2728621" y="381000"/>
                  </a:lnTo>
                  <a:lnTo>
                    <a:pt x="2877517" y="388620"/>
                  </a:lnTo>
                  <a:lnTo>
                    <a:pt x="2927126" y="389890"/>
                  </a:lnTo>
                  <a:lnTo>
                    <a:pt x="6734200" y="389890"/>
                  </a:lnTo>
                  <a:lnTo>
                    <a:pt x="6750799" y="393700"/>
                  </a:lnTo>
                  <a:lnTo>
                    <a:pt x="6800612" y="403860"/>
                  </a:lnTo>
                  <a:lnTo>
                    <a:pt x="6850443" y="415290"/>
                  </a:lnTo>
                  <a:lnTo>
                    <a:pt x="7050064" y="455930"/>
                  </a:lnTo>
                  <a:lnTo>
                    <a:pt x="7200242" y="482600"/>
                  </a:lnTo>
                  <a:lnTo>
                    <a:pt x="7350977" y="505460"/>
                  </a:lnTo>
                  <a:lnTo>
                    <a:pt x="7401372" y="511810"/>
                  </a:lnTo>
                  <a:lnTo>
                    <a:pt x="7502417" y="521970"/>
                  </a:lnTo>
                  <a:lnTo>
                    <a:pt x="7603841" y="529590"/>
                  </a:lnTo>
                  <a:lnTo>
                    <a:pt x="7705471" y="534670"/>
                  </a:lnTo>
                  <a:lnTo>
                    <a:pt x="7756229" y="535940"/>
                  </a:lnTo>
                  <a:lnTo>
                    <a:pt x="18288000" y="535940"/>
                  </a:lnTo>
                  <a:lnTo>
                    <a:pt x="18288000" y="867410"/>
                  </a:lnTo>
                  <a:close/>
                </a:path>
                <a:path w="18288000" h="867409">
                  <a:moveTo>
                    <a:pt x="6734200" y="389890"/>
                  </a:moveTo>
                  <a:lnTo>
                    <a:pt x="3075911" y="389890"/>
                  </a:lnTo>
                  <a:lnTo>
                    <a:pt x="3224635" y="386080"/>
                  </a:lnTo>
                  <a:lnTo>
                    <a:pt x="3323753" y="381000"/>
                  </a:lnTo>
                  <a:lnTo>
                    <a:pt x="3521922" y="365760"/>
                  </a:lnTo>
                  <a:lnTo>
                    <a:pt x="3769525" y="340360"/>
                  </a:lnTo>
                  <a:lnTo>
                    <a:pt x="3868537" y="327660"/>
                  </a:lnTo>
                  <a:lnTo>
                    <a:pt x="3918038" y="322580"/>
                  </a:lnTo>
                  <a:lnTo>
                    <a:pt x="4462373" y="251460"/>
                  </a:lnTo>
                  <a:lnTo>
                    <a:pt x="4511847" y="246380"/>
                  </a:lnTo>
                  <a:lnTo>
                    <a:pt x="4610794" y="233680"/>
                  </a:lnTo>
                  <a:lnTo>
                    <a:pt x="4808683" y="213360"/>
                  </a:lnTo>
                  <a:lnTo>
                    <a:pt x="4858156" y="209550"/>
                  </a:lnTo>
                  <a:lnTo>
                    <a:pt x="4907629" y="204470"/>
                  </a:lnTo>
                  <a:lnTo>
                    <a:pt x="5006578" y="196850"/>
                  </a:lnTo>
                  <a:lnTo>
                    <a:pt x="5155010" y="189230"/>
                  </a:lnTo>
                  <a:lnTo>
                    <a:pt x="5303458" y="185420"/>
                  </a:lnTo>
                  <a:lnTo>
                    <a:pt x="5402434" y="185420"/>
                  </a:lnTo>
                  <a:lnTo>
                    <a:pt x="5550921" y="189230"/>
                  </a:lnTo>
                  <a:lnTo>
                    <a:pt x="5600423" y="191770"/>
                  </a:lnTo>
                  <a:lnTo>
                    <a:pt x="5699437" y="199390"/>
                  </a:lnTo>
                  <a:lnTo>
                    <a:pt x="5800689" y="209550"/>
                  </a:lnTo>
                  <a:lnTo>
                    <a:pt x="5901581" y="222250"/>
                  </a:lnTo>
                  <a:lnTo>
                    <a:pt x="6002158" y="237490"/>
                  </a:lnTo>
                  <a:lnTo>
                    <a:pt x="6152526" y="264160"/>
                  </a:lnTo>
                  <a:lnTo>
                    <a:pt x="6352316" y="304800"/>
                  </a:lnTo>
                  <a:lnTo>
                    <a:pt x="6402175" y="316230"/>
                  </a:lnTo>
                  <a:lnTo>
                    <a:pt x="6452009" y="326390"/>
                  </a:lnTo>
                  <a:lnTo>
                    <a:pt x="6551625" y="349250"/>
                  </a:lnTo>
                  <a:lnTo>
                    <a:pt x="6651207" y="370840"/>
                  </a:lnTo>
                  <a:lnTo>
                    <a:pt x="6734200" y="389890"/>
                  </a:lnTo>
                  <a:close/>
                </a:path>
              </a:pathLst>
            </a:custGeom>
            <a:solidFill>
              <a:srgbClr val="A56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39138" y="10267606"/>
              <a:ext cx="2237740" cy="19685"/>
            </a:xfrm>
            <a:custGeom>
              <a:avLst/>
              <a:gdLst/>
              <a:ahLst/>
              <a:cxnLst/>
              <a:rect l="l" t="t" r="r" b="b"/>
              <a:pathLst>
                <a:path w="2237740" h="19684">
                  <a:moveTo>
                    <a:pt x="2237478" y="19393"/>
                  </a:moveTo>
                  <a:lnTo>
                    <a:pt x="0" y="19393"/>
                  </a:lnTo>
                  <a:lnTo>
                    <a:pt x="335341" y="9822"/>
                  </a:lnTo>
                  <a:lnTo>
                    <a:pt x="897372" y="388"/>
                  </a:lnTo>
                  <a:lnTo>
                    <a:pt x="1383130" y="0"/>
                  </a:lnTo>
                  <a:lnTo>
                    <a:pt x="1838364" y="6742"/>
                  </a:lnTo>
                  <a:lnTo>
                    <a:pt x="2237478" y="19393"/>
                  </a:lnTo>
                  <a:close/>
                </a:path>
              </a:pathLst>
            </a:custGeom>
            <a:solidFill>
              <a:srgbClr val="6F8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992951"/>
              <a:ext cx="18288000" cy="22940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42873" y="2379821"/>
              <a:ext cx="462280" cy="109855"/>
            </a:xfrm>
            <a:custGeom>
              <a:avLst/>
              <a:gdLst/>
              <a:ahLst/>
              <a:cxnLst/>
              <a:rect l="l" t="t" r="r" b="b"/>
              <a:pathLst>
                <a:path w="462280" h="109855">
                  <a:moveTo>
                    <a:pt x="162424" y="55762"/>
                  </a:moveTo>
                  <a:lnTo>
                    <a:pt x="217245" y="55762"/>
                  </a:lnTo>
                  <a:lnTo>
                    <a:pt x="207537" y="44041"/>
                  </a:lnTo>
                  <a:lnTo>
                    <a:pt x="171864" y="16434"/>
                  </a:lnTo>
                  <a:lnTo>
                    <a:pt x="129230" y="1705"/>
                  </a:lnTo>
                  <a:lnTo>
                    <a:pt x="114106" y="0"/>
                  </a:lnTo>
                  <a:lnTo>
                    <a:pt x="83291" y="3131"/>
                  </a:lnTo>
                  <a:lnTo>
                    <a:pt x="47444" y="12944"/>
                  </a:lnTo>
                  <a:lnTo>
                    <a:pt x="23280" y="26304"/>
                  </a:lnTo>
                  <a:lnTo>
                    <a:pt x="97030" y="26304"/>
                  </a:lnTo>
                  <a:lnTo>
                    <a:pt x="111591" y="28509"/>
                  </a:lnTo>
                  <a:lnTo>
                    <a:pt x="125260" y="33383"/>
                  </a:lnTo>
                  <a:lnTo>
                    <a:pt x="138254" y="39518"/>
                  </a:lnTo>
                  <a:lnTo>
                    <a:pt x="150574" y="46915"/>
                  </a:lnTo>
                  <a:lnTo>
                    <a:pt x="162219" y="55575"/>
                  </a:lnTo>
                  <a:lnTo>
                    <a:pt x="162424" y="55762"/>
                  </a:lnTo>
                  <a:close/>
                </a:path>
                <a:path w="462280" h="109855">
                  <a:moveTo>
                    <a:pt x="461676" y="76725"/>
                  </a:moveTo>
                  <a:lnTo>
                    <a:pt x="461676" y="74628"/>
                  </a:lnTo>
                  <a:lnTo>
                    <a:pt x="426145" y="37594"/>
                  </a:lnTo>
                  <a:lnTo>
                    <a:pt x="385727" y="14115"/>
                  </a:lnTo>
                  <a:lnTo>
                    <a:pt x="342527" y="4192"/>
                  </a:lnTo>
                  <a:lnTo>
                    <a:pt x="298645" y="7826"/>
                  </a:lnTo>
                  <a:lnTo>
                    <a:pt x="256184" y="25016"/>
                  </a:lnTo>
                  <a:lnTo>
                    <a:pt x="239546" y="38153"/>
                  </a:lnTo>
                  <a:lnTo>
                    <a:pt x="341033" y="38153"/>
                  </a:lnTo>
                  <a:lnTo>
                    <a:pt x="380960" y="39767"/>
                  </a:lnTo>
                  <a:lnTo>
                    <a:pt x="421050" y="52470"/>
                  </a:lnTo>
                  <a:lnTo>
                    <a:pt x="459793" y="75971"/>
                  </a:lnTo>
                  <a:lnTo>
                    <a:pt x="459666" y="75971"/>
                  </a:lnTo>
                  <a:lnTo>
                    <a:pt x="461676" y="76725"/>
                  </a:lnTo>
                  <a:close/>
                </a:path>
                <a:path w="462280" h="109855">
                  <a:moveTo>
                    <a:pt x="2594" y="59535"/>
                  </a:moveTo>
                  <a:lnTo>
                    <a:pt x="3840" y="59535"/>
                  </a:lnTo>
                  <a:lnTo>
                    <a:pt x="17277" y="55575"/>
                  </a:lnTo>
                  <a:lnTo>
                    <a:pt x="29520" y="48267"/>
                  </a:lnTo>
                  <a:lnTo>
                    <a:pt x="41633" y="40078"/>
                  </a:lnTo>
                  <a:lnTo>
                    <a:pt x="54571" y="33541"/>
                  </a:lnTo>
                  <a:lnTo>
                    <a:pt x="68520" y="28819"/>
                  </a:lnTo>
                  <a:lnTo>
                    <a:pt x="83279" y="26304"/>
                  </a:lnTo>
                  <a:lnTo>
                    <a:pt x="23280" y="26304"/>
                  </a:lnTo>
                  <a:lnTo>
                    <a:pt x="16470" y="30069"/>
                  </a:lnTo>
                  <a:lnTo>
                    <a:pt x="276" y="55133"/>
                  </a:lnTo>
                  <a:lnTo>
                    <a:pt x="169" y="55575"/>
                  </a:lnTo>
                  <a:lnTo>
                    <a:pt x="124" y="55762"/>
                  </a:lnTo>
                  <a:lnTo>
                    <a:pt x="0" y="56274"/>
                  </a:lnTo>
                  <a:lnTo>
                    <a:pt x="231" y="57302"/>
                  </a:lnTo>
                  <a:lnTo>
                    <a:pt x="1709" y="59128"/>
                  </a:lnTo>
                  <a:lnTo>
                    <a:pt x="2594" y="59535"/>
                  </a:lnTo>
                  <a:close/>
                </a:path>
                <a:path w="462280" h="109855">
                  <a:moveTo>
                    <a:pt x="213341" y="109747"/>
                  </a:moveTo>
                  <a:lnTo>
                    <a:pt x="213975" y="109747"/>
                  </a:lnTo>
                  <a:lnTo>
                    <a:pt x="217455" y="109218"/>
                  </a:lnTo>
                  <a:lnTo>
                    <a:pt x="224480" y="109218"/>
                  </a:lnTo>
                  <a:lnTo>
                    <a:pt x="230701" y="106510"/>
                  </a:lnTo>
                  <a:lnTo>
                    <a:pt x="233297" y="104360"/>
                  </a:lnTo>
                  <a:lnTo>
                    <a:pt x="235274" y="101461"/>
                  </a:lnTo>
                  <a:lnTo>
                    <a:pt x="266885" y="68836"/>
                  </a:lnTo>
                  <a:lnTo>
                    <a:pt x="302573" y="47788"/>
                  </a:lnTo>
                  <a:lnTo>
                    <a:pt x="341033" y="38153"/>
                  </a:lnTo>
                  <a:lnTo>
                    <a:pt x="239546" y="38153"/>
                  </a:lnTo>
                  <a:lnTo>
                    <a:pt x="217245" y="55762"/>
                  </a:lnTo>
                  <a:lnTo>
                    <a:pt x="162424" y="55762"/>
                  </a:lnTo>
                  <a:lnTo>
                    <a:pt x="172972" y="65320"/>
                  </a:lnTo>
                  <a:lnTo>
                    <a:pt x="182618" y="75971"/>
                  </a:lnTo>
                  <a:lnTo>
                    <a:pt x="191157" y="87529"/>
                  </a:lnTo>
                  <a:lnTo>
                    <a:pt x="198588" y="99994"/>
                  </a:lnTo>
                  <a:lnTo>
                    <a:pt x="200465" y="103346"/>
                  </a:lnTo>
                  <a:lnTo>
                    <a:pt x="203130" y="105865"/>
                  </a:lnTo>
                  <a:lnTo>
                    <a:pt x="209987" y="109218"/>
                  </a:lnTo>
                  <a:lnTo>
                    <a:pt x="213341" y="109747"/>
                  </a:lnTo>
                  <a:close/>
                </a:path>
                <a:path w="462280" h="109855">
                  <a:moveTo>
                    <a:pt x="220924" y="109747"/>
                  </a:moveTo>
                  <a:lnTo>
                    <a:pt x="224981" y="109218"/>
                  </a:lnTo>
                  <a:lnTo>
                    <a:pt x="217455" y="109218"/>
                  </a:lnTo>
                  <a:lnTo>
                    <a:pt x="220924" y="109747"/>
                  </a:lnTo>
                  <a:close/>
                </a:path>
              </a:pathLst>
            </a:custGeom>
            <a:solidFill>
              <a:srgbClr val="A56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15062" y="1704806"/>
            <a:ext cx="347980" cy="82550"/>
          </a:xfrm>
          <a:custGeom>
            <a:avLst/>
            <a:gdLst/>
            <a:ahLst/>
            <a:cxnLst/>
            <a:rect l="l" t="t" r="r" b="b"/>
            <a:pathLst>
              <a:path w="347980" h="82550">
                <a:moveTo>
                  <a:pt x="123576" y="41892"/>
                </a:moveTo>
                <a:lnTo>
                  <a:pt x="163747" y="41892"/>
                </a:lnTo>
                <a:lnTo>
                  <a:pt x="156437" y="33117"/>
                </a:lnTo>
                <a:lnTo>
                  <a:pt x="119155" y="7472"/>
                </a:lnTo>
                <a:lnTo>
                  <a:pt x="86002" y="0"/>
                </a:lnTo>
                <a:lnTo>
                  <a:pt x="62874" y="2099"/>
                </a:lnTo>
                <a:lnTo>
                  <a:pt x="35874" y="9250"/>
                </a:lnTo>
                <a:lnTo>
                  <a:pt x="18892" y="18337"/>
                </a:lnTo>
                <a:lnTo>
                  <a:pt x="72057" y="18337"/>
                </a:lnTo>
                <a:lnTo>
                  <a:pt x="84115" y="20334"/>
                </a:lnTo>
                <a:lnTo>
                  <a:pt x="94422" y="24006"/>
                </a:lnTo>
                <a:lnTo>
                  <a:pt x="104221" y="28629"/>
                </a:lnTo>
                <a:lnTo>
                  <a:pt x="113512" y="34204"/>
                </a:lnTo>
                <a:lnTo>
                  <a:pt x="122294" y="40730"/>
                </a:lnTo>
                <a:lnTo>
                  <a:pt x="123576" y="41892"/>
                </a:lnTo>
                <a:close/>
              </a:path>
              <a:path w="347980" h="82550">
                <a:moveTo>
                  <a:pt x="347832" y="57648"/>
                </a:moveTo>
                <a:lnTo>
                  <a:pt x="317321" y="24006"/>
                </a:lnTo>
                <a:lnTo>
                  <a:pt x="281291" y="6885"/>
                </a:lnTo>
                <a:lnTo>
                  <a:pt x="253796" y="2693"/>
                </a:lnTo>
                <a:lnTo>
                  <a:pt x="250461" y="2693"/>
                </a:lnTo>
                <a:lnTo>
                  <a:pt x="211129" y="9583"/>
                </a:lnTo>
                <a:lnTo>
                  <a:pt x="178803" y="27592"/>
                </a:lnTo>
                <a:lnTo>
                  <a:pt x="256773" y="27592"/>
                </a:lnTo>
                <a:lnTo>
                  <a:pt x="302096" y="32542"/>
                </a:lnTo>
                <a:lnTo>
                  <a:pt x="346427" y="56102"/>
                </a:lnTo>
                <a:lnTo>
                  <a:pt x="347832" y="57648"/>
                </a:lnTo>
                <a:close/>
              </a:path>
              <a:path w="347980" h="82550">
                <a:moveTo>
                  <a:pt x="1671" y="43184"/>
                </a:moveTo>
                <a:lnTo>
                  <a:pt x="2569" y="43184"/>
                </a:lnTo>
                <a:lnTo>
                  <a:pt x="12719" y="40226"/>
                </a:lnTo>
                <a:lnTo>
                  <a:pt x="21986" y="34772"/>
                </a:lnTo>
                <a:lnTo>
                  <a:pt x="31176" y="28629"/>
                </a:lnTo>
                <a:lnTo>
                  <a:pt x="40931" y="23688"/>
                </a:lnTo>
                <a:lnTo>
                  <a:pt x="51521" y="20189"/>
                </a:lnTo>
                <a:lnTo>
                  <a:pt x="63035" y="18337"/>
                </a:lnTo>
                <a:lnTo>
                  <a:pt x="18892" y="18337"/>
                </a:lnTo>
                <a:lnTo>
                  <a:pt x="12451" y="21785"/>
                </a:lnTo>
                <a:lnTo>
                  <a:pt x="53" y="40039"/>
                </a:lnTo>
                <a:lnTo>
                  <a:pt x="0" y="41586"/>
                </a:lnTo>
                <a:lnTo>
                  <a:pt x="1048" y="42896"/>
                </a:lnTo>
                <a:lnTo>
                  <a:pt x="1671" y="43184"/>
                </a:lnTo>
                <a:close/>
              </a:path>
              <a:path w="347980" h="82550">
                <a:moveTo>
                  <a:pt x="169611" y="81924"/>
                </a:moveTo>
                <a:lnTo>
                  <a:pt x="174013" y="79968"/>
                </a:lnTo>
                <a:lnTo>
                  <a:pt x="177192" y="75257"/>
                </a:lnTo>
                <a:lnTo>
                  <a:pt x="214138" y="41586"/>
                </a:lnTo>
                <a:lnTo>
                  <a:pt x="214371" y="41586"/>
                </a:lnTo>
                <a:lnTo>
                  <a:pt x="256773" y="27592"/>
                </a:lnTo>
                <a:lnTo>
                  <a:pt x="178803" y="27592"/>
                </a:lnTo>
                <a:lnTo>
                  <a:pt x="176488" y="29445"/>
                </a:lnTo>
                <a:lnTo>
                  <a:pt x="169857" y="35413"/>
                </a:lnTo>
                <a:lnTo>
                  <a:pt x="166724" y="38579"/>
                </a:lnTo>
                <a:lnTo>
                  <a:pt x="163806" y="41892"/>
                </a:lnTo>
                <a:lnTo>
                  <a:pt x="123576" y="41892"/>
                </a:lnTo>
                <a:lnTo>
                  <a:pt x="149730" y="74209"/>
                </a:lnTo>
                <a:lnTo>
                  <a:pt x="151145" y="76743"/>
                </a:lnTo>
                <a:lnTo>
                  <a:pt x="153158" y="78644"/>
                </a:lnTo>
                <a:lnTo>
                  <a:pt x="158275" y="81127"/>
                </a:lnTo>
                <a:lnTo>
                  <a:pt x="163985" y="81127"/>
                </a:lnTo>
                <a:lnTo>
                  <a:pt x="169611" y="81924"/>
                </a:lnTo>
                <a:close/>
              </a:path>
              <a:path w="347980" h="82550">
                <a:moveTo>
                  <a:pt x="161119" y="81583"/>
                </a:moveTo>
                <a:lnTo>
                  <a:pt x="163985" y="81127"/>
                </a:lnTo>
                <a:lnTo>
                  <a:pt x="158036" y="81127"/>
                </a:lnTo>
                <a:lnTo>
                  <a:pt x="161119" y="81583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24" y="204380"/>
            <a:ext cx="17695294" cy="83271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3045" y="613388"/>
            <a:ext cx="16669385" cy="647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indent="-40830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21005" algn="l"/>
              </a:tabLst>
            </a:pPr>
            <a:r>
              <a:rPr sz="3000" b="1" spc="185" dirty="0">
                <a:latin typeface="Calibri"/>
                <a:cs typeface="Calibri"/>
              </a:rPr>
              <a:t>Distribution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155" dirty="0">
                <a:latin typeface="Calibri"/>
                <a:cs typeface="Calibri"/>
              </a:rPr>
              <a:t>of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305" dirty="0">
                <a:latin typeface="Calibri"/>
                <a:cs typeface="Calibri"/>
              </a:rPr>
              <a:t>Crop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15" dirty="0">
                <a:latin typeface="Calibri"/>
                <a:cs typeface="Calibri"/>
              </a:rPr>
              <a:t>Types:</a:t>
            </a:r>
            <a:endParaRPr sz="3000">
              <a:latin typeface="Calibri"/>
              <a:cs typeface="Calibri"/>
            </a:endParaRPr>
          </a:p>
          <a:p>
            <a:pPr marL="1307465">
              <a:lnSpc>
                <a:spcPct val="100000"/>
              </a:lnSpc>
            </a:pPr>
            <a:r>
              <a:rPr sz="3000" b="1" spc="165" dirty="0">
                <a:latin typeface="Calibri"/>
                <a:cs typeface="Calibri"/>
              </a:rPr>
              <a:t>Finding: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45" dirty="0">
                <a:latin typeface="Calibri"/>
                <a:cs typeface="Calibri"/>
              </a:rPr>
              <a:t>Certain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90" dirty="0">
                <a:latin typeface="Calibri"/>
                <a:cs typeface="Calibri"/>
              </a:rPr>
              <a:t>crop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310" dirty="0">
                <a:latin typeface="Calibri"/>
                <a:cs typeface="Calibri"/>
              </a:rPr>
              <a:t>types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29" dirty="0">
                <a:latin typeface="Calibri"/>
                <a:cs typeface="Calibri"/>
              </a:rPr>
              <a:t>dominate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29" dirty="0">
                <a:latin typeface="Calibri"/>
                <a:cs typeface="Calibri"/>
              </a:rPr>
              <a:t>the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10" dirty="0">
                <a:latin typeface="Calibri"/>
                <a:cs typeface="Calibri"/>
              </a:rPr>
              <a:t>dataset.</a:t>
            </a:r>
            <a:endParaRPr sz="3000">
              <a:latin typeface="Calibri"/>
              <a:cs typeface="Calibri"/>
            </a:endParaRPr>
          </a:p>
          <a:p>
            <a:pPr marL="1307465" marR="187960">
              <a:lnSpc>
                <a:spcPct val="100000"/>
              </a:lnSpc>
              <a:tabLst>
                <a:tab pos="2922270" algn="l"/>
                <a:tab pos="3891279" algn="l"/>
                <a:tab pos="6244590" algn="l"/>
                <a:tab pos="7134859" algn="l"/>
                <a:tab pos="8371205" algn="l"/>
                <a:tab pos="10352405" algn="l"/>
                <a:tab pos="11024870" algn="l"/>
                <a:tab pos="12090400" algn="l"/>
                <a:tab pos="13921105" algn="l"/>
                <a:tab pos="14831060" algn="l"/>
              </a:tabLst>
            </a:pPr>
            <a:r>
              <a:rPr sz="3000" b="1" spc="215" dirty="0">
                <a:latin typeface="Calibri"/>
                <a:cs typeface="Calibri"/>
              </a:rPr>
              <a:t>Impact: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10" dirty="0">
                <a:latin typeface="Calibri"/>
                <a:cs typeface="Calibri"/>
              </a:rPr>
              <a:t>This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60" dirty="0">
                <a:latin typeface="Calibri"/>
                <a:cs typeface="Calibri"/>
              </a:rPr>
              <a:t>information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305" dirty="0">
                <a:latin typeface="Calibri"/>
                <a:cs typeface="Calibri"/>
              </a:rPr>
              <a:t>can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20" dirty="0">
                <a:latin typeface="Calibri"/>
                <a:cs typeface="Calibri"/>
              </a:rPr>
              <a:t>guide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54" dirty="0">
                <a:latin typeface="Calibri"/>
                <a:cs typeface="Calibri"/>
              </a:rPr>
              <a:t>decisions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75" dirty="0">
                <a:latin typeface="Calibri"/>
                <a:cs typeface="Calibri"/>
              </a:rPr>
              <a:t>on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70" dirty="0">
                <a:latin typeface="Calibri"/>
                <a:cs typeface="Calibri"/>
              </a:rPr>
              <a:t>crop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04" dirty="0">
                <a:latin typeface="Calibri"/>
                <a:cs typeface="Calibri"/>
              </a:rPr>
              <a:t>diversity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40" dirty="0">
                <a:latin typeface="Calibri"/>
                <a:cs typeface="Calibri"/>
              </a:rPr>
              <a:t>and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45" dirty="0">
                <a:latin typeface="Calibri"/>
                <a:cs typeface="Calibri"/>
              </a:rPr>
              <a:t>resource </a:t>
            </a:r>
            <a:r>
              <a:rPr sz="3000" b="1" spc="160" dirty="0">
                <a:latin typeface="Calibri"/>
                <a:cs typeface="Calibri"/>
              </a:rPr>
              <a:t>allocation.</a:t>
            </a:r>
            <a:endParaRPr sz="3000">
              <a:latin typeface="Calibri"/>
              <a:cs typeface="Calibri"/>
            </a:endParaRPr>
          </a:p>
          <a:p>
            <a:pPr marL="438150" indent="-425450">
              <a:lnSpc>
                <a:spcPct val="100000"/>
              </a:lnSpc>
              <a:spcBef>
                <a:spcPts val="1995"/>
              </a:spcBef>
              <a:buAutoNum type="arabicPeriod" startAt="4"/>
              <a:tabLst>
                <a:tab pos="438150" algn="l"/>
              </a:tabLst>
            </a:pPr>
            <a:r>
              <a:rPr sz="3000" b="1" spc="370" dirty="0">
                <a:latin typeface="Calibri"/>
                <a:cs typeface="Calibri"/>
              </a:rPr>
              <a:t>CO2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50" dirty="0">
                <a:latin typeface="Calibri"/>
                <a:cs typeface="Calibri"/>
              </a:rPr>
              <a:t>Emissions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155" dirty="0">
                <a:latin typeface="Calibri"/>
                <a:cs typeface="Calibri"/>
              </a:rPr>
              <a:t>Distribution:</a:t>
            </a:r>
            <a:endParaRPr sz="3000">
              <a:latin typeface="Calibri"/>
              <a:cs typeface="Calibri"/>
            </a:endParaRPr>
          </a:p>
          <a:p>
            <a:pPr marL="1307465">
              <a:lnSpc>
                <a:spcPct val="100000"/>
              </a:lnSpc>
            </a:pPr>
            <a:r>
              <a:rPr sz="3000" b="1" spc="165" dirty="0">
                <a:latin typeface="Calibri"/>
                <a:cs typeface="Calibri"/>
              </a:rPr>
              <a:t>Finding: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40" dirty="0">
                <a:latin typeface="Calibri"/>
                <a:cs typeface="Calibri"/>
              </a:rPr>
              <a:t>Wide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170" dirty="0">
                <a:latin typeface="Calibri"/>
                <a:cs typeface="Calibri"/>
              </a:rPr>
              <a:t>variability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130" dirty="0">
                <a:latin typeface="Calibri"/>
                <a:cs typeface="Calibri"/>
              </a:rPr>
              <a:t>in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370" dirty="0">
                <a:latin typeface="Calibri"/>
                <a:cs typeface="Calibri"/>
              </a:rPr>
              <a:t>CO2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50" dirty="0">
                <a:latin typeface="Calibri"/>
                <a:cs typeface="Calibri"/>
              </a:rPr>
              <a:t>emissions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300" dirty="0">
                <a:latin typeface="Calibri"/>
                <a:cs typeface="Calibri"/>
              </a:rPr>
              <a:t>across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29" dirty="0">
                <a:latin typeface="Calibri"/>
                <a:cs typeface="Calibri"/>
              </a:rPr>
              <a:t>the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10" dirty="0">
                <a:latin typeface="Calibri"/>
                <a:cs typeface="Calibri"/>
              </a:rPr>
              <a:t>dataset.</a:t>
            </a:r>
            <a:endParaRPr sz="3000">
              <a:latin typeface="Calibri"/>
              <a:cs typeface="Calibri"/>
            </a:endParaRPr>
          </a:p>
          <a:p>
            <a:pPr marL="1307465" marR="187960">
              <a:lnSpc>
                <a:spcPct val="100000"/>
              </a:lnSpc>
            </a:pPr>
            <a:r>
              <a:rPr sz="3000" b="1" spc="225" dirty="0">
                <a:latin typeface="Calibri"/>
                <a:cs typeface="Calibri"/>
              </a:rPr>
              <a:t>Impact: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190" dirty="0">
                <a:latin typeface="Calibri"/>
                <a:cs typeface="Calibri"/>
              </a:rPr>
              <a:t>Identifies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200" dirty="0">
                <a:latin typeface="Calibri"/>
                <a:cs typeface="Calibri"/>
              </a:rPr>
              <a:t>regions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155" dirty="0">
                <a:latin typeface="Calibri"/>
                <a:cs typeface="Calibri"/>
              </a:rPr>
              <a:t>or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300" dirty="0">
                <a:latin typeface="Calibri"/>
                <a:cs typeface="Calibri"/>
              </a:rPr>
              <a:t>practices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160" dirty="0">
                <a:latin typeface="Calibri"/>
                <a:cs typeface="Calibri"/>
              </a:rPr>
              <a:t>with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185" dirty="0">
                <a:latin typeface="Calibri"/>
                <a:cs typeface="Calibri"/>
              </a:rPr>
              <a:t>higher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235" dirty="0">
                <a:latin typeface="Calibri"/>
                <a:cs typeface="Calibri"/>
              </a:rPr>
              <a:t>greenhouse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295" dirty="0">
                <a:latin typeface="Calibri"/>
                <a:cs typeface="Calibri"/>
              </a:rPr>
              <a:t>gas</a:t>
            </a:r>
            <a:r>
              <a:rPr sz="3000" b="1" spc="350" dirty="0">
                <a:latin typeface="Calibri"/>
                <a:cs typeface="Calibri"/>
              </a:rPr>
              <a:t> </a:t>
            </a:r>
            <a:r>
              <a:rPr sz="3000" b="1" spc="190" dirty="0">
                <a:latin typeface="Calibri"/>
                <a:cs typeface="Calibri"/>
              </a:rPr>
              <a:t>contributions, </a:t>
            </a:r>
            <a:r>
              <a:rPr sz="3000" b="1" spc="235" dirty="0">
                <a:latin typeface="Calibri"/>
                <a:cs typeface="Calibri"/>
              </a:rPr>
              <a:t>which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65" dirty="0">
                <a:latin typeface="Calibri"/>
                <a:cs typeface="Calibri"/>
              </a:rPr>
              <a:t>could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305" dirty="0">
                <a:latin typeface="Calibri"/>
                <a:cs typeface="Calibri"/>
              </a:rPr>
              <a:t>be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20" dirty="0">
                <a:latin typeface="Calibri"/>
                <a:cs typeface="Calibri"/>
              </a:rPr>
              <a:t>targeted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120" dirty="0">
                <a:latin typeface="Calibri"/>
                <a:cs typeface="Calibri"/>
              </a:rPr>
              <a:t>for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50" dirty="0">
                <a:latin typeface="Calibri"/>
                <a:cs typeface="Calibri"/>
              </a:rPr>
              <a:t>emissions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190" dirty="0">
                <a:latin typeface="Calibri"/>
                <a:cs typeface="Calibri"/>
              </a:rPr>
              <a:t>reduction.</a:t>
            </a:r>
            <a:endParaRPr sz="3000">
              <a:latin typeface="Calibri"/>
              <a:cs typeface="Calibri"/>
            </a:endParaRPr>
          </a:p>
          <a:p>
            <a:pPr marL="613410" indent="-417830">
              <a:lnSpc>
                <a:spcPct val="100000"/>
              </a:lnSpc>
              <a:spcBef>
                <a:spcPts val="2000"/>
              </a:spcBef>
              <a:buAutoNum type="arabicPeriod" startAt="5"/>
              <a:tabLst>
                <a:tab pos="613410" algn="l"/>
              </a:tabLst>
            </a:pPr>
            <a:r>
              <a:rPr sz="3000" b="1" spc="200" dirty="0">
                <a:latin typeface="Calibri"/>
                <a:cs typeface="Calibri"/>
              </a:rPr>
              <a:t>Correlation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b="1" spc="185" dirty="0">
                <a:latin typeface="Calibri"/>
                <a:cs typeface="Calibri"/>
              </a:rPr>
              <a:t>Analysis:</a:t>
            </a:r>
            <a:endParaRPr sz="3000">
              <a:latin typeface="Calibri"/>
              <a:cs typeface="Calibri"/>
            </a:endParaRPr>
          </a:p>
          <a:p>
            <a:pPr marL="1490980" marR="5080">
              <a:lnSpc>
                <a:spcPct val="100000"/>
              </a:lnSpc>
            </a:pPr>
            <a:r>
              <a:rPr sz="3000" b="1" spc="165" dirty="0">
                <a:latin typeface="Calibri"/>
                <a:cs typeface="Calibri"/>
              </a:rPr>
              <a:t>Finding: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b="1" spc="215" dirty="0">
                <a:latin typeface="Calibri"/>
                <a:cs typeface="Calibri"/>
              </a:rPr>
              <a:t>Significant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b="1" spc="210" dirty="0">
                <a:latin typeface="Calibri"/>
                <a:cs typeface="Calibri"/>
              </a:rPr>
              <a:t>correlations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b="1" spc="235" dirty="0">
                <a:latin typeface="Calibri"/>
                <a:cs typeface="Calibri"/>
              </a:rPr>
              <a:t>between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b="1" spc="195" dirty="0">
                <a:latin typeface="Calibri"/>
                <a:cs typeface="Calibri"/>
              </a:rPr>
              <a:t>environmental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b="1" spc="240" dirty="0">
                <a:latin typeface="Calibri"/>
                <a:cs typeface="Calibri"/>
              </a:rPr>
              <a:t>factors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b="1" spc="65" dirty="0">
                <a:latin typeface="Calibri"/>
                <a:cs typeface="Calibri"/>
              </a:rPr>
              <a:t>(e.g., </a:t>
            </a:r>
            <a:r>
              <a:rPr sz="3000" b="1" spc="195" dirty="0">
                <a:latin typeface="Calibri"/>
                <a:cs typeface="Calibri"/>
              </a:rPr>
              <a:t>temperature, </a:t>
            </a:r>
            <a:r>
              <a:rPr sz="3000" b="1" spc="370" dirty="0">
                <a:latin typeface="Calibri"/>
                <a:cs typeface="Calibri"/>
              </a:rPr>
              <a:t>CO2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45" dirty="0">
                <a:latin typeface="Calibri"/>
                <a:cs typeface="Calibri"/>
              </a:rPr>
              <a:t>emissions)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65" dirty="0">
                <a:latin typeface="Calibri"/>
                <a:cs typeface="Calibri"/>
              </a:rPr>
              <a:t>and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90" dirty="0">
                <a:latin typeface="Calibri"/>
                <a:cs typeface="Calibri"/>
              </a:rPr>
              <a:t>crop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150" dirty="0">
                <a:latin typeface="Calibri"/>
                <a:cs typeface="Calibri"/>
              </a:rPr>
              <a:t>yield.</a:t>
            </a:r>
            <a:endParaRPr sz="3000">
              <a:latin typeface="Calibri"/>
              <a:cs typeface="Calibri"/>
            </a:endParaRPr>
          </a:p>
          <a:p>
            <a:pPr marL="1490980" marR="5080">
              <a:lnSpc>
                <a:spcPct val="100000"/>
              </a:lnSpc>
              <a:tabLst>
                <a:tab pos="3068955" algn="l"/>
                <a:tab pos="5071745" algn="l"/>
                <a:tab pos="5892800" algn="l"/>
                <a:tab pos="7378700" algn="l"/>
                <a:tab pos="8322309" algn="l"/>
                <a:tab pos="10212705" algn="l"/>
                <a:tab pos="12496165" algn="l"/>
                <a:tab pos="15028544" algn="l"/>
                <a:tab pos="16322675" algn="l"/>
              </a:tabLst>
            </a:pPr>
            <a:r>
              <a:rPr sz="3000" b="1" spc="215" dirty="0">
                <a:latin typeface="Calibri"/>
                <a:cs typeface="Calibri"/>
              </a:rPr>
              <a:t>Impact: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80" dirty="0">
                <a:latin typeface="Calibri"/>
                <a:cs typeface="Calibri"/>
              </a:rPr>
              <a:t>Highlights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00" dirty="0">
                <a:latin typeface="Calibri"/>
                <a:cs typeface="Calibri"/>
              </a:rPr>
              <a:t>key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29" dirty="0">
                <a:latin typeface="Calibri"/>
                <a:cs typeface="Calibri"/>
              </a:rPr>
              <a:t>factors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95" dirty="0">
                <a:latin typeface="Calibri"/>
                <a:cs typeface="Calibri"/>
              </a:rPr>
              <a:t>that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04" dirty="0">
                <a:latin typeface="Calibri"/>
                <a:cs typeface="Calibri"/>
              </a:rPr>
              <a:t>influence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80" dirty="0">
                <a:latin typeface="Calibri"/>
                <a:cs typeface="Calibri"/>
              </a:rPr>
              <a:t>agricultural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85" dirty="0">
                <a:latin typeface="Calibri"/>
                <a:cs typeface="Calibri"/>
              </a:rPr>
              <a:t>productivity,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85" dirty="0">
                <a:latin typeface="Calibri"/>
                <a:cs typeface="Calibri"/>
              </a:rPr>
              <a:t>aiding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05" dirty="0">
                <a:latin typeface="Calibri"/>
                <a:cs typeface="Calibri"/>
              </a:rPr>
              <a:t>in </a:t>
            </a:r>
            <a:r>
              <a:rPr sz="3000" b="1" spc="220" dirty="0">
                <a:latin typeface="Calibri"/>
                <a:cs typeface="Calibri"/>
              </a:rPr>
              <a:t>targeted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160" dirty="0">
                <a:latin typeface="Calibri"/>
                <a:cs typeface="Calibri"/>
              </a:rPr>
              <a:t>interventions.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992951"/>
            <a:ext cx="18288000" cy="2294255"/>
            <a:chOff x="0" y="7992951"/>
            <a:chExt cx="18288000" cy="2294255"/>
          </a:xfrm>
        </p:grpSpPr>
        <p:sp>
          <p:nvSpPr>
            <p:cNvPr id="5" name="object 5"/>
            <p:cNvSpPr/>
            <p:nvPr/>
          </p:nvSpPr>
          <p:spPr>
            <a:xfrm>
              <a:off x="0" y="9419334"/>
              <a:ext cx="18288000" cy="867410"/>
            </a:xfrm>
            <a:custGeom>
              <a:avLst/>
              <a:gdLst/>
              <a:ahLst/>
              <a:cxnLst/>
              <a:rect l="l" t="t" r="r" b="b"/>
              <a:pathLst>
                <a:path w="18288000" h="867409">
                  <a:moveTo>
                    <a:pt x="12673085" y="1270"/>
                  </a:moveTo>
                  <a:lnTo>
                    <a:pt x="12168855" y="1270"/>
                  </a:lnTo>
                  <a:lnTo>
                    <a:pt x="12219240" y="0"/>
                  </a:lnTo>
                  <a:lnTo>
                    <a:pt x="12622627" y="0"/>
                  </a:lnTo>
                  <a:lnTo>
                    <a:pt x="12673085" y="1270"/>
                  </a:lnTo>
                  <a:close/>
                </a:path>
                <a:path w="18288000" h="867409">
                  <a:moveTo>
                    <a:pt x="18288000" y="535940"/>
                  </a:moveTo>
                  <a:lnTo>
                    <a:pt x="7857638" y="535940"/>
                  </a:lnTo>
                  <a:lnTo>
                    <a:pt x="7958908" y="533400"/>
                  </a:lnTo>
                  <a:lnTo>
                    <a:pt x="8060047" y="528320"/>
                  </a:lnTo>
                  <a:lnTo>
                    <a:pt x="8211528" y="516890"/>
                  </a:lnTo>
                  <a:lnTo>
                    <a:pt x="8261964" y="511810"/>
                  </a:lnTo>
                  <a:lnTo>
                    <a:pt x="8463450" y="486410"/>
                  </a:lnTo>
                  <a:lnTo>
                    <a:pt x="8564050" y="471170"/>
                  </a:lnTo>
                  <a:lnTo>
                    <a:pt x="8614317" y="462280"/>
                  </a:lnTo>
                  <a:lnTo>
                    <a:pt x="8664564" y="454660"/>
                  </a:lnTo>
                  <a:lnTo>
                    <a:pt x="8765001" y="436880"/>
                  </a:lnTo>
                  <a:lnTo>
                    <a:pt x="8815193" y="426720"/>
                  </a:lnTo>
                  <a:lnTo>
                    <a:pt x="8865368" y="417830"/>
                  </a:lnTo>
                  <a:lnTo>
                    <a:pt x="9166124" y="356870"/>
                  </a:lnTo>
                  <a:lnTo>
                    <a:pt x="9216209" y="345440"/>
                  </a:lnTo>
                  <a:lnTo>
                    <a:pt x="9466522" y="293370"/>
                  </a:lnTo>
                  <a:lnTo>
                    <a:pt x="9516568" y="281940"/>
                  </a:lnTo>
                  <a:lnTo>
                    <a:pt x="9766767" y="231140"/>
                  </a:lnTo>
                  <a:lnTo>
                    <a:pt x="9816808" y="222250"/>
                  </a:lnTo>
                  <a:lnTo>
                    <a:pt x="9866417" y="212090"/>
                  </a:lnTo>
                  <a:lnTo>
                    <a:pt x="10015385" y="185420"/>
                  </a:lnTo>
                  <a:lnTo>
                    <a:pt x="10065087" y="177800"/>
                  </a:lnTo>
                  <a:lnTo>
                    <a:pt x="10114810" y="168910"/>
                  </a:lnTo>
                  <a:lnTo>
                    <a:pt x="10313919" y="138430"/>
                  </a:lnTo>
                  <a:lnTo>
                    <a:pt x="10363748" y="132080"/>
                  </a:lnTo>
                  <a:lnTo>
                    <a:pt x="10413598" y="124460"/>
                  </a:lnTo>
                  <a:lnTo>
                    <a:pt x="10613195" y="99060"/>
                  </a:lnTo>
                  <a:lnTo>
                    <a:pt x="10663143" y="93980"/>
                  </a:lnTo>
                  <a:lnTo>
                    <a:pt x="10713108" y="87630"/>
                  </a:lnTo>
                  <a:lnTo>
                    <a:pt x="11013276" y="57150"/>
                  </a:lnTo>
                  <a:lnTo>
                    <a:pt x="11364218" y="30480"/>
                  </a:lnTo>
                  <a:lnTo>
                    <a:pt x="11715865" y="12700"/>
                  </a:lnTo>
                  <a:lnTo>
                    <a:pt x="11766152" y="11430"/>
                  </a:lnTo>
                  <a:lnTo>
                    <a:pt x="11816451" y="8890"/>
                  </a:lnTo>
                  <a:lnTo>
                    <a:pt x="12118481" y="1270"/>
                  </a:lnTo>
                  <a:lnTo>
                    <a:pt x="12723550" y="1270"/>
                  </a:lnTo>
                  <a:lnTo>
                    <a:pt x="13127471" y="11430"/>
                  </a:lnTo>
                  <a:lnTo>
                    <a:pt x="13177982" y="13970"/>
                  </a:lnTo>
                  <a:lnTo>
                    <a:pt x="13228497" y="15240"/>
                  </a:lnTo>
                  <a:lnTo>
                    <a:pt x="13279015" y="17780"/>
                  </a:lnTo>
                  <a:lnTo>
                    <a:pt x="13329537" y="19050"/>
                  </a:lnTo>
                  <a:lnTo>
                    <a:pt x="13784321" y="41910"/>
                  </a:lnTo>
                  <a:lnTo>
                    <a:pt x="13834857" y="45720"/>
                  </a:lnTo>
                  <a:lnTo>
                    <a:pt x="13935928" y="50800"/>
                  </a:lnTo>
                  <a:lnTo>
                    <a:pt x="14036997" y="58420"/>
                  </a:lnTo>
                  <a:lnTo>
                    <a:pt x="14087529" y="60960"/>
                  </a:lnTo>
                  <a:lnTo>
                    <a:pt x="14188588" y="68580"/>
                  </a:lnTo>
                  <a:lnTo>
                    <a:pt x="14239115" y="71120"/>
                  </a:lnTo>
                  <a:lnTo>
                    <a:pt x="14592712" y="97790"/>
                  </a:lnTo>
                  <a:lnTo>
                    <a:pt x="14643210" y="102870"/>
                  </a:lnTo>
                  <a:lnTo>
                    <a:pt x="14794672" y="114300"/>
                  </a:lnTo>
                  <a:lnTo>
                    <a:pt x="14845149" y="119380"/>
                  </a:lnTo>
                  <a:lnTo>
                    <a:pt x="14895619" y="123190"/>
                  </a:lnTo>
                  <a:lnTo>
                    <a:pt x="14946083" y="128270"/>
                  </a:lnTo>
                  <a:lnTo>
                    <a:pt x="15046990" y="135890"/>
                  </a:lnTo>
                  <a:lnTo>
                    <a:pt x="15097432" y="140970"/>
                  </a:lnTo>
                  <a:lnTo>
                    <a:pt x="15147868" y="144780"/>
                  </a:lnTo>
                  <a:lnTo>
                    <a:pt x="15198295" y="149860"/>
                  </a:lnTo>
                  <a:lnTo>
                    <a:pt x="15248714" y="153670"/>
                  </a:lnTo>
                  <a:lnTo>
                    <a:pt x="15299124" y="158750"/>
                  </a:lnTo>
                  <a:lnTo>
                    <a:pt x="15399919" y="167640"/>
                  </a:lnTo>
                  <a:lnTo>
                    <a:pt x="15500676" y="177800"/>
                  </a:lnTo>
                  <a:lnTo>
                    <a:pt x="16003814" y="224790"/>
                  </a:lnTo>
                  <a:lnTo>
                    <a:pt x="18288000" y="224790"/>
                  </a:lnTo>
                  <a:lnTo>
                    <a:pt x="18288000" y="535940"/>
                  </a:lnTo>
                  <a:close/>
                </a:path>
                <a:path w="18288000" h="867409">
                  <a:moveTo>
                    <a:pt x="18288000" y="867410"/>
                  </a:moveTo>
                  <a:lnTo>
                    <a:pt x="0" y="867410"/>
                  </a:lnTo>
                  <a:lnTo>
                    <a:pt x="0" y="721360"/>
                  </a:lnTo>
                  <a:lnTo>
                    <a:pt x="20426" y="158750"/>
                  </a:lnTo>
                  <a:lnTo>
                    <a:pt x="68746" y="147320"/>
                  </a:lnTo>
                  <a:lnTo>
                    <a:pt x="117119" y="137160"/>
                  </a:lnTo>
                  <a:lnTo>
                    <a:pt x="165543" y="128270"/>
                  </a:lnTo>
                  <a:lnTo>
                    <a:pt x="262542" y="113030"/>
                  </a:lnTo>
                  <a:lnTo>
                    <a:pt x="359735" y="102870"/>
                  </a:lnTo>
                  <a:lnTo>
                    <a:pt x="457113" y="95250"/>
                  </a:lnTo>
                  <a:lnTo>
                    <a:pt x="505869" y="92710"/>
                  </a:lnTo>
                  <a:lnTo>
                    <a:pt x="554669" y="91440"/>
                  </a:lnTo>
                  <a:lnTo>
                    <a:pt x="652392" y="91440"/>
                  </a:lnTo>
                  <a:lnTo>
                    <a:pt x="750276" y="93980"/>
                  </a:lnTo>
                  <a:lnTo>
                    <a:pt x="799275" y="96520"/>
                  </a:lnTo>
                  <a:lnTo>
                    <a:pt x="946489" y="107950"/>
                  </a:lnTo>
                  <a:lnTo>
                    <a:pt x="1044803" y="118110"/>
                  </a:lnTo>
                  <a:lnTo>
                    <a:pt x="1192507" y="137160"/>
                  </a:lnTo>
                  <a:lnTo>
                    <a:pt x="1389840" y="167640"/>
                  </a:lnTo>
                  <a:lnTo>
                    <a:pt x="1686547" y="220980"/>
                  </a:lnTo>
                  <a:lnTo>
                    <a:pt x="1736067" y="231140"/>
                  </a:lnTo>
                  <a:lnTo>
                    <a:pt x="1835156" y="248920"/>
                  </a:lnTo>
                  <a:lnTo>
                    <a:pt x="1884724" y="259080"/>
                  </a:lnTo>
                  <a:lnTo>
                    <a:pt x="2182382" y="312420"/>
                  </a:lnTo>
                  <a:lnTo>
                    <a:pt x="2430645" y="350520"/>
                  </a:lnTo>
                  <a:lnTo>
                    <a:pt x="2480308" y="356870"/>
                  </a:lnTo>
                  <a:lnTo>
                    <a:pt x="2529973" y="361950"/>
                  </a:lnTo>
                  <a:lnTo>
                    <a:pt x="2579637" y="368300"/>
                  </a:lnTo>
                  <a:lnTo>
                    <a:pt x="2629301" y="372110"/>
                  </a:lnTo>
                  <a:lnTo>
                    <a:pt x="2678963" y="377190"/>
                  </a:lnTo>
                  <a:lnTo>
                    <a:pt x="2728621" y="381000"/>
                  </a:lnTo>
                  <a:lnTo>
                    <a:pt x="2877517" y="388620"/>
                  </a:lnTo>
                  <a:lnTo>
                    <a:pt x="2927126" y="389890"/>
                  </a:lnTo>
                  <a:lnTo>
                    <a:pt x="6734200" y="389890"/>
                  </a:lnTo>
                  <a:lnTo>
                    <a:pt x="6750799" y="393700"/>
                  </a:lnTo>
                  <a:lnTo>
                    <a:pt x="6800612" y="403860"/>
                  </a:lnTo>
                  <a:lnTo>
                    <a:pt x="6850443" y="415290"/>
                  </a:lnTo>
                  <a:lnTo>
                    <a:pt x="7050064" y="455930"/>
                  </a:lnTo>
                  <a:lnTo>
                    <a:pt x="7200242" y="482600"/>
                  </a:lnTo>
                  <a:lnTo>
                    <a:pt x="7350977" y="505460"/>
                  </a:lnTo>
                  <a:lnTo>
                    <a:pt x="7401372" y="511810"/>
                  </a:lnTo>
                  <a:lnTo>
                    <a:pt x="7502417" y="521970"/>
                  </a:lnTo>
                  <a:lnTo>
                    <a:pt x="7603841" y="529590"/>
                  </a:lnTo>
                  <a:lnTo>
                    <a:pt x="7705471" y="534670"/>
                  </a:lnTo>
                  <a:lnTo>
                    <a:pt x="7756229" y="535940"/>
                  </a:lnTo>
                  <a:lnTo>
                    <a:pt x="18288000" y="535940"/>
                  </a:lnTo>
                  <a:lnTo>
                    <a:pt x="18288000" y="867410"/>
                  </a:lnTo>
                  <a:close/>
                </a:path>
                <a:path w="18288000" h="867409">
                  <a:moveTo>
                    <a:pt x="6734200" y="389890"/>
                  </a:moveTo>
                  <a:lnTo>
                    <a:pt x="3075911" y="389890"/>
                  </a:lnTo>
                  <a:lnTo>
                    <a:pt x="3224635" y="386080"/>
                  </a:lnTo>
                  <a:lnTo>
                    <a:pt x="3323753" y="381000"/>
                  </a:lnTo>
                  <a:lnTo>
                    <a:pt x="3521922" y="365760"/>
                  </a:lnTo>
                  <a:lnTo>
                    <a:pt x="3769525" y="340360"/>
                  </a:lnTo>
                  <a:lnTo>
                    <a:pt x="3868537" y="327660"/>
                  </a:lnTo>
                  <a:lnTo>
                    <a:pt x="3918038" y="322580"/>
                  </a:lnTo>
                  <a:lnTo>
                    <a:pt x="4462373" y="251460"/>
                  </a:lnTo>
                  <a:lnTo>
                    <a:pt x="4511847" y="246380"/>
                  </a:lnTo>
                  <a:lnTo>
                    <a:pt x="4610794" y="233680"/>
                  </a:lnTo>
                  <a:lnTo>
                    <a:pt x="4808683" y="213360"/>
                  </a:lnTo>
                  <a:lnTo>
                    <a:pt x="4858156" y="209550"/>
                  </a:lnTo>
                  <a:lnTo>
                    <a:pt x="4907629" y="204470"/>
                  </a:lnTo>
                  <a:lnTo>
                    <a:pt x="5006578" y="196850"/>
                  </a:lnTo>
                  <a:lnTo>
                    <a:pt x="5155010" y="189230"/>
                  </a:lnTo>
                  <a:lnTo>
                    <a:pt x="5303458" y="185420"/>
                  </a:lnTo>
                  <a:lnTo>
                    <a:pt x="5402434" y="185420"/>
                  </a:lnTo>
                  <a:lnTo>
                    <a:pt x="5550921" y="189230"/>
                  </a:lnTo>
                  <a:lnTo>
                    <a:pt x="5600423" y="191770"/>
                  </a:lnTo>
                  <a:lnTo>
                    <a:pt x="5699437" y="199390"/>
                  </a:lnTo>
                  <a:lnTo>
                    <a:pt x="5800689" y="209550"/>
                  </a:lnTo>
                  <a:lnTo>
                    <a:pt x="5901581" y="222250"/>
                  </a:lnTo>
                  <a:lnTo>
                    <a:pt x="6002158" y="237490"/>
                  </a:lnTo>
                  <a:lnTo>
                    <a:pt x="6152526" y="264160"/>
                  </a:lnTo>
                  <a:lnTo>
                    <a:pt x="6352316" y="304800"/>
                  </a:lnTo>
                  <a:lnTo>
                    <a:pt x="6402175" y="316230"/>
                  </a:lnTo>
                  <a:lnTo>
                    <a:pt x="6452009" y="326390"/>
                  </a:lnTo>
                  <a:lnTo>
                    <a:pt x="6551625" y="349250"/>
                  </a:lnTo>
                  <a:lnTo>
                    <a:pt x="6651207" y="370840"/>
                  </a:lnTo>
                  <a:lnTo>
                    <a:pt x="6734200" y="389890"/>
                  </a:lnTo>
                  <a:close/>
                </a:path>
              </a:pathLst>
            </a:custGeom>
            <a:solidFill>
              <a:srgbClr val="A56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39138" y="10267606"/>
              <a:ext cx="2237740" cy="19685"/>
            </a:xfrm>
            <a:custGeom>
              <a:avLst/>
              <a:gdLst/>
              <a:ahLst/>
              <a:cxnLst/>
              <a:rect l="l" t="t" r="r" b="b"/>
              <a:pathLst>
                <a:path w="2237740" h="19684">
                  <a:moveTo>
                    <a:pt x="2237478" y="19393"/>
                  </a:moveTo>
                  <a:lnTo>
                    <a:pt x="0" y="19393"/>
                  </a:lnTo>
                  <a:lnTo>
                    <a:pt x="335341" y="9822"/>
                  </a:lnTo>
                  <a:lnTo>
                    <a:pt x="897372" y="388"/>
                  </a:lnTo>
                  <a:lnTo>
                    <a:pt x="1383130" y="0"/>
                  </a:lnTo>
                  <a:lnTo>
                    <a:pt x="1838364" y="6742"/>
                  </a:lnTo>
                  <a:lnTo>
                    <a:pt x="2237478" y="19393"/>
                  </a:lnTo>
                  <a:close/>
                </a:path>
              </a:pathLst>
            </a:custGeom>
            <a:solidFill>
              <a:srgbClr val="6F8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992951"/>
              <a:ext cx="18288000" cy="22940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3464"/>
            <a:ext cx="18288000" cy="9963785"/>
            <a:chOff x="0" y="323464"/>
            <a:chExt cx="18288000" cy="9963785"/>
          </a:xfrm>
        </p:grpSpPr>
        <p:sp>
          <p:nvSpPr>
            <p:cNvPr id="3" name="object 3"/>
            <p:cNvSpPr/>
            <p:nvPr/>
          </p:nvSpPr>
          <p:spPr>
            <a:xfrm>
              <a:off x="0" y="9419334"/>
              <a:ext cx="18288000" cy="867410"/>
            </a:xfrm>
            <a:custGeom>
              <a:avLst/>
              <a:gdLst/>
              <a:ahLst/>
              <a:cxnLst/>
              <a:rect l="l" t="t" r="r" b="b"/>
              <a:pathLst>
                <a:path w="18288000" h="867409">
                  <a:moveTo>
                    <a:pt x="12673085" y="1270"/>
                  </a:moveTo>
                  <a:lnTo>
                    <a:pt x="12168855" y="1270"/>
                  </a:lnTo>
                  <a:lnTo>
                    <a:pt x="12219240" y="0"/>
                  </a:lnTo>
                  <a:lnTo>
                    <a:pt x="12622627" y="0"/>
                  </a:lnTo>
                  <a:lnTo>
                    <a:pt x="12673085" y="1270"/>
                  </a:lnTo>
                  <a:close/>
                </a:path>
                <a:path w="18288000" h="867409">
                  <a:moveTo>
                    <a:pt x="18288000" y="535940"/>
                  </a:moveTo>
                  <a:lnTo>
                    <a:pt x="7857638" y="535940"/>
                  </a:lnTo>
                  <a:lnTo>
                    <a:pt x="7958908" y="533400"/>
                  </a:lnTo>
                  <a:lnTo>
                    <a:pt x="8060047" y="528320"/>
                  </a:lnTo>
                  <a:lnTo>
                    <a:pt x="8211528" y="516890"/>
                  </a:lnTo>
                  <a:lnTo>
                    <a:pt x="8261964" y="511810"/>
                  </a:lnTo>
                  <a:lnTo>
                    <a:pt x="8463450" y="486410"/>
                  </a:lnTo>
                  <a:lnTo>
                    <a:pt x="8564050" y="471170"/>
                  </a:lnTo>
                  <a:lnTo>
                    <a:pt x="8614317" y="462280"/>
                  </a:lnTo>
                  <a:lnTo>
                    <a:pt x="8664564" y="454660"/>
                  </a:lnTo>
                  <a:lnTo>
                    <a:pt x="8765001" y="436880"/>
                  </a:lnTo>
                  <a:lnTo>
                    <a:pt x="8815193" y="426720"/>
                  </a:lnTo>
                  <a:lnTo>
                    <a:pt x="8865368" y="417830"/>
                  </a:lnTo>
                  <a:lnTo>
                    <a:pt x="9166124" y="356870"/>
                  </a:lnTo>
                  <a:lnTo>
                    <a:pt x="9216209" y="345440"/>
                  </a:lnTo>
                  <a:lnTo>
                    <a:pt x="9466522" y="293370"/>
                  </a:lnTo>
                  <a:lnTo>
                    <a:pt x="9516568" y="281940"/>
                  </a:lnTo>
                  <a:lnTo>
                    <a:pt x="9766767" y="231140"/>
                  </a:lnTo>
                  <a:lnTo>
                    <a:pt x="9816808" y="222250"/>
                  </a:lnTo>
                  <a:lnTo>
                    <a:pt x="9866417" y="212090"/>
                  </a:lnTo>
                  <a:lnTo>
                    <a:pt x="10015385" y="185420"/>
                  </a:lnTo>
                  <a:lnTo>
                    <a:pt x="10065087" y="177800"/>
                  </a:lnTo>
                  <a:lnTo>
                    <a:pt x="10114810" y="168910"/>
                  </a:lnTo>
                  <a:lnTo>
                    <a:pt x="10313919" y="138430"/>
                  </a:lnTo>
                  <a:lnTo>
                    <a:pt x="10363748" y="132080"/>
                  </a:lnTo>
                  <a:lnTo>
                    <a:pt x="10413598" y="124460"/>
                  </a:lnTo>
                  <a:lnTo>
                    <a:pt x="10613195" y="99060"/>
                  </a:lnTo>
                  <a:lnTo>
                    <a:pt x="10663143" y="93980"/>
                  </a:lnTo>
                  <a:lnTo>
                    <a:pt x="10713108" y="87630"/>
                  </a:lnTo>
                  <a:lnTo>
                    <a:pt x="11013276" y="57150"/>
                  </a:lnTo>
                  <a:lnTo>
                    <a:pt x="11364218" y="30480"/>
                  </a:lnTo>
                  <a:lnTo>
                    <a:pt x="11715865" y="12700"/>
                  </a:lnTo>
                  <a:lnTo>
                    <a:pt x="11766152" y="11430"/>
                  </a:lnTo>
                  <a:lnTo>
                    <a:pt x="11816451" y="8890"/>
                  </a:lnTo>
                  <a:lnTo>
                    <a:pt x="12118481" y="1270"/>
                  </a:lnTo>
                  <a:lnTo>
                    <a:pt x="12723550" y="1270"/>
                  </a:lnTo>
                  <a:lnTo>
                    <a:pt x="13127471" y="11430"/>
                  </a:lnTo>
                  <a:lnTo>
                    <a:pt x="13177982" y="13970"/>
                  </a:lnTo>
                  <a:lnTo>
                    <a:pt x="13228497" y="15240"/>
                  </a:lnTo>
                  <a:lnTo>
                    <a:pt x="13279015" y="17780"/>
                  </a:lnTo>
                  <a:lnTo>
                    <a:pt x="13329537" y="19050"/>
                  </a:lnTo>
                  <a:lnTo>
                    <a:pt x="13784321" y="41910"/>
                  </a:lnTo>
                  <a:lnTo>
                    <a:pt x="13834857" y="45720"/>
                  </a:lnTo>
                  <a:lnTo>
                    <a:pt x="13935928" y="50800"/>
                  </a:lnTo>
                  <a:lnTo>
                    <a:pt x="14036997" y="58420"/>
                  </a:lnTo>
                  <a:lnTo>
                    <a:pt x="14087529" y="60960"/>
                  </a:lnTo>
                  <a:lnTo>
                    <a:pt x="14188588" y="68580"/>
                  </a:lnTo>
                  <a:lnTo>
                    <a:pt x="14239115" y="71120"/>
                  </a:lnTo>
                  <a:lnTo>
                    <a:pt x="14592712" y="97790"/>
                  </a:lnTo>
                  <a:lnTo>
                    <a:pt x="14643210" y="102870"/>
                  </a:lnTo>
                  <a:lnTo>
                    <a:pt x="14794672" y="114300"/>
                  </a:lnTo>
                  <a:lnTo>
                    <a:pt x="14845149" y="119380"/>
                  </a:lnTo>
                  <a:lnTo>
                    <a:pt x="14895619" y="123190"/>
                  </a:lnTo>
                  <a:lnTo>
                    <a:pt x="14946083" y="128270"/>
                  </a:lnTo>
                  <a:lnTo>
                    <a:pt x="15046990" y="135890"/>
                  </a:lnTo>
                  <a:lnTo>
                    <a:pt x="15097432" y="140970"/>
                  </a:lnTo>
                  <a:lnTo>
                    <a:pt x="15147868" y="144780"/>
                  </a:lnTo>
                  <a:lnTo>
                    <a:pt x="15198295" y="149860"/>
                  </a:lnTo>
                  <a:lnTo>
                    <a:pt x="15248714" y="153670"/>
                  </a:lnTo>
                  <a:lnTo>
                    <a:pt x="15299124" y="158750"/>
                  </a:lnTo>
                  <a:lnTo>
                    <a:pt x="15399919" y="167640"/>
                  </a:lnTo>
                  <a:lnTo>
                    <a:pt x="15500676" y="177800"/>
                  </a:lnTo>
                  <a:lnTo>
                    <a:pt x="16003814" y="224790"/>
                  </a:lnTo>
                  <a:lnTo>
                    <a:pt x="18288000" y="224790"/>
                  </a:lnTo>
                  <a:lnTo>
                    <a:pt x="18288000" y="535940"/>
                  </a:lnTo>
                  <a:close/>
                </a:path>
                <a:path w="18288000" h="867409">
                  <a:moveTo>
                    <a:pt x="18288000" y="867410"/>
                  </a:moveTo>
                  <a:lnTo>
                    <a:pt x="0" y="867410"/>
                  </a:lnTo>
                  <a:lnTo>
                    <a:pt x="0" y="721360"/>
                  </a:lnTo>
                  <a:lnTo>
                    <a:pt x="20426" y="158750"/>
                  </a:lnTo>
                  <a:lnTo>
                    <a:pt x="68746" y="147320"/>
                  </a:lnTo>
                  <a:lnTo>
                    <a:pt x="117119" y="137160"/>
                  </a:lnTo>
                  <a:lnTo>
                    <a:pt x="165543" y="128270"/>
                  </a:lnTo>
                  <a:lnTo>
                    <a:pt x="262542" y="113030"/>
                  </a:lnTo>
                  <a:lnTo>
                    <a:pt x="359735" y="102870"/>
                  </a:lnTo>
                  <a:lnTo>
                    <a:pt x="457113" y="95250"/>
                  </a:lnTo>
                  <a:lnTo>
                    <a:pt x="505869" y="92710"/>
                  </a:lnTo>
                  <a:lnTo>
                    <a:pt x="554669" y="91440"/>
                  </a:lnTo>
                  <a:lnTo>
                    <a:pt x="652392" y="91440"/>
                  </a:lnTo>
                  <a:lnTo>
                    <a:pt x="750276" y="93980"/>
                  </a:lnTo>
                  <a:lnTo>
                    <a:pt x="799275" y="96520"/>
                  </a:lnTo>
                  <a:lnTo>
                    <a:pt x="946489" y="107950"/>
                  </a:lnTo>
                  <a:lnTo>
                    <a:pt x="1044803" y="118110"/>
                  </a:lnTo>
                  <a:lnTo>
                    <a:pt x="1192507" y="137160"/>
                  </a:lnTo>
                  <a:lnTo>
                    <a:pt x="1389840" y="167640"/>
                  </a:lnTo>
                  <a:lnTo>
                    <a:pt x="1686547" y="220980"/>
                  </a:lnTo>
                  <a:lnTo>
                    <a:pt x="1736067" y="231140"/>
                  </a:lnTo>
                  <a:lnTo>
                    <a:pt x="1835156" y="248920"/>
                  </a:lnTo>
                  <a:lnTo>
                    <a:pt x="1884724" y="259080"/>
                  </a:lnTo>
                  <a:lnTo>
                    <a:pt x="2182382" y="312420"/>
                  </a:lnTo>
                  <a:lnTo>
                    <a:pt x="2430645" y="350520"/>
                  </a:lnTo>
                  <a:lnTo>
                    <a:pt x="2480308" y="356870"/>
                  </a:lnTo>
                  <a:lnTo>
                    <a:pt x="2529973" y="361950"/>
                  </a:lnTo>
                  <a:lnTo>
                    <a:pt x="2579637" y="368300"/>
                  </a:lnTo>
                  <a:lnTo>
                    <a:pt x="2629301" y="372110"/>
                  </a:lnTo>
                  <a:lnTo>
                    <a:pt x="2678963" y="377190"/>
                  </a:lnTo>
                  <a:lnTo>
                    <a:pt x="2728621" y="381000"/>
                  </a:lnTo>
                  <a:lnTo>
                    <a:pt x="2877517" y="388620"/>
                  </a:lnTo>
                  <a:lnTo>
                    <a:pt x="2927126" y="389890"/>
                  </a:lnTo>
                  <a:lnTo>
                    <a:pt x="6734200" y="389890"/>
                  </a:lnTo>
                  <a:lnTo>
                    <a:pt x="6750799" y="393700"/>
                  </a:lnTo>
                  <a:lnTo>
                    <a:pt x="6800612" y="403860"/>
                  </a:lnTo>
                  <a:lnTo>
                    <a:pt x="6850443" y="415290"/>
                  </a:lnTo>
                  <a:lnTo>
                    <a:pt x="7050064" y="455930"/>
                  </a:lnTo>
                  <a:lnTo>
                    <a:pt x="7200242" y="482600"/>
                  </a:lnTo>
                  <a:lnTo>
                    <a:pt x="7350977" y="505460"/>
                  </a:lnTo>
                  <a:lnTo>
                    <a:pt x="7401372" y="511810"/>
                  </a:lnTo>
                  <a:lnTo>
                    <a:pt x="7502417" y="521970"/>
                  </a:lnTo>
                  <a:lnTo>
                    <a:pt x="7603841" y="529590"/>
                  </a:lnTo>
                  <a:lnTo>
                    <a:pt x="7705471" y="534670"/>
                  </a:lnTo>
                  <a:lnTo>
                    <a:pt x="7756229" y="535940"/>
                  </a:lnTo>
                  <a:lnTo>
                    <a:pt x="18288000" y="535940"/>
                  </a:lnTo>
                  <a:lnTo>
                    <a:pt x="18288000" y="867410"/>
                  </a:lnTo>
                  <a:close/>
                </a:path>
                <a:path w="18288000" h="867409">
                  <a:moveTo>
                    <a:pt x="6734200" y="389890"/>
                  </a:moveTo>
                  <a:lnTo>
                    <a:pt x="3075911" y="389890"/>
                  </a:lnTo>
                  <a:lnTo>
                    <a:pt x="3224635" y="386080"/>
                  </a:lnTo>
                  <a:lnTo>
                    <a:pt x="3323753" y="381000"/>
                  </a:lnTo>
                  <a:lnTo>
                    <a:pt x="3521922" y="365760"/>
                  </a:lnTo>
                  <a:lnTo>
                    <a:pt x="3769525" y="340360"/>
                  </a:lnTo>
                  <a:lnTo>
                    <a:pt x="3868537" y="327660"/>
                  </a:lnTo>
                  <a:lnTo>
                    <a:pt x="3918038" y="322580"/>
                  </a:lnTo>
                  <a:lnTo>
                    <a:pt x="4462373" y="251460"/>
                  </a:lnTo>
                  <a:lnTo>
                    <a:pt x="4511847" y="246380"/>
                  </a:lnTo>
                  <a:lnTo>
                    <a:pt x="4610794" y="233680"/>
                  </a:lnTo>
                  <a:lnTo>
                    <a:pt x="4808683" y="213360"/>
                  </a:lnTo>
                  <a:lnTo>
                    <a:pt x="4858156" y="209550"/>
                  </a:lnTo>
                  <a:lnTo>
                    <a:pt x="4907629" y="204470"/>
                  </a:lnTo>
                  <a:lnTo>
                    <a:pt x="5006578" y="196850"/>
                  </a:lnTo>
                  <a:lnTo>
                    <a:pt x="5155010" y="189230"/>
                  </a:lnTo>
                  <a:lnTo>
                    <a:pt x="5303458" y="185420"/>
                  </a:lnTo>
                  <a:lnTo>
                    <a:pt x="5402434" y="185420"/>
                  </a:lnTo>
                  <a:lnTo>
                    <a:pt x="5550921" y="189230"/>
                  </a:lnTo>
                  <a:lnTo>
                    <a:pt x="5600423" y="191770"/>
                  </a:lnTo>
                  <a:lnTo>
                    <a:pt x="5699437" y="199390"/>
                  </a:lnTo>
                  <a:lnTo>
                    <a:pt x="5800689" y="209550"/>
                  </a:lnTo>
                  <a:lnTo>
                    <a:pt x="5901581" y="222250"/>
                  </a:lnTo>
                  <a:lnTo>
                    <a:pt x="6002158" y="237490"/>
                  </a:lnTo>
                  <a:lnTo>
                    <a:pt x="6152526" y="264160"/>
                  </a:lnTo>
                  <a:lnTo>
                    <a:pt x="6352316" y="304800"/>
                  </a:lnTo>
                  <a:lnTo>
                    <a:pt x="6402175" y="316230"/>
                  </a:lnTo>
                  <a:lnTo>
                    <a:pt x="6452009" y="326390"/>
                  </a:lnTo>
                  <a:lnTo>
                    <a:pt x="6551625" y="349250"/>
                  </a:lnTo>
                  <a:lnTo>
                    <a:pt x="6651207" y="370840"/>
                  </a:lnTo>
                  <a:lnTo>
                    <a:pt x="6734200" y="389890"/>
                  </a:lnTo>
                  <a:close/>
                </a:path>
              </a:pathLst>
            </a:custGeom>
            <a:solidFill>
              <a:srgbClr val="A56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39138" y="10267606"/>
              <a:ext cx="2237740" cy="19685"/>
            </a:xfrm>
            <a:custGeom>
              <a:avLst/>
              <a:gdLst/>
              <a:ahLst/>
              <a:cxnLst/>
              <a:rect l="l" t="t" r="r" b="b"/>
              <a:pathLst>
                <a:path w="2237740" h="19684">
                  <a:moveTo>
                    <a:pt x="2237478" y="19393"/>
                  </a:moveTo>
                  <a:lnTo>
                    <a:pt x="0" y="19393"/>
                  </a:lnTo>
                  <a:lnTo>
                    <a:pt x="335341" y="9822"/>
                  </a:lnTo>
                  <a:lnTo>
                    <a:pt x="897372" y="388"/>
                  </a:lnTo>
                  <a:lnTo>
                    <a:pt x="1383130" y="0"/>
                  </a:lnTo>
                  <a:lnTo>
                    <a:pt x="1838364" y="6742"/>
                  </a:lnTo>
                  <a:lnTo>
                    <a:pt x="2237478" y="19393"/>
                  </a:lnTo>
                  <a:close/>
                </a:path>
              </a:pathLst>
            </a:custGeom>
            <a:solidFill>
              <a:srgbClr val="6F8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3464"/>
              <a:ext cx="18288000" cy="99635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5445" y="765788"/>
            <a:ext cx="16516985" cy="619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422275" algn="l"/>
              </a:tabLst>
            </a:pPr>
            <a:r>
              <a:rPr sz="3000" b="1" spc="295" dirty="0">
                <a:latin typeface="Calibri"/>
                <a:cs typeface="Calibri"/>
              </a:rPr>
              <a:t>Economic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215" dirty="0">
                <a:latin typeface="Calibri"/>
                <a:cs typeface="Calibri"/>
              </a:rPr>
              <a:t>Impact:</a:t>
            </a:r>
            <a:endParaRPr sz="3000">
              <a:latin typeface="Calibri"/>
              <a:cs typeface="Calibri"/>
            </a:endParaRPr>
          </a:p>
          <a:p>
            <a:pPr marL="1307465">
              <a:lnSpc>
                <a:spcPct val="100000"/>
              </a:lnSpc>
            </a:pPr>
            <a:r>
              <a:rPr sz="3000" b="1" spc="165" dirty="0">
                <a:latin typeface="Calibri"/>
                <a:cs typeface="Calibri"/>
              </a:rPr>
              <a:t>Finding: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195" dirty="0">
                <a:latin typeface="Calibri"/>
                <a:cs typeface="Calibri"/>
              </a:rPr>
              <a:t>Varying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295" dirty="0">
                <a:latin typeface="Calibri"/>
                <a:cs typeface="Calibri"/>
              </a:rPr>
              <a:t>economic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300" dirty="0">
                <a:latin typeface="Calibri"/>
                <a:cs typeface="Calibri"/>
              </a:rPr>
              <a:t>impacts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300" dirty="0">
                <a:latin typeface="Calibri"/>
                <a:cs typeface="Calibri"/>
              </a:rPr>
              <a:t>across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155" dirty="0">
                <a:latin typeface="Calibri"/>
                <a:cs typeface="Calibri"/>
              </a:rPr>
              <a:t>regions.</a:t>
            </a:r>
            <a:endParaRPr sz="3000">
              <a:latin typeface="Calibri"/>
              <a:cs typeface="Calibri"/>
            </a:endParaRPr>
          </a:p>
          <a:p>
            <a:pPr marL="1307465" marR="35560">
              <a:lnSpc>
                <a:spcPct val="100000"/>
              </a:lnSpc>
              <a:tabLst>
                <a:tab pos="2841625" algn="l"/>
                <a:tab pos="4474210" algn="l"/>
                <a:tab pos="6148705" algn="l"/>
                <a:tab pos="7324725" algn="l"/>
                <a:tab pos="7821930" algn="l"/>
                <a:tab pos="9521825" algn="l"/>
                <a:tab pos="11492865" algn="l"/>
                <a:tab pos="12321540" algn="l"/>
                <a:tab pos="14560550" algn="l"/>
              </a:tabLst>
            </a:pPr>
            <a:r>
              <a:rPr sz="3000" b="1" spc="215" dirty="0">
                <a:latin typeface="Calibri"/>
                <a:cs typeface="Calibri"/>
              </a:rPr>
              <a:t>Impact: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25" dirty="0">
                <a:latin typeface="Calibri"/>
                <a:cs typeface="Calibri"/>
              </a:rPr>
              <a:t>Reflects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55" dirty="0">
                <a:latin typeface="Calibri"/>
                <a:cs typeface="Calibri"/>
              </a:rPr>
              <a:t>differing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70" dirty="0">
                <a:latin typeface="Calibri"/>
                <a:cs typeface="Calibri"/>
              </a:rPr>
              <a:t>levels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30" dirty="0">
                <a:latin typeface="Calibri"/>
                <a:cs typeface="Calibri"/>
              </a:rPr>
              <a:t>of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80" dirty="0">
                <a:latin typeface="Calibri"/>
                <a:cs typeface="Calibri"/>
              </a:rPr>
              <a:t>financial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54" dirty="0">
                <a:latin typeface="Calibri"/>
                <a:cs typeface="Calibri"/>
              </a:rPr>
              <a:t>resources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40" dirty="0">
                <a:latin typeface="Calibri"/>
                <a:cs typeface="Calibri"/>
              </a:rPr>
              <a:t>and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80" dirty="0">
                <a:latin typeface="Calibri"/>
                <a:cs typeface="Calibri"/>
              </a:rPr>
              <a:t>agricultural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95" dirty="0">
                <a:latin typeface="Calibri"/>
                <a:cs typeface="Calibri"/>
              </a:rPr>
              <a:t>efficiency, </a:t>
            </a:r>
            <a:r>
              <a:rPr sz="3000" b="1" spc="200" dirty="0">
                <a:latin typeface="Calibri"/>
                <a:cs typeface="Calibri"/>
              </a:rPr>
              <a:t>useful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120" dirty="0">
                <a:latin typeface="Calibri"/>
                <a:cs typeface="Calibri"/>
              </a:rPr>
              <a:t>for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295" dirty="0">
                <a:latin typeface="Calibri"/>
                <a:cs typeface="Calibri"/>
              </a:rPr>
              <a:t>economic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155" dirty="0">
                <a:latin typeface="Calibri"/>
                <a:cs typeface="Calibri"/>
              </a:rPr>
              <a:t>planning.</a:t>
            </a:r>
            <a:endParaRPr sz="30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2840"/>
              </a:spcBef>
              <a:buAutoNum type="arabicPeriod" startAt="7"/>
              <a:tabLst>
                <a:tab pos="374650" algn="l"/>
              </a:tabLst>
            </a:pPr>
            <a:r>
              <a:rPr sz="3000" b="1" spc="145" dirty="0">
                <a:latin typeface="Calibri"/>
                <a:cs typeface="Calibri"/>
              </a:rPr>
              <a:t>Irrigation</a:t>
            </a:r>
            <a:r>
              <a:rPr sz="3000" b="1" spc="40" dirty="0">
                <a:latin typeface="Calibri"/>
                <a:cs typeface="Calibri"/>
              </a:rPr>
              <a:t> </a:t>
            </a:r>
            <a:r>
              <a:rPr sz="3000" b="1" spc="265" dirty="0">
                <a:latin typeface="Calibri"/>
                <a:cs typeface="Calibri"/>
              </a:rPr>
              <a:t>and</a:t>
            </a:r>
            <a:r>
              <a:rPr sz="3000" b="1" spc="40" dirty="0">
                <a:latin typeface="Calibri"/>
                <a:cs typeface="Calibri"/>
              </a:rPr>
              <a:t> </a:t>
            </a:r>
            <a:r>
              <a:rPr sz="3000" b="1" spc="245" dirty="0">
                <a:latin typeface="Calibri"/>
                <a:cs typeface="Calibri"/>
              </a:rPr>
              <a:t>Pesticide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135" dirty="0">
                <a:latin typeface="Calibri"/>
                <a:cs typeface="Calibri"/>
              </a:rPr>
              <a:t>Use:</a:t>
            </a:r>
            <a:endParaRPr sz="3000">
              <a:latin typeface="Calibri"/>
              <a:cs typeface="Calibri"/>
            </a:endParaRPr>
          </a:p>
          <a:p>
            <a:pPr marL="1307465">
              <a:lnSpc>
                <a:spcPct val="100000"/>
              </a:lnSpc>
            </a:pPr>
            <a:r>
              <a:rPr sz="3000" b="1" spc="165" dirty="0">
                <a:latin typeface="Calibri"/>
                <a:cs typeface="Calibri"/>
              </a:rPr>
              <a:t>Finding: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160" dirty="0">
                <a:latin typeface="Calibri"/>
                <a:cs typeface="Calibri"/>
              </a:rPr>
              <a:t>Variation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130" dirty="0">
                <a:latin typeface="Calibri"/>
                <a:cs typeface="Calibri"/>
              </a:rPr>
              <a:t>in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150" dirty="0">
                <a:latin typeface="Calibri"/>
                <a:cs typeface="Calibri"/>
              </a:rPr>
              <a:t>irrigation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390" dirty="0">
                <a:latin typeface="Calibri"/>
                <a:cs typeface="Calibri"/>
              </a:rPr>
              <a:t>access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65" dirty="0">
                <a:latin typeface="Calibri"/>
                <a:cs typeface="Calibri"/>
              </a:rPr>
              <a:t>and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65" dirty="0">
                <a:latin typeface="Calibri"/>
                <a:cs typeface="Calibri"/>
              </a:rPr>
              <a:t>pesticide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85" dirty="0">
                <a:latin typeface="Calibri"/>
                <a:cs typeface="Calibri"/>
              </a:rPr>
              <a:t>use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75" dirty="0">
                <a:latin typeface="Calibri"/>
                <a:cs typeface="Calibri"/>
              </a:rPr>
              <a:t>by</a:t>
            </a:r>
            <a:r>
              <a:rPr sz="3000" b="1" spc="50" dirty="0">
                <a:latin typeface="Calibri"/>
                <a:cs typeface="Calibri"/>
              </a:rPr>
              <a:t> </a:t>
            </a:r>
            <a:r>
              <a:rPr sz="3000" b="1" spc="290" dirty="0">
                <a:latin typeface="Calibri"/>
                <a:cs typeface="Calibri"/>
              </a:rPr>
              <a:t>crop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b="1" spc="210" dirty="0">
                <a:latin typeface="Calibri"/>
                <a:cs typeface="Calibri"/>
              </a:rPr>
              <a:t>type.</a:t>
            </a:r>
            <a:endParaRPr sz="3000">
              <a:latin typeface="Calibri"/>
              <a:cs typeface="Calibri"/>
            </a:endParaRPr>
          </a:p>
          <a:p>
            <a:pPr marL="1307465" marR="35560">
              <a:lnSpc>
                <a:spcPct val="100000"/>
              </a:lnSpc>
              <a:tabLst>
                <a:tab pos="2879725" algn="l"/>
                <a:tab pos="4714875" algn="l"/>
                <a:tab pos="5897880" algn="l"/>
                <a:tab pos="6576695" algn="l"/>
                <a:tab pos="8411845" algn="l"/>
                <a:tab pos="11062335" algn="l"/>
                <a:tab pos="11563985" algn="l"/>
                <a:tab pos="13841094" algn="l"/>
                <a:tab pos="15772765" algn="l"/>
              </a:tabLst>
            </a:pPr>
            <a:r>
              <a:rPr sz="3000" b="1" spc="215" dirty="0">
                <a:latin typeface="Calibri"/>
                <a:cs typeface="Calibri"/>
              </a:rPr>
              <a:t>Impact: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70" dirty="0">
                <a:latin typeface="Calibri"/>
                <a:cs typeface="Calibri"/>
              </a:rPr>
              <a:t>Suggests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25" dirty="0">
                <a:latin typeface="Calibri"/>
                <a:cs typeface="Calibri"/>
              </a:rPr>
              <a:t>areas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95" dirty="0">
                <a:latin typeface="Calibri"/>
                <a:cs typeface="Calibri"/>
              </a:rPr>
              <a:t>for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75" dirty="0">
                <a:latin typeface="Calibri"/>
                <a:cs typeface="Calibri"/>
              </a:rPr>
              <a:t>potential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10" dirty="0">
                <a:latin typeface="Calibri"/>
                <a:cs typeface="Calibri"/>
              </a:rPr>
              <a:t>improvement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05" dirty="0">
                <a:latin typeface="Calibri"/>
                <a:cs typeface="Calibri"/>
              </a:rPr>
              <a:t>in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80" dirty="0">
                <a:latin typeface="Calibri"/>
                <a:cs typeface="Calibri"/>
              </a:rPr>
              <a:t>agricultural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90" dirty="0">
                <a:latin typeface="Calibri"/>
                <a:cs typeface="Calibri"/>
              </a:rPr>
              <a:t>practices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40" dirty="0">
                <a:latin typeface="Calibri"/>
                <a:cs typeface="Calibri"/>
              </a:rPr>
              <a:t>and </a:t>
            </a:r>
            <a:r>
              <a:rPr sz="3000" b="1" spc="254" dirty="0">
                <a:latin typeface="Calibri"/>
                <a:cs typeface="Calibri"/>
              </a:rPr>
              <a:t>resource</a:t>
            </a:r>
            <a:r>
              <a:rPr sz="3000" b="1" spc="35" dirty="0">
                <a:latin typeface="Calibri"/>
                <a:cs typeface="Calibri"/>
              </a:rPr>
              <a:t> </a:t>
            </a:r>
            <a:r>
              <a:rPr sz="3000" b="1" spc="220" dirty="0">
                <a:latin typeface="Calibri"/>
                <a:cs typeface="Calibri"/>
              </a:rPr>
              <a:t>management.</a:t>
            </a:r>
            <a:endParaRPr sz="3000">
              <a:latin typeface="Calibri"/>
              <a:cs typeface="Calibri"/>
            </a:endParaRPr>
          </a:p>
          <a:p>
            <a:pPr marL="464184" indent="-421005">
              <a:lnSpc>
                <a:spcPct val="100000"/>
              </a:lnSpc>
              <a:spcBef>
                <a:spcPts val="2505"/>
              </a:spcBef>
              <a:buAutoNum type="arabicPeriod" startAt="8"/>
              <a:tabLst>
                <a:tab pos="464184" algn="l"/>
              </a:tabLst>
            </a:pPr>
            <a:r>
              <a:rPr sz="3000" b="1" spc="170" dirty="0">
                <a:latin typeface="Calibri"/>
                <a:cs typeface="Calibri"/>
              </a:rPr>
              <a:t>Pairwise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b="1" spc="170" dirty="0">
                <a:latin typeface="Calibri"/>
                <a:cs typeface="Calibri"/>
              </a:rPr>
              <a:t>Relationships:</a:t>
            </a:r>
            <a:endParaRPr sz="3000">
              <a:latin typeface="Calibri"/>
              <a:cs typeface="Calibri"/>
            </a:endParaRPr>
          </a:p>
          <a:p>
            <a:pPr marL="1338580" marR="5080">
              <a:lnSpc>
                <a:spcPct val="100000"/>
              </a:lnSpc>
              <a:tabLst>
                <a:tab pos="2950210" algn="l"/>
                <a:tab pos="4745990" algn="l"/>
                <a:tab pos="5173345" algn="l"/>
                <a:tab pos="8242934" algn="l"/>
                <a:tab pos="9288145" algn="l"/>
                <a:tab pos="9862820" algn="l"/>
                <a:tab pos="10831195" algn="l"/>
                <a:tab pos="12562840" algn="l"/>
                <a:tab pos="14436090" algn="l"/>
                <a:tab pos="16116935" algn="l"/>
              </a:tabLst>
            </a:pPr>
            <a:r>
              <a:rPr sz="3000" b="1" spc="165" dirty="0">
                <a:latin typeface="Calibri"/>
                <a:cs typeface="Calibri"/>
              </a:rPr>
              <a:t>Finding: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285" dirty="0">
                <a:latin typeface="Calibri"/>
                <a:cs typeface="Calibri"/>
              </a:rPr>
              <a:t>Complex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200" dirty="0">
                <a:latin typeface="Calibri"/>
                <a:cs typeface="Calibri"/>
              </a:rPr>
              <a:t>relationships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235" dirty="0">
                <a:latin typeface="Calibri"/>
                <a:cs typeface="Calibri"/>
              </a:rPr>
              <a:t>between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290" dirty="0">
                <a:latin typeface="Calibri"/>
                <a:cs typeface="Calibri"/>
              </a:rPr>
              <a:t>crop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210" dirty="0">
                <a:latin typeface="Calibri"/>
                <a:cs typeface="Calibri"/>
              </a:rPr>
              <a:t>yield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spc="265" dirty="0">
                <a:latin typeface="Calibri"/>
                <a:cs typeface="Calibri"/>
              </a:rPr>
              <a:t>and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195" dirty="0">
                <a:latin typeface="Calibri"/>
                <a:cs typeface="Calibri"/>
              </a:rPr>
              <a:t>environmental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190" dirty="0">
                <a:latin typeface="Calibri"/>
                <a:cs typeface="Calibri"/>
              </a:rPr>
              <a:t>factors. </a:t>
            </a:r>
            <a:r>
              <a:rPr sz="3000" b="1" spc="215" dirty="0">
                <a:latin typeface="Calibri"/>
                <a:cs typeface="Calibri"/>
              </a:rPr>
              <a:t>Impact: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00" dirty="0">
                <a:latin typeface="Calibri"/>
                <a:cs typeface="Calibri"/>
              </a:rPr>
              <a:t>Provides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00" dirty="0">
                <a:latin typeface="Calibri"/>
                <a:cs typeface="Calibri"/>
              </a:rPr>
              <a:t>a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45" dirty="0">
                <a:latin typeface="Calibri"/>
                <a:cs typeface="Calibri"/>
              </a:rPr>
              <a:t>comprehensive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40" dirty="0">
                <a:latin typeface="Calibri"/>
                <a:cs typeface="Calibri"/>
              </a:rPr>
              <a:t>view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30" dirty="0">
                <a:latin typeface="Calibri"/>
                <a:cs typeface="Calibri"/>
              </a:rPr>
              <a:t>of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40" dirty="0">
                <a:latin typeface="Calibri"/>
                <a:cs typeface="Calibri"/>
              </a:rPr>
              <a:t>how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80" dirty="0">
                <a:latin typeface="Calibri"/>
                <a:cs typeface="Calibri"/>
              </a:rPr>
              <a:t>multiple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90" dirty="0">
                <a:latin typeface="Calibri"/>
                <a:cs typeface="Calibri"/>
              </a:rPr>
              <a:t>variables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215" dirty="0">
                <a:latin typeface="Calibri"/>
                <a:cs typeface="Calibri"/>
              </a:rPr>
              <a:t>interact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160" dirty="0">
                <a:latin typeface="Calibri"/>
                <a:cs typeface="Calibri"/>
              </a:rPr>
              <a:t>to </a:t>
            </a:r>
            <a:r>
              <a:rPr sz="3000" b="1" spc="240" dirty="0">
                <a:latin typeface="Calibri"/>
                <a:cs typeface="Calibri"/>
              </a:rPr>
              <a:t>affect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spc="190" dirty="0">
                <a:latin typeface="Calibri"/>
                <a:cs typeface="Calibri"/>
              </a:rPr>
              <a:t>agricultural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b="1" spc="235" dirty="0">
                <a:latin typeface="Calibri"/>
                <a:cs typeface="Calibri"/>
              </a:rPr>
              <a:t>outcomes.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07825"/>
            <a:ext cx="18288000" cy="8379459"/>
            <a:chOff x="0" y="1907825"/>
            <a:chExt cx="18288000" cy="8379459"/>
          </a:xfrm>
        </p:grpSpPr>
        <p:sp>
          <p:nvSpPr>
            <p:cNvPr id="3" name="object 3"/>
            <p:cNvSpPr/>
            <p:nvPr/>
          </p:nvSpPr>
          <p:spPr>
            <a:xfrm>
              <a:off x="0" y="1907825"/>
              <a:ext cx="18288000" cy="6471920"/>
            </a:xfrm>
            <a:custGeom>
              <a:avLst/>
              <a:gdLst/>
              <a:ahLst/>
              <a:cxnLst/>
              <a:rect l="l" t="t" r="r" b="b"/>
              <a:pathLst>
                <a:path w="18288000" h="6471920">
                  <a:moveTo>
                    <a:pt x="18192119" y="6471348"/>
                  </a:moveTo>
                  <a:lnTo>
                    <a:pt x="95878" y="6471348"/>
                  </a:lnTo>
                  <a:lnTo>
                    <a:pt x="49174" y="6468833"/>
                  </a:lnTo>
                  <a:lnTo>
                    <a:pt x="3928" y="6461462"/>
                  </a:lnTo>
                  <a:lnTo>
                    <a:pt x="0" y="6460382"/>
                  </a:lnTo>
                  <a:lnTo>
                    <a:pt x="0" y="10965"/>
                  </a:lnTo>
                  <a:lnTo>
                    <a:pt x="3928" y="9886"/>
                  </a:lnTo>
                  <a:lnTo>
                    <a:pt x="49174" y="2515"/>
                  </a:lnTo>
                  <a:lnTo>
                    <a:pt x="95878" y="0"/>
                  </a:lnTo>
                  <a:lnTo>
                    <a:pt x="18192119" y="0"/>
                  </a:lnTo>
                  <a:lnTo>
                    <a:pt x="18238822" y="2515"/>
                  </a:lnTo>
                  <a:lnTo>
                    <a:pt x="18284069" y="9886"/>
                  </a:lnTo>
                  <a:lnTo>
                    <a:pt x="18288000" y="10966"/>
                  </a:lnTo>
                  <a:lnTo>
                    <a:pt x="18288000" y="6460381"/>
                  </a:lnTo>
                  <a:lnTo>
                    <a:pt x="18284069" y="6461462"/>
                  </a:lnTo>
                  <a:lnTo>
                    <a:pt x="18238822" y="6468833"/>
                  </a:lnTo>
                  <a:lnTo>
                    <a:pt x="18192119" y="6471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538837"/>
              <a:ext cx="18288000" cy="274816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8276590" cy="1494155"/>
            <a:chOff x="0" y="0"/>
            <a:chExt cx="8276590" cy="1494155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8275955" cy="1494155"/>
            </a:xfrm>
            <a:custGeom>
              <a:avLst/>
              <a:gdLst/>
              <a:ahLst/>
              <a:cxnLst/>
              <a:rect l="l" t="t" r="r" b="b"/>
              <a:pathLst>
                <a:path w="8275955" h="1494155">
                  <a:moveTo>
                    <a:pt x="8275841" y="76708"/>
                  </a:moveTo>
                  <a:lnTo>
                    <a:pt x="8274786" y="44488"/>
                  </a:lnTo>
                  <a:lnTo>
                    <a:pt x="8271650" y="12738"/>
                  </a:lnTo>
                  <a:lnTo>
                    <a:pt x="8269529" y="0"/>
                  </a:lnTo>
                  <a:lnTo>
                    <a:pt x="8269160" y="0"/>
                  </a:lnTo>
                  <a:lnTo>
                    <a:pt x="8251291" y="0"/>
                  </a:lnTo>
                  <a:lnTo>
                    <a:pt x="234708" y="0"/>
                  </a:lnTo>
                  <a:lnTo>
                    <a:pt x="248818" y="35052"/>
                  </a:lnTo>
                  <a:lnTo>
                    <a:pt x="266039" y="71031"/>
                  </a:lnTo>
                  <a:lnTo>
                    <a:pt x="208343" y="89738"/>
                  </a:lnTo>
                  <a:lnTo>
                    <a:pt x="152476" y="109804"/>
                  </a:lnTo>
                  <a:lnTo>
                    <a:pt x="98513" y="131203"/>
                  </a:lnTo>
                  <a:lnTo>
                    <a:pt x="46545" y="153873"/>
                  </a:lnTo>
                  <a:lnTo>
                    <a:pt x="0" y="176187"/>
                  </a:lnTo>
                  <a:lnTo>
                    <a:pt x="0" y="770140"/>
                  </a:lnTo>
                  <a:lnTo>
                    <a:pt x="0" y="1056055"/>
                  </a:lnTo>
                  <a:lnTo>
                    <a:pt x="0" y="1244473"/>
                  </a:lnTo>
                  <a:lnTo>
                    <a:pt x="0" y="1286243"/>
                  </a:lnTo>
                  <a:lnTo>
                    <a:pt x="38049" y="1304175"/>
                  </a:lnTo>
                  <a:lnTo>
                    <a:pt x="76923" y="1321244"/>
                  </a:lnTo>
                  <a:lnTo>
                    <a:pt x="116852" y="1337576"/>
                  </a:lnTo>
                  <a:lnTo>
                    <a:pt x="157772" y="1353159"/>
                  </a:lnTo>
                  <a:lnTo>
                    <a:pt x="199656" y="1367980"/>
                  </a:lnTo>
                  <a:lnTo>
                    <a:pt x="242074" y="1381912"/>
                  </a:lnTo>
                  <a:lnTo>
                    <a:pt x="286092" y="1395310"/>
                  </a:lnTo>
                  <a:lnTo>
                    <a:pt x="330542" y="1407782"/>
                  </a:lnTo>
                  <a:lnTo>
                    <a:pt x="375742" y="1419466"/>
                  </a:lnTo>
                  <a:lnTo>
                    <a:pt x="421652" y="1430337"/>
                  </a:lnTo>
                  <a:lnTo>
                    <a:pt x="468236" y="1440383"/>
                  </a:lnTo>
                  <a:lnTo>
                    <a:pt x="515086" y="1449539"/>
                  </a:lnTo>
                  <a:lnTo>
                    <a:pt x="563156" y="1457972"/>
                  </a:lnTo>
                  <a:lnTo>
                    <a:pt x="611403" y="1465503"/>
                  </a:lnTo>
                  <a:lnTo>
                    <a:pt x="660120" y="1472158"/>
                  </a:lnTo>
                  <a:lnTo>
                    <a:pt x="709244" y="1477949"/>
                  </a:lnTo>
                  <a:lnTo>
                    <a:pt x="758736" y="1482864"/>
                  </a:lnTo>
                  <a:lnTo>
                    <a:pt x="807910" y="1486827"/>
                  </a:lnTo>
                  <a:lnTo>
                    <a:pt x="807720" y="1486827"/>
                  </a:lnTo>
                  <a:lnTo>
                    <a:pt x="857897" y="1489951"/>
                  </a:lnTo>
                  <a:lnTo>
                    <a:pt x="908888" y="1492186"/>
                  </a:lnTo>
                  <a:lnTo>
                    <a:pt x="959345" y="1493456"/>
                  </a:lnTo>
                  <a:lnTo>
                    <a:pt x="1002906" y="1493748"/>
                  </a:lnTo>
                  <a:lnTo>
                    <a:pt x="1013891" y="1493748"/>
                  </a:lnTo>
                  <a:lnTo>
                    <a:pt x="1060551" y="1493202"/>
                  </a:lnTo>
                  <a:lnTo>
                    <a:pt x="1111199" y="1491640"/>
                  </a:lnTo>
                  <a:lnTo>
                    <a:pt x="1161834" y="1489125"/>
                  </a:lnTo>
                  <a:lnTo>
                    <a:pt x="1212380" y="1485633"/>
                  </a:lnTo>
                  <a:lnTo>
                    <a:pt x="1262799" y="1481150"/>
                  </a:lnTo>
                  <a:lnTo>
                    <a:pt x="1313040" y="1475676"/>
                  </a:lnTo>
                  <a:lnTo>
                    <a:pt x="1363052" y="1469199"/>
                  </a:lnTo>
                  <a:lnTo>
                    <a:pt x="1412786" y="1461706"/>
                  </a:lnTo>
                  <a:lnTo>
                    <a:pt x="1462201" y="1453184"/>
                  </a:lnTo>
                  <a:lnTo>
                    <a:pt x="1511236" y="1443634"/>
                  </a:lnTo>
                  <a:lnTo>
                    <a:pt x="1559852" y="1433029"/>
                  </a:lnTo>
                  <a:lnTo>
                    <a:pt x="1607997" y="1421371"/>
                  </a:lnTo>
                  <a:lnTo>
                    <a:pt x="1655610" y="1408645"/>
                  </a:lnTo>
                  <a:lnTo>
                    <a:pt x="1702663" y="1394853"/>
                  </a:lnTo>
                  <a:lnTo>
                    <a:pt x="1749094" y="1379969"/>
                  </a:lnTo>
                  <a:lnTo>
                    <a:pt x="1794852" y="1363980"/>
                  </a:lnTo>
                  <a:lnTo>
                    <a:pt x="1839899" y="1346885"/>
                  </a:lnTo>
                  <a:lnTo>
                    <a:pt x="1884172" y="1328686"/>
                  </a:lnTo>
                  <a:lnTo>
                    <a:pt x="1927618" y="1309344"/>
                  </a:lnTo>
                  <a:lnTo>
                    <a:pt x="1970214" y="1288872"/>
                  </a:lnTo>
                  <a:lnTo>
                    <a:pt x="2011883" y="1267256"/>
                  </a:lnTo>
                  <a:lnTo>
                    <a:pt x="2052599" y="1244473"/>
                  </a:lnTo>
                  <a:lnTo>
                    <a:pt x="2095182" y="1276261"/>
                  </a:lnTo>
                  <a:lnTo>
                    <a:pt x="2138489" y="1305826"/>
                  </a:lnTo>
                  <a:lnTo>
                    <a:pt x="2182482" y="1333169"/>
                  </a:lnTo>
                  <a:lnTo>
                    <a:pt x="2227084" y="1358315"/>
                  </a:lnTo>
                  <a:lnTo>
                    <a:pt x="2272233" y="1381277"/>
                  </a:lnTo>
                  <a:lnTo>
                    <a:pt x="2273630" y="1381912"/>
                  </a:lnTo>
                  <a:lnTo>
                    <a:pt x="2317902" y="1402067"/>
                  </a:lnTo>
                  <a:lnTo>
                    <a:pt x="2364003" y="1420685"/>
                  </a:lnTo>
                  <a:lnTo>
                    <a:pt x="2410498" y="1437170"/>
                  </a:lnTo>
                  <a:lnTo>
                    <a:pt x="2457310" y="1451508"/>
                  </a:lnTo>
                  <a:lnTo>
                    <a:pt x="2504414" y="1463738"/>
                  </a:lnTo>
                  <a:lnTo>
                    <a:pt x="2551722" y="1473860"/>
                  </a:lnTo>
                  <a:lnTo>
                    <a:pt x="2599194" y="1481886"/>
                  </a:lnTo>
                  <a:lnTo>
                    <a:pt x="2646781" y="1487830"/>
                  </a:lnTo>
                  <a:lnTo>
                    <a:pt x="2693593" y="1491640"/>
                  </a:lnTo>
                  <a:lnTo>
                    <a:pt x="2692692" y="1491640"/>
                  </a:lnTo>
                  <a:lnTo>
                    <a:pt x="2740063" y="1493456"/>
                  </a:lnTo>
                  <a:lnTo>
                    <a:pt x="2758567" y="1493456"/>
                  </a:lnTo>
                  <a:lnTo>
                    <a:pt x="2816136" y="1493202"/>
                  </a:lnTo>
                  <a:lnTo>
                    <a:pt x="2792095" y="1493202"/>
                  </a:lnTo>
                  <a:lnTo>
                    <a:pt x="2836976" y="1491081"/>
                  </a:lnTo>
                  <a:lnTo>
                    <a:pt x="2884220" y="1486827"/>
                  </a:lnTo>
                  <a:lnTo>
                    <a:pt x="2931223" y="1480566"/>
                  </a:lnTo>
                  <a:lnTo>
                    <a:pt x="2977934" y="1472323"/>
                  </a:lnTo>
                  <a:lnTo>
                    <a:pt x="3024289" y="1462112"/>
                  </a:lnTo>
                  <a:lnTo>
                    <a:pt x="3070237" y="1449933"/>
                  </a:lnTo>
                  <a:lnTo>
                    <a:pt x="3115716" y="1435823"/>
                  </a:lnTo>
                  <a:lnTo>
                    <a:pt x="3160687" y="1419771"/>
                  </a:lnTo>
                  <a:lnTo>
                    <a:pt x="3205061" y="1401787"/>
                  </a:lnTo>
                  <a:lnTo>
                    <a:pt x="3248812" y="1381912"/>
                  </a:lnTo>
                  <a:lnTo>
                    <a:pt x="3291357" y="1401292"/>
                  </a:lnTo>
                  <a:lnTo>
                    <a:pt x="3334372" y="1418818"/>
                  </a:lnTo>
                  <a:lnTo>
                    <a:pt x="3377793" y="1434503"/>
                  </a:lnTo>
                  <a:lnTo>
                    <a:pt x="3421570" y="1448346"/>
                  </a:lnTo>
                  <a:lnTo>
                    <a:pt x="3465677" y="1460347"/>
                  </a:lnTo>
                  <a:lnTo>
                    <a:pt x="3510051" y="1470507"/>
                  </a:lnTo>
                  <a:lnTo>
                    <a:pt x="3554653" y="1478826"/>
                  </a:lnTo>
                  <a:lnTo>
                    <a:pt x="3599434" y="1485303"/>
                  </a:lnTo>
                  <a:lnTo>
                    <a:pt x="3644341" y="1489951"/>
                  </a:lnTo>
                  <a:lnTo>
                    <a:pt x="3689337" y="1492770"/>
                  </a:lnTo>
                  <a:lnTo>
                    <a:pt x="3734358" y="1493748"/>
                  </a:lnTo>
                  <a:lnTo>
                    <a:pt x="3779380" y="1492910"/>
                  </a:lnTo>
                  <a:lnTo>
                    <a:pt x="3824351" y="1490230"/>
                  </a:lnTo>
                  <a:lnTo>
                    <a:pt x="3870325" y="1485633"/>
                  </a:lnTo>
                  <a:lnTo>
                    <a:pt x="3870007" y="1485633"/>
                  </a:lnTo>
                  <a:lnTo>
                    <a:pt x="3913936" y="1479423"/>
                  </a:lnTo>
                  <a:lnTo>
                    <a:pt x="3958450" y="1471282"/>
                  </a:lnTo>
                  <a:lnTo>
                    <a:pt x="4002735" y="1461312"/>
                  </a:lnTo>
                  <a:lnTo>
                    <a:pt x="4046728" y="1449539"/>
                  </a:lnTo>
                  <a:lnTo>
                    <a:pt x="4090733" y="1435823"/>
                  </a:lnTo>
                  <a:lnTo>
                    <a:pt x="4133659" y="1420533"/>
                  </a:lnTo>
                  <a:lnTo>
                    <a:pt x="4176496" y="1403311"/>
                  </a:lnTo>
                  <a:lnTo>
                    <a:pt x="4218864" y="1384287"/>
                  </a:lnTo>
                  <a:lnTo>
                    <a:pt x="4260710" y="1363446"/>
                  </a:lnTo>
                  <a:lnTo>
                    <a:pt x="4301998" y="1340802"/>
                  </a:lnTo>
                  <a:lnTo>
                    <a:pt x="4342663" y="1316355"/>
                  </a:lnTo>
                  <a:lnTo>
                    <a:pt x="4382668" y="1290104"/>
                  </a:lnTo>
                  <a:lnTo>
                    <a:pt x="4421962" y="1262049"/>
                  </a:lnTo>
                  <a:lnTo>
                    <a:pt x="4460494" y="1232204"/>
                  </a:lnTo>
                  <a:lnTo>
                    <a:pt x="4498238" y="1200556"/>
                  </a:lnTo>
                  <a:lnTo>
                    <a:pt x="4535119" y="1167117"/>
                  </a:lnTo>
                  <a:lnTo>
                    <a:pt x="4571111" y="1131887"/>
                  </a:lnTo>
                  <a:lnTo>
                    <a:pt x="4606163" y="1094867"/>
                  </a:lnTo>
                  <a:lnTo>
                    <a:pt x="4640224" y="1056055"/>
                  </a:lnTo>
                  <a:lnTo>
                    <a:pt x="4658639" y="1093825"/>
                  </a:lnTo>
                  <a:lnTo>
                    <a:pt x="4678591" y="1129487"/>
                  </a:lnTo>
                  <a:lnTo>
                    <a:pt x="4700016" y="1163040"/>
                  </a:lnTo>
                  <a:lnTo>
                    <a:pt x="4722863" y="1194511"/>
                  </a:lnTo>
                  <a:lnTo>
                    <a:pt x="4772533" y="1251229"/>
                  </a:lnTo>
                  <a:lnTo>
                    <a:pt x="4827092" y="1299705"/>
                  </a:lnTo>
                  <a:lnTo>
                    <a:pt x="4886033" y="1340040"/>
                  </a:lnTo>
                  <a:lnTo>
                    <a:pt x="4948847" y="1372323"/>
                  </a:lnTo>
                  <a:lnTo>
                    <a:pt x="5015027" y="1396619"/>
                  </a:lnTo>
                  <a:lnTo>
                    <a:pt x="5084064" y="1413040"/>
                  </a:lnTo>
                  <a:lnTo>
                    <a:pt x="5155450" y="1421638"/>
                  </a:lnTo>
                  <a:lnTo>
                    <a:pt x="5191874" y="1423047"/>
                  </a:lnTo>
                  <a:lnTo>
                    <a:pt x="5228691" y="1422527"/>
                  </a:lnTo>
                  <a:lnTo>
                    <a:pt x="5303253" y="1415770"/>
                  </a:lnTo>
                  <a:lnTo>
                    <a:pt x="5340870" y="1409560"/>
                  </a:lnTo>
                  <a:lnTo>
                    <a:pt x="5378640" y="1401470"/>
                  </a:lnTo>
                  <a:lnTo>
                    <a:pt x="5416486" y="1391513"/>
                  </a:lnTo>
                  <a:lnTo>
                    <a:pt x="5454358" y="1379702"/>
                  </a:lnTo>
                  <a:lnTo>
                    <a:pt x="5492166" y="1366050"/>
                  </a:lnTo>
                  <a:lnTo>
                    <a:pt x="5529872" y="1350556"/>
                  </a:lnTo>
                  <a:lnTo>
                    <a:pt x="5567540" y="1333169"/>
                  </a:lnTo>
                  <a:lnTo>
                    <a:pt x="5604700" y="1314119"/>
                  </a:lnTo>
                  <a:lnTo>
                    <a:pt x="5641683" y="1293177"/>
                  </a:lnTo>
                  <a:lnTo>
                    <a:pt x="5678309" y="1270457"/>
                  </a:lnTo>
                  <a:lnTo>
                    <a:pt x="5714504" y="1245958"/>
                  </a:lnTo>
                  <a:lnTo>
                    <a:pt x="5750204" y="1219682"/>
                  </a:lnTo>
                  <a:lnTo>
                    <a:pt x="5785358" y="1191653"/>
                  </a:lnTo>
                  <a:lnTo>
                    <a:pt x="5819889" y="1161859"/>
                  </a:lnTo>
                  <a:lnTo>
                    <a:pt x="5853735" y="1130338"/>
                  </a:lnTo>
                  <a:lnTo>
                    <a:pt x="5886831" y="1097089"/>
                  </a:lnTo>
                  <a:lnTo>
                    <a:pt x="5919127" y="1062126"/>
                  </a:lnTo>
                  <a:lnTo>
                    <a:pt x="5950547" y="1025448"/>
                  </a:lnTo>
                  <a:lnTo>
                    <a:pt x="5981027" y="987069"/>
                  </a:lnTo>
                  <a:lnTo>
                    <a:pt x="6010503" y="947013"/>
                  </a:lnTo>
                  <a:lnTo>
                    <a:pt x="6038926" y="905281"/>
                  </a:lnTo>
                  <a:lnTo>
                    <a:pt x="6066206" y="861885"/>
                  </a:lnTo>
                  <a:lnTo>
                    <a:pt x="6092304" y="816838"/>
                  </a:lnTo>
                  <a:lnTo>
                    <a:pt x="6117158" y="770140"/>
                  </a:lnTo>
                  <a:lnTo>
                    <a:pt x="6167856" y="786676"/>
                  </a:lnTo>
                  <a:lnTo>
                    <a:pt x="6218961" y="801878"/>
                  </a:lnTo>
                  <a:lnTo>
                    <a:pt x="6270409" y="815771"/>
                  </a:lnTo>
                  <a:lnTo>
                    <a:pt x="6322161" y="828382"/>
                  </a:lnTo>
                  <a:lnTo>
                    <a:pt x="6374168" y="839698"/>
                  </a:lnTo>
                  <a:lnTo>
                    <a:pt x="6426390" y="849769"/>
                  </a:lnTo>
                  <a:lnTo>
                    <a:pt x="6478778" y="858583"/>
                  </a:lnTo>
                  <a:lnTo>
                    <a:pt x="6531280" y="866178"/>
                  </a:lnTo>
                  <a:lnTo>
                    <a:pt x="6583845" y="872553"/>
                  </a:lnTo>
                  <a:lnTo>
                    <a:pt x="6636436" y="877735"/>
                  </a:lnTo>
                  <a:lnTo>
                    <a:pt x="6689014" y="881748"/>
                  </a:lnTo>
                  <a:lnTo>
                    <a:pt x="6741515" y="884593"/>
                  </a:lnTo>
                  <a:lnTo>
                    <a:pt x="6793903" y="886294"/>
                  </a:lnTo>
                  <a:lnTo>
                    <a:pt x="6846125" y="886853"/>
                  </a:lnTo>
                  <a:lnTo>
                    <a:pt x="6900596" y="886294"/>
                  </a:lnTo>
                  <a:lnTo>
                    <a:pt x="6898945" y="886294"/>
                  </a:lnTo>
                  <a:lnTo>
                    <a:pt x="6952551" y="884593"/>
                  </a:lnTo>
                  <a:lnTo>
                    <a:pt x="6951485" y="884593"/>
                  </a:lnTo>
                  <a:lnTo>
                    <a:pt x="7001345" y="881951"/>
                  </a:lnTo>
                  <a:lnTo>
                    <a:pt x="7052450" y="878166"/>
                  </a:lnTo>
                  <a:lnTo>
                    <a:pt x="7103161" y="873340"/>
                  </a:lnTo>
                  <a:lnTo>
                    <a:pt x="7153427" y="867486"/>
                  </a:lnTo>
                  <a:lnTo>
                    <a:pt x="7203211" y="860602"/>
                  </a:lnTo>
                  <a:lnTo>
                    <a:pt x="7252449" y="852741"/>
                  </a:lnTo>
                  <a:lnTo>
                    <a:pt x="7301103" y="843889"/>
                  </a:lnTo>
                  <a:lnTo>
                    <a:pt x="7349134" y="834072"/>
                  </a:lnTo>
                  <a:lnTo>
                    <a:pt x="7396493" y="823302"/>
                  </a:lnTo>
                  <a:lnTo>
                    <a:pt x="7443127" y="811606"/>
                  </a:lnTo>
                  <a:lnTo>
                    <a:pt x="7488987" y="798995"/>
                  </a:lnTo>
                  <a:lnTo>
                    <a:pt x="7534034" y="785482"/>
                  </a:lnTo>
                  <a:lnTo>
                    <a:pt x="7578217" y="771093"/>
                  </a:lnTo>
                  <a:lnTo>
                    <a:pt x="7621486" y="755827"/>
                  </a:lnTo>
                  <a:lnTo>
                    <a:pt x="7663802" y="739724"/>
                  </a:lnTo>
                  <a:lnTo>
                    <a:pt x="7705128" y="722782"/>
                  </a:lnTo>
                  <a:lnTo>
                    <a:pt x="7745387" y="705027"/>
                  </a:lnTo>
                  <a:lnTo>
                    <a:pt x="7784566" y="686460"/>
                  </a:lnTo>
                  <a:lnTo>
                    <a:pt x="7822590" y="667118"/>
                  </a:lnTo>
                  <a:lnTo>
                    <a:pt x="7859433" y="647014"/>
                  </a:lnTo>
                  <a:lnTo>
                    <a:pt x="7895031" y="626160"/>
                  </a:lnTo>
                  <a:lnTo>
                    <a:pt x="7929359" y="604570"/>
                  </a:lnTo>
                  <a:lnTo>
                    <a:pt x="7962354" y="582256"/>
                  </a:lnTo>
                  <a:lnTo>
                    <a:pt x="7993977" y="559244"/>
                  </a:lnTo>
                  <a:lnTo>
                    <a:pt x="8024165" y="535546"/>
                  </a:lnTo>
                  <a:lnTo>
                    <a:pt x="8080108" y="486168"/>
                  </a:lnTo>
                  <a:lnTo>
                    <a:pt x="8129803" y="434238"/>
                  </a:lnTo>
                  <a:lnTo>
                    <a:pt x="8172869" y="379907"/>
                  </a:lnTo>
                  <a:lnTo>
                    <a:pt x="8208950" y="323303"/>
                  </a:lnTo>
                  <a:lnTo>
                    <a:pt x="8237652" y="264541"/>
                  </a:lnTo>
                  <a:lnTo>
                    <a:pt x="8258619" y="203771"/>
                  </a:lnTo>
                  <a:lnTo>
                    <a:pt x="8271472" y="141109"/>
                  </a:lnTo>
                  <a:lnTo>
                    <a:pt x="8274672" y="109804"/>
                  </a:lnTo>
                  <a:lnTo>
                    <a:pt x="8274748" y="109118"/>
                  </a:lnTo>
                  <a:lnTo>
                    <a:pt x="8275841" y="76708"/>
                  </a:lnTo>
                  <a:close/>
                </a:path>
              </a:pathLst>
            </a:custGeom>
            <a:solidFill>
              <a:srgbClr val="A29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"/>
              <a:ext cx="8276590" cy="1485900"/>
            </a:xfrm>
            <a:custGeom>
              <a:avLst/>
              <a:gdLst/>
              <a:ahLst/>
              <a:cxnLst/>
              <a:rect l="l" t="t" r="r" b="b"/>
              <a:pathLst>
                <a:path w="8276590" h="1485900">
                  <a:moveTo>
                    <a:pt x="8276120" y="88900"/>
                  </a:moveTo>
                  <a:lnTo>
                    <a:pt x="8275879" y="63500"/>
                  </a:lnTo>
                  <a:lnTo>
                    <a:pt x="8275752" y="50800"/>
                  </a:lnTo>
                  <a:lnTo>
                    <a:pt x="8273262" y="25400"/>
                  </a:lnTo>
                  <a:lnTo>
                    <a:pt x="8269465" y="0"/>
                  </a:lnTo>
                  <a:lnTo>
                    <a:pt x="8266125" y="0"/>
                  </a:lnTo>
                  <a:lnTo>
                    <a:pt x="8260499" y="12700"/>
                  </a:lnTo>
                  <a:lnTo>
                    <a:pt x="8249729" y="25400"/>
                  </a:lnTo>
                  <a:lnTo>
                    <a:pt x="8236356" y="50800"/>
                  </a:lnTo>
                  <a:lnTo>
                    <a:pt x="8220443" y="63500"/>
                  </a:lnTo>
                  <a:lnTo>
                    <a:pt x="8202066" y="88900"/>
                  </a:lnTo>
                  <a:lnTo>
                    <a:pt x="8181289" y="101600"/>
                  </a:lnTo>
                  <a:lnTo>
                    <a:pt x="8158200" y="114300"/>
                  </a:lnTo>
                  <a:lnTo>
                    <a:pt x="8132864" y="139700"/>
                  </a:lnTo>
                  <a:lnTo>
                    <a:pt x="8105356" y="152400"/>
                  </a:lnTo>
                  <a:lnTo>
                    <a:pt x="8075752" y="165100"/>
                  </a:lnTo>
                  <a:lnTo>
                    <a:pt x="8044116" y="190500"/>
                  </a:lnTo>
                  <a:lnTo>
                    <a:pt x="7975054" y="215900"/>
                  </a:lnTo>
                  <a:lnTo>
                    <a:pt x="7937779" y="228600"/>
                  </a:lnTo>
                  <a:lnTo>
                    <a:pt x="7898765" y="241300"/>
                  </a:lnTo>
                  <a:lnTo>
                    <a:pt x="7858099" y="254000"/>
                  </a:lnTo>
                  <a:lnTo>
                    <a:pt x="7815834" y="266700"/>
                  </a:lnTo>
                  <a:lnTo>
                    <a:pt x="7726845" y="292100"/>
                  </a:lnTo>
                  <a:lnTo>
                    <a:pt x="7632382" y="317500"/>
                  </a:lnTo>
                  <a:lnTo>
                    <a:pt x="7583271" y="317500"/>
                  </a:lnTo>
                  <a:lnTo>
                    <a:pt x="7481697" y="342900"/>
                  </a:lnTo>
                  <a:lnTo>
                    <a:pt x="7429373" y="342900"/>
                  </a:lnTo>
                  <a:lnTo>
                    <a:pt x="7376109" y="355600"/>
                  </a:lnTo>
                  <a:lnTo>
                    <a:pt x="7321994" y="355600"/>
                  </a:lnTo>
                  <a:lnTo>
                    <a:pt x="7267092" y="368300"/>
                  </a:lnTo>
                  <a:lnTo>
                    <a:pt x="7211479" y="368300"/>
                  </a:lnTo>
                  <a:lnTo>
                    <a:pt x="7155231" y="381000"/>
                  </a:lnTo>
                  <a:lnTo>
                    <a:pt x="6573787" y="381000"/>
                  </a:lnTo>
                  <a:lnTo>
                    <a:pt x="6515354" y="368300"/>
                  </a:lnTo>
                  <a:lnTo>
                    <a:pt x="6399289" y="368300"/>
                  </a:lnTo>
                  <a:lnTo>
                    <a:pt x="6341796" y="355600"/>
                  </a:lnTo>
                  <a:lnTo>
                    <a:pt x="6284760" y="355600"/>
                  </a:lnTo>
                  <a:lnTo>
                    <a:pt x="6117158" y="317500"/>
                  </a:lnTo>
                  <a:lnTo>
                    <a:pt x="6107138" y="329425"/>
                  </a:lnTo>
                  <a:lnTo>
                    <a:pt x="6078969" y="320370"/>
                  </a:lnTo>
                  <a:lnTo>
                    <a:pt x="6032081" y="303961"/>
                  </a:lnTo>
                  <a:lnTo>
                    <a:pt x="5985700" y="286385"/>
                  </a:lnTo>
                  <a:lnTo>
                    <a:pt x="5939879" y="267639"/>
                  </a:lnTo>
                  <a:lnTo>
                    <a:pt x="5894667" y="247764"/>
                  </a:lnTo>
                  <a:lnTo>
                    <a:pt x="5850140" y="226758"/>
                  </a:lnTo>
                  <a:lnTo>
                    <a:pt x="5806338" y="204635"/>
                  </a:lnTo>
                  <a:lnTo>
                    <a:pt x="5763323" y="181432"/>
                  </a:lnTo>
                  <a:lnTo>
                    <a:pt x="5721159" y="157149"/>
                  </a:lnTo>
                  <a:lnTo>
                    <a:pt x="5679897" y="131813"/>
                  </a:lnTo>
                  <a:lnTo>
                    <a:pt x="5639600" y="105435"/>
                  </a:lnTo>
                  <a:lnTo>
                    <a:pt x="5600319" y="78028"/>
                  </a:lnTo>
                  <a:lnTo>
                    <a:pt x="5562117" y="49618"/>
                  </a:lnTo>
                  <a:lnTo>
                    <a:pt x="5586793" y="88798"/>
                  </a:lnTo>
                  <a:lnTo>
                    <a:pt x="5613743" y="126441"/>
                  </a:lnTo>
                  <a:lnTo>
                    <a:pt x="5642838" y="162509"/>
                  </a:lnTo>
                  <a:lnTo>
                    <a:pt x="5673979" y="196951"/>
                  </a:lnTo>
                  <a:lnTo>
                    <a:pt x="5707037" y="229768"/>
                  </a:lnTo>
                  <a:lnTo>
                    <a:pt x="5741886" y="260896"/>
                  </a:lnTo>
                  <a:lnTo>
                    <a:pt x="5778411" y="290309"/>
                  </a:lnTo>
                  <a:lnTo>
                    <a:pt x="5816485" y="317982"/>
                  </a:lnTo>
                  <a:lnTo>
                    <a:pt x="5855995" y="343865"/>
                  </a:lnTo>
                  <a:lnTo>
                    <a:pt x="5896813" y="367931"/>
                  </a:lnTo>
                  <a:lnTo>
                    <a:pt x="5938837" y="390144"/>
                  </a:lnTo>
                  <a:lnTo>
                    <a:pt x="5981916" y="410476"/>
                  </a:lnTo>
                  <a:lnTo>
                    <a:pt x="6010338" y="422363"/>
                  </a:lnTo>
                  <a:lnTo>
                    <a:pt x="5977496" y="444500"/>
                  </a:lnTo>
                  <a:lnTo>
                    <a:pt x="5938202" y="469900"/>
                  </a:lnTo>
                  <a:lnTo>
                    <a:pt x="5897410" y="495300"/>
                  </a:lnTo>
                  <a:lnTo>
                    <a:pt x="5855271" y="520700"/>
                  </a:lnTo>
                  <a:lnTo>
                    <a:pt x="5811913" y="546100"/>
                  </a:lnTo>
                  <a:lnTo>
                    <a:pt x="5767451" y="558800"/>
                  </a:lnTo>
                  <a:lnTo>
                    <a:pt x="5722048" y="584200"/>
                  </a:lnTo>
                  <a:lnTo>
                    <a:pt x="5388521" y="673100"/>
                  </a:lnTo>
                  <a:lnTo>
                    <a:pt x="5292179" y="673100"/>
                  </a:lnTo>
                  <a:lnTo>
                    <a:pt x="5244490" y="685800"/>
                  </a:lnTo>
                  <a:lnTo>
                    <a:pt x="5150777" y="685800"/>
                  </a:lnTo>
                  <a:lnTo>
                    <a:pt x="5105006" y="673100"/>
                  </a:lnTo>
                  <a:lnTo>
                    <a:pt x="5060124" y="673100"/>
                  </a:lnTo>
                  <a:lnTo>
                    <a:pt x="5016297" y="660400"/>
                  </a:lnTo>
                  <a:lnTo>
                    <a:pt x="4973625" y="660400"/>
                  </a:lnTo>
                  <a:lnTo>
                    <a:pt x="4932248" y="647700"/>
                  </a:lnTo>
                  <a:lnTo>
                    <a:pt x="4892319" y="635000"/>
                  </a:lnTo>
                  <a:lnTo>
                    <a:pt x="4853940" y="622300"/>
                  </a:lnTo>
                  <a:lnTo>
                    <a:pt x="4817262" y="609600"/>
                  </a:lnTo>
                  <a:lnTo>
                    <a:pt x="4749546" y="571500"/>
                  </a:lnTo>
                  <a:lnTo>
                    <a:pt x="4718761" y="558800"/>
                  </a:lnTo>
                  <a:lnTo>
                    <a:pt x="4690199" y="533400"/>
                  </a:lnTo>
                  <a:lnTo>
                    <a:pt x="4664011" y="508000"/>
                  </a:lnTo>
                  <a:lnTo>
                    <a:pt x="4640313" y="482600"/>
                  </a:lnTo>
                  <a:lnTo>
                    <a:pt x="4600499" y="508000"/>
                  </a:lnTo>
                  <a:lnTo>
                    <a:pt x="4559478" y="533400"/>
                  </a:lnTo>
                  <a:lnTo>
                    <a:pt x="4517288" y="546100"/>
                  </a:lnTo>
                  <a:lnTo>
                    <a:pt x="4474032" y="571500"/>
                  </a:lnTo>
                  <a:lnTo>
                    <a:pt x="4429772" y="584200"/>
                  </a:lnTo>
                  <a:lnTo>
                    <a:pt x="4384560" y="609600"/>
                  </a:lnTo>
                  <a:lnTo>
                    <a:pt x="4097604" y="685800"/>
                  </a:lnTo>
                  <a:lnTo>
                    <a:pt x="4047807" y="698500"/>
                  </a:lnTo>
                  <a:lnTo>
                    <a:pt x="3997655" y="698500"/>
                  </a:lnTo>
                  <a:lnTo>
                    <a:pt x="3947198" y="711200"/>
                  </a:lnTo>
                  <a:lnTo>
                    <a:pt x="3845649" y="711200"/>
                  </a:lnTo>
                  <a:lnTo>
                    <a:pt x="3794709" y="723900"/>
                  </a:lnTo>
                  <a:lnTo>
                    <a:pt x="3692855" y="723900"/>
                  </a:lnTo>
                  <a:lnTo>
                    <a:pt x="3642080" y="711200"/>
                  </a:lnTo>
                  <a:lnTo>
                    <a:pt x="3541179" y="711200"/>
                  </a:lnTo>
                  <a:lnTo>
                    <a:pt x="3495040" y="699490"/>
                  </a:lnTo>
                  <a:lnTo>
                    <a:pt x="3559314" y="667194"/>
                  </a:lnTo>
                  <a:lnTo>
                    <a:pt x="3594709" y="645782"/>
                  </a:lnTo>
                  <a:lnTo>
                    <a:pt x="3629482" y="622134"/>
                  </a:lnTo>
                  <a:lnTo>
                    <a:pt x="3663556" y="596239"/>
                  </a:lnTo>
                  <a:lnTo>
                    <a:pt x="3696868" y="568096"/>
                  </a:lnTo>
                  <a:lnTo>
                    <a:pt x="3729367" y="537705"/>
                  </a:lnTo>
                  <a:lnTo>
                    <a:pt x="3760990" y="505079"/>
                  </a:lnTo>
                  <a:lnTo>
                    <a:pt x="3791674" y="470204"/>
                  </a:lnTo>
                  <a:lnTo>
                    <a:pt x="3821353" y="433095"/>
                  </a:lnTo>
                  <a:lnTo>
                    <a:pt x="3849954" y="393738"/>
                  </a:lnTo>
                  <a:lnTo>
                    <a:pt x="3877437" y="352145"/>
                  </a:lnTo>
                  <a:lnTo>
                    <a:pt x="3835323" y="378523"/>
                  </a:lnTo>
                  <a:lnTo>
                    <a:pt x="3792563" y="403009"/>
                  </a:lnTo>
                  <a:lnTo>
                    <a:pt x="3749167" y="425602"/>
                  </a:lnTo>
                  <a:lnTo>
                    <a:pt x="3705225" y="446328"/>
                  </a:lnTo>
                  <a:lnTo>
                    <a:pt x="3660762" y="465162"/>
                  </a:lnTo>
                  <a:lnTo>
                    <a:pt x="3615829" y="482117"/>
                  </a:lnTo>
                  <a:lnTo>
                    <a:pt x="3570478" y="497179"/>
                  </a:lnTo>
                  <a:lnTo>
                    <a:pt x="3524770" y="510374"/>
                  </a:lnTo>
                  <a:lnTo>
                    <a:pt x="3478733" y="521665"/>
                  </a:lnTo>
                  <a:lnTo>
                    <a:pt x="3432429" y="531088"/>
                  </a:lnTo>
                  <a:lnTo>
                    <a:pt x="3385896" y="538619"/>
                  </a:lnTo>
                  <a:lnTo>
                    <a:pt x="3339198" y="544271"/>
                  </a:lnTo>
                  <a:lnTo>
                    <a:pt x="3292386" y="548043"/>
                  </a:lnTo>
                  <a:lnTo>
                    <a:pt x="3245485" y="549922"/>
                  </a:lnTo>
                  <a:lnTo>
                    <a:pt x="3198571" y="549922"/>
                  </a:lnTo>
                  <a:lnTo>
                    <a:pt x="3151670" y="548043"/>
                  </a:lnTo>
                  <a:lnTo>
                    <a:pt x="3104858" y="544271"/>
                  </a:lnTo>
                  <a:lnTo>
                    <a:pt x="3058147" y="538619"/>
                  </a:lnTo>
                  <a:lnTo>
                    <a:pt x="3011627" y="531088"/>
                  </a:lnTo>
                  <a:lnTo>
                    <a:pt x="2965323" y="521665"/>
                  </a:lnTo>
                  <a:lnTo>
                    <a:pt x="2919285" y="510374"/>
                  </a:lnTo>
                  <a:lnTo>
                    <a:pt x="2873565" y="497179"/>
                  </a:lnTo>
                  <a:lnTo>
                    <a:pt x="2828213" y="482117"/>
                  </a:lnTo>
                  <a:lnTo>
                    <a:pt x="2783268" y="465162"/>
                  </a:lnTo>
                  <a:lnTo>
                    <a:pt x="2738805" y="446328"/>
                  </a:lnTo>
                  <a:lnTo>
                    <a:pt x="2694851" y="425602"/>
                  </a:lnTo>
                  <a:lnTo>
                    <a:pt x="2651455" y="403009"/>
                  </a:lnTo>
                  <a:lnTo>
                    <a:pt x="2608681" y="378523"/>
                  </a:lnTo>
                  <a:lnTo>
                    <a:pt x="2566555" y="352145"/>
                  </a:lnTo>
                  <a:lnTo>
                    <a:pt x="2594191" y="393890"/>
                  </a:lnTo>
                  <a:lnTo>
                    <a:pt x="2622943" y="433362"/>
                  </a:lnTo>
                  <a:lnTo>
                    <a:pt x="2652763" y="470573"/>
                  </a:lnTo>
                  <a:lnTo>
                    <a:pt x="2683573" y="505523"/>
                  </a:lnTo>
                  <a:lnTo>
                    <a:pt x="2715310" y="538213"/>
                  </a:lnTo>
                  <a:lnTo>
                    <a:pt x="2747924" y="568642"/>
                  </a:lnTo>
                  <a:lnTo>
                    <a:pt x="2781350" y="596811"/>
                  </a:lnTo>
                  <a:lnTo>
                    <a:pt x="2815513" y="622706"/>
                  </a:lnTo>
                  <a:lnTo>
                    <a:pt x="2850375" y="646353"/>
                  </a:lnTo>
                  <a:lnTo>
                    <a:pt x="2885846" y="667740"/>
                  </a:lnTo>
                  <a:lnTo>
                    <a:pt x="2921876" y="686879"/>
                  </a:lnTo>
                  <a:lnTo>
                    <a:pt x="2958401" y="703745"/>
                  </a:lnTo>
                  <a:lnTo>
                    <a:pt x="2977248" y="711200"/>
                  </a:lnTo>
                  <a:lnTo>
                    <a:pt x="2902115" y="711200"/>
                  </a:lnTo>
                  <a:lnTo>
                    <a:pt x="2850921" y="723900"/>
                  </a:lnTo>
                  <a:lnTo>
                    <a:pt x="2696400" y="723900"/>
                  </a:lnTo>
                  <a:lnTo>
                    <a:pt x="2644825" y="711200"/>
                  </a:lnTo>
                  <a:lnTo>
                    <a:pt x="2541968" y="711200"/>
                  </a:lnTo>
                  <a:lnTo>
                    <a:pt x="2490851" y="698500"/>
                  </a:lnTo>
                  <a:lnTo>
                    <a:pt x="2440013" y="698500"/>
                  </a:lnTo>
                  <a:lnTo>
                    <a:pt x="2145207" y="622300"/>
                  </a:lnTo>
                  <a:lnTo>
                    <a:pt x="2098433" y="596900"/>
                  </a:lnTo>
                  <a:lnTo>
                    <a:pt x="2068220" y="588556"/>
                  </a:lnTo>
                  <a:lnTo>
                    <a:pt x="2094382" y="561695"/>
                  </a:lnTo>
                  <a:lnTo>
                    <a:pt x="2125980" y="527151"/>
                  </a:lnTo>
                  <a:lnTo>
                    <a:pt x="2156041" y="492036"/>
                  </a:lnTo>
                  <a:lnTo>
                    <a:pt x="2184476" y="456399"/>
                  </a:lnTo>
                  <a:lnTo>
                    <a:pt x="2211222" y="420255"/>
                  </a:lnTo>
                  <a:lnTo>
                    <a:pt x="2236228" y="383667"/>
                  </a:lnTo>
                  <a:lnTo>
                    <a:pt x="2259393" y="346633"/>
                  </a:lnTo>
                  <a:lnTo>
                    <a:pt x="2222677" y="378066"/>
                  </a:lnTo>
                  <a:lnTo>
                    <a:pt x="2185124" y="409155"/>
                  </a:lnTo>
                  <a:lnTo>
                    <a:pt x="2146782" y="439877"/>
                  </a:lnTo>
                  <a:lnTo>
                    <a:pt x="2107679" y="470217"/>
                  </a:lnTo>
                  <a:lnTo>
                    <a:pt x="2067852" y="500164"/>
                  </a:lnTo>
                  <a:lnTo>
                    <a:pt x="2027313" y="529704"/>
                  </a:lnTo>
                  <a:lnTo>
                    <a:pt x="1986102" y="558812"/>
                  </a:lnTo>
                  <a:lnTo>
                    <a:pt x="1944243" y="587489"/>
                  </a:lnTo>
                  <a:lnTo>
                    <a:pt x="1901774" y="615708"/>
                  </a:lnTo>
                  <a:lnTo>
                    <a:pt x="1858733" y="643470"/>
                  </a:lnTo>
                  <a:lnTo>
                    <a:pt x="1815122" y="670737"/>
                  </a:lnTo>
                  <a:lnTo>
                    <a:pt x="1778711" y="685800"/>
                  </a:lnTo>
                  <a:lnTo>
                    <a:pt x="1733550" y="711200"/>
                  </a:lnTo>
                  <a:lnTo>
                    <a:pt x="1687182" y="723900"/>
                  </a:lnTo>
                  <a:lnTo>
                    <a:pt x="1639697" y="749300"/>
                  </a:lnTo>
                  <a:lnTo>
                    <a:pt x="1591183" y="762000"/>
                  </a:lnTo>
                  <a:lnTo>
                    <a:pt x="1541754" y="787400"/>
                  </a:lnTo>
                  <a:lnTo>
                    <a:pt x="1440510" y="812800"/>
                  </a:lnTo>
                  <a:lnTo>
                    <a:pt x="1388884" y="838200"/>
                  </a:lnTo>
                  <a:lnTo>
                    <a:pt x="1124762" y="901700"/>
                  </a:lnTo>
                  <a:lnTo>
                    <a:pt x="1071422" y="901700"/>
                  </a:lnTo>
                  <a:lnTo>
                    <a:pt x="1018120" y="914400"/>
                  </a:lnTo>
                  <a:lnTo>
                    <a:pt x="718121" y="914400"/>
                  </a:lnTo>
                  <a:lnTo>
                    <a:pt x="655777" y="901700"/>
                  </a:lnTo>
                  <a:lnTo>
                    <a:pt x="594652" y="901700"/>
                  </a:lnTo>
                  <a:lnTo>
                    <a:pt x="476237" y="876300"/>
                  </a:lnTo>
                  <a:lnTo>
                    <a:pt x="308927" y="838200"/>
                  </a:lnTo>
                  <a:lnTo>
                    <a:pt x="204749" y="812800"/>
                  </a:lnTo>
                  <a:lnTo>
                    <a:pt x="155003" y="787400"/>
                  </a:lnTo>
                  <a:lnTo>
                    <a:pt x="60426" y="762000"/>
                  </a:lnTo>
                  <a:lnTo>
                    <a:pt x="15671" y="736600"/>
                  </a:lnTo>
                  <a:lnTo>
                    <a:pt x="0" y="723900"/>
                  </a:lnTo>
                  <a:lnTo>
                    <a:pt x="0" y="914400"/>
                  </a:lnTo>
                  <a:lnTo>
                    <a:pt x="0" y="1054100"/>
                  </a:lnTo>
                  <a:lnTo>
                    <a:pt x="0" y="1231900"/>
                  </a:lnTo>
                  <a:lnTo>
                    <a:pt x="0" y="1282700"/>
                  </a:lnTo>
                  <a:lnTo>
                    <a:pt x="36029" y="1295400"/>
                  </a:lnTo>
                  <a:lnTo>
                    <a:pt x="74777" y="1308100"/>
                  </a:lnTo>
                  <a:lnTo>
                    <a:pt x="114579" y="1333500"/>
                  </a:lnTo>
                  <a:lnTo>
                    <a:pt x="239814" y="1371600"/>
                  </a:lnTo>
                  <a:lnTo>
                    <a:pt x="418566" y="1422400"/>
                  </a:lnTo>
                  <a:lnTo>
                    <a:pt x="512127" y="1447800"/>
                  </a:lnTo>
                  <a:lnTo>
                    <a:pt x="559777" y="1447800"/>
                  </a:lnTo>
                  <a:lnTo>
                    <a:pt x="607949" y="1460500"/>
                  </a:lnTo>
                  <a:lnTo>
                    <a:pt x="656590" y="1460500"/>
                  </a:lnTo>
                  <a:lnTo>
                    <a:pt x="705650" y="1473200"/>
                  </a:lnTo>
                  <a:lnTo>
                    <a:pt x="755091" y="1473200"/>
                  </a:lnTo>
                  <a:lnTo>
                    <a:pt x="804837" y="1485900"/>
                  </a:lnTo>
                  <a:lnTo>
                    <a:pt x="1208684" y="1485900"/>
                  </a:lnTo>
                  <a:lnTo>
                    <a:pt x="1259154" y="1473200"/>
                  </a:lnTo>
                  <a:lnTo>
                    <a:pt x="1309471" y="1473200"/>
                  </a:lnTo>
                  <a:lnTo>
                    <a:pt x="1359560" y="1460500"/>
                  </a:lnTo>
                  <a:lnTo>
                    <a:pt x="1409407" y="1460500"/>
                  </a:lnTo>
                  <a:lnTo>
                    <a:pt x="1556867" y="1422400"/>
                  </a:lnTo>
                  <a:lnTo>
                    <a:pt x="1605178" y="1422400"/>
                  </a:lnTo>
                  <a:lnTo>
                    <a:pt x="1652981" y="1409700"/>
                  </a:lnTo>
                  <a:lnTo>
                    <a:pt x="1700237" y="1384300"/>
                  </a:lnTo>
                  <a:lnTo>
                    <a:pt x="1838185" y="1346200"/>
                  </a:lnTo>
                  <a:lnTo>
                    <a:pt x="1882736" y="1320800"/>
                  </a:lnTo>
                  <a:lnTo>
                    <a:pt x="1926501" y="1308100"/>
                  </a:lnTo>
                  <a:lnTo>
                    <a:pt x="1969414" y="1282700"/>
                  </a:lnTo>
                  <a:lnTo>
                    <a:pt x="2011438" y="1257300"/>
                  </a:lnTo>
                  <a:lnTo>
                    <a:pt x="2052523" y="1231900"/>
                  </a:lnTo>
                  <a:lnTo>
                    <a:pt x="2095131" y="1270000"/>
                  </a:lnTo>
                  <a:lnTo>
                    <a:pt x="2182495" y="1320800"/>
                  </a:lnTo>
                  <a:lnTo>
                    <a:pt x="2272296" y="1371600"/>
                  </a:lnTo>
                  <a:lnTo>
                    <a:pt x="2317978" y="1397000"/>
                  </a:lnTo>
                  <a:lnTo>
                    <a:pt x="2364105" y="1409700"/>
                  </a:lnTo>
                  <a:lnTo>
                    <a:pt x="2410599" y="1435100"/>
                  </a:lnTo>
                  <a:lnTo>
                    <a:pt x="2551861" y="1473200"/>
                  </a:lnTo>
                  <a:lnTo>
                    <a:pt x="2599334" y="1473200"/>
                  </a:lnTo>
                  <a:lnTo>
                    <a:pt x="2646921" y="1485900"/>
                  </a:lnTo>
                  <a:lnTo>
                    <a:pt x="2884335" y="1485900"/>
                  </a:lnTo>
                  <a:lnTo>
                    <a:pt x="2978023" y="1460500"/>
                  </a:lnTo>
                  <a:lnTo>
                    <a:pt x="3024378" y="1460500"/>
                  </a:lnTo>
                  <a:lnTo>
                    <a:pt x="3115767" y="1435100"/>
                  </a:lnTo>
                  <a:lnTo>
                    <a:pt x="3160712" y="1409700"/>
                  </a:lnTo>
                  <a:lnTo>
                    <a:pt x="3205086" y="1397000"/>
                  </a:lnTo>
                  <a:lnTo>
                    <a:pt x="3248812" y="1371600"/>
                  </a:lnTo>
                  <a:lnTo>
                    <a:pt x="3291357" y="1397000"/>
                  </a:lnTo>
                  <a:lnTo>
                    <a:pt x="3377793" y="1422400"/>
                  </a:lnTo>
                  <a:lnTo>
                    <a:pt x="3421583" y="1447800"/>
                  </a:lnTo>
                  <a:lnTo>
                    <a:pt x="3465690" y="1447800"/>
                  </a:lnTo>
                  <a:lnTo>
                    <a:pt x="3554666" y="1473200"/>
                  </a:lnTo>
                  <a:lnTo>
                    <a:pt x="3599446" y="1473200"/>
                  </a:lnTo>
                  <a:lnTo>
                    <a:pt x="3644366" y="1485900"/>
                  </a:lnTo>
                  <a:lnTo>
                    <a:pt x="3824401" y="1485900"/>
                  </a:lnTo>
                  <a:lnTo>
                    <a:pt x="3869271" y="1473200"/>
                  </a:lnTo>
                  <a:lnTo>
                    <a:pt x="3914000" y="1473200"/>
                  </a:lnTo>
                  <a:lnTo>
                    <a:pt x="3958526" y="1460500"/>
                  </a:lnTo>
                  <a:lnTo>
                    <a:pt x="4002811" y="1460500"/>
                  </a:lnTo>
                  <a:lnTo>
                    <a:pt x="4090466" y="1435100"/>
                  </a:lnTo>
                  <a:lnTo>
                    <a:pt x="4133735" y="1409700"/>
                  </a:lnTo>
                  <a:lnTo>
                    <a:pt x="4176585" y="1397000"/>
                  </a:lnTo>
                  <a:lnTo>
                    <a:pt x="4218965" y="1371600"/>
                  </a:lnTo>
                  <a:lnTo>
                    <a:pt x="4260812" y="1358900"/>
                  </a:lnTo>
                  <a:lnTo>
                    <a:pt x="4342765" y="1308100"/>
                  </a:lnTo>
                  <a:lnTo>
                    <a:pt x="4382770" y="1282700"/>
                  </a:lnTo>
                  <a:lnTo>
                    <a:pt x="4422064" y="1257300"/>
                  </a:lnTo>
                  <a:lnTo>
                    <a:pt x="4460595" y="1231900"/>
                  </a:lnTo>
                  <a:lnTo>
                    <a:pt x="4498327" y="1193800"/>
                  </a:lnTo>
                  <a:lnTo>
                    <a:pt x="4535221" y="1155700"/>
                  </a:lnTo>
                  <a:lnTo>
                    <a:pt x="4571212" y="1130300"/>
                  </a:lnTo>
                  <a:lnTo>
                    <a:pt x="4606252" y="1092200"/>
                  </a:lnTo>
                  <a:lnTo>
                    <a:pt x="4640313" y="1054100"/>
                  </a:lnTo>
                  <a:lnTo>
                    <a:pt x="4658525" y="1092200"/>
                  </a:lnTo>
                  <a:lnTo>
                    <a:pt x="4678273" y="1117600"/>
                  </a:lnTo>
                  <a:lnTo>
                    <a:pt x="4699508" y="1155700"/>
                  </a:lnTo>
                  <a:lnTo>
                    <a:pt x="4722152" y="1181100"/>
                  </a:lnTo>
                  <a:lnTo>
                    <a:pt x="4746142" y="1219200"/>
                  </a:lnTo>
                  <a:lnTo>
                    <a:pt x="4797945" y="1270000"/>
                  </a:lnTo>
                  <a:lnTo>
                    <a:pt x="4854397" y="1308100"/>
                  </a:lnTo>
                  <a:lnTo>
                    <a:pt x="4884204" y="1333500"/>
                  </a:lnTo>
                  <a:lnTo>
                    <a:pt x="4914989" y="1346200"/>
                  </a:lnTo>
                  <a:lnTo>
                    <a:pt x="4946688" y="1358900"/>
                  </a:lnTo>
                  <a:lnTo>
                    <a:pt x="4979225" y="1384300"/>
                  </a:lnTo>
                  <a:lnTo>
                    <a:pt x="5012550" y="1384300"/>
                  </a:lnTo>
                  <a:lnTo>
                    <a:pt x="5081321" y="1409700"/>
                  </a:lnTo>
                  <a:lnTo>
                    <a:pt x="5152466" y="1409700"/>
                  </a:lnTo>
                  <a:lnTo>
                    <a:pt x="5188775" y="1422400"/>
                  </a:lnTo>
                  <a:lnTo>
                    <a:pt x="5225491" y="1422400"/>
                  </a:lnTo>
                  <a:lnTo>
                    <a:pt x="5262562" y="1409700"/>
                  </a:lnTo>
                  <a:lnTo>
                    <a:pt x="5337467" y="1409700"/>
                  </a:lnTo>
                  <a:lnTo>
                    <a:pt x="5563933" y="1333500"/>
                  </a:lnTo>
                  <a:lnTo>
                    <a:pt x="5601271" y="1308100"/>
                  </a:lnTo>
                  <a:lnTo>
                    <a:pt x="5638317" y="1295400"/>
                  </a:lnTo>
                  <a:lnTo>
                    <a:pt x="5675020" y="1270000"/>
                  </a:lnTo>
                  <a:lnTo>
                    <a:pt x="5747131" y="1219200"/>
                  </a:lnTo>
                  <a:lnTo>
                    <a:pt x="5782424" y="1193800"/>
                  </a:lnTo>
                  <a:lnTo>
                    <a:pt x="5817108" y="1155700"/>
                  </a:lnTo>
                  <a:lnTo>
                    <a:pt x="5851131" y="1130300"/>
                  </a:lnTo>
                  <a:lnTo>
                    <a:pt x="5884418" y="1092200"/>
                  </a:lnTo>
                  <a:lnTo>
                    <a:pt x="5916930" y="1054100"/>
                  </a:lnTo>
                  <a:lnTo>
                    <a:pt x="5948591" y="1016000"/>
                  </a:lnTo>
                  <a:lnTo>
                    <a:pt x="5979338" y="977900"/>
                  </a:lnTo>
                  <a:lnTo>
                    <a:pt x="6009106" y="939800"/>
                  </a:lnTo>
                  <a:lnTo>
                    <a:pt x="6037834" y="901700"/>
                  </a:lnTo>
                  <a:lnTo>
                    <a:pt x="6065456" y="850900"/>
                  </a:lnTo>
                  <a:lnTo>
                    <a:pt x="6091923" y="812800"/>
                  </a:lnTo>
                  <a:lnTo>
                    <a:pt x="6117158" y="762000"/>
                  </a:lnTo>
                  <a:lnTo>
                    <a:pt x="6166853" y="774700"/>
                  </a:lnTo>
                  <a:lnTo>
                    <a:pt x="6216929" y="800100"/>
                  </a:lnTo>
                  <a:lnTo>
                    <a:pt x="6368936" y="838200"/>
                  </a:lnTo>
                  <a:lnTo>
                    <a:pt x="6420053" y="838200"/>
                  </a:lnTo>
                  <a:lnTo>
                    <a:pt x="6522707" y="863600"/>
                  </a:lnTo>
                  <a:lnTo>
                    <a:pt x="6574155" y="863600"/>
                  </a:lnTo>
                  <a:lnTo>
                    <a:pt x="6625628" y="876300"/>
                  </a:lnTo>
                  <a:lnTo>
                    <a:pt x="7033057" y="876300"/>
                  </a:lnTo>
                  <a:lnTo>
                    <a:pt x="7082790" y="863600"/>
                  </a:lnTo>
                  <a:lnTo>
                    <a:pt x="7180986" y="863600"/>
                  </a:lnTo>
                  <a:lnTo>
                    <a:pt x="7277214" y="838200"/>
                  </a:lnTo>
                  <a:lnTo>
                    <a:pt x="7324471" y="838200"/>
                  </a:lnTo>
                  <a:lnTo>
                    <a:pt x="7506817" y="787400"/>
                  </a:lnTo>
                  <a:lnTo>
                    <a:pt x="7635341" y="749300"/>
                  </a:lnTo>
                  <a:lnTo>
                    <a:pt x="7676388" y="723900"/>
                  </a:lnTo>
                  <a:lnTo>
                    <a:pt x="7755522" y="698500"/>
                  </a:lnTo>
                  <a:lnTo>
                    <a:pt x="7793520" y="673100"/>
                  </a:lnTo>
                  <a:lnTo>
                    <a:pt x="7830426" y="660400"/>
                  </a:lnTo>
                  <a:lnTo>
                    <a:pt x="7866177" y="635000"/>
                  </a:lnTo>
                  <a:lnTo>
                    <a:pt x="7900746" y="622300"/>
                  </a:lnTo>
                  <a:lnTo>
                    <a:pt x="7934084" y="596900"/>
                  </a:lnTo>
                  <a:lnTo>
                    <a:pt x="7966151" y="571500"/>
                  </a:lnTo>
                  <a:lnTo>
                    <a:pt x="7996898" y="546100"/>
                  </a:lnTo>
                  <a:lnTo>
                    <a:pt x="8026286" y="533400"/>
                  </a:lnTo>
                  <a:lnTo>
                    <a:pt x="8080794" y="482600"/>
                  </a:lnTo>
                  <a:lnTo>
                    <a:pt x="8129359" y="431800"/>
                  </a:lnTo>
                  <a:lnTo>
                    <a:pt x="8171599" y="381000"/>
                  </a:lnTo>
                  <a:lnTo>
                    <a:pt x="8190255" y="342900"/>
                  </a:lnTo>
                  <a:lnTo>
                    <a:pt x="8207197" y="317500"/>
                  </a:lnTo>
                  <a:lnTo>
                    <a:pt x="8222386" y="292100"/>
                  </a:lnTo>
                  <a:lnTo>
                    <a:pt x="8235785" y="266700"/>
                  </a:lnTo>
                  <a:lnTo>
                    <a:pt x="8247354" y="241300"/>
                  </a:lnTo>
                  <a:lnTo>
                    <a:pt x="8257045" y="203200"/>
                  </a:lnTo>
                  <a:lnTo>
                    <a:pt x="8264804" y="177800"/>
                  </a:lnTo>
                  <a:lnTo>
                    <a:pt x="8270595" y="139700"/>
                  </a:lnTo>
                  <a:lnTo>
                    <a:pt x="8274380" y="114300"/>
                  </a:lnTo>
                  <a:lnTo>
                    <a:pt x="8276120" y="88900"/>
                  </a:lnTo>
                  <a:close/>
                </a:path>
              </a:pathLst>
            </a:custGeom>
            <a:solidFill>
              <a:srgbClr val="E6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3338" y="2452592"/>
            <a:ext cx="13168561" cy="531235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1945639" algn="just">
              <a:lnSpc>
                <a:spcPts val="20400"/>
              </a:lnSpc>
              <a:spcBef>
                <a:spcPts val="625"/>
              </a:spcBef>
            </a:pPr>
            <a:r>
              <a:rPr lang="en-US" sz="17050" spc="-1900" dirty="0" smtClean="0">
                <a:solidFill>
                  <a:srgbClr val="424E1A"/>
                </a:solidFill>
              </a:rPr>
              <a:t>ANY </a:t>
            </a:r>
            <a:r>
              <a:rPr lang="en-US" sz="17050" spc="-1900" dirty="0" smtClean="0">
                <a:solidFill>
                  <a:schemeClr val="accent6">
                    <a:lumMod val="75000"/>
                  </a:schemeClr>
                </a:solidFill>
              </a:rPr>
              <a:t>QUESTIONS</a:t>
            </a:r>
            <a:r>
              <a:rPr lang="en-US" sz="17050" spc="-1900" dirty="0" smtClean="0">
                <a:solidFill>
                  <a:srgbClr val="424E1A"/>
                </a:solidFill>
              </a:rPr>
              <a:t> ?</a:t>
            </a:r>
            <a:endParaRPr sz="17050" dirty="0"/>
          </a:p>
        </p:txBody>
      </p:sp>
      <p:sp>
        <p:nvSpPr>
          <p:cNvPr id="9" name="object 9"/>
          <p:cNvSpPr/>
          <p:nvPr/>
        </p:nvSpPr>
        <p:spPr>
          <a:xfrm>
            <a:off x="14616586" y="3096710"/>
            <a:ext cx="1219835" cy="288925"/>
          </a:xfrm>
          <a:custGeom>
            <a:avLst/>
            <a:gdLst/>
            <a:ahLst/>
            <a:cxnLst/>
            <a:rect l="l" t="t" r="r" b="b"/>
            <a:pathLst>
              <a:path w="1219834" h="288925">
                <a:moveTo>
                  <a:pt x="654688" y="288411"/>
                </a:moveTo>
                <a:lnTo>
                  <a:pt x="649651" y="288262"/>
                </a:lnTo>
                <a:lnTo>
                  <a:pt x="644638" y="287310"/>
                </a:lnTo>
                <a:lnTo>
                  <a:pt x="637887" y="287961"/>
                </a:lnTo>
                <a:lnTo>
                  <a:pt x="602122" y="272545"/>
                </a:lnTo>
                <a:lnTo>
                  <a:pt x="566174" y="229383"/>
                </a:lnTo>
                <a:lnTo>
                  <a:pt x="532340" y="196427"/>
                </a:lnTo>
                <a:lnTo>
                  <a:pt x="496679" y="168302"/>
                </a:lnTo>
                <a:lnTo>
                  <a:pt x="459411" y="144987"/>
                </a:lnTo>
                <a:lnTo>
                  <a:pt x="420757" y="126461"/>
                </a:lnTo>
                <a:lnTo>
                  <a:pt x="380937" y="112705"/>
                </a:lnTo>
                <a:lnTo>
                  <a:pt x="340171" y="103697"/>
                </a:lnTo>
                <a:lnTo>
                  <a:pt x="298679" y="99417"/>
                </a:lnTo>
                <a:lnTo>
                  <a:pt x="256683" y="99845"/>
                </a:lnTo>
                <a:lnTo>
                  <a:pt x="214402" y="104960"/>
                </a:lnTo>
                <a:lnTo>
                  <a:pt x="172057" y="114742"/>
                </a:lnTo>
                <a:lnTo>
                  <a:pt x="129867" y="129170"/>
                </a:lnTo>
                <a:lnTo>
                  <a:pt x="88054" y="148223"/>
                </a:lnTo>
                <a:lnTo>
                  <a:pt x="46837" y="171882"/>
                </a:lnTo>
                <a:lnTo>
                  <a:pt x="6438" y="200125"/>
                </a:lnTo>
                <a:lnTo>
                  <a:pt x="4023" y="201734"/>
                </a:lnTo>
                <a:lnTo>
                  <a:pt x="33282" y="157881"/>
                </a:lnTo>
                <a:lnTo>
                  <a:pt x="66498" y="123842"/>
                </a:lnTo>
                <a:lnTo>
                  <a:pt x="101545" y="94253"/>
                </a:lnTo>
                <a:lnTo>
                  <a:pt x="138174" y="69113"/>
                </a:lnTo>
                <a:lnTo>
                  <a:pt x="176136" y="48422"/>
                </a:lnTo>
                <a:lnTo>
                  <a:pt x="215183" y="32179"/>
                </a:lnTo>
                <a:lnTo>
                  <a:pt x="255066" y="20385"/>
                </a:lnTo>
                <a:lnTo>
                  <a:pt x="295536" y="13038"/>
                </a:lnTo>
                <a:lnTo>
                  <a:pt x="336345" y="10138"/>
                </a:lnTo>
                <a:lnTo>
                  <a:pt x="377245" y="11685"/>
                </a:lnTo>
                <a:lnTo>
                  <a:pt x="417985" y="17680"/>
                </a:lnTo>
                <a:lnTo>
                  <a:pt x="458319" y="28120"/>
                </a:lnTo>
                <a:lnTo>
                  <a:pt x="497996" y="43007"/>
                </a:lnTo>
                <a:lnTo>
                  <a:pt x="536769" y="62339"/>
                </a:lnTo>
                <a:lnTo>
                  <a:pt x="574389" y="86117"/>
                </a:lnTo>
                <a:lnTo>
                  <a:pt x="610607" y="114340"/>
                </a:lnTo>
                <a:lnTo>
                  <a:pt x="645175" y="147008"/>
                </a:lnTo>
                <a:lnTo>
                  <a:pt x="681157" y="107560"/>
                </a:lnTo>
                <a:lnTo>
                  <a:pt x="721103" y="72590"/>
                </a:lnTo>
                <a:lnTo>
                  <a:pt x="764820" y="43224"/>
                </a:lnTo>
                <a:lnTo>
                  <a:pt x="812114" y="20586"/>
                </a:lnTo>
                <a:lnTo>
                  <a:pt x="862791" y="5803"/>
                </a:lnTo>
                <a:lnTo>
                  <a:pt x="916658" y="0"/>
                </a:lnTo>
                <a:lnTo>
                  <a:pt x="953922" y="1964"/>
                </a:lnTo>
                <a:lnTo>
                  <a:pt x="997778" y="8018"/>
                </a:lnTo>
                <a:lnTo>
                  <a:pt x="1045011" y="18404"/>
                </a:lnTo>
                <a:lnTo>
                  <a:pt x="1092404" y="33365"/>
                </a:lnTo>
                <a:lnTo>
                  <a:pt x="1136742" y="53141"/>
                </a:lnTo>
                <a:lnTo>
                  <a:pt x="1174808" y="77976"/>
                </a:lnTo>
                <a:lnTo>
                  <a:pt x="1203386" y="108112"/>
                </a:lnTo>
                <a:lnTo>
                  <a:pt x="1219602" y="145194"/>
                </a:lnTo>
                <a:lnTo>
                  <a:pt x="1218957" y="149419"/>
                </a:lnTo>
                <a:lnTo>
                  <a:pt x="1216480" y="152901"/>
                </a:lnTo>
                <a:lnTo>
                  <a:pt x="1212699" y="154894"/>
                </a:lnTo>
                <a:lnTo>
                  <a:pt x="1209871" y="155056"/>
                </a:lnTo>
                <a:lnTo>
                  <a:pt x="1174275" y="144824"/>
                </a:lnTo>
                <a:lnTo>
                  <a:pt x="1141799" y="125715"/>
                </a:lnTo>
                <a:lnTo>
                  <a:pt x="1109825" y="104241"/>
                </a:lnTo>
                <a:lnTo>
                  <a:pt x="1075739" y="86917"/>
                </a:lnTo>
                <a:lnTo>
                  <a:pt x="1039143" y="75096"/>
                </a:lnTo>
                <a:lnTo>
                  <a:pt x="1001150" y="69140"/>
                </a:lnTo>
                <a:lnTo>
                  <a:pt x="981863" y="68380"/>
                </a:lnTo>
                <a:lnTo>
                  <a:pt x="962693" y="69122"/>
                </a:lnTo>
                <a:lnTo>
                  <a:pt x="924706" y="75113"/>
                </a:lnTo>
                <a:lnTo>
                  <a:pt x="875806" y="92190"/>
                </a:lnTo>
                <a:lnTo>
                  <a:pt x="831638" y="116049"/>
                </a:lnTo>
                <a:lnTo>
                  <a:pt x="791882" y="145868"/>
                </a:lnTo>
                <a:lnTo>
                  <a:pt x="756216" y="180829"/>
                </a:lnTo>
                <a:lnTo>
                  <a:pt x="724321" y="220113"/>
                </a:lnTo>
                <a:lnTo>
                  <a:pt x="695877" y="262898"/>
                </a:lnTo>
                <a:lnTo>
                  <a:pt x="693458" y="267391"/>
                </a:lnTo>
                <a:lnTo>
                  <a:pt x="690400" y="271397"/>
                </a:lnTo>
                <a:lnTo>
                  <a:pt x="683008" y="278433"/>
                </a:lnTo>
                <a:lnTo>
                  <a:pt x="678857" y="281290"/>
                </a:lnTo>
                <a:lnTo>
                  <a:pt x="669644" y="285679"/>
                </a:lnTo>
                <a:lnTo>
                  <a:pt x="664810" y="287104"/>
                </a:lnTo>
                <a:lnTo>
                  <a:pt x="654688" y="28841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37350" y="3635116"/>
            <a:ext cx="948690" cy="225425"/>
          </a:xfrm>
          <a:custGeom>
            <a:avLst/>
            <a:gdLst/>
            <a:ahLst/>
            <a:cxnLst/>
            <a:rect l="l" t="t" r="r" b="b"/>
            <a:pathLst>
              <a:path w="948690" h="225425">
                <a:moveTo>
                  <a:pt x="509990" y="224931"/>
                </a:moveTo>
                <a:lnTo>
                  <a:pt x="502190" y="223732"/>
                </a:lnTo>
                <a:lnTo>
                  <a:pt x="495080" y="224931"/>
                </a:lnTo>
                <a:lnTo>
                  <a:pt x="488217" y="224096"/>
                </a:lnTo>
                <a:lnTo>
                  <a:pt x="474987" y="218356"/>
                </a:lnTo>
                <a:lnTo>
                  <a:pt x="469688" y="213916"/>
                </a:lnTo>
                <a:lnTo>
                  <a:pt x="465706" y="207904"/>
                </a:lnTo>
                <a:lnTo>
                  <a:pt x="431572" y="168520"/>
                </a:lnTo>
                <a:lnTo>
                  <a:pt x="394575" y="136227"/>
                </a:lnTo>
                <a:lnTo>
                  <a:pt x="355153" y="110970"/>
                </a:lnTo>
                <a:lnTo>
                  <a:pt x="313741" y="92697"/>
                </a:lnTo>
                <a:lnTo>
                  <a:pt x="270776" y="81354"/>
                </a:lnTo>
                <a:lnTo>
                  <a:pt x="226695" y="76889"/>
                </a:lnTo>
                <a:lnTo>
                  <a:pt x="181935" y="79248"/>
                </a:lnTo>
                <a:lnTo>
                  <a:pt x="136931" y="88378"/>
                </a:lnTo>
                <a:lnTo>
                  <a:pt x="92122" y="104226"/>
                </a:lnTo>
                <a:lnTo>
                  <a:pt x="47942" y="126738"/>
                </a:lnTo>
                <a:lnTo>
                  <a:pt x="2950" y="157202"/>
                </a:lnTo>
                <a:lnTo>
                  <a:pt x="0" y="155056"/>
                </a:lnTo>
                <a:lnTo>
                  <a:pt x="33654" y="114452"/>
                </a:lnTo>
                <a:lnTo>
                  <a:pt x="68339" y="81908"/>
                </a:lnTo>
                <a:lnTo>
                  <a:pt x="105241" y="55281"/>
                </a:lnTo>
                <a:lnTo>
                  <a:pt x="143932" y="34571"/>
                </a:lnTo>
                <a:lnTo>
                  <a:pt x="183987" y="19777"/>
                </a:lnTo>
                <a:lnTo>
                  <a:pt x="224980" y="10902"/>
                </a:lnTo>
                <a:lnTo>
                  <a:pt x="266487" y="7946"/>
                </a:lnTo>
                <a:lnTo>
                  <a:pt x="308080" y="10910"/>
                </a:lnTo>
                <a:lnTo>
                  <a:pt x="349335" y="19794"/>
                </a:lnTo>
                <a:lnTo>
                  <a:pt x="389827" y="34599"/>
                </a:lnTo>
                <a:lnTo>
                  <a:pt x="429128" y="55326"/>
                </a:lnTo>
                <a:lnTo>
                  <a:pt x="466814" y="81975"/>
                </a:lnTo>
                <a:lnTo>
                  <a:pt x="502458" y="114548"/>
                </a:lnTo>
                <a:lnTo>
                  <a:pt x="512039" y="102316"/>
                </a:lnTo>
                <a:lnTo>
                  <a:pt x="544521" y="69080"/>
                </a:lnTo>
                <a:lnTo>
                  <a:pt x="581984" y="41579"/>
                </a:lnTo>
                <a:lnTo>
                  <a:pt x="623473" y="20537"/>
                </a:lnTo>
                <a:lnTo>
                  <a:pt x="667841" y="6552"/>
                </a:lnTo>
                <a:lnTo>
                  <a:pt x="713850" y="0"/>
                </a:lnTo>
                <a:lnTo>
                  <a:pt x="753945" y="2085"/>
                </a:lnTo>
                <a:lnTo>
                  <a:pt x="801752" y="10422"/>
                </a:lnTo>
                <a:lnTo>
                  <a:pt x="851168" y="25317"/>
                </a:lnTo>
                <a:lnTo>
                  <a:pt x="896091" y="47075"/>
                </a:lnTo>
                <a:lnTo>
                  <a:pt x="930418" y="76001"/>
                </a:lnTo>
                <a:lnTo>
                  <a:pt x="948293" y="113492"/>
                </a:lnTo>
                <a:lnTo>
                  <a:pt x="947779" y="116758"/>
                </a:lnTo>
                <a:lnTo>
                  <a:pt x="945019" y="120132"/>
                </a:lnTo>
                <a:lnTo>
                  <a:pt x="940802" y="121255"/>
                </a:lnTo>
                <a:lnTo>
                  <a:pt x="913296" y="112834"/>
                </a:lnTo>
                <a:lnTo>
                  <a:pt x="888155" y="97748"/>
                </a:lnTo>
                <a:lnTo>
                  <a:pt x="863315" y="81003"/>
                </a:lnTo>
                <a:lnTo>
                  <a:pt x="836715" y="67602"/>
                </a:lnTo>
                <a:lnTo>
                  <a:pt x="793531" y="55327"/>
                </a:lnTo>
                <a:lnTo>
                  <a:pt x="763531" y="52935"/>
                </a:lnTo>
                <a:lnTo>
                  <a:pt x="748577" y="53509"/>
                </a:lnTo>
                <a:lnTo>
                  <a:pt x="704886" y="62859"/>
                </a:lnTo>
                <a:lnTo>
                  <a:pt x="664378" y="80838"/>
                </a:lnTo>
                <a:lnTo>
                  <a:pt x="626950" y="104573"/>
                </a:lnTo>
                <a:lnTo>
                  <a:pt x="593392" y="133576"/>
                </a:lnTo>
                <a:lnTo>
                  <a:pt x="564467" y="167202"/>
                </a:lnTo>
                <a:lnTo>
                  <a:pt x="537022" y="211603"/>
                </a:lnTo>
                <a:lnTo>
                  <a:pt x="531585" y="216806"/>
                </a:lnTo>
                <a:lnTo>
                  <a:pt x="517429" y="223786"/>
                </a:lnTo>
                <a:lnTo>
                  <a:pt x="509990" y="22493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32369" y="3825316"/>
            <a:ext cx="852169" cy="202565"/>
          </a:xfrm>
          <a:custGeom>
            <a:avLst/>
            <a:gdLst/>
            <a:ahLst/>
            <a:cxnLst/>
            <a:rect l="l" t="t" r="r" b="b"/>
            <a:pathLst>
              <a:path w="852169" h="202564">
                <a:moveTo>
                  <a:pt x="456901" y="202407"/>
                </a:moveTo>
                <a:lnTo>
                  <a:pt x="449878" y="201198"/>
                </a:lnTo>
                <a:lnTo>
                  <a:pt x="443530" y="202264"/>
                </a:lnTo>
                <a:lnTo>
                  <a:pt x="437395" y="201535"/>
                </a:lnTo>
                <a:lnTo>
                  <a:pt x="425551" y="196487"/>
                </a:lnTo>
                <a:lnTo>
                  <a:pt x="420777" y="192566"/>
                </a:lnTo>
                <a:lnTo>
                  <a:pt x="417150" y="187248"/>
                </a:lnTo>
                <a:lnTo>
                  <a:pt x="383258" y="148617"/>
                </a:lnTo>
                <a:lnTo>
                  <a:pt x="346311" y="117673"/>
                </a:lnTo>
                <a:lnTo>
                  <a:pt x="306828" y="94362"/>
                </a:lnTo>
                <a:lnTo>
                  <a:pt x="265326" y="78629"/>
                </a:lnTo>
                <a:lnTo>
                  <a:pt x="222323" y="70419"/>
                </a:lnTo>
                <a:lnTo>
                  <a:pt x="178339" y="69677"/>
                </a:lnTo>
                <a:lnTo>
                  <a:pt x="133892" y="76350"/>
                </a:lnTo>
                <a:lnTo>
                  <a:pt x="89499" y="90381"/>
                </a:lnTo>
                <a:lnTo>
                  <a:pt x="45679" y="111716"/>
                </a:lnTo>
                <a:lnTo>
                  <a:pt x="2950" y="140302"/>
                </a:lnTo>
                <a:lnTo>
                  <a:pt x="0" y="141375"/>
                </a:lnTo>
                <a:lnTo>
                  <a:pt x="0" y="137619"/>
                </a:lnTo>
                <a:lnTo>
                  <a:pt x="31378" y="100369"/>
                </a:lnTo>
                <a:lnTo>
                  <a:pt x="65499" y="69368"/>
                </a:lnTo>
                <a:lnTo>
                  <a:pt x="101877" y="44615"/>
                </a:lnTo>
                <a:lnTo>
                  <a:pt x="140023" y="26111"/>
                </a:lnTo>
                <a:lnTo>
                  <a:pt x="179452" y="13854"/>
                </a:lnTo>
                <a:lnTo>
                  <a:pt x="219674" y="7846"/>
                </a:lnTo>
                <a:lnTo>
                  <a:pt x="260204" y="8087"/>
                </a:lnTo>
                <a:lnTo>
                  <a:pt x="300555" y="14575"/>
                </a:lnTo>
                <a:lnTo>
                  <a:pt x="340238" y="27312"/>
                </a:lnTo>
                <a:lnTo>
                  <a:pt x="378767" y="46297"/>
                </a:lnTo>
                <a:lnTo>
                  <a:pt x="415655" y="71531"/>
                </a:lnTo>
                <a:lnTo>
                  <a:pt x="450415" y="103013"/>
                </a:lnTo>
                <a:lnTo>
                  <a:pt x="459022" y="92019"/>
                </a:lnTo>
                <a:lnTo>
                  <a:pt x="488204" y="62143"/>
                </a:lnTo>
                <a:lnTo>
                  <a:pt x="521861" y="37418"/>
                </a:lnTo>
                <a:lnTo>
                  <a:pt x="559138" y="18495"/>
                </a:lnTo>
                <a:lnTo>
                  <a:pt x="599003" y="5909"/>
                </a:lnTo>
                <a:lnTo>
                  <a:pt x="640346" y="0"/>
                </a:lnTo>
                <a:lnTo>
                  <a:pt x="684453" y="3148"/>
                </a:lnTo>
                <a:lnTo>
                  <a:pt x="736891" y="14241"/>
                </a:lnTo>
                <a:lnTo>
                  <a:pt x="788415" y="33820"/>
                </a:lnTo>
                <a:lnTo>
                  <a:pt x="829779" y="62426"/>
                </a:lnTo>
                <a:lnTo>
                  <a:pt x="851738" y="100599"/>
                </a:lnTo>
                <a:lnTo>
                  <a:pt x="852168" y="102705"/>
                </a:lnTo>
                <a:lnTo>
                  <a:pt x="851695" y="104583"/>
                </a:lnTo>
                <a:lnTo>
                  <a:pt x="848943" y="107886"/>
                </a:lnTo>
                <a:lnTo>
                  <a:pt x="847180" y="108690"/>
                </a:lnTo>
                <a:lnTo>
                  <a:pt x="845031" y="108646"/>
                </a:lnTo>
                <a:lnTo>
                  <a:pt x="820334" y="101412"/>
                </a:lnTo>
                <a:lnTo>
                  <a:pt x="797750" y="87990"/>
                </a:lnTo>
                <a:lnTo>
                  <a:pt x="775467" y="72959"/>
                </a:lnTo>
                <a:lnTo>
                  <a:pt x="751675" y="60895"/>
                </a:lnTo>
                <a:lnTo>
                  <a:pt x="712800" y="49967"/>
                </a:lnTo>
                <a:lnTo>
                  <a:pt x="685815" y="47849"/>
                </a:lnTo>
                <a:lnTo>
                  <a:pt x="672365" y="48369"/>
                </a:lnTo>
                <a:lnTo>
                  <a:pt x="633011" y="56721"/>
                </a:lnTo>
                <a:lnTo>
                  <a:pt x="596414" y="72812"/>
                </a:lnTo>
                <a:lnTo>
                  <a:pt x="562591" y="94124"/>
                </a:lnTo>
                <a:lnTo>
                  <a:pt x="532260" y="120218"/>
                </a:lnTo>
                <a:lnTo>
                  <a:pt x="506118" y="150507"/>
                </a:lnTo>
                <a:lnTo>
                  <a:pt x="481351" y="190558"/>
                </a:lnTo>
                <a:lnTo>
                  <a:pt x="476443" y="195243"/>
                </a:lnTo>
                <a:lnTo>
                  <a:pt x="463618" y="201458"/>
                </a:lnTo>
                <a:lnTo>
                  <a:pt x="456901" y="20240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13412" y="4223420"/>
            <a:ext cx="591185" cy="140970"/>
          </a:xfrm>
          <a:custGeom>
            <a:avLst/>
            <a:gdLst/>
            <a:ahLst/>
            <a:cxnLst/>
            <a:rect l="l" t="t" r="r" b="b"/>
            <a:pathLst>
              <a:path w="591184" h="140970">
                <a:moveTo>
                  <a:pt x="382950" y="71358"/>
                </a:moveTo>
                <a:lnTo>
                  <a:pt x="312795" y="71358"/>
                </a:lnTo>
                <a:lnTo>
                  <a:pt x="318782" y="63731"/>
                </a:lnTo>
                <a:lnTo>
                  <a:pt x="346570" y="36862"/>
                </a:lnTo>
                <a:lnTo>
                  <a:pt x="379721" y="16565"/>
                </a:lnTo>
                <a:lnTo>
                  <a:pt x="416355" y="4007"/>
                </a:lnTo>
                <a:lnTo>
                  <a:pt x="444781" y="0"/>
                </a:lnTo>
                <a:lnTo>
                  <a:pt x="484216" y="4007"/>
                </a:lnTo>
                <a:lnTo>
                  <a:pt x="530089" y="16565"/>
                </a:lnTo>
                <a:lnTo>
                  <a:pt x="561011" y="33661"/>
                </a:lnTo>
                <a:lnTo>
                  <a:pt x="466634" y="33661"/>
                </a:lnTo>
                <a:lnTo>
                  <a:pt x="448001" y="36483"/>
                </a:lnTo>
                <a:lnTo>
                  <a:pt x="430508" y="42719"/>
                </a:lnTo>
                <a:lnTo>
                  <a:pt x="413880" y="50571"/>
                </a:lnTo>
                <a:lnTo>
                  <a:pt x="398114" y="60037"/>
                </a:lnTo>
                <a:lnTo>
                  <a:pt x="383213" y="71120"/>
                </a:lnTo>
                <a:lnTo>
                  <a:pt x="382950" y="71358"/>
                </a:lnTo>
                <a:close/>
              </a:path>
              <a:path w="591184" h="140970">
                <a:moveTo>
                  <a:pt x="0" y="98184"/>
                </a:moveTo>
                <a:lnTo>
                  <a:pt x="0" y="95502"/>
                </a:lnTo>
                <a:lnTo>
                  <a:pt x="33410" y="58330"/>
                </a:lnTo>
                <a:lnTo>
                  <a:pt x="70716" y="30917"/>
                </a:lnTo>
                <a:lnTo>
                  <a:pt x="110783" y="13262"/>
                </a:lnTo>
                <a:lnTo>
                  <a:pt x="152474" y="5365"/>
                </a:lnTo>
                <a:lnTo>
                  <a:pt x="194656" y="7226"/>
                </a:lnTo>
                <a:lnTo>
                  <a:pt x="236193" y="18845"/>
                </a:lnTo>
                <a:lnTo>
                  <a:pt x="275952" y="40222"/>
                </a:lnTo>
                <a:lnTo>
                  <a:pt x="285106" y="47959"/>
                </a:lnTo>
                <a:lnTo>
                  <a:pt x="132621" y="47959"/>
                </a:lnTo>
                <a:lnTo>
                  <a:pt x="88581" y="54096"/>
                </a:lnTo>
                <a:lnTo>
                  <a:pt x="44899" y="70553"/>
                </a:lnTo>
                <a:lnTo>
                  <a:pt x="43934" y="71120"/>
                </a:lnTo>
                <a:lnTo>
                  <a:pt x="2146" y="97379"/>
                </a:lnTo>
                <a:lnTo>
                  <a:pt x="0" y="98184"/>
                </a:lnTo>
                <a:close/>
              </a:path>
              <a:path w="591184" h="140970">
                <a:moveTo>
                  <a:pt x="587483" y="76187"/>
                </a:moveTo>
                <a:lnTo>
                  <a:pt x="585888" y="76187"/>
                </a:lnTo>
                <a:lnTo>
                  <a:pt x="568694" y="71120"/>
                </a:lnTo>
                <a:lnTo>
                  <a:pt x="553026" y="61767"/>
                </a:lnTo>
                <a:lnTo>
                  <a:pt x="537525" y="51288"/>
                </a:lnTo>
                <a:lnTo>
                  <a:pt x="520968" y="42922"/>
                </a:lnTo>
                <a:lnTo>
                  <a:pt x="503012" y="36862"/>
                </a:lnTo>
                <a:lnTo>
                  <a:pt x="485006" y="33793"/>
                </a:lnTo>
                <a:lnTo>
                  <a:pt x="466634" y="33661"/>
                </a:lnTo>
                <a:lnTo>
                  <a:pt x="561011" y="33661"/>
                </a:lnTo>
                <a:lnTo>
                  <a:pt x="569725" y="38479"/>
                </a:lnTo>
                <a:lnTo>
                  <a:pt x="590449" y="70553"/>
                </a:lnTo>
                <a:lnTo>
                  <a:pt x="590803" y="72014"/>
                </a:lnTo>
                <a:lnTo>
                  <a:pt x="590507" y="73329"/>
                </a:lnTo>
                <a:lnTo>
                  <a:pt x="588616" y="75666"/>
                </a:lnTo>
                <a:lnTo>
                  <a:pt x="587483" y="76187"/>
                </a:lnTo>
                <a:close/>
              </a:path>
              <a:path w="591184" h="140970">
                <a:moveTo>
                  <a:pt x="322084" y="139765"/>
                </a:moveTo>
                <a:lnTo>
                  <a:pt x="303537" y="139765"/>
                </a:lnTo>
                <a:lnTo>
                  <a:pt x="295577" y="136300"/>
                </a:lnTo>
                <a:lnTo>
                  <a:pt x="292254" y="133549"/>
                </a:lnTo>
                <a:lnTo>
                  <a:pt x="289725" y="129839"/>
                </a:lnTo>
                <a:lnTo>
                  <a:pt x="255409" y="93142"/>
                </a:lnTo>
                <a:lnTo>
                  <a:pt x="217085" y="67350"/>
                </a:lnTo>
                <a:lnTo>
                  <a:pt x="175806" y="52333"/>
                </a:lnTo>
                <a:lnTo>
                  <a:pt x="132621" y="47959"/>
                </a:lnTo>
                <a:lnTo>
                  <a:pt x="285106" y="47959"/>
                </a:lnTo>
                <a:lnTo>
                  <a:pt x="312795" y="71358"/>
                </a:lnTo>
                <a:lnTo>
                  <a:pt x="382950" y="71358"/>
                </a:lnTo>
                <a:lnTo>
                  <a:pt x="369451" y="83589"/>
                </a:lnTo>
                <a:lnTo>
                  <a:pt x="357107" y="97220"/>
                </a:lnTo>
                <a:lnTo>
                  <a:pt x="346181" y="112010"/>
                </a:lnTo>
                <a:lnTo>
                  <a:pt x="336671" y="127961"/>
                </a:lnTo>
                <a:lnTo>
                  <a:pt x="334269" y="132251"/>
                </a:lnTo>
                <a:lnTo>
                  <a:pt x="330859" y="135475"/>
                </a:lnTo>
                <a:lnTo>
                  <a:pt x="322084" y="139765"/>
                </a:lnTo>
                <a:close/>
              </a:path>
              <a:path w="591184" h="140970">
                <a:moveTo>
                  <a:pt x="308088" y="140442"/>
                </a:moveTo>
                <a:lnTo>
                  <a:pt x="302896" y="139765"/>
                </a:lnTo>
                <a:lnTo>
                  <a:pt x="312527" y="139765"/>
                </a:lnTo>
                <a:lnTo>
                  <a:pt x="308088" y="140442"/>
                </a:lnTo>
                <a:close/>
              </a:path>
              <a:path w="591184" h="140970">
                <a:moveTo>
                  <a:pt x="317791" y="140442"/>
                </a:moveTo>
                <a:lnTo>
                  <a:pt x="316981" y="140442"/>
                </a:lnTo>
                <a:lnTo>
                  <a:pt x="312527" y="139765"/>
                </a:lnTo>
                <a:lnTo>
                  <a:pt x="322211" y="139765"/>
                </a:lnTo>
                <a:lnTo>
                  <a:pt x="317791" y="140442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74379" y="3359609"/>
            <a:ext cx="445770" cy="104775"/>
          </a:xfrm>
          <a:custGeom>
            <a:avLst/>
            <a:gdLst/>
            <a:ahLst/>
            <a:cxnLst/>
            <a:rect l="l" t="t" r="r" b="b"/>
            <a:pathLst>
              <a:path w="445769" h="104775">
                <a:moveTo>
                  <a:pt x="286978" y="53608"/>
                </a:moveTo>
                <a:lnTo>
                  <a:pt x="235572" y="53608"/>
                </a:lnTo>
                <a:lnTo>
                  <a:pt x="244926" y="42379"/>
                </a:lnTo>
                <a:lnTo>
                  <a:pt x="279369" y="15827"/>
                </a:lnTo>
                <a:lnTo>
                  <a:pt x="320482" y="1648"/>
                </a:lnTo>
                <a:lnTo>
                  <a:pt x="335061" y="0"/>
                </a:lnTo>
                <a:lnTo>
                  <a:pt x="364658" y="2686"/>
                </a:lnTo>
                <a:lnTo>
                  <a:pt x="399210" y="11837"/>
                </a:lnTo>
                <a:lnTo>
                  <a:pt x="421244" y="23628"/>
                </a:lnTo>
                <a:lnTo>
                  <a:pt x="351928" y="23628"/>
                </a:lnTo>
                <a:lnTo>
                  <a:pt x="337476" y="26021"/>
                </a:lnTo>
                <a:lnTo>
                  <a:pt x="324286" y="30720"/>
                </a:lnTo>
                <a:lnTo>
                  <a:pt x="311746" y="36637"/>
                </a:lnTo>
                <a:lnTo>
                  <a:pt x="299858" y="43771"/>
                </a:lnTo>
                <a:lnTo>
                  <a:pt x="288619" y="52122"/>
                </a:lnTo>
                <a:lnTo>
                  <a:pt x="286978" y="53608"/>
                </a:lnTo>
                <a:close/>
              </a:path>
              <a:path w="445769" h="104775">
                <a:moveTo>
                  <a:pt x="0" y="73772"/>
                </a:moveTo>
                <a:lnTo>
                  <a:pt x="25646" y="41443"/>
                </a:lnTo>
                <a:lnTo>
                  <a:pt x="58599" y="19003"/>
                </a:lnTo>
                <a:lnTo>
                  <a:pt x="101877" y="5206"/>
                </a:lnTo>
                <a:lnTo>
                  <a:pt x="120336" y="3446"/>
                </a:lnTo>
                <a:lnTo>
                  <a:pt x="124604" y="3446"/>
                </a:lnTo>
                <a:lnTo>
                  <a:pt x="169542" y="10429"/>
                </a:lnTo>
                <a:lnTo>
                  <a:pt x="205506" y="27513"/>
                </a:lnTo>
                <a:lnTo>
                  <a:pt x="215845" y="34943"/>
                </a:lnTo>
                <a:lnTo>
                  <a:pt x="93476" y="34943"/>
                </a:lnTo>
                <a:lnTo>
                  <a:pt x="46918" y="45795"/>
                </a:lnTo>
                <a:lnTo>
                  <a:pt x="1784" y="71794"/>
                </a:lnTo>
                <a:lnTo>
                  <a:pt x="0" y="73772"/>
                </a:lnTo>
                <a:close/>
              </a:path>
              <a:path w="445769" h="104775">
                <a:moveTo>
                  <a:pt x="442978" y="55262"/>
                </a:moveTo>
                <a:lnTo>
                  <a:pt x="441830" y="55262"/>
                </a:lnTo>
                <a:lnTo>
                  <a:pt x="428840" y="51477"/>
                </a:lnTo>
                <a:lnTo>
                  <a:pt x="416982" y="44498"/>
                </a:lnTo>
                <a:lnTo>
                  <a:pt x="405222" y="36637"/>
                </a:lnTo>
                <a:lnTo>
                  <a:pt x="392738" y="30313"/>
                </a:lnTo>
                <a:lnTo>
                  <a:pt x="379187" y="25836"/>
                </a:lnTo>
                <a:lnTo>
                  <a:pt x="365459" y="23628"/>
                </a:lnTo>
                <a:lnTo>
                  <a:pt x="421244" y="23628"/>
                </a:lnTo>
                <a:lnTo>
                  <a:pt x="429184" y="27878"/>
                </a:lnTo>
                <a:lnTo>
                  <a:pt x="445050" y="51238"/>
                </a:lnTo>
                <a:lnTo>
                  <a:pt x="445278" y="52122"/>
                </a:lnTo>
                <a:lnTo>
                  <a:pt x="445319" y="52278"/>
                </a:lnTo>
                <a:lnTo>
                  <a:pt x="445118" y="53217"/>
                </a:lnTo>
                <a:lnTo>
                  <a:pt x="443776" y="54894"/>
                </a:lnTo>
                <a:lnTo>
                  <a:pt x="442978" y="55262"/>
                </a:lnTo>
                <a:close/>
              </a:path>
              <a:path w="445769" h="104775">
                <a:moveTo>
                  <a:pt x="231964" y="104286"/>
                </a:moveTo>
                <a:lnTo>
                  <a:pt x="228732" y="103818"/>
                </a:lnTo>
                <a:lnTo>
                  <a:pt x="222690" y="101132"/>
                </a:lnTo>
                <a:lnTo>
                  <a:pt x="220232" y="99072"/>
                </a:lnTo>
                <a:lnTo>
                  <a:pt x="218366" y="96306"/>
                </a:lnTo>
                <a:lnTo>
                  <a:pt x="181428" y="59953"/>
                </a:lnTo>
                <a:lnTo>
                  <a:pt x="139055" y="39580"/>
                </a:lnTo>
                <a:lnTo>
                  <a:pt x="93476" y="34943"/>
                </a:lnTo>
                <a:lnTo>
                  <a:pt x="215845" y="34943"/>
                </a:lnTo>
                <a:lnTo>
                  <a:pt x="219267" y="37681"/>
                </a:lnTo>
                <a:lnTo>
                  <a:pt x="227753" y="45318"/>
                </a:lnTo>
                <a:lnTo>
                  <a:pt x="231761" y="49369"/>
                </a:lnTo>
                <a:lnTo>
                  <a:pt x="235497" y="53608"/>
                </a:lnTo>
                <a:lnTo>
                  <a:pt x="286978" y="53608"/>
                </a:lnTo>
                <a:lnTo>
                  <a:pt x="260685" y="82942"/>
                </a:lnTo>
                <a:lnTo>
                  <a:pt x="251698" y="98208"/>
                </a:lnTo>
                <a:lnTo>
                  <a:pt x="249122" y="100640"/>
                </a:lnTo>
                <a:lnTo>
                  <a:pt x="242574" y="103818"/>
                </a:lnTo>
                <a:lnTo>
                  <a:pt x="235267" y="103818"/>
                </a:lnTo>
                <a:lnTo>
                  <a:pt x="231964" y="104286"/>
                </a:lnTo>
                <a:close/>
              </a:path>
              <a:path w="445769" h="104775">
                <a:moveTo>
                  <a:pt x="239717" y="104286"/>
                </a:moveTo>
                <a:lnTo>
                  <a:pt x="238207" y="104286"/>
                </a:lnTo>
                <a:lnTo>
                  <a:pt x="235267" y="103818"/>
                </a:lnTo>
                <a:lnTo>
                  <a:pt x="242879" y="103818"/>
                </a:lnTo>
                <a:lnTo>
                  <a:pt x="239717" y="104286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1687" y="3096710"/>
            <a:ext cx="1219835" cy="288925"/>
          </a:xfrm>
          <a:custGeom>
            <a:avLst/>
            <a:gdLst/>
            <a:ahLst/>
            <a:cxnLst/>
            <a:rect l="l" t="t" r="r" b="b"/>
            <a:pathLst>
              <a:path w="1219835" h="288925">
                <a:moveTo>
                  <a:pt x="564914" y="288411"/>
                </a:moveTo>
                <a:lnTo>
                  <a:pt x="569950" y="288262"/>
                </a:lnTo>
                <a:lnTo>
                  <a:pt x="574964" y="287310"/>
                </a:lnTo>
                <a:lnTo>
                  <a:pt x="581714" y="287961"/>
                </a:lnTo>
                <a:lnTo>
                  <a:pt x="617480" y="272545"/>
                </a:lnTo>
                <a:lnTo>
                  <a:pt x="653428" y="229383"/>
                </a:lnTo>
                <a:lnTo>
                  <a:pt x="687262" y="196427"/>
                </a:lnTo>
                <a:lnTo>
                  <a:pt x="722923" y="168302"/>
                </a:lnTo>
                <a:lnTo>
                  <a:pt x="760191" y="144987"/>
                </a:lnTo>
                <a:lnTo>
                  <a:pt x="798845" y="126461"/>
                </a:lnTo>
                <a:lnTo>
                  <a:pt x="838665" y="112705"/>
                </a:lnTo>
                <a:lnTo>
                  <a:pt x="879431" y="103697"/>
                </a:lnTo>
                <a:lnTo>
                  <a:pt x="920922" y="99417"/>
                </a:lnTo>
                <a:lnTo>
                  <a:pt x="962919" y="99845"/>
                </a:lnTo>
                <a:lnTo>
                  <a:pt x="1005200" y="104960"/>
                </a:lnTo>
                <a:lnTo>
                  <a:pt x="1047545" y="114742"/>
                </a:lnTo>
                <a:lnTo>
                  <a:pt x="1089735" y="129170"/>
                </a:lnTo>
                <a:lnTo>
                  <a:pt x="1131548" y="148223"/>
                </a:lnTo>
                <a:lnTo>
                  <a:pt x="1172764" y="171882"/>
                </a:lnTo>
                <a:lnTo>
                  <a:pt x="1213164" y="200125"/>
                </a:lnTo>
                <a:lnTo>
                  <a:pt x="1215578" y="201734"/>
                </a:lnTo>
                <a:lnTo>
                  <a:pt x="1186320" y="157881"/>
                </a:lnTo>
                <a:lnTo>
                  <a:pt x="1153104" y="123842"/>
                </a:lnTo>
                <a:lnTo>
                  <a:pt x="1118057" y="94253"/>
                </a:lnTo>
                <a:lnTo>
                  <a:pt x="1081428" y="69113"/>
                </a:lnTo>
                <a:lnTo>
                  <a:pt x="1043466" y="48422"/>
                </a:lnTo>
                <a:lnTo>
                  <a:pt x="1004419" y="32179"/>
                </a:lnTo>
                <a:lnTo>
                  <a:pt x="964536" y="20385"/>
                </a:lnTo>
                <a:lnTo>
                  <a:pt x="924066" y="13038"/>
                </a:lnTo>
                <a:lnTo>
                  <a:pt x="883256" y="10138"/>
                </a:lnTo>
                <a:lnTo>
                  <a:pt x="842357" y="11685"/>
                </a:lnTo>
                <a:lnTo>
                  <a:pt x="801616" y="17680"/>
                </a:lnTo>
                <a:lnTo>
                  <a:pt x="761283" y="28120"/>
                </a:lnTo>
                <a:lnTo>
                  <a:pt x="721605" y="43007"/>
                </a:lnTo>
                <a:lnTo>
                  <a:pt x="682832" y="62339"/>
                </a:lnTo>
                <a:lnTo>
                  <a:pt x="645213" y="86117"/>
                </a:lnTo>
                <a:lnTo>
                  <a:pt x="608995" y="114340"/>
                </a:lnTo>
                <a:lnTo>
                  <a:pt x="574427" y="147008"/>
                </a:lnTo>
                <a:lnTo>
                  <a:pt x="538445" y="107560"/>
                </a:lnTo>
                <a:lnTo>
                  <a:pt x="498499" y="72590"/>
                </a:lnTo>
                <a:lnTo>
                  <a:pt x="454781" y="43224"/>
                </a:lnTo>
                <a:lnTo>
                  <a:pt x="407488" y="20586"/>
                </a:lnTo>
                <a:lnTo>
                  <a:pt x="356810" y="5803"/>
                </a:lnTo>
                <a:lnTo>
                  <a:pt x="302944" y="0"/>
                </a:lnTo>
                <a:lnTo>
                  <a:pt x="265680" y="1964"/>
                </a:lnTo>
                <a:lnTo>
                  <a:pt x="221823" y="8018"/>
                </a:lnTo>
                <a:lnTo>
                  <a:pt x="174591" y="18404"/>
                </a:lnTo>
                <a:lnTo>
                  <a:pt x="127197" y="33365"/>
                </a:lnTo>
                <a:lnTo>
                  <a:pt x="82860" y="53141"/>
                </a:lnTo>
                <a:lnTo>
                  <a:pt x="44794" y="77976"/>
                </a:lnTo>
                <a:lnTo>
                  <a:pt x="16216" y="108112"/>
                </a:lnTo>
                <a:lnTo>
                  <a:pt x="0" y="145194"/>
                </a:lnTo>
                <a:lnTo>
                  <a:pt x="645" y="149419"/>
                </a:lnTo>
                <a:lnTo>
                  <a:pt x="3122" y="152901"/>
                </a:lnTo>
                <a:lnTo>
                  <a:pt x="6902" y="154894"/>
                </a:lnTo>
                <a:lnTo>
                  <a:pt x="9731" y="155056"/>
                </a:lnTo>
                <a:lnTo>
                  <a:pt x="45327" y="144824"/>
                </a:lnTo>
                <a:lnTo>
                  <a:pt x="77803" y="125715"/>
                </a:lnTo>
                <a:lnTo>
                  <a:pt x="109777" y="104241"/>
                </a:lnTo>
                <a:lnTo>
                  <a:pt x="143863" y="86917"/>
                </a:lnTo>
                <a:lnTo>
                  <a:pt x="180459" y="75096"/>
                </a:lnTo>
                <a:lnTo>
                  <a:pt x="218452" y="69140"/>
                </a:lnTo>
                <a:lnTo>
                  <a:pt x="237739" y="68380"/>
                </a:lnTo>
                <a:lnTo>
                  <a:pt x="256909" y="69122"/>
                </a:lnTo>
                <a:lnTo>
                  <a:pt x="294896" y="75113"/>
                </a:lnTo>
                <a:lnTo>
                  <a:pt x="343796" y="92190"/>
                </a:lnTo>
                <a:lnTo>
                  <a:pt x="387964" y="116049"/>
                </a:lnTo>
                <a:lnTo>
                  <a:pt x="427720" y="145868"/>
                </a:lnTo>
                <a:lnTo>
                  <a:pt x="463386" y="180829"/>
                </a:lnTo>
                <a:lnTo>
                  <a:pt x="495281" y="220113"/>
                </a:lnTo>
                <a:lnTo>
                  <a:pt x="523725" y="262898"/>
                </a:lnTo>
                <a:lnTo>
                  <a:pt x="526144" y="267391"/>
                </a:lnTo>
                <a:lnTo>
                  <a:pt x="529202" y="271397"/>
                </a:lnTo>
                <a:lnTo>
                  <a:pt x="536594" y="278433"/>
                </a:lnTo>
                <a:lnTo>
                  <a:pt x="540745" y="281290"/>
                </a:lnTo>
                <a:lnTo>
                  <a:pt x="549958" y="285679"/>
                </a:lnTo>
                <a:lnTo>
                  <a:pt x="554792" y="287104"/>
                </a:lnTo>
                <a:lnTo>
                  <a:pt x="564914" y="28841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2233" y="3635116"/>
            <a:ext cx="948690" cy="225425"/>
          </a:xfrm>
          <a:custGeom>
            <a:avLst/>
            <a:gdLst/>
            <a:ahLst/>
            <a:cxnLst/>
            <a:rect l="l" t="t" r="r" b="b"/>
            <a:pathLst>
              <a:path w="948689" h="225425">
                <a:moveTo>
                  <a:pt x="438303" y="224931"/>
                </a:moveTo>
                <a:lnTo>
                  <a:pt x="446103" y="223732"/>
                </a:lnTo>
                <a:lnTo>
                  <a:pt x="453213" y="224931"/>
                </a:lnTo>
                <a:lnTo>
                  <a:pt x="460076" y="224096"/>
                </a:lnTo>
                <a:lnTo>
                  <a:pt x="473306" y="218356"/>
                </a:lnTo>
                <a:lnTo>
                  <a:pt x="478605" y="213916"/>
                </a:lnTo>
                <a:lnTo>
                  <a:pt x="482587" y="207904"/>
                </a:lnTo>
                <a:lnTo>
                  <a:pt x="516721" y="168520"/>
                </a:lnTo>
                <a:lnTo>
                  <a:pt x="553718" y="136227"/>
                </a:lnTo>
                <a:lnTo>
                  <a:pt x="593140" y="110970"/>
                </a:lnTo>
                <a:lnTo>
                  <a:pt x="634552" y="92697"/>
                </a:lnTo>
                <a:lnTo>
                  <a:pt x="677517" y="81354"/>
                </a:lnTo>
                <a:lnTo>
                  <a:pt x="721598" y="76889"/>
                </a:lnTo>
                <a:lnTo>
                  <a:pt x="766358" y="79248"/>
                </a:lnTo>
                <a:lnTo>
                  <a:pt x="811361" y="88378"/>
                </a:lnTo>
                <a:lnTo>
                  <a:pt x="856171" y="104226"/>
                </a:lnTo>
                <a:lnTo>
                  <a:pt x="900351" y="126738"/>
                </a:lnTo>
                <a:lnTo>
                  <a:pt x="945343" y="157202"/>
                </a:lnTo>
                <a:lnTo>
                  <a:pt x="948293" y="155056"/>
                </a:lnTo>
                <a:lnTo>
                  <a:pt x="914639" y="114452"/>
                </a:lnTo>
                <a:lnTo>
                  <a:pt x="879954" y="81908"/>
                </a:lnTo>
                <a:lnTo>
                  <a:pt x="843052" y="55281"/>
                </a:lnTo>
                <a:lnTo>
                  <a:pt x="804361" y="34571"/>
                </a:lnTo>
                <a:lnTo>
                  <a:pt x="764306" y="19777"/>
                </a:lnTo>
                <a:lnTo>
                  <a:pt x="723313" y="10902"/>
                </a:lnTo>
                <a:lnTo>
                  <a:pt x="681806" y="7946"/>
                </a:lnTo>
                <a:lnTo>
                  <a:pt x="640213" y="10910"/>
                </a:lnTo>
                <a:lnTo>
                  <a:pt x="598957" y="19794"/>
                </a:lnTo>
                <a:lnTo>
                  <a:pt x="558466" y="34599"/>
                </a:lnTo>
                <a:lnTo>
                  <a:pt x="519165" y="55326"/>
                </a:lnTo>
                <a:lnTo>
                  <a:pt x="481479" y="81975"/>
                </a:lnTo>
                <a:lnTo>
                  <a:pt x="445835" y="114548"/>
                </a:lnTo>
                <a:lnTo>
                  <a:pt x="436254" y="102316"/>
                </a:lnTo>
                <a:lnTo>
                  <a:pt x="403772" y="69080"/>
                </a:lnTo>
                <a:lnTo>
                  <a:pt x="366309" y="41579"/>
                </a:lnTo>
                <a:lnTo>
                  <a:pt x="324820" y="20537"/>
                </a:lnTo>
                <a:lnTo>
                  <a:pt x="280452" y="6552"/>
                </a:lnTo>
                <a:lnTo>
                  <a:pt x="234443" y="0"/>
                </a:lnTo>
                <a:lnTo>
                  <a:pt x="194348" y="2085"/>
                </a:lnTo>
                <a:lnTo>
                  <a:pt x="146541" y="10422"/>
                </a:lnTo>
                <a:lnTo>
                  <a:pt x="97125" y="25317"/>
                </a:lnTo>
                <a:lnTo>
                  <a:pt x="52202" y="47075"/>
                </a:lnTo>
                <a:lnTo>
                  <a:pt x="17875" y="76001"/>
                </a:lnTo>
                <a:lnTo>
                  <a:pt x="0" y="113492"/>
                </a:lnTo>
                <a:lnTo>
                  <a:pt x="514" y="116758"/>
                </a:lnTo>
                <a:lnTo>
                  <a:pt x="3274" y="120132"/>
                </a:lnTo>
                <a:lnTo>
                  <a:pt x="7491" y="121255"/>
                </a:lnTo>
                <a:lnTo>
                  <a:pt x="34997" y="112834"/>
                </a:lnTo>
                <a:lnTo>
                  <a:pt x="60138" y="97748"/>
                </a:lnTo>
                <a:lnTo>
                  <a:pt x="84978" y="81003"/>
                </a:lnTo>
                <a:lnTo>
                  <a:pt x="111578" y="67602"/>
                </a:lnTo>
                <a:lnTo>
                  <a:pt x="154762" y="55327"/>
                </a:lnTo>
                <a:lnTo>
                  <a:pt x="184762" y="52935"/>
                </a:lnTo>
                <a:lnTo>
                  <a:pt x="199716" y="53509"/>
                </a:lnTo>
                <a:lnTo>
                  <a:pt x="243407" y="62859"/>
                </a:lnTo>
                <a:lnTo>
                  <a:pt x="283915" y="80838"/>
                </a:lnTo>
                <a:lnTo>
                  <a:pt x="321343" y="104573"/>
                </a:lnTo>
                <a:lnTo>
                  <a:pt x="354901" y="133576"/>
                </a:lnTo>
                <a:lnTo>
                  <a:pt x="383826" y="167202"/>
                </a:lnTo>
                <a:lnTo>
                  <a:pt x="411271" y="211603"/>
                </a:lnTo>
                <a:lnTo>
                  <a:pt x="416708" y="216806"/>
                </a:lnTo>
                <a:lnTo>
                  <a:pt x="430864" y="223786"/>
                </a:lnTo>
                <a:lnTo>
                  <a:pt x="438303" y="224931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3338" y="3825316"/>
            <a:ext cx="852169" cy="202565"/>
          </a:xfrm>
          <a:custGeom>
            <a:avLst/>
            <a:gdLst/>
            <a:ahLst/>
            <a:cxnLst/>
            <a:rect l="l" t="t" r="r" b="b"/>
            <a:pathLst>
              <a:path w="852170" h="202564">
                <a:moveTo>
                  <a:pt x="395267" y="202407"/>
                </a:moveTo>
                <a:lnTo>
                  <a:pt x="402289" y="201198"/>
                </a:lnTo>
                <a:lnTo>
                  <a:pt x="408638" y="202264"/>
                </a:lnTo>
                <a:lnTo>
                  <a:pt x="414773" y="201535"/>
                </a:lnTo>
                <a:lnTo>
                  <a:pt x="426616" y="196487"/>
                </a:lnTo>
                <a:lnTo>
                  <a:pt x="431391" y="192566"/>
                </a:lnTo>
                <a:lnTo>
                  <a:pt x="435018" y="187248"/>
                </a:lnTo>
                <a:lnTo>
                  <a:pt x="468910" y="148617"/>
                </a:lnTo>
                <a:lnTo>
                  <a:pt x="505857" y="117673"/>
                </a:lnTo>
                <a:lnTo>
                  <a:pt x="545340" y="94362"/>
                </a:lnTo>
                <a:lnTo>
                  <a:pt x="586842" y="78629"/>
                </a:lnTo>
                <a:lnTo>
                  <a:pt x="629844" y="70419"/>
                </a:lnTo>
                <a:lnTo>
                  <a:pt x="673828" y="69677"/>
                </a:lnTo>
                <a:lnTo>
                  <a:pt x="718276" y="76350"/>
                </a:lnTo>
                <a:lnTo>
                  <a:pt x="762669" y="90381"/>
                </a:lnTo>
                <a:lnTo>
                  <a:pt x="806489" y="111716"/>
                </a:lnTo>
                <a:lnTo>
                  <a:pt x="849217" y="140302"/>
                </a:lnTo>
                <a:lnTo>
                  <a:pt x="852168" y="141375"/>
                </a:lnTo>
                <a:lnTo>
                  <a:pt x="852168" y="137619"/>
                </a:lnTo>
                <a:lnTo>
                  <a:pt x="820790" y="100369"/>
                </a:lnTo>
                <a:lnTo>
                  <a:pt x="786668" y="69368"/>
                </a:lnTo>
                <a:lnTo>
                  <a:pt x="750291" y="44615"/>
                </a:lnTo>
                <a:lnTo>
                  <a:pt x="712144" y="26111"/>
                </a:lnTo>
                <a:lnTo>
                  <a:pt x="672716" y="13854"/>
                </a:lnTo>
                <a:lnTo>
                  <a:pt x="632494" y="7846"/>
                </a:lnTo>
                <a:lnTo>
                  <a:pt x="591963" y="8087"/>
                </a:lnTo>
                <a:lnTo>
                  <a:pt x="551613" y="14575"/>
                </a:lnTo>
                <a:lnTo>
                  <a:pt x="511930" y="27312"/>
                </a:lnTo>
                <a:lnTo>
                  <a:pt x="473400" y="46297"/>
                </a:lnTo>
                <a:lnTo>
                  <a:pt x="436512" y="71531"/>
                </a:lnTo>
                <a:lnTo>
                  <a:pt x="401753" y="103013"/>
                </a:lnTo>
                <a:lnTo>
                  <a:pt x="393146" y="92019"/>
                </a:lnTo>
                <a:lnTo>
                  <a:pt x="363964" y="62143"/>
                </a:lnTo>
                <a:lnTo>
                  <a:pt x="330307" y="37418"/>
                </a:lnTo>
                <a:lnTo>
                  <a:pt x="293030" y="18495"/>
                </a:lnTo>
                <a:lnTo>
                  <a:pt x="253164" y="5909"/>
                </a:lnTo>
                <a:lnTo>
                  <a:pt x="211822" y="0"/>
                </a:lnTo>
                <a:lnTo>
                  <a:pt x="167715" y="3148"/>
                </a:lnTo>
                <a:lnTo>
                  <a:pt x="115277" y="14241"/>
                </a:lnTo>
                <a:lnTo>
                  <a:pt x="63753" y="33820"/>
                </a:lnTo>
                <a:lnTo>
                  <a:pt x="22389" y="62426"/>
                </a:lnTo>
                <a:lnTo>
                  <a:pt x="430" y="100599"/>
                </a:lnTo>
                <a:lnTo>
                  <a:pt x="0" y="102705"/>
                </a:lnTo>
                <a:lnTo>
                  <a:pt x="472" y="104583"/>
                </a:lnTo>
                <a:lnTo>
                  <a:pt x="3225" y="107886"/>
                </a:lnTo>
                <a:lnTo>
                  <a:pt x="4987" y="108690"/>
                </a:lnTo>
                <a:lnTo>
                  <a:pt x="7136" y="108646"/>
                </a:lnTo>
                <a:lnTo>
                  <a:pt x="31834" y="101412"/>
                </a:lnTo>
                <a:lnTo>
                  <a:pt x="54418" y="87990"/>
                </a:lnTo>
                <a:lnTo>
                  <a:pt x="76701" y="72959"/>
                </a:lnTo>
                <a:lnTo>
                  <a:pt x="100492" y="60895"/>
                </a:lnTo>
                <a:lnTo>
                  <a:pt x="139368" y="49967"/>
                </a:lnTo>
                <a:lnTo>
                  <a:pt x="166352" y="47849"/>
                </a:lnTo>
                <a:lnTo>
                  <a:pt x="179803" y="48369"/>
                </a:lnTo>
                <a:lnTo>
                  <a:pt x="219157" y="56721"/>
                </a:lnTo>
                <a:lnTo>
                  <a:pt x="255754" y="72812"/>
                </a:lnTo>
                <a:lnTo>
                  <a:pt x="289577" y="94124"/>
                </a:lnTo>
                <a:lnTo>
                  <a:pt x="319908" y="120218"/>
                </a:lnTo>
                <a:lnTo>
                  <a:pt x="346050" y="150507"/>
                </a:lnTo>
                <a:lnTo>
                  <a:pt x="370817" y="190558"/>
                </a:lnTo>
                <a:lnTo>
                  <a:pt x="375725" y="195243"/>
                </a:lnTo>
                <a:lnTo>
                  <a:pt x="388550" y="201458"/>
                </a:lnTo>
                <a:lnTo>
                  <a:pt x="395267" y="202407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83661" y="4223420"/>
            <a:ext cx="591185" cy="140970"/>
          </a:xfrm>
          <a:custGeom>
            <a:avLst/>
            <a:gdLst/>
            <a:ahLst/>
            <a:cxnLst/>
            <a:rect l="l" t="t" r="r" b="b"/>
            <a:pathLst>
              <a:path w="591185" h="140970">
                <a:moveTo>
                  <a:pt x="207853" y="71358"/>
                </a:moveTo>
                <a:lnTo>
                  <a:pt x="278007" y="71358"/>
                </a:lnTo>
                <a:lnTo>
                  <a:pt x="272020" y="63731"/>
                </a:lnTo>
                <a:lnTo>
                  <a:pt x="244232" y="36862"/>
                </a:lnTo>
                <a:lnTo>
                  <a:pt x="211082" y="16565"/>
                </a:lnTo>
                <a:lnTo>
                  <a:pt x="174447" y="4007"/>
                </a:lnTo>
                <a:lnTo>
                  <a:pt x="146021" y="0"/>
                </a:lnTo>
                <a:lnTo>
                  <a:pt x="106586" y="4007"/>
                </a:lnTo>
                <a:lnTo>
                  <a:pt x="60713" y="16565"/>
                </a:lnTo>
                <a:lnTo>
                  <a:pt x="29791" y="33661"/>
                </a:lnTo>
                <a:lnTo>
                  <a:pt x="124169" y="33661"/>
                </a:lnTo>
                <a:lnTo>
                  <a:pt x="142802" y="36483"/>
                </a:lnTo>
                <a:lnTo>
                  <a:pt x="160294" y="42719"/>
                </a:lnTo>
                <a:lnTo>
                  <a:pt x="176923" y="50571"/>
                </a:lnTo>
                <a:lnTo>
                  <a:pt x="192688" y="60037"/>
                </a:lnTo>
                <a:lnTo>
                  <a:pt x="207590" y="71120"/>
                </a:lnTo>
                <a:lnTo>
                  <a:pt x="207853" y="71358"/>
                </a:lnTo>
                <a:close/>
              </a:path>
              <a:path w="591185" h="140970">
                <a:moveTo>
                  <a:pt x="590803" y="98184"/>
                </a:moveTo>
                <a:lnTo>
                  <a:pt x="590803" y="95502"/>
                </a:lnTo>
                <a:lnTo>
                  <a:pt x="557392" y="58330"/>
                </a:lnTo>
                <a:lnTo>
                  <a:pt x="520086" y="30917"/>
                </a:lnTo>
                <a:lnTo>
                  <a:pt x="480020" y="13262"/>
                </a:lnTo>
                <a:lnTo>
                  <a:pt x="438329" y="5365"/>
                </a:lnTo>
                <a:lnTo>
                  <a:pt x="396147" y="7226"/>
                </a:lnTo>
                <a:lnTo>
                  <a:pt x="354609" y="18845"/>
                </a:lnTo>
                <a:lnTo>
                  <a:pt x="314851" y="40222"/>
                </a:lnTo>
                <a:lnTo>
                  <a:pt x="305696" y="47959"/>
                </a:lnTo>
                <a:lnTo>
                  <a:pt x="458182" y="47959"/>
                </a:lnTo>
                <a:lnTo>
                  <a:pt x="502221" y="54096"/>
                </a:lnTo>
                <a:lnTo>
                  <a:pt x="545903" y="70553"/>
                </a:lnTo>
                <a:lnTo>
                  <a:pt x="546869" y="71120"/>
                </a:lnTo>
                <a:lnTo>
                  <a:pt x="588657" y="97379"/>
                </a:lnTo>
                <a:lnTo>
                  <a:pt x="590803" y="98184"/>
                </a:lnTo>
                <a:close/>
              </a:path>
              <a:path w="591185" h="140970">
                <a:moveTo>
                  <a:pt x="3319" y="76187"/>
                </a:moveTo>
                <a:lnTo>
                  <a:pt x="4914" y="76187"/>
                </a:lnTo>
                <a:lnTo>
                  <a:pt x="22109" y="71120"/>
                </a:lnTo>
                <a:lnTo>
                  <a:pt x="37777" y="61767"/>
                </a:lnTo>
                <a:lnTo>
                  <a:pt x="53277" y="51288"/>
                </a:lnTo>
                <a:lnTo>
                  <a:pt x="69834" y="42922"/>
                </a:lnTo>
                <a:lnTo>
                  <a:pt x="87790" y="36862"/>
                </a:lnTo>
                <a:lnTo>
                  <a:pt x="105797" y="33793"/>
                </a:lnTo>
                <a:lnTo>
                  <a:pt x="124169" y="33661"/>
                </a:lnTo>
                <a:lnTo>
                  <a:pt x="29791" y="33661"/>
                </a:lnTo>
                <a:lnTo>
                  <a:pt x="21077" y="38479"/>
                </a:lnTo>
                <a:lnTo>
                  <a:pt x="354" y="70553"/>
                </a:lnTo>
                <a:lnTo>
                  <a:pt x="0" y="72014"/>
                </a:lnTo>
                <a:lnTo>
                  <a:pt x="295" y="73329"/>
                </a:lnTo>
                <a:lnTo>
                  <a:pt x="2187" y="75666"/>
                </a:lnTo>
                <a:lnTo>
                  <a:pt x="3319" y="76187"/>
                </a:lnTo>
                <a:close/>
              </a:path>
              <a:path w="591185" h="140970">
                <a:moveTo>
                  <a:pt x="268719" y="139765"/>
                </a:moveTo>
                <a:lnTo>
                  <a:pt x="287266" y="139765"/>
                </a:lnTo>
                <a:lnTo>
                  <a:pt x="295226" y="136300"/>
                </a:lnTo>
                <a:lnTo>
                  <a:pt x="298549" y="133549"/>
                </a:lnTo>
                <a:lnTo>
                  <a:pt x="301078" y="129839"/>
                </a:lnTo>
                <a:lnTo>
                  <a:pt x="335394" y="93142"/>
                </a:lnTo>
                <a:lnTo>
                  <a:pt x="373717" y="67350"/>
                </a:lnTo>
                <a:lnTo>
                  <a:pt x="414997" y="52333"/>
                </a:lnTo>
                <a:lnTo>
                  <a:pt x="458182" y="47959"/>
                </a:lnTo>
                <a:lnTo>
                  <a:pt x="305696" y="47959"/>
                </a:lnTo>
                <a:lnTo>
                  <a:pt x="278007" y="71358"/>
                </a:lnTo>
                <a:lnTo>
                  <a:pt x="207853" y="71358"/>
                </a:lnTo>
                <a:lnTo>
                  <a:pt x="221351" y="83589"/>
                </a:lnTo>
                <a:lnTo>
                  <a:pt x="233695" y="97220"/>
                </a:lnTo>
                <a:lnTo>
                  <a:pt x="244622" y="112010"/>
                </a:lnTo>
                <a:lnTo>
                  <a:pt x="254132" y="127961"/>
                </a:lnTo>
                <a:lnTo>
                  <a:pt x="256534" y="132251"/>
                </a:lnTo>
                <a:lnTo>
                  <a:pt x="259943" y="135475"/>
                </a:lnTo>
                <a:lnTo>
                  <a:pt x="268719" y="139765"/>
                </a:lnTo>
                <a:close/>
              </a:path>
              <a:path w="591185" h="140970">
                <a:moveTo>
                  <a:pt x="282714" y="140442"/>
                </a:moveTo>
                <a:lnTo>
                  <a:pt x="287907" y="139765"/>
                </a:lnTo>
                <a:lnTo>
                  <a:pt x="278275" y="139765"/>
                </a:lnTo>
                <a:lnTo>
                  <a:pt x="282714" y="140442"/>
                </a:lnTo>
                <a:close/>
              </a:path>
              <a:path w="591185" h="140970">
                <a:moveTo>
                  <a:pt x="273011" y="140442"/>
                </a:moveTo>
                <a:lnTo>
                  <a:pt x="273822" y="140442"/>
                </a:lnTo>
                <a:lnTo>
                  <a:pt x="278275" y="139765"/>
                </a:lnTo>
                <a:lnTo>
                  <a:pt x="268591" y="139765"/>
                </a:lnTo>
                <a:lnTo>
                  <a:pt x="273011" y="140442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8179" y="3359609"/>
            <a:ext cx="445770" cy="104775"/>
          </a:xfrm>
          <a:custGeom>
            <a:avLst/>
            <a:gdLst/>
            <a:ahLst/>
            <a:cxnLst/>
            <a:rect l="l" t="t" r="r" b="b"/>
            <a:pathLst>
              <a:path w="445769" h="104775">
                <a:moveTo>
                  <a:pt x="158340" y="53608"/>
                </a:moveTo>
                <a:lnTo>
                  <a:pt x="209746" y="53608"/>
                </a:lnTo>
                <a:lnTo>
                  <a:pt x="200392" y="42379"/>
                </a:lnTo>
                <a:lnTo>
                  <a:pt x="165949" y="15827"/>
                </a:lnTo>
                <a:lnTo>
                  <a:pt x="124836" y="1648"/>
                </a:lnTo>
                <a:lnTo>
                  <a:pt x="110257" y="0"/>
                </a:lnTo>
                <a:lnTo>
                  <a:pt x="80660" y="2686"/>
                </a:lnTo>
                <a:lnTo>
                  <a:pt x="46108" y="11837"/>
                </a:lnTo>
                <a:lnTo>
                  <a:pt x="24074" y="23628"/>
                </a:lnTo>
                <a:lnTo>
                  <a:pt x="93390" y="23628"/>
                </a:lnTo>
                <a:lnTo>
                  <a:pt x="107843" y="26021"/>
                </a:lnTo>
                <a:lnTo>
                  <a:pt x="121032" y="30720"/>
                </a:lnTo>
                <a:lnTo>
                  <a:pt x="133572" y="36637"/>
                </a:lnTo>
                <a:lnTo>
                  <a:pt x="145461" y="43771"/>
                </a:lnTo>
                <a:lnTo>
                  <a:pt x="156699" y="52122"/>
                </a:lnTo>
                <a:lnTo>
                  <a:pt x="158340" y="53608"/>
                </a:lnTo>
                <a:close/>
              </a:path>
              <a:path w="445769" h="104775">
                <a:moveTo>
                  <a:pt x="445319" y="73772"/>
                </a:moveTo>
                <a:lnTo>
                  <a:pt x="419672" y="41443"/>
                </a:lnTo>
                <a:lnTo>
                  <a:pt x="386719" y="19003"/>
                </a:lnTo>
                <a:lnTo>
                  <a:pt x="343441" y="5206"/>
                </a:lnTo>
                <a:lnTo>
                  <a:pt x="324982" y="3446"/>
                </a:lnTo>
                <a:lnTo>
                  <a:pt x="320714" y="3446"/>
                </a:lnTo>
                <a:lnTo>
                  <a:pt x="275776" y="10429"/>
                </a:lnTo>
                <a:lnTo>
                  <a:pt x="239812" y="27513"/>
                </a:lnTo>
                <a:lnTo>
                  <a:pt x="229473" y="34943"/>
                </a:lnTo>
                <a:lnTo>
                  <a:pt x="351843" y="34943"/>
                </a:lnTo>
                <a:lnTo>
                  <a:pt x="398400" y="45795"/>
                </a:lnTo>
                <a:lnTo>
                  <a:pt x="443535" y="71794"/>
                </a:lnTo>
                <a:lnTo>
                  <a:pt x="445319" y="73772"/>
                </a:lnTo>
                <a:close/>
              </a:path>
              <a:path w="445769" h="104775">
                <a:moveTo>
                  <a:pt x="2340" y="55262"/>
                </a:moveTo>
                <a:lnTo>
                  <a:pt x="3488" y="55262"/>
                </a:lnTo>
                <a:lnTo>
                  <a:pt x="16478" y="51477"/>
                </a:lnTo>
                <a:lnTo>
                  <a:pt x="28336" y="44498"/>
                </a:lnTo>
                <a:lnTo>
                  <a:pt x="40096" y="36637"/>
                </a:lnTo>
                <a:lnTo>
                  <a:pt x="52580" y="30313"/>
                </a:lnTo>
                <a:lnTo>
                  <a:pt x="66131" y="25836"/>
                </a:lnTo>
                <a:lnTo>
                  <a:pt x="79859" y="23628"/>
                </a:lnTo>
                <a:lnTo>
                  <a:pt x="24074" y="23628"/>
                </a:lnTo>
                <a:lnTo>
                  <a:pt x="16134" y="27878"/>
                </a:lnTo>
                <a:lnTo>
                  <a:pt x="269" y="51238"/>
                </a:lnTo>
                <a:lnTo>
                  <a:pt x="40" y="52122"/>
                </a:lnTo>
                <a:lnTo>
                  <a:pt x="0" y="52278"/>
                </a:lnTo>
                <a:lnTo>
                  <a:pt x="200" y="53217"/>
                </a:lnTo>
                <a:lnTo>
                  <a:pt x="1542" y="54894"/>
                </a:lnTo>
                <a:lnTo>
                  <a:pt x="2340" y="55262"/>
                </a:lnTo>
                <a:close/>
              </a:path>
              <a:path w="445769" h="104775">
                <a:moveTo>
                  <a:pt x="213355" y="104286"/>
                </a:moveTo>
                <a:lnTo>
                  <a:pt x="216586" y="103818"/>
                </a:lnTo>
                <a:lnTo>
                  <a:pt x="222628" y="101132"/>
                </a:lnTo>
                <a:lnTo>
                  <a:pt x="225086" y="99072"/>
                </a:lnTo>
                <a:lnTo>
                  <a:pt x="226952" y="96306"/>
                </a:lnTo>
                <a:lnTo>
                  <a:pt x="263891" y="59953"/>
                </a:lnTo>
                <a:lnTo>
                  <a:pt x="306263" y="39580"/>
                </a:lnTo>
                <a:lnTo>
                  <a:pt x="351843" y="34943"/>
                </a:lnTo>
                <a:lnTo>
                  <a:pt x="229473" y="34943"/>
                </a:lnTo>
                <a:lnTo>
                  <a:pt x="226051" y="37681"/>
                </a:lnTo>
                <a:lnTo>
                  <a:pt x="217565" y="45318"/>
                </a:lnTo>
                <a:lnTo>
                  <a:pt x="213557" y="49369"/>
                </a:lnTo>
                <a:lnTo>
                  <a:pt x="209822" y="53608"/>
                </a:lnTo>
                <a:lnTo>
                  <a:pt x="158340" y="53608"/>
                </a:lnTo>
                <a:lnTo>
                  <a:pt x="184633" y="82942"/>
                </a:lnTo>
                <a:lnTo>
                  <a:pt x="193620" y="98208"/>
                </a:lnTo>
                <a:lnTo>
                  <a:pt x="196196" y="100640"/>
                </a:lnTo>
                <a:lnTo>
                  <a:pt x="202744" y="103818"/>
                </a:lnTo>
                <a:lnTo>
                  <a:pt x="210051" y="103818"/>
                </a:lnTo>
                <a:lnTo>
                  <a:pt x="213355" y="104286"/>
                </a:lnTo>
                <a:close/>
              </a:path>
              <a:path w="445769" h="104775">
                <a:moveTo>
                  <a:pt x="205601" y="104286"/>
                </a:moveTo>
                <a:lnTo>
                  <a:pt x="207111" y="104286"/>
                </a:lnTo>
                <a:lnTo>
                  <a:pt x="210051" y="103818"/>
                </a:lnTo>
                <a:lnTo>
                  <a:pt x="202439" y="103818"/>
                </a:lnTo>
                <a:lnTo>
                  <a:pt x="205601" y="104286"/>
                </a:lnTo>
                <a:close/>
              </a:path>
            </a:pathLst>
          </a:custGeom>
          <a:solidFill>
            <a:srgbClr val="A56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42198" y="5956285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3905" y="942975"/>
                </a:moveTo>
                <a:lnTo>
                  <a:pt x="472938" y="942975"/>
                </a:lnTo>
                <a:lnTo>
                  <a:pt x="464803" y="877921"/>
                </a:lnTo>
                <a:lnTo>
                  <a:pt x="455861" y="816698"/>
                </a:lnTo>
                <a:lnTo>
                  <a:pt x="446072" y="762651"/>
                </a:lnTo>
                <a:lnTo>
                  <a:pt x="434909" y="715252"/>
                </a:lnTo>
                <a:lnTo>
                  <a:pt x="421847" y="673977"/>
                </a:lnTo>
                <a:lnTo>
                  <a:pt x="406360" y="638299"/>
                </a:lnTo>
                <a:lnTo>
                  <a:pt x="366006" y="581633"/>
                </a:lnTo>
                <a:lnTo>
                  <a:pt x="309642" y="541048"/>
                </a:lnTo>
                <a:lnTo>
                  <a:pt x="274142" y="525471"/>
                </a:lnTo>
                <a:lnTo>
                  <a:pt x="233062" y="512337"/>
                </a:lnTo>
                <a:lnTo>
                  <a:pt x="185877" y="501120"/>
                </a:lnTo>
                <a:lnTo>
                  <a:pt x="132060" y="491293"/>
                </a:lnTo>
                <a:lnTo>
                  <a:pt x="71087" y="482333"/>
                </a:lnTo>
                <a:lnTo>
                  <a:pt x="0" y="473422"/>
                </a:lnTo>
                <a:lnTo>
                  <a:pt x="69059" y="464784"/>
                </a:lnTo>
                <a:lnTo>
                  <a:pt x="130386" y="455823"/>
                </a:lnTo>
                <a:lnTo>
                  <a:pt x="184511" y="446007"/>
                </a:lnTo>
                <a:lnTo>
                  <a:pt x="231962" y="434810"/>
                </a:lnTo>
                <a:lnTo>
                  <a:pt x="273269" y="421700"/>
                </a:lnTo>
                <a:lnTo>
                  <a:pt x="308960" y="406150"/>
                </a:lnTo>
                <a:lnTo>
                  <a:pt x="365612" y="365611"/>
                </a:lnTo>
                <a:lnTo>
                  <a:pt x="406151" y="308959"/>
                </a:lnTo>
                <a:lnTo>
                  <a:pt x="421701" y="273268"/>
                </a:lnTo>
                <a:lnTo>
                  <a:pt x="434810" y="231962"/>
                </a:lnTo>
                <a:lnTo>
                  <a:pt x="446008" y="184511"/>
                </a:lnTo>
                <a:lnTo>
                  <a:pt x="455823" y="130386"/>
                </a:lnTo>
                <a:lnTo>
                  <a:pt x="464784" y="69059"/>
                </a:lnTo>
                <a:lnTo>
                  <a:pt x="473421" y="0"/>
                </a:lnTo>
                <a:lnTo>
                  <a:pt x="482058" y="69059"/>
                </a:lnTo>
                <a:lnTo>
                  <a:pt x="491020" y="130386"/>
                </a:lnTo>
                <a:lnTo>
                  <a:pt x="500835" y="184511"/>
                </a:lnTo>
                <a:lnTo>
                  <a:pt x="512033" y="231962"/>
                </a:lnTo>
                <a:lnTo>
                  <a:pt x="525142" y="273268"/>
                </a:lnTo>
                <a:lnTo>
                  <a:pt x="540692" y="308959"/>
                </a:lnTo>
                <a:lnTo>
                  <a:pt x="581231" y="365611"/>
                </a:lnTo>
                <a:lnTo>
                  <a:pt x="637883" y="406150"/>
                </a:lnTo>
                <a:lnTo>
                  <a:pt x="673574" y="421700"/>
                </a:lnTo>
                <a:lnTo>
                  <a:pt x="714881" y="434810"/>
                </a:lnTo>
                <a:lnTo>
                  <a:pt x="762332" y="446007"/>
                </a:lnTo>
                <a:lnTo>
                  <a:pt x="816457" y="455823"/>
                </a:lnTo>
                <a:lnTo>
                  <a:pt x="877784" y="464784"/>
                </a:lnTo>
                <a:lnTo>
                  <a:pt x="942975" y="472938"/>
                </a:lnTo>
                <a:lnTo>
                  <a:pt x="942975" y="473906"/>
                </a:lnTo>
                <a:lnTo>
                  <a:pt x="877784" y="482059"/>
                </a:lnTo>
                <a:lnTo>
                  <a:pt x="816457" y="491020"/>
                </a:lnTo>
                <a:lnTo>
                  <a:pt x="762332" y="500835"/>
                </a:lnTo>
                <a:lnTo>
                  <a:pt x="714881" y="512033"/>
                </a:lnTo>
                <a:lnTo>
                  <a:pt x="673574" y="525142"/>
                </a:lnTo>
                <a:lnTo>
                  <a:pt x="637883" y="540692"/>
                </a:lnTo>
                <a:lnTo>
                  <a:pt x="581231" y="581231"/>
                </a:lnTo>
                <a:lnTo>
                  <a:pt x="540692" y="637883"/>
                </a:lnTo>
                <a:lnTo>
                  <a:pt x="525142" y="673574"/>
                </a:lnTo>
                <a:lnTo>
                  <a:pt x="512033" y="714881"/>
                </a:lnTo>
                <a:lnTo>
                  <a:pt x="500835" y="762332"/>
                </a:lnTo>
                <a:lnTo>
                  <a:pt x="491020" y="816457"/>
                </a:lnTo>
                <a:lnTo>
                  <a:pt x="482058" y="877784"/>
                </a:lnTo>
                <a:lnTo>
                  <a:pt x="473905" y="942975"/>
                </a:lnTo>
                <a:close/>
              </a:path>
            </a:pathLst>
          </a:custGeom>
          <a:solidFill>
            <a:srgbClr val="424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8845" y="5956285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3906" y="942975"/>
                </a:moveTo>
                <a:lnTo>
                  <a:pt x="472938" y="942975"/>
                </a:lnTo>
                <a:lnTo>
                  <a:pt x="464803" y="877921"/>
                </a:lnTo>
                <a:lnTo>
                  <a:pt x="455862" y="816698"/>
                </a:lnTo>
                <a:lnTo>
                  <a:pt x="446072" y="762651"/>
                </a:lnTo>
                <a:lnTo>
                  <a:pt x="434910" y="715252"/>
                </a:lnTo>
                <a:lnTo>
                  <a:pt x="421847" y="673977"/>
                </a:lnTo>
                <a:lnTo>
                  <a:pt x="406360" y="638299"/>
                </a:lnTo>
                <a:lnTo>
                  <a:pt x="366006" y="581633"/>
                </a:lnTo>
                <a:lnTo>
                  <a:pt x="309642" y="541048"/>
                </a:lnTo>
                <a:lnTo>
                  <a:pt x="274142" y="525471"/>
                </a:lnTo>
                <a:lnTo>
                  <a:pt x="233063" y="512337"/>
                </a:lnTo>
                <a:lnTo>
                  <a:pt x="185877" y="501120"/>
                </a:lnTo>
                <a:lnTo>
                  <a:pt x="132061" y="491293"/>
                </a:lnTo>
                <a:lnTo>
                  <a:pt x="71087" y="482333"/>
                </a:lnTo>
                <a:lnTo>
                  <a:pt x="0" y="473422"/>
                </a:lnTo>
                <a:lnTo>
                  <a:pt x="69059" y="464784"/>
                </a:lnTo>
                <a:lnTo>
                  <a:pt x="130387" y="455823"/>
                </a:lnTo>
                <a:lnTo>
                  <a:pt x="184511" y="446007"/>
                </a:lnTo>
                <a:lnTo>
                  <a:pt x="231962" y="434810"/>
                </a:lnTo>
                <a:lnTo>
                  <a:pt x="273269" y="421700"/>
                </a:lnTo>
                <a:lnTo>
                  <a:pt x="308960" y="406150"/>
                </a:lnTo>
                <a:lnTo>
                  <a:pt x="365612" y="365611"/>
                </a:lnTo>
                <a:lnTo>
                  <a:pt x="406151" y="308959"/>
                </a:lnTo>
                <a:lnTo>
                  <a:pt x="421701" y="273268"/>
                </a:lnTo>
                <a:lnTo>
                  <a:pt x="434811" y="231962"/>
                </a:lnTo>
                <a:lnTo>
                  <a:pt x="446008" y="184511"/>
                </a:lnTo>
                <a:lnTo>
                  <a:pt x="455823" y="130386"/>
                </a:lnTo>
                <a:lnTo>
                  <a:pt x="464785" y="69059"/>
                </a:lnTo>
                <a:lnTo>
                  <a:pt x="473422" y="0"/>
                </a:lnTo>
                <a:lnTo>
                  <a:pt x="482059" y="69059"/>
                </a:lnTo>
                <a:lnTo>
                  <a:pt x="491020" y="130386"/>
                </a:lnTo>
                <a:lnTo>
                  <a:pt x="500835" y="184511"/>
                </a:lnTo>
                <a:lnTo>
                  <a:pt x="512033" y="231962"/>
                </a:lnTo>
                <a:lnTo>
                  <a:pt x="525142" y="273268"/>
                </a:lnTo>
                <a:lnTo>
                  <a:pt x="540692" y="308959"/>
                </a:lnTo>
                <a:lnTo>
                  <a:pt x="581232" y="365611"/>
                </a:lnTo>
                <a:lnTo>
                  <a:pt x="637884" y="406150"/>
                </a:lnTo>
                <a:lnTo>
                  <a:pt x="673575" y="421700"/>
                </a:lnTo>
                <a:lnTo>
                  <a:pt x="714881" y="434810"/>
                </a:lnTo>
                <a:lnTo>
                  <a:pt x="762332" y="446007"/>
                </a:lnTo>
                <a:lnTo>
                  <a:pt x="816457" y="455823"/>
                </a:lnTo>
                <a:lnTo>
                  <a:pt x="877784" y="464784"/>
                </a:lnTo>
                <a:lnTo>
                  <a:pt x="942975" y="472938"/>
                </a:lnTo>
                <a:lnTo>
                  <a:pt x="942975" y="473906"/>
                </a:lnTo>
                <a:lnTo>
                  <a:pt x="877784" y="482059"/>
                </a:lnTo>
                <a:lnTo>
                  <a:pt x="816457" y="491020"/>
                </a:lnTo>
                <a:lnTo>
                  <a:pt x="762332" y="500835"/>
                </a:lnTo>
                <a:lnTo>
                  <a:pt x="714881" y="512033"/>
                </a:lnTo>
                <a:lnTo>
                  <a:pt x="673575" y="525142"/>
                </a:lnTo>
                <a:lnTo>
                  <a:pt x="637884" y="540692"/>
                </a:lnTo>
                <a:lnTo>
                  <a:pt x="581232" y="581231"/>
                </a:lnTo>
                <a:lnTo>
                  <a:pt x="540692" y="637883"/>
                </a:lnTo>
                <a:lnTo>
                  <a:pt x="525142" y="673574"/>
                </a:lnTo>
                <a:lnTo>
                  <a:pt x="512033" y="714881"/>
                </a:lnTo>
                <a:lnTo>
                  <a:pt x="500835" y="762332"/>
                </a:lnTo>
                <a:lnTo>
                  <a:pt x="491020" y="816457"/>
                </a:lnTo>
                <a:lnTo>
                  <a:pt x="482059" y="877784"/>
                </a:lnTo>
                <a:lnTo>
                  <a:pt x="473906" y="942975"/>
                </a:lnTo>
                <a:close/>
              </a:path>
            </a:pathLst>
          </a:custGeom>
          <a:solidFill>
            <a:srgbClr val="424E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283</Words>
  <Application>Microsoft Office PowerPoint</Application>
  <PresentationFormat>Custom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Adobe Clean SemiCondensed</vt:lpstr>
      <vt:lpstr>Arial Black</vt:lpstr>
      <vt:lpstr>Calibri</vt:lpstr>
      <vt:lpstr>Office Theme</vt:lpstr>
      <vt:lpstr>PowerPoint Presentation</vt:lpstr>
      <vt:lpstr>WHAT IS CLIMATE CHANGE?</vt:lpstr>
      <vt:lpstr>CLIMATE CHANGE ON</vt:lpstr>
      <vt:lpstr>OVERVIEW OF THE</vt:lpstr>
      <vt:lpstr>DATA VISUALIZATION</vt:lpstr>
      <vt:lpstr>ANALYSIS RESULTS</vt:lpstr>
      <vt:lpstr>PowerPoint Presentation</vt:lpstr>
      <vt:lpstr>PowerPoint Presentation</vt:lpstr>
      <vt:lpstr>ANY QUESTIONS ?</vt:lpstr>
      <vt:lpstr>PRESENTATION 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Brown Illustration Climate Change Presentation</dc:title>
  <dc:creator>A Gagan Gowda</dc:creator>
  <cp:keywords>DAGn5cPSOiY,BAGhT07jwYw,0</cp:keywords>
  <cp:lastModifiedBy>Microsoft account</cp:lastModifiedBy>
  <cp:revision>4</cp:revision>
  <dcterms:created xsi:type="dcterms:W3CDTF">2025-05-20T09:44:23Z</dcterms:created>
  <dcterms:modified xsi:type="dcterms:W3CDTF">2025-05-22T16:03:16Z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2025-05-20T00:00:00Z</vt:filetime>
  </property>
  <property fmtid="{D5CDD505-2E9C-101B-9397-08002B2CF9AE}" pid="5" name="Producer">
    <vt:lpwstr>Canva</vt:lpwstr>
  </property>
</Properties>
</file>