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1"/>
  </p:notesMasterIdLst>
  <p:handoutMasterIdLst>
    <p:handoutMasterId r:id="rId22"/>
  </p:handoutMasterIdLst>
  <p:sldIdLst>
    <p:sldId id="386" r:id="rId2"/>
    <p:sldId id="393" r:id="rId3"/>
    <p:sldId id="380" r:id="rId4"/>
    <p:sldId id="293" r:id="rId5"/>
    <p:sldId id="304" r:id="rId6"/>
    <p:sldId id="294" r:id="rId7"/>
    <p:sldId id="295" r:id="rId8"/>
    <p:sldId id="408" r:id="rId9"/>
    <p:sldId id="417" r:id="rId10"/>
    <p:sldId id="416" r:id="rId11"/>
    <p:sldId id="414" r:id="rId12"/>
    <p:sldId id="413" r:id="rId13"/>
    <p:sldId id="412" r:id="rId14"/>
    <p:sldId id="418" r:id="rId15"/>
    <p:sldId id="419" r:id="rId16"/>
    <p:sldId id="420" r:id="rId17"/>
    <p:sldId id="421" r:id="rId18"/>
    <p:sldId id="411" r:id="rId19"/>
    <p:sldId id="409" r:id="rId20"/>
  </p:sldIdLst>
  <p:sldSz cx="12192000" cy="6858000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9" userDrawn="1">
          <p15:clr>
            <a:srgbClr val="A4A3A4"/>
          </p15:clr>
        </p15:guide>
        <p15:guide id="2" orient="horz" pos="345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8" pos="7488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384" userDrawn="1">
          <p15:clr>
            <a:srgbClr val="A4A3A4"/>
          </p15:clr>
        </p15:guide>
        <p15:guide id="11" pos="7328" userDrawn="1">
          <p15:clr>
            <a:srgbClr val="A4A3A4"/>
          </p15:clr>
        </p15:guide>
        <p15:guide id="12" orient="horz" pos="1152" userDrawn="1">
          <p15:clr>
            <a:srgbClr val="A4A3A4"/>
          </p15:clr>
        </p15:guide>
        <p15:guide id="13" pos="19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92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95"/>
    <a:srgbClr val="215AA9"/>
    <a:srgbClr val="24AFE5"/>
    <a:srgbClr val="8DD390"/>
    <a:srgbClr val="64C469"/>
    <a:srgbClr val="43B049"/>
    <a:srgbClr val="F4BD0C"/>
    <a:srgbClr val="A29060"/>
    <a:srgbClr val="4B4B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 autoAdjust="0"/>
    <p:restoredTop sz="96005" autoAdjust="0"/>
  </p:normalViewPr>
  <p:slideViewPr>
    <p:cSldViewPr snapToObjects="1">
      <p:cViewPr>
        <p:scale>
          <a:sx n="115" d="100"/>
          <a:sy n="115" d="100"/>
        </p:scale>
        <p:origin x="-72" y="108"/>
      </p:cViewPr>
      <p:guideLst>
        <p:guide orient="horz" pos="289"/>
        <p:guide orient="horz" pos="3456"/>
        <p:guide orient="horz" pos="2160"/>
        <p:guide orient="horz" pos="1008"/>
        <p:guide orient="horz" pos="4080"/>
        <p:guide orient="horz" pos="3888"/>
        <p:guide orient="horz" pos="1152"/>
        <p:guide pos="7488"/>
        <p:guide pos="3840"/>
        <p:guide pos="384"/>
        <p:guide pos="7328"/>
        <p:guide pos="1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3176"/>
    </p:cViewPr>
  </p:sorterViewPr>
  <p:notesViewPr>
    <p:cSldViewPr snapToObjects="1">
      <p:cViewPr varScale="1">
        <p:scale>
          <a:sx n="91" d="100"/>
          <a:sy n="91" d="100"/>
        </p:scale>
        <p:origin x="-4046" y="-96"/>
      </p:cViewPr>
      <p:guideLst>
        <p:guide orient="horz" pos="2892"/>
        <p:guide pos="217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29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4388" y="420688"/>
            <a:ext cx="5265737" cy="2962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8531" y="3642906"/>
            <a:ext cx="5877451" cy="5166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54439" y="8904009"/>
            <a:ext cx="410736" cy="2472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r">
              <a:defRPr sz="1000"/>
            </a:lvl1pPr>
          </a:lstStyle>
          <a:p>
            <a:pPr lvl="0"/>
            <a:fld id="{01B4DA0A-A9CF-48DD-B2B0-FEB75B755A34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0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88925" indent="-123825" algn="l" defTabSz="914400" rtl="0" eaLnBrk="1" latinLnBrk="0" hangingPunct="1">
      <a:lnSpc>
        <a:spcPct val="95000"/>
      </a:lnSpc>
      <a:spcBef>
        <a:spcPts val="600"/>
      </a:spcBef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15938" indent="-115888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˃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46125" indent="-123825" algn="l" defTabSz="914400" rtl="0" eaLnBrk="1" latinLnBrk="0" hangingPunct="1">
      <a:lnSpc>
        <a:spcPct val="95000"/>
      </a:lnSpc>
      <a:spcBef>
        <a:spcPts val="3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973138" indent="-117475" algn="l" defTabSz="914400" rtl="0" eaLnBrk="1" latinLnBrk="0" hangingPunct="1">
      <a:lnSpc>
        <a:spcPct val="95000"/>
      </a:lnSpc>
      <a:spcBef>
        <a:spcPts val="300"/>
      </a:spcBef>
      <a:buFont typeface="Verdana" pitchFamily="34" charset="0"/>
      <a:buChar char="–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45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80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6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9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7552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  <p:extLst>
      <p:ext uri="{BB962C8B-B14F-4D97-AF65-F5344CB8AC3E}">
        <p14:creationId xmlns:p14="http://schemas.microsoft.com/office/powerpoint/2010/main" val="1624337924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7"/>
          </p:nvPr>
        </p:nvSpPr>
        <p:spPr>
          <a:xfrm>
            <a:off x="301832" y="1601860"/>
            <a:ext cx="11585369" cy="457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3511296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794572"/>
            <a:ext cx="3505200" cy="3030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3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4351859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4351859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8071104" y="2224125"/>
            <a:ext cx="35112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071104" y="2483702"/>
            <a:ext cx="35112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67645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Compa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7" name="Content Placeholder 18"/>
          <p:cNvSpPr>
            <a:spLocks noGrp="1"/>
          </p:cNvSpPr>
          <p:nvPr>
            <p:ph sz="quarter" idx="28"/>
          </p:nvPr>
        </p:nvSpPr>
        <p:spPr>
          <a:xfrm>
            <a:off x="8071104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35"/>
          </p:nvPr>
        </p:nvSpPr>
        <p:spPr>
          <a:xfrm>
            <a:off x="8071104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3" name="Content Placeholder 28"/>
          <p:cNvSpPr>
            <a:spLocks noGrp="1"/>
          </p:cNvSpPr>
          <p:nvPr>
            <p:ph sz="quarter" idx="37"/>
          </p:nvPr>
        </p:nvSpPr>
        <p:spPr>
          <a:xfrm>
            <a:off x="4340352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9"/>
          </p:nvPr>
        </p:nvSpPr>
        <p:spPr>
          <a:xfrm>
            <a:off x="4340352" y="2570305"/>
            <a:ext cx="3511296" cy="33855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Title Header</a:t>
            </a:r>
            <a:endParaRPr lang="en-US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38" name="Content Placeholder 35"/>
          <p:cNvSpPr>
            <a:spLocks noGrp="1"/>
          </p:cNvSpPr>
          <p:nvPr>
            <p:ph sz="quarter" idx="41"/>
          </p:nvPr>
        </p:nvSpPr>
        <p:spPr>
          <a:xfrm>
            <a:off x="609600" y="3435682"/>
            <a:ext cx="3511296" cy="19903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dirty="0"/>
              <a:t>Dui </a:t>
            </a:r>
            <a:r>
              <a:rPr lang="en-US" dirty="0" err="1"/>
              <a:t>turpis</a:t>
            </a:r>
            <a:r>
              <a:rPr lang="en-US" dirty="0"/>
              <a:t>,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ac,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dui,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ut</a:t>
            </a:r>
            <a:endParaRPr lang="en-US" dirty="0"/>
          </a:p>
        </p:txBody>
      </p:sp>
      <p:sp>
        <p:nvSpPr>
          <p:cNvPr id="39" name="Text Placeholder 4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2916832"/>
            <a:ext cx="3511296" cy="30777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8071104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>
            <a:off x="4340352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>
            <a:off x="609600" y="3224608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ercentag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02748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1002748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1002748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2748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1002748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1002748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11201" y="3351946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1201" y="4529762"/>
            <a:ext cx="1082896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748696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748696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4748696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748696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4748696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4748696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8377309" y="2294165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377309" y="3457962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8377309" y="4621759"/>
            <a:ext cx="2880139" cy="658588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3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8377309" y="2952753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8377309" y="4116550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377309" y="5280347"/>
            <a:ext cx="2880139" cy="308050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Bullets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146094" y="2294166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901149" y="2294166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4146094" y="3457963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901149" y="3457963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4146094" y="4621760"/>
            <a:ext cx="7056413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901149" y="4621760"/>
            <a:ext cx="3162852" cy="1080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45720" rIns="91440" bIns="45720" anchor="ctr"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21347" y="2817027"/>
            <a:ext cx="2745621" cy="2468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40253" y="281702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840253" y="3923451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840253" y="5285907"/>
            <a:ext cx="1060351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348536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372134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5094157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6466968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783977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921258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0585399" y="2817027"/>
            <a:ext cx="0" cy="246888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917473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539788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162100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06237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406724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029036" y="2364813"/>
            <a:ext cx="0" cy="84124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1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4433" y="4134658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7" name="Text Placeholder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2349380" y="3500600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1</a:t>
            </a:r>
          </a:p>
        </p:txBody>
      </p:sp>
      <p:sp>
        <p:nvSpPr>
          <p:cNvPr id="62" name="Text Placeholder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719370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2</a:t>
            </a:r>
          </a:p>
        </p:txBody>
      </p:sp>
      <p:sp>
        <p:nvSpPr>
          <p:cNvPr id="63" name="Text Placeholder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509500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3</a:t>
            </a:r>
          </a:p>
        </p:txBody>
      </p:sp>
      <p:sp>
        <p:nvSpPr>
          <p:cNvPr id="64" name="Text Placeholder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74942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4</a:t>
            </a:r>
          </a:p>
        </p:txBody>
      </p:sp>
      <p:sp>
        <p:nvSpPr>
          <p:cNvPr id="65" name="Text Placeholder 11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85037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5</a:t>
            </a:r>
          </a:p>
        </p:txBody>
      </p:sp>
      <p:sp>
        <p:nvSpPr>
          <p:cNvPr id="66" name="Text Placeholder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204618" y="3504914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Phase 7</a:t>
            </a:r>
          </a:p>
        </p:txBody>
      </p:sp>
      <p:sp>
        <p:nvSpPr>
          <p:cNvPr id="67" name="Text Placeholder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2349380" y="4130343"/>
            <a:ext cx="1357336" cy="281313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7</a:t>
            </a:r>
          </a:p>
        </p:txBody>
      </p:sp>
      <p:sp>
        <p:nvSpPr>
          <p:cNvPr id="68" name="Text Placeholder 11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3719370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8</a:t>
            </a:r>
          </a:p>
        </p:txBody>
      </p:sp>
      <p:sp>
        <p:nvSpPr>
          <p:cNvPr id="69" name="Text Placeholder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509500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9</a:t>
            </a:r>
          </a:p>
        </p:txBody>
      </p:sp>
      <p:sp>
        <p:nvSpPr>
          <p:cNvPr id="70" name="Text Placeholder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6474942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10</a:t>
            </a:r>
          </a:p>
        </p:txBody>
      </p:sp>
      <p:sp>
        <p:nvSpPr>
          <p:cNvPr id="71" name="Text Placeholder 11"/>
          <p:cNvSpPr>
            <a:spLocks noGrp="1"/>
          </p:cNvSpPr>
          <p:nvPr userDrawn="1">
            <p:ph type="body" sz="quarter" idx="46" hasCustomPrompt="1"/>
          </p:nvPr>
        </p:nvSpPr>
        <p:spPr>
          <a:xfrm>
            <a:off x="785037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11</a:t>
            </a:r>
          </a:p>
        </p:txBody>
      </p:sp>
      <p:sp>
        <p:nvSpPr>
          <p:cNvPr id="72" name="Text Placeholder 11"/>
          <p:cNvSpPr>
            <a:spLocks noGrp="1"/>
          </p:cNvSpPr>
          <p:nvPr userDrawn="1">
            <p:ph type="body" sz="quarter" idx="47" hasCustomPrompt="1"/>
          </p:nvPr>
        </p:nvSpPr>
        <p:spPr>
          <a:xfrm>
            <a:off x="9204618" y="4134657"/>
            <a:ext cx="1378820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12</a:t>
            </a:r>
          </a:p>
        </p:txBody>
      </p:sp>
      <p:sp>
        <p:nvSpPr>
          <p:cNvPr id="73" name="Text Placeholder 11"/>
          <p:cNvSpPr>
            <a:spLocks noGrp="1"/>
          </p:cNvSpPr>
          <p:nvPr userDrawn="1">
            <p:ph type="body" sz="quarter" idx="48" hasCustomPrompt="1"/>
          </p:nvPr>
        </p:nvSpPr>
        <p:spPr>
          <a:xfrm>
            <a:off x="2437852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74" name="Text Placeholder 11"/>
          <p:cNvSpPr>
            <a:spLocks noGrp="1"/>
          </p:cNvSpPr>
          <p:nvPr userDrawn="1">
            <p:ph type="body" sz="quarter" idx="49" hasCustomPrompt="1"/>
          </p:nvPr>
        </p:nvSpPr>
        <p:spPr>
          <a:xfrm>
            <a:off x="3829325" y="2081358"/>
            <a:ext cx="1202560" cy="276999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2</a:t>
            </a:r>
          </a:p>
        </p:txBody>
      </p:sp>
      <p:sp>
        <p:nvSpPr>
          <p:cNvPr id="75" name="Text Placeholder 11"/>
          <p:cNvSpPr>
            <a:spLocks noGrp="1"/>
          </p:cNvSpPr>
          <p:nvPr userDrawn="1">
            <p:ph type="body" sz="quarter" idx="50" hasCustomPrompt="1"/>
          </p:nvPr>
        </p:nvSpPr>
        <p:spPr>
          <a:xfrm>
            <a:off x="520495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3</a:t>
            </a:r>
          </a:p>
        </p:txBody>
      </p:sp>
      <p:sp>
        <p:nvSpPr>
          <p:cNvPr id="76" name="Text Placeholder 11"/>
          <p:cNvSpPr>
            <a:spLocks noGrp="1"/>
          </p:cNvSpPr>
          <p:nvPr userDrawn="1">
            <p:ph type="body" sz="quarter" idx="51" hasCustomPrompt="1"/>
          </p:nvPr>
        </p:nvSpPr>
        <p:spPr>
          <a:xfrm>
            <a:off x="6584897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4</a:t>
            </a:r>
          </a:p>
        </p:txBody>
      </p:sp>
      <p:sp>
        <p:nvSpPr>
          <p:cNvPr id="77" name="Text Placeholder 11"/>
          <p:cNvSpPr>
            <a:spLocks noGrp="1"/>
          </p:cNvSpPr>
          <p:nvPr userDrawn="1">
            <p:ph type="body" sz="quarter" idx="52" hasCustomPrompt="1"/>
          </p:nvPr>
        </p:nvSpPr>
        <p:spPr>
          <a:xfrm>
            <a:off x="796033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5</a:t>
            </a:r>
          </a:p>
        </p:txBody>
      </p:sp>
      <p:sp>
        <p:nvSpPr>
          <p:cNvPr id="78" name="Text Placeholder 11"/>
          <p:cNvSpPr>
            <a:spLocks noGrp="1"/>
          </p:cNvSpPr>
          <p:nvPr userDrawn="1">
            <p:ph type="body" sz="quarter" idx="53" hasCustomPrompt="1"/>
          </p:nvPr>
        </p:nvSpPr>
        <p:spPr>
          <a:xfrm>
            <a:off x="9314573" y="2081358"/>
            <a:ext cx="1202560" cy="27699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6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88371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7" name="Oval 46"/>
          <p:cNvSpPr/>
          <p:nvPr userDrawn="1"/>
        </p:nvSpPr>
        <p:spPr>
          <a:xfrm>
            <a:off x="4369017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0" name="Oval 49"/>
          <p:cNvSpPr/>
          <p:nvPr userDrawn="1"/>
        </p:nvSpPr>
        <p:spPr>
          <a:xfrm>
            <a:off x="576365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3" name="Oval 52"/>
          <p:cNvSpPr/>
          <p:nvPr userDrawn="1"/>
        </p:nvSpPr>
        <p:spPr>
          <a:xfrm>
            <a:off x="7121692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58" name="Oval 57"/>
          <p:cNvSpPr/>
          <p:nvPr userDrawn="1"/>
        </p:nvSpPr>
        <p:spPr>
          <a:xfrm>
            <a:off x="8497203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  <p:sp>
        <p:nvSpPr>
          <p:cNvPr id="46" name="Oval 45"/>
          <p:cNvSpPr/>
          <p:nvPr userDrawn="1"/>
        </p:nvSpPr>
        <p:spPr>
          <a:xfrm>
            <a:off x="9874888" y="3170920"/>
            <a:ext cx="85170" cy="851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b="1" dirty="0"/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 userDrawn="1"/>
        </p:nvCxnSpPr>
        <p:spPr>
          <a:xfrm>
            <a:off x="1496432" y="5304099"/>
            <a:ext cx="8663475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 userDrawn="1"/>
        </p:nvSpPr>
        <p:spPr>
          <a:xfrm>
            <a:off x="5041973" y="5177468"/>
            <a:ext cx="1321843" cy="253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84" name="Rectangle 83"/>
          <p:cNvSpPr/>
          <p:nvPr userDrawn="1"/>
        </p:nvSpPr>
        <p:spPr>
          <a:xfrm>
            <a:off x="2790910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5" name="Right Arrow 84"/>
          <p:cNvSpPr/>
          <p:nvPr userDrawn="1"/>
        </p:nvSpPr>
        <p:spPr>
          <a:xfrm>
            <a:off x="8908289" y="2257085"/>
            <a:ext cx="2132247" cy="547634"/>
          </a:xfrm>
          <a:prstGeom prst="rightArrow">
            <a:avLst>
              <a:gd name="adj1" fmla="val 50000"/>
              <a:gd name="adj2" fmla="val 6834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4414297" y="2397523"/>
            <a:ext cx="4447480" cy="2667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87" name="Rectangle 86"/>
          <p:cNvSpPr/>
          <p:nvPr userDrawn="1"/>
        </p:nvSpPr>
        <p:spPr>
          <a:xfrm>
            <a:off x="1167523" y="2397523"/>
            <a:ext cx="1579569" cy="26675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88" name="Straight Connector 87"/>
          <p:cNvCxnSpPr/>
          <p:nvPr userDrawn="1"/>
        </p:nvCxnSpPr>
        <p:spPr>
          <a:xfrm>
            <a:off x="4393057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 userDrawn="1"/>
        </p:nvCxnSpPr>
        <p:spPr>
          <a:xfrm>
            <a:off x="276967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 userDrawn="1"/>
        </p:nvCxnSpPr>
        <p:spPr>
          <a:xfrm>
            <a:off x="1167523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 userDrawn="1"/>
        </p:nvSpPr>
        <p:spPr>
          <a:xfrm>
            <a:off x="2515474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7" name="Straight Arrow Connector 96"/>
          <p:cNvCxnSpPr/>
          <p:nvPr userDrawn="1"/>
        </p:nvCxnSpPr>
        <p:spPr>
          <a:xfrm>
            <a:off x="258904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 userDrawn="1"/>
        </p:nvSpPr>
        <p:spPr>
          <a:xfrm>
            <a:off x="4072225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99" name="Straight Arrow Connector 98"/>
          <p:cNvCxnSpPr/>
          <p:nvPr userDrawn="1"/>
        </p:nvCxnSpPr>
        <p:spPr>
          <a:xfrm>
            <a:off x="422126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 userDrawn="1"/>
        </p:nvCxnSpPr>
        <p:spPr>
          <a:xfrm>
            <a:off x="7069308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 userDrawn="1"/>
        </p:nvCxnSpPr>
        <p:spPr>
          <a:xfrm>
            <a:off x="8887041" y="2736043"/>
            <a:ext cx="0" cy="2338431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 userDrawn="1"/>
        </p:nvSpPr>
        <p:spPr>
          <a:xfrm>
            <a:off x="8575752" y="3777287"/>
            <a:ext cx="508825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cxnSp>
        <p:nvCxnSpPr>
          <p:cNvPr id="109" name="Straight Arrow Connector 108"/>
          <p:cNvCxnSpPr/>
          <p:nvPr userDrawn="1"/>
        </p:nvCxnSpPr>
        <p:spPr>
          <a:xfrm>
            <a:off x="8724794" y="3892703"/>
            <a:ext cx="346841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428698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037306" y="3690217"/>
            <a:ext cx="994092" cy="45466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643534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5898561" y="4429151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7" name="Text Placeholder 7"/>
          <p:cNvSpPr>
            <a:spLocks noGrp="1"/>
          </p:cNvSpPr>
          <p:nvPr>
            <p:ph type="body" sz="quarter" idx="28" hasCustomPrompt="1"/>
          </p:nvPr>
        </p:nvSpPr>
        <p:spPr>
          <a:xfrm>
            <a:off x="4643534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8" name="Text Placeholder 7"/>
          <p:cNvSpPr>
            <a:spLocks noGrp="1"/>
          </p:cNvSpPr>
          <p:nvPr>
            <p:ph type="body" sz="quarter" idx="29" hasCustomPrompt="1"/>
          </p:nvPr>
        </p:nvSpPr>
        <p:spPr>
          <a:xfrm>
            <a:off x="5898561" y="2857316"/>
            <a:ext cx="1086775" cy="49705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19" name="Text Placeholder 7"/>
          <p:cNvSpPr>
            <a:spLocks noGrp="1"/>
          </p:cNvSpPr>
          <p:nvPr>
            <p:ph type="body" sz="quarter" idx="30" hasCustomPrompt="1"/>
          </p:nvPr>
        </p:nvSpPr>
        <p:spPr>
          <a:xfrm>
            <a:off x="7576686" y="3690217"/>
            <a:ext cx="99409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9273401" y="3690217"/>
            <a:ext cx="994092" cy="454667"/>
          </a:xfrm>
          <a:prstGeom prst="rect">
            <a:avLst/>
          </a:prstGeom>
          <a:solidFill>
            <a:schemeClr val="accent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1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607183" y="3690217"/>
            <a:ext cx="2378152" cy="454667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ctr"/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Item 1</a:t>
            </a:r>
            <a:endParaRPr lang="en-US" dirty="0"/>
          </a:p>
        </p:txBody>
      </p:sp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67523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790910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4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5862341" y="1952601"/>
            <a:ext cx="1471471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5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914144" y="1952601"/>
            <a:ext cx="1616917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27825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#</a:t>
            </a:r>
          </a:p>
        </p:txBody>
      </p:sp>
      <p:sp>
        <p:nvSpPr>
          <p:cNvPr id="127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10227641" y="5165600"/>
            <a:ext cx="600872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#</a:t>
            </a:r>
            <a:endParaRPr lang="en-US" dirty="0" smtClean="0"/>
          </a:p>
        </p:txBody>
      </p:sp>
      <p:sp>
        <p:nvSpPr>
          <p:cNvPr id="128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041973" y="5165600"/>
            <a:ext cx="1321843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cxnSp>
        <p:nvCxnSpPr>
          <p:cNvPr id="102" name="Straight Arrow Connector 101"/>
          <p:cNvCxnSpPr/>
          <p:nvPr userDrawn="1"/>
        </p:nvCxnSpPr>
        <p:spPr>
          <a:xfrm rot="10800000" flipV="1">
            <a:off x="5374430" y="4168036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 userDrawn="1"/>
        </p:nvCxnSpPr>
        <p:spPr>
          <a:xfrm flipH="1" flipV="1">
            <a:off x="5374430" y="3436693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 userDrawn="1"/>
        </p:nvCxnSpPr>
        <p:spPr>
          <a:xfrm flipV="1">
            <a:off x="5979695" y="343539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 userDrawn="1"/>
        </p:nvCxnSpPr>
        <p:spPr>
          <a:xfrm rot="10800000" flipH="1" flipV="1">
            <a:off x="5979696" y="4169340"/>
            <a:ext cx="238392" cy="17879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6519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23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1079001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Item 1</a:t>
            </a:r>
          </a:p>
        </p:txBody>
      </p:sp>
      <p:sp>
        <p:nvSpPr>
          <p:cNvPr id="40" name="Right Arrow 39"/>
          <p:cNvSpPr/>
          <p:nvPr userDrawn="1"/>
        </p:nvSpPr>
        <p:spPr>
          <a:xfrm>
            <a:off x="808823" y="3305103"/>
            <a:ext cx="10749124" cy="162076"/>
          </a:xfrm>
          <a:prstGeom prst="rightArrow">
            <a:avLst>
              <a:gd name="adj1" fmla="val 8216"/>
              <a:gd name="adj2" fmla="val 75644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45" name="TextBox 44"/>
          <p:cNvSpPr txBox="1"/>
          <p:nvPr userDrawn="1"/>
        </p:nvSpPr>
        <p:spPr>
          <a:xfrm>
            <a:off x="4002161" y="3078365"/>
            <a:ext cx="87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>
              <a:spcBef>
                <a:spcPts val="1200"/>
              </a:spcBef>
            </a:pPr>
            <a:endParaRPr lang="en-US" sz="4000" dirty="0">
              <a:solidFill>
                <a:schemeClr val="accent1"/>
              </a:solidFill>
            </a:endParaRPr>
          </a:p>
        </p:txBody>
      </p:sp>
      <p:cxnSp>
        <p:nvCxnSpPr>
          <p:cNvPr id="78" name="Straight Connector 77"/>
          <p:cNvCxnSpPr/>
          <p:nvPr userDrawn="1"/>
        </p:nvCxnSpPr>
        <p:spPr>
          <a:xfrm>
            <a:off x="1954539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4002160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 userDrawn="1"/>
        </p:nvCxnSpPr>
        <p:spPr>
          <a:xfrm>
            <a:off x="6056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 userDrawn="1"/>
        </p:nvCxnSpPr>
        <p:spPr>
          <a:xfrm>
            <a:off x="8088737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 userDrawn="1"/>
        </p:nvCxnSpPr>
        <p:spPr>
          <a:xfrm>
            <a:off x="10154604" y="3945468"/>
            <a:ext cx="0" cy="243959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9922621" y="2175216"/>
            <a:ext cx="1471471" cy="338554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95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1078553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96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184178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3183731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05" name="Text Placeholder 11"/>
          <p:cNvSpPr>
            <a:spLocks noGrp="1"/>
          </p:cNvSpPr>
          <p:nvPr>
            <p:ph type="body" sz="quarter" idx="38" hasCustomPrompt="1"/>
          </p:nvPr>
        </p:nvSpPr>
        <p:spPr>
          <a:xfrm>
            <a:off x="525413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253689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1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7355453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12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355005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126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9439787" y="4323500"/>
            <a:ext cx="1693228" cy="276999"/>
          </a:xfrm>
          <a:prstGeom prst="rect">
            <a:avLst/>
          </a:prstGeom>
          <a:noFill/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smtClean="0"/>
              <a:t>Item 1</a:t>
            </a:r>
            <a:endParaRPr lang="en-US" dirty="0" smtClean="0"/>
          </a:p>
        </p:txBody>
      </p:sp>
      <p:sp>
        <p:nvSpPr>
          <p:cNvPr id="12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9439340" y="2918343"/>
            <a:ext cx="1719960" cy="935596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lIns="91440" tIns="45720" rIns="91440" bIns="45720"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Title Header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Chart Flow Title – Use Title Case Arial 24pt Bold</a:t>
            </a:r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2874325" y="4339702"/>
            <a:ext cx="228600" cy="228600"/>
            <a:chOff x="5068956" y="4549940"/>
            <a:chExt cx="529870" cy="529870"/>
          </a:xfrm>
        </p:grpSpPr>
        <p:sp>
          <p:nvSpPr>
            <p:cNvPr id="49" name="Oval 4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 userDrawn="1"/>
        </p:nvGrpSpPr>
        <p:grpSpPr>
          <a:xfrm>
            <a:off x="4944284" y="4339702"/>
            <a:ext cx="228600" cy="228600"/>
            <a:chOff x="5068956" y="4549940"/>
            <a:chExt cx="529870" cy="529870"/>
          </a:xfrm>
        </p:grpSpPr>
        <p:sp>
          <p:nvSpPr>
            <p:cNvPr id="54" name="Oval 5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 userDrawn="1"/>
        </p:nvGrpSpPr>
        <p:grpSpPr>
          <a:xfrm>
            <a:off x="7028618" y="4339702"/>
            <a:ext cx="228600" cy="228600"/>
            <a:chOff x="5068956" y="4549940"/>
            <a:chExt cx="529870" cy="529870"/>
          </a:xfrm>
        </p:grpSpPr>
        <p:sp>
          <p:nvSpPr>
            <p:cNvPr id="59" name="Oval 58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/>
          <p:cNvGrpSpPr/>
          <p:nvPr userDrawn="1"/>
        </p:nvGrpSpPr>
        <p:grpSpPr>
          <a:xfrm>
            <a:off x="9112590" y="4339702"/>
            <a:ext cx="228600" cy="228600"/>
            <a:chOff x="5068956" y="4549940"/>
            <a:chExt cx="529870" cy="529870"/>
          </a:xfrm>
        </p:grpSpPr>
        <p:sp>
          <p:nvSpPr>
            <p:cNvPr id="64" name="Oval 63"/>
            <p:cNvSpPr/>
            <p:nvPr/>
          </p:nvSpPr>
          <p:spPr>
            <a:xfrm>
              <a:off x="5068956" y="4549940"/>
              <a:ext cx="529870" cy="529870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b="1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5333891" y="4671174"/>
              <a:ext cx="0" cy="287402"/>
              <a:chOff x="5181435" y="5692959"/>
              <a:chExt cx="0" cy="326231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181435" y="5692959"/>
                <a:ext cx="0" cy="326231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2304" y="2224125"/>
            <a:ext cx="5340096" cy="246221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242304" y="2483702"/>
            <a:ext cx="5340096" cy="215444"/>
          </a:xfrm>
          <a:prstGeom prst="rect">
            <a:avLst/>
          </a:prstGeom>
        </p:spPr>
        <p:txBody>
          <a:bodyPr lIns="91440" tIns="45720" rIns="91440" bIns="4572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42304" y="2794572"/>
            <a:ext cx="5340096" cy="3030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2805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12033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2000" b="0" baseline="0" dirty="0" smtClean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25"/>
          </p:nvPr>
        </p:nvSpPr>
        <p:spPr>
          <a:xfrm>
            <a:off x="609600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6209456" y="3357780"/>
            <a:ext cx="5372944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6209456" y="3696335"/>
            <a:ext cx="5372944" cy="2115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6209456" y="2362670"/>
            <a:ext cx="5372944" cy="9951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 Picture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609600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8121904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28"/>
          </p:nvPr>
        </p:nvSpPr>
        <p:spPr>
          <a:xfrm>
            <a:off x="8121904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8121904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4335695" y="4019609"/>
            <a:ext cx="3511296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182880" tIns="182880" rIns="182880" bIns="45720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1"/>
          </p:nvPr>
        </p:nvSpPr>
        <p:spPr>
          <a:xfrm>
            <a:off x="4335695" y="4496664"/>
            <a:ext cx="3511296" cy="13868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2" hasCustomPrompt="1"/>
          </p:nvPr>
        </p:nvSpPr>
        <p:spPr>
          <a:xfrm>
            <a:off x="4335695" y="2308447"/>
            <a:ext cx="3520611" cy="17204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71104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8071104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>
            <a:spLocks noGrp="1"/>
          </p:cNvSpPr>
          <p:nvPr>
            <p:ph sz="quarter" idx="37"/>
          </p:nvPr>
        </p:nvSpPr>
        <p:spPr>
          <a:xfrm>
            <a:off x="4340352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9" hasCustomPrompt="1"/>
          </p:nvPr>
        </p:nvSpPr>
        <p:spPr>
          <a:xfrm>
            <a:off x="4340352" y="2897761"/>
            <a:ext cx="3511296" cy="338554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4340352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5" name="Straight Connector 24"/>
          <p:cNvCxnSpPr/>
          <p:nvPr userDrawn="1"/>
        </p:nvCxnSpPr>
        <p:spPr>
          <a:xfrm>
            <a:off x="4340352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sz="quarter" idx="41"/>
          </p:nvPr>
        </p:nvSpPr>
        <p:spPr>
          <a:xfrm>
            <a:off x="609600" y="3763138"/>
            <a:ext cx="3511296" cy="1990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3244288"/>
            <a:ext cx="3511296" cy="307777"/>
          </a:xfrm>
          <a:prstGeom prst="rect">
            <a:avLst/>
          </a:prstGeom>
          <a:noFill/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4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Subtext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609600" y="3657600"/>
            <a:ext cx="351129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3236316"/>
            <a:ext cx="3511296" cy="25479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906990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28"/>
          </p:nvPr>
        </p:nvSpPr>
        <p:spPr>
          <a:xfrm>
            <a:off x="8071104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9" hasCustomPrompt="1"/>
          </p:nvPr>
        </p:nvSpPr>
        <p:spPr>
          <a:xfrm>
            <a:off x="9368494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2" name="Content Placeholder 2"/>
          <p:cNvSpPr>
            <a:spLocks noGrp="1"/>
          </p:cNvSpPr>
          <p:nvPr>
            <p:ph sz="quarter" idx="32"/>
          </p:nvPr>
        </p:nvSpPr>
        <p:spPr>
          <a:xfrm>
            <a:off x="4345009" y="3236315"/>
            <a:ext cx="3511296" cy="2547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33" hasCustomPrompt="1"/>
          </p:nvPr>
        </p:nvSpPr>
        <p:spPr>
          <a:xfrm>
            <a:off x="5642399" y="2090494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45009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71104" y="2897761"/>
            <a:ext cx="3511296" cy="338554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BC Icon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1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6" hasCustomPrompt="1"/>
          </p:nvPr>
        </p:nvSpPr>
        <p:spPr>
          <a:xfrm>
            <a:off x="1783624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2550757"/>
            <a:ext cx="3288895" cy="338554"/>
          </a:xfrm>
          <a:prstGeom prst="rect">
            <a:avLst/>
          </a:prstGeom>
          <a:solidFill>
            <a:schemeClr val="accent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23383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4" name="Rectangle 63"/>
          <p:cNvSpPr/>
          <p:nvPr/>
        </p:nvSpPr>
        <p:spPr>
          <a:xfrm>
            <a:off x="61884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5" name="Down Arrow Callout 64"/>
          <p:cNvSpPr/>
          <p:nvPr/>
        </p:nvSpPr>
        <p:spPr>
          <a:xfrm>
            <a:off x="1716353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0" name="Rectangle 59"/>
          <p:cNvSpPr/>
          <p:nvPr/>
        </p:nvSpPr>
        <p:spPr>
          <a:xfrm>
            <a:off x="6667497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1" name="Rectangle 60"/>
          <p:cNvSpPr/>
          <p:nvPr/>
        </p:nvSpPr>
        <p:spPr>
          <a:xfrm>
            <a:off x="4462961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62" name="Down Arrow Callout 61"/>
          <p:cNvSpPr/>
          <p:nvPr/>
        </p:nvSpPr>
        <p:spPr>
          <a:xfrm>
            <a:off x="5560468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57" name="Rectangle 56"/>
          <p:cNvSpPr/>
          <p:nvPr/>
        </p:nvSpPr>
        <p:spPr>
          <a:xfrm>
            <a:off x="10494375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8" name="Rectangle 57"/>
          <p:cNvSpPr/>
          <p:nvPr/>
        </p:nvSpPr>
        <p:spPr>
          <a:xfrm>
            <a:off x="8289839" y="2239895"/>
            <a:ext cx="1075112" cy="73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800" dirty="0"/>
          </a:p>
        </p:txBody>
      </p:sp>
      <p:sp>
        <p:nvSpPr>
          <p:cNvPr id="59" name="Down Arrow Callout 58"/>
          <p:cNvSpPr/>
          <p:nvPr/>
        </p:nvSpPr>
        <p:spPr>
          <a:xfrm>
            <a:off x="9387345" y="2239185"/>
            <a:ext cx="1075112" cy="129655"/>
          </a:xfrm>
          <a:prstGeom prst="downArrowCallout">
            <a:avLst>
              <a:gd name="adj1" fmla="val 64694"/>
              <a:gd name="adj2" fmla="val 48160"/>
              <a:gd name="adj3" fmla="val 42142"/>
              <a:gd name="adj4" fmla="val 747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66" name="Picture Placeholder 2"/>
          <p:cNvSpPr>
            <a:spLocks noGrp="1"/>
          </p:cNvSpPr>
          <p:nvPr>
            <p:ph type="pic" sz="quarter" idx="27" hasCustomPrompt="1"/>
          </p:nvPr>
        </p:nvSpPr>
        <p:spPr>
          <a:xfrm>
            <a:off x="5626095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7" name="Picture Placeholder 2"/>
          <p:cNvSpPr>
            <a:spLocks noGrp="1"/>
          </p:cNvSpPr>
          <p:nvPr>
            <p:ph type="pic" sz="quarter" idx="28" hasCustomPrompt="1"/>
          </p:nvPr>
        </p:nvSpPr>
        <p:spPr>
          <a:xfrm>
            <a:off x="9387346" y="1363140"/>
            <a:ext cx="916517" cy="6889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68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4472687" y="2550757"/>
            <a:ext cx="328889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69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280454" y="2550757"/>
            <a:ext cx="3288895" cy="338554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70" name="Content Placeholder 2"/>
          <p:cNvSpPr>
            <a:spLocks noGrp="1"/>
          </p:cNvSpPr>
          <p:nvPr>
            <p:ph sz="quarter" idx="31"/>
          </p:nvPr>
        </p:nvSpPr>
        <p:spPr>
          <a:xfrm>
            <a:off x="4472687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1" name="Content Placeholder 2"/>
          <p:cNvSpPr>
            <a:spLocks noGrp="1"/>
          </p:cNvSpPr>
          <p:nvPr>
            <p:ph sz="quarter" idx="32"/>
          </p:nvPr>
        </p:nvSpPr>
        <p:spPr>
          <a:xfrm>
            <a:off x="8293506" y="2889311"/>
            <a:ext cx="3288895" cy="2930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CD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27"/>
          </p:nvPr>
        </p:nvSpPr>
        <p:spPr>
          <a:xfrm>
            <a:off x="829057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09601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29055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quarter" idx="28"/>
          </p:nvPr>
        </p:nvSpPr>
        <p:spPr>
          <a:xfrm>
            <a:off x="6386135" y="2589015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6166680" y="2135712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6386134" y="2250460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0"/>
          </p:nvPr>
        </p:nvSpPr>
        <p:spPr>
          <a:xfrm>
            <a:off x="829057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609601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829055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sz="quarter" idx="32"/>
          </p:nvPr>
        </p:nvSpPr>
        <p:spPr>
          <a:xfrm>
            <a:off x="6386135" y="4500288"/>
            <a:ext cx="4931223" cy="116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6166680" y="4046985"/>
            <a:ext cx="5415721" cy="180315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86134" y="4161733"/>
            <a:ext cx="4931223" cy="3385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</p:spTree>
  </p:cSld>
  <p:clrMapOvr>
    <a:masterClrMapping/>
  </p:clrMapOvr>
  <p:transition>
    <p:wipe/>
  </p:transition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6242304" y="2208736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sz="quarter" idx="33"/>
          </p:nvPr>
        </p:nvSpPr>
        <p:spPr>
          <a:xfrm>
            <a:off x="6242304" y="2485733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6242304" y="4059212"/>
            <a:ext cx="5340096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sz="quarter" idx="35"/>
          </p:nvPr>
        </p:nvSpPr>
        <p:spPr>
          <a:xfrm>
            <a:off x="6242304" y="4336209"/>
            <a:ext cx="5340096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Comparison Box Subtitle – Use Title Case Arial 20pt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609600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25"/>
          </p:nvPr>
        </p:nvSpPr>
        <p:spPr>
          <a:xfrm>
            <a:off x="8077200" y="2485733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4351105" y="2208736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28"/>
          </p:nvPr>
        </p:nvSpPr>
        <p:spPr>
          <a:xfrm>
            <a:off x="4351105" y="2485733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6096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32" hasCustomPrompt="1"/>
          </p:nvPr>
        </p:nvSpPr>
        <p:spPr>
          <a:xfrm>
            <a:off x="8077200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33"/>
          </p:nvPr>
        </p:nvSpPr>
        <p:spPr>
          <a:xfrm>
            <a:off x="8077200" y="4336209"/>
            <a:ext cx="3499104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34" hasCustomPrompt="1"/>
          </p:nvPr>
        </p:nvSpPr>
        <p:spPr>
          <a:xfrm>
            <a:off x="4351105" y="4059212"/>
            <a:ext cx="3499104" cy="276999"/>
          </a:xfrm>
          <a:prstGeom prst="rect">
            <a:avLst/>
          </a:prstGeom>
          <a:solidFill>
            <a:schemeClr val="tx1"/>
          </a:solidFill>
        </p:spPr>
        <p:txBody>
          <a:bodyPr lIns="91440" tIns="45720" rIns="91440" bIns="4572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0" baseline="0">
                <a:solidFill>
                  <a:schemeClr val="bg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Title Header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4351105" y="4336209"/>
            <a:ext cx="3505200" cy="1417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>
              <a:defRPr lang="en-US" sz="1200" dirty="0" smtClean="0"/>
            </a:lvl1pPr>
            <a:lvl2pPr>
              <a:defRPr lang="en-US" sz="1200" dirty="0" smtClean="0"/>
            </a:lvl2pPr>
            <a:lvl3pPr>
              <a:defRPr lang="en-US" sz="1200" dirty="0" smtClean="0"/>
            </a:lvl3pPr>
            <a:lvl4pPr>
              <a:defRPr lang="en-US" sz="1200" dirty="0" smtClean="0"/>
            </a:lvl4pPr>
            <a:lvl5pPr>
              <a:defRPr lang="en-US" sz="1200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Comparison Box Title – Use Title Case Arial 24pt Bold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 smtClean="0"/>
              <a:t>Source placeholder; Arial 8pt. Publication Names are Italicized</a:t>
            </a:r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-Nodes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1: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304800" y="1601860"/>
            <a:ext cx="11582400" cy="457034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buNone/>
              <a:defRPr sz="1400" baseline="0">
                <a:solidFill>
                  <a:schemeClr val="bg2"/>
                </a:solidFill>
              </a:defRPr>
            </a:lvl1pPr>
          </a:lstStyle>
          <a:p>
            <a:pPr marL="0" indent="0">
              <a:buNone/>
            </a:pPr>
            <a:r>
              <a:rPr lang="en-US" sz="1200" dirty="0" smtClean="0"/>
              <a:t>Click to edit text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Disclosure</a:t>
            </a:r>
            <a:endParaRPr lang="en-US" dirty="0"/>
          </a:p>
        </p:txBody>
      </p:sp>
    </p:spTree>
    <p:extLst/>
  </p:cSld>
  <p:clrMapOvr>
    <a:masterClrMapping/>
  </p:clrMapOvr>
  <p:transition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nym_invested_4cp_pos GOLD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3048000"/>
            <a:ext cx="3289788" cy="76200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Pattern-Wave_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1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Pattern-Wave_Sub-Cover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09600" y="2813548"/>
            <a:ext cx="5892800" cy="867930"/>
          </a:xfrm>
          <a:prstGeom prst="rect">
            <a:avLst/>
          </a:prstGeom>
        </p:spPr>
        <p:txBody>
          <a:bodyPr wrap="square" lIns="91440" tIns="45720" rIns="91440" bIns="4572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800"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Sub-Cover Option 2: Title Arial Bold 28pt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609600" y="3890513"/>
            <a:ext cx="5892800" cy="3416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09600" y="4441180"/>
            <a:ext cx="5892800" cy="359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/>
                </a:solidFill>
              </a:defRPr>
            </a:lvl1pPr>
            <a:lvl2pPr marL="1588" indent="0">
              <a:lnSpc>
                <a:spcPct val="100000"/>
              </a:lnSpc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2pPr>
            <a:lvl3pPr marL="558800" indent="0">
              <a:spcBef>
                <a:spcPts val="600"/>
              </a:spcBef>
              <a:buNone/>
              <a:defRPr sz="1400"/>
            </a:lvl3pPr>
            <a:lvl4pPr marL="914400" indent="0">
              <a:spcBef>
                <a:spcPts val="600"/>
              </a:spcBef>
              <a:buNone/>
              <a:defRPr sz="1400"/>
            </a:lvl4pPr>
            <a:lvl5pPr marL="1201737" indent="0">
              <a:spcBef>
                <a:spcPts val="600"/>
              </a:spcBef>
              <a:buNone/>
              <a:defRPr sz="1400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609600" y="5105400"/>
            <a:ext cx="5892800" cy="258532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lnSpc>
                <a:spcPct val="90000"/>
              </a:lnSpc>
              <a:spcBef>
                <a:spcPts val="0"/>
              </a:spcBef>
              <a:buNone/>
              <a:defRPr/>
            </a:lvl2pPr>
            <a:lvl3pPr marL="558800" indent="0">
              <a:lnSpc>
                <a:spcPct val="90000"/>
              </a:lnSpc>
              <a:spcBef>
                <a:spcPts val="0"/>
              </a:spcBef>
              <a:buNone/>
              <a:defRPr/>
            </a:lvl3pPr>
            <a:lvl4pPr marL="914400" indent="0">
              <a:lnSpc>
                <a:spcPct val="90000"/>
              </a:lnSpc>
              <a:spcBef>
                <a:spcPts val="0"/>
              </a:spcBef>
              <a:buNone/>
              <a:defRPr/>
            </a:lvl4pPr>
            <a:lvl5pPr marL="1201737" indent="0">
              <a:lnSpc>
                <a:spcPct val="9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 smtClean="0"/>
              <a:t>Month DD, YYYY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609600" y="4800600"/>
            <a:ext cx="5892800" cy="3048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Business Line or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3424" y="6047670"/>
            <a:ext cx="1633776" cy="559850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2" y="2133600"/>
            <a:ext cx="11582399" cy="867930"/>
          </a:xfrm>
          <a:prstGeom prst="rect">
            <a:avLst/>
          </a:prstGeom>
        </p:spPr>
        <p:txBody>
          <a:bodyPr lIns="91440" tIns="45720" rIns="91440" bIns="45720" anchor="t"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Speaker Panel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2" y="3210565"/>
            <a:ext cx="11582399" cy="3416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here to edit subtitle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7599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MODERATOR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230283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230283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3230283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155765" y="3988554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155765" y="4249718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155765" y="4478318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9081248" y="3989053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 marL="236537" indent="0">
              <a:buNone/>
              <a:defRPr sz="1400" b="1"/>
            </a:lvl2pPr>
            <a:lvl3pPr marL="401637" indent="0">
              <a:buNone/>
              <a:defRPr sz="1400" b="1"/>
            </a:lvl3pPr>
            <a:lvl4pPr marL="568325" indent="0">
              <a:buNone/>
              <a:defRPr sz="1400" b="1"/>
            </a:lvl4pPr>
            <a:lvl5pPr marL="747712" indent="0">
              <a:buNone/>
              <a:defRPr sz="1400" b="1"/>
            </a:lvl5pPr>
          </a:lstStyle>
          <a:p>
            <a:pPr lvl="0"/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/>
          </a:p>
        </p:txBody>
      </p:sp>
      <p:sp>
        <p:nvSpPr>
          <p:cNvPr id="29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9081248" y="4250217"/>
            <a:ext cx="2805952" cy="228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/>
            </a:lvl2pPr>
            <a:lvl3pPr marL="401637" indent="0">
              <a:buNone/>
              <a:defRPr sz="1200"/>
            </a:lvl3pPr>
            <a:lvl4pPr marL="568325" indent="0">
              <a:buNone/>
              <a:defRPr sz="1200"/>
            </a:lvl4pPr>
            <a:lvl5pPr marL="747712" indent="0">
              <a:buNone/>
              <a:defRPr sz="1200"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81248" y="4478817"/>
            <a:ext cx="2805952" cy="222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236537" indent="0">
              <a:buNone/>
              <a:defRPr sz="1200">
                <a:solidFill>
                  <a:srgbClr val="4B4B4B"/>
                </a:solidFill>
              </a:defRPr>
            </a:lvl2pPr>
            <a:lvl3pPr marL="401637" indent="0">
              <a:buNone/>
              <a:defRPr sz="1200">
                <a:solidFill>
                  <a:srgbClr val="4B4B4B"/>
                </a:solidFill>
              </a:defRPr>
            </a:lvl3pPr>
            <a:lvl4pPr marL="568325" indent="0">
              <a:buNone/>
              <a:defRPr sz="1200">
                <a:solidFill>
                  <a:srgbClr val="4B4B4B"/>
                </a:solidFill>
              </a:defRPr>
            </a:lvl4pPr>
            <a:lvl5pPr marL="747712" indent="0">
              <a:buNone/>
              <a:defRPr sz="1200">
                <a:solidFill>
                  <a:srgbClr val="4B4B4B"/>
                </a:solidFill>
              </a:defRPr>
            </a:lvl5pPr>
          </a:lstStyle>
          <a:p>
            <a:pPr lvl="0"/>
            <a:r>
              <a:rPr lang="en-US" dirty="0" smtClean="0"/>
              <a:t>Company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ttern-Nodes_Co-Branded Cover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581912"/>
            <a:ext cx="11582400" cy="44759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1200"/>
              </a:spcBef>
              <a:buFont typeface="Arial" pitchFamily="34" charset="0"/>
              <a:buNone/>
              <a:defRPr/>
            </a:lvl1pPr>
          </a:lstStyle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sz="1400" dirty="0" err="1" smtClean="0">
                <a:solidFill>
                  <a:srgbClr val="000000"/>
                </a:solidFill>
              </a:rPr>
              <a:t>Vestibulum</a:t>
            </a:r>
            <a:r>
              <a:rPr lang="en-US" sz="1400" dirty="0" smtClean="0">
                <a:solidFill>
                  <a:srgbClr val="000000"/>
                </a:solidFill>
              </a:rPr>
              <a:t> id ligula porta </a:t>
            </a:r>
            <a:r>
              <a:rPr lang="en-US" sz="1400" dirty="0" err="1" smtClean="0">
                <a:solidFill>
                  <a:srgbClr val="000000"/>
                </a:solidFill>
              </a:rPr>
              <a:t>felis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euismod</a:t>
            </a:r>
            <a:r>
              <a:rPr lang="en-US" sz="1400" dirty="0" smtClean="0">
                <a:solidFill>
                  <a:srgbClr val="000000"/>
                </a:solidFill>
              </a:rPr>
              <a:t> semper. </a:t>
            </a:r>
            <a:r>
              <a:rPr lang="en-US" sz="1400" dirty="0" err="1" smtClean="0">
                <a:solidFill>
                  <a:srgbClr val="000000"/>
                </a:solidFill>
              </a:rPr>
              <a:t>Vivamus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sagittis</a:t>
            </a:r>
            <a:r>
              <a:rPr lang="en-US" sz="1400" dirty="0" smtClean="0">
                <a:solidFill>
                  <a:srgbClr val="000000"/>
                </a:solidFill>
              </a:rPr>
              <a:t> lacus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augue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laoreet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rutrum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faucibus</a:t>
            </a:r>
            <a:r>
              <a:rPr lang="en-US" sz="1400" dirty="0" smtClean="0">
                <a:solidFill>
                  <a:srgbClr val="000000"/>
                </a:solidFill>
              </a:rPr>
              <a:t> dolor </a:t>
            </a:r>
            <a:r>
              <a:rPr lang="en-US" sz="1400" dirty="0" err="1" smtClean="0">
                <a:solidFill>
                  <a:srgbClr val="000000"/>
                </a:solidFill>
              </a:rPr>
              <a:t>auctor</a:t>
            </a:r>
            <a:r>
              <a:rPr lang="en-US" sz="1400" dirty="0" smtClean="0">
                <a:solidFill>
                  <a:srgbClr val="000000"/>
                </a:solidFill>
              </a:rPr>
              <a:t>. Lorem ipsum dolor sit </a:t>
            </a:r>
            <a:r>
              <a:rPr lang="en-US" sz="1400" dirty="0" err="1" smtClean="0">
                <a:solidFill>
                  <a:srgbClr val="000000"/>
                </a:solidFill>
              </a:rPr>
              <a:t>amet</a:t>
            </a:r>
            <a:r>
              <a:rPr lang="en-US" sz="1400" dirty="0" smtClean="0">
                <a:solidFill>
                  <a:srgbClr val="000000"/>
                </a:solidFill>
              </a:rPr>
              <a:t>,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adipiscing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Nullam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quis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risus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urna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mollis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ornare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vel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eu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leo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Donec</a:t>
            </a:r>
            <a:r>
              <a:rPr lang="en-US" sz="1400" dirty="0" smtClean="0">
                <a:solidFill>
                  <a:srgbClr val="000000"/>
                </a:solidFill>
              </a:rPr>
              <a:t> id </a:t>
            </a:r>
            <a:r>
              <a:rPr lang="en-US" sz="1400" dirty="0" err="1" smtClean="0">
                <a:solidFill>
                  <a:srgbClr val="000000"/>
                </a:solidFill>
              </a:rPr>
              <a:t>elit</a:t>
            </a:r>
            <a:r>
              <a:rPr lang="en-US" sz="1400" dirty="0" smtClean="0">
                <a:solidFill>
                  <a:srgbClr val="000000"/>
                </a:solidFill>
              </a:rPr>
              <a:t> non mi porta gravida at </a:t>
            </a:r>
            <a:r>
              <a:rPr lang="en-US" sz="1400" dirty="0" err="1" smtClean="0">
                <a:solidFill>
                  <a:srgbClr val="000000"/>
                </a:solidFill>
              </a:rPr>
              <a:t>eget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metus</a:t>
            </a:r>
            <a:r>
              <a:rPr lang="en-US" sz="1400" dirty="0" smtClean="0">
                <a:solidFill>
                  <a:srgbClr val="000000"/>
                </a:solidFill>
              </a:rPr>
              <a:t>. </a:t>
            </a:r>
            <a:r>
              <a:rPr lang="en-US" sz="1400" dirty="0" err="1" smtClean="0">
                <a:solidFill>
                  <a:srgbClr val="000000"/>
                </a:solidFill>
              </a:rPr>
              <a:t>Aenean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lacinia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bibendum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nulla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sed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</a:rPr>
              <a:t>consectetur</a:t>
            </a:r>
            <a:r>
              <a:rPr lang="en-US" sz="1400" dirty="0" smtClean="0">
                <a:solidFill>
                  <a:srgbClr val="000000"/>
                </a:solidFill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57200"/>
            <a:ext cx="11582400" cy="834328"/>
          </a:xfrm>
        </p:spPr>
        <p:txBody>
          <a:bodyPr anchor="t"/>
          <a:lstStyle/>
          <a:p>
            <a:r>
              <a:rPr lang="en-US" smtClean="0"/>
              <a:t>Divider or Agenda –</a:t>
            </a:r>
            <a:br>
              <a:rPr lang="en-US" smtClean="0"/>
            </a:br>
            <a:r>
              <a:rPr lang="en-US" smtClean="0"/>
              <a:t>Header Initial Caps Arial Bold 24pt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Title, Subtit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Straight Connector 289"/>
          <p:cNvCxnSpPr/>
          <p:nvPr/>
        </p:nvCxnSpPr>
        <p:spPr>
          <a:xfrm>
            <a:off x="9851562" y="1879471"/>
            <a:ext cx="0" cy="5939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/>
          <p:cNvSpPr/>
          <p:nvPr/>
        </p:nvSpPr>
        <p:spPr>
          <a:xfrm>
            <a:off x="8920480" y="1026827"/>
            <a:ext cx="1853184" cy="85264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1832" y="1200090"/>
            <a:ext cx="11585369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accent1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2344" y="1185442"/>
            <a:ext cx="1489456" cy="510396"/>
          </a:xfrm>
          <a:prstGeom prst="rect">
            <a:avLst/>
          </a:prstGeom>
        </p:spPr>
      </p:pic>
    </p:spTree>
    <p:extLst/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200090"/>
            <a:ext cx="11582400" cy="40011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bg2"/>
                </a:solidFill>
              </a:defRPr>
            </a:lvl1pPr>
            <a:lvl2pPr marL="236537" indent="0">
              <a:buNone/>
              <a:defRPr/>
            </a:lvl2pPr>
            <a:lvl3pPr marL="401637" indent="0">
              <a:buNone/>
              <a:defRPr/>
            </a:lvl3pPr>
            <a:lvl4pPr marL="568325" indent="0">
              <a:buNone/>
              <a:defRPr/>
            </a:lvl4pPr>
            <a:lvl5pPr marL="512762" indent="0">
              <a:buNone/>
              <a:defRPr/>
            </a:lvl5pPr>
          </a:lstStyle>
          <a:p>
            <a:pPr lvl="0"/>
            <a:r>
              <a:rPr lang="en-US" dirty="0" smtClean="0"/>
              <a:t>Subtitle – Use Title Case Arial 20pt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97778" y="6194512"/>
            <a:ext cx="11589423" cy="28248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>
            <a:lvl1pPr>
              <a:defRPr lang="en-US" sz="800" dirty="0" smtClean="0">
                <a:cs typeface="Arial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mtClean="0"/>
              <a:t>Source </a:t>
            </a:r>
            <a:r>
              <a:rPr lang="en-US" dirty="0" smtClean="0"/>
              <a:t>placeholder; Arial 8pt. Publication Names are Italicized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7"/>
          </p:nvPr>
        </p:nvSpPr>
        <p:spPr>
          <a:xfrm>
            <a:off x="304800" y="1828800"/>
            <a:ext cx="11582400" cy="434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97778" y="457201"/>
            <a:ext cx="11589423" cy="46166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5938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9224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b="1" dirty="0">
              <a:latin typeface="+mj-lt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301831" y="6506526"/>
            <a:ext cx="548783" cy="347472"/>
          </a:xfrm>
          <a:prstGeom prst="rect">
            <a:avLst/>
          </a:prstGeom>
          <a:ln/>
        </p:spPr>
        <p:txBody>
          <a:bodyPr wrap="none" lIns="91440" tIns="45720" rIns="91440" bIns="45720" anchor="ctr" anchorCtr="0"/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1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fld id="{CB216155-A8A6-4E9B-8861-79A7D7CE7B9D}" type="slidenum">
              <a:rPr lang="en-US" sz="1000" b="1" i="0" smtClean="0">
                <a:solidFill>
                  <a:schemeClr val="bg1"/>
                </a:solidFill>
              </a:rPr>
              <a:pPr lv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000" b="1" i="0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832" y="457201"/>
            <a:ext cx="11585369" cy="46166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 smtClean="0"/>
              <a:t>Title – Use Title Case Arial 24pt Bold</a:t>
            </a:r>
            <a:endParaRPr lang="en-US" dirty="0"/>
          </a:p>
        </p:txBody>
      </p:sp>
      <p:sp>
        <p:nvSpPr>
          <p:cNvPr id="13" name="Rectangle 50"/>
          <p:cNvSpPr>
            <a:spLocks noChangeArrowheads="1"/>
          </p:cNvSpPr>
          <p:nvPr userDrawn="1"/>
        </p:nvSpPr>
        <p:spPr bwMode="auto">
          <a:xfrm>
            <a:off x="911425" y="6572540"/>
            <a:ext cx="8478375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95000"/>
              </a:lnSpc>
              <a:defRPr/>
            </a:pPr>
            <a:r>
              <a:rPr lang="en-GB" sz="800" i="1" dirty="0" smtClean="0">
                <a:solidFill>
                  <a:srgbClr val="FFFFFF"/>
                </a:solidFill>
                <a:latin typeface="+mj-lt"/>
              </a:rPr>
              <a:t>Information Classification: Confidential</a:t>
            </a:r>
            <a:endParaRPr lang="en-GB" sz="800" i="1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1444" y="6588346"/>
            <a:ext cx="1385757" cy="17354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04799" y="1600200"/>
            <a:ext cx="1158240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2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4041" r:id="rId2"/>
    <p:sldLayoutId id="2147484042" r:id="rId3"/>
    <p:sldLayoutId id="2147484043" r:id="rId4"/>
    <p:sldLayoutId id="2147484044" r:id="rId5"/>
    <p:sldLayoutId id="2147484047" r:id="rId6"/>
    <p:sldLayoutId id="2147484048" r:id="rId7"/>
    <p:sldLayoutId id="2147484058" r:id="rId8"/>
    <p:sldLayoutId id="2147483943" r:id="rId9"/>
    <p:sldLayoutId id="2147483944" r:id="rId10"/>
    <p:sldLayoutId id="2147484019" r:id="rId11"/>
    <p:sldLayoutId id="2147483954" r:id="rId12"/>
    <p:sldLayoutId id="2147483967" r:id="rId13"/>
    <p:sldLayoutId id="2147483946" r:id="rId14"/>
    <p:sldLayoutId id="2147484022" r:id="rId15"/>
    <p:sldLayoutId id="2147483975" r:id="rId16"/>
    <p:sldLayoutId id="2147483963" r:id="rId17"/>
    <p:sldLayoutId id="2147483969" r:id="rId18"/>
    <p:sldLayoutId id="2147483970" r:id="rId19"/>
    <p:sldLayoutId id="2147483971" r:id="rId20"/>
    <p:sldLayoutId id="2147483945" r:id="rId21"/>
    <p:sldLayoutId id="2147483962" r:id="rId22"/>
    <p:sldLayoutId id="2147483951" r:id="rId23"/>
    <p:sldLayoutId id="2147484034" r:id="rId24"/>
    <p:sldLayoutId id="2147483950" r:id="rId25"/>
    <p:sldLayoutId id="2147484021" r:id="rId26"/>
    <p:sldLayoutId id="2147483965" r:id="rId27"/>
    <p:sldLayoutId id="2147483948" r:id="rId28"/>
    <p:sldLayoutId id="2147483947" r:id="rId29"/>
    <p:sldLayoutId id="2147483775" r:id="rId30"/>
    <p:sldLayoutId id="2147483776" r:id="rId3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344488" indent="-17462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–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2pPr>
      <a:lvl3pPr marL="514350" indent="-16986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3pPr>
      <a:lvl4pPr marL="688975" indent="-17462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en-US" sz="1400" kern="1200" dirty="0" smtClean="0">
          <a:solidFill>
            <a:schemeClr val="bg2"/>
          </a:solidFill>
          <a:latin typeface="+mn-lt"/>
          <a:ea typeface="+mn-ea"/>
          <a:cs typeface="+mn-cs"/>
        </a:defRPr>
      </a:lvl4pPr>
      <a:lvl5pPr marL="914400" indent="-22542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400" kern="1200" dirty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4" userDrawn="1">
          <p15:clr>
            <a:srgbClr val="F26B43"/>
          </p15:clr>
        </p15:guide>
        <p15:guide id="2" pos="7328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192" userDrawn="1">
          <p15:clr>
            <a:srgbClr val="F26B43"/>
          </p15:clr>
        </p15:guide>
        <p15:guide id="5" pos="7488" userDrawn="1">
          <p15:clr>
            <a:srgbClr val="F26B43"/>
          </p15:clr>
        </p15:guide>
        <p15:guide id="6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autixonline.inautix.com/" TargetMode="External"/><Relationship Id="rId7" Type="http://schemas.openxmlformats.org/officeDocument/2006/relationships/hyperlink" Target="https://dev.liferay.com/develop/tutori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netxinvestor.com/" TargetMode="External"/><Relationship Id="rId5" Type="http://schemas.openxmlformats.org/officeDocument/2006/relationships/hyperlink" Target="http://openf2.org/" TargetMode="External"/><Relationship Id="rId4" Type="http://schemas.openxmlformats.org/officeDocument/2006/relationships/hyperlink" Target="https://dojotoolki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5892800" cy="867930"/>
          </a:xfrm>
        </p:spPr>
        <p:txBody>
          <a:bodyPr/>
          <a:lstStyle/>
          <a:p>
            <a:pPr algn="ctr"/>
            <a:r>
              <a:rPr lang="en-US" dirty="0" smtClean="0"/>
              <a:t>COMPONENT SHARING IN NETXINVESTOR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/>
              <a:t>Radha Lakshmi Venkata Subramanian(117015106)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 smtClean="0"/>
              <a:t>Under the guidance of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" y="5181600"/>
            <a:ext cx="5892800" cy="381000"/>
          </a:xfrm>
        </p:spPr>
        <p:txBody>
          <a:bodyPr/>
          <a:lstStyle/>
          <a:p>
            <a:r>
              <a:rPr lang="en-US" b="1" dirty="0" err="1" smtClean="0"/>
              <a:t>iNautix</a:t>
            </a:r>
            <a:r>
              <a:rPr lang="en-US" b="1" dirty="0" smtClean="0"/>
              <a:t> Technologies Pvt. Ltd.,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Mareeswaran Paulraj Muthuraj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988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71454" y="1143000"/>
            <a:ext cx="1158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Powerful open source JavaScript toolkit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Provides uniform access to Browser APIs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Encapsulates JavaScript implementation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Provides pluggable widgets UI(</a:t>
            </a:r>
            <a:r>
              <a:rPr lang="en-IN" sz="3200" dirty="0" err="1">
                <a:latin typeface="Franklin Gothic Book" panose="020B0503020102020204" pitchFamily="34" charset="0"/>
              </a:rPr>
              <a:t>Dijit</a:t>
            </a:r>
            <a:r>
              <a:rPr lang="en-IN" sz="3200" dirty="0">
                <a:latin typeface="Franklin Gothic Book" panose="020B0503020102020204" pitchFamily="34" charset="0"/>
              </a:rPr>
              <a:t>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304801" y="1219200"/>
            <a:ext cx="1158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latin typeface="Franklin Gothic Book" panose="020B0503020102020204" pitchFamily="34" charset="0"/>
              </a:rPr>
              <a:t>Free and open source enterprise portal software product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Franklin Gothic Book" panose="020B0503020102020204" pitchFamily="34" charset="0"/>
              </a:rPr>
              <a:t>Web platform with features required for the development of websites and portals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Franklin Gothic Book" panose="020B0503020102020204" pitchFamily="34" charset="0"/>
              </a:rPr>
              <a:t>Includes a built-in web content management system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Franklin Gothic Book" panose="020B0503020102020204" pitchFamily="34" charset="0"/>
              </a:rPr>
              <a:t>Supports plugins for PHP , JSP, Servlets and Ruby </a:t>
            </a:r>
            <a:endParaRPr lang="en-IN" sz="2800" dirty="0">
              <a:latin typeface="Franklin Gothic Book" panose="020B0503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LIFERAY PORTAL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28600" y="1143000"/>
            <a:ext cx="11582400" cy="4343400"/>
          </a:xfrm>
        </p:spPr>
        <p:txBody>
          <a:bodyPr/>
          <a:lstStyle/>
          <a:p>
            <a:r>
              <a:rPr lang="en-IN" sz="2000" dirty="0">
                <a:latin typeface="Franklin Gothic Book" panose="020B0503020102020204" pitchFamily="34" charset="0"/>
              </a:rPr>
              <a:t>The entire Research tab is built using Component Sharing.</a:t>
            </a:r>
          </a:p>
          <a:p>
            <a:r>
              <a:rPr lang="en-IN" sz="2000" dirty="0">
                <a:latin typeface="Franklin Gothic Book" panose="020B0503020102020204" pitchFamily="34" charset="0"/>
              </a:rPr>
              <a:t>Others are data from the client’s site.</a:t>
            </a:r>
          </a:p>
          <a:p>
            <a:pPr marL="36576" indent="0">
              <a:buNone/>
            </a:pP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t="18236" r="1617" b="3607"/>
          <a:stretch/>
        </p:blipFill>
        <p:spPr bwMode="auto">
          <a:xfrm>
            <a:off x="457200" y="2667000"/>
            <a:ext cx="7074986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IN RESEARCH TAB</a:t>
            </a:r>
            <a:endParaRPr lang="en-US" dirty="0"/>
          </a:p>
        </p:txBody>
      </p:sp>
      <p:pic>
        <p:nvPicPr>
          <p:cNvPr id="5" name="Content Placeholder 3"/>
          <p:cNvPicPr>
            <a:picLocks noGrp="1"/>
          </p:cNvPicPr>
          <p:nvPr>
            <p:ph sz="quarter" idx="17"/>
          </p:nvPr>
        </p:nvPicPr>
        <p:blipFill rotWithShape="1">
          <a:blip r:embed="rId3"/>
          <a:srcRect t="18237" r="1617" b="48697"/>
          <a:stretch/>
        </p:blipFill>
        <p:spPr bwMode="auto">
          <a:xfrm>
            <a:off x="457200" y="1447800"/>
            <a:ext cx="5105400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2406" t="50302" r="66720" b="24648"/>
          <a:stretch/>
        </p:blipFill>
        <p:spPr bwMode="auto">
          <a:xfrm>
            <a:off x="1600200" y="3581400"/>
            <a:ext cx="4104456" cy="19484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l="33439" t="50501" r="3313" b="21442"/>
          <a:stretch/>
        </p:blipFill>
        <p:spPr bwMode="auto">
          <a:xfrm>
            <a:off x="899592" y="332656"/>
            <a:ext cx="7344816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/>
          <p:nvPr/>
        </p:nvPicPr>
        <p:blipFill rotWithShape="1">
          <a:blip r:embed="rId4"/>
          <a:srcRect l="33988" t="19840" r="4128" b="58717"/>
          <a:stretch/>
        </p:blipFill>
        <p:spPr bwMode="auto">
          <a:xfrm>
            <a:off x="899592" y="2852936"/>
            <a:ext cx="7344816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73014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pic>
        <p:nvPicPr>
          <p:cNvPr id="3" name="Picture 2"/>
          <p:cNvPicPr/>
          <p:nvPr/>
        </p:nvPicPr>
        <p:blipFill rotWithShape="1">
          <a:blip r:embed="rId3"/>
          <a:srcRect l="1763" t="16232" r="66814" b="39479"/>
          <a:stretch/>
        </p:blipFill>
        <p:spPr bwMode="auto">
          <a:xfrm>
            <a:off x="1475656" y="188640"/>
            <a:ext cx="5832647" cy="6264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54459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pic>
        <p:nvPicPr>
          <p:cNvPr id="3" name="Picture 2"/>
          <p:cNvPicPr/>
          <p:nvPr/>
        </p:nvPicPr>
        <p:blipFill rotWithShape="1">
          <a:blip r:embed="rId3"/>
          <a:srcRect l="1763" t="25651" r="66333" b="9619"/>
          <a:stretch/>
        </p:blipFill>
        <p:spPr bwMode="auto">
          <a:xfrm>
            <a:off x="2267744" y="260649"/>
            <a:ext cx="4104455" cy="56067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544599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pic>
        <p:nvPicPr>
          <p:cNvPr id="3" name="Picture 2"/>
          <p:cNvPicPr/>
          <p:nvPr/>
        </p:nvPicPr>
        <p:blipFill rotWithShape="1">
          <a:blip r:embed="rId3"/>
          <a:srcRect l="33187" t="41683" r="3968" b="4609"/>
          <a:stretch/>
        </p:blipFill>
        <p:spPr bwMode="auto">
          <a:xfrm>
            <a:off x="1475656" y="260647"/>
            <a:ext cx="6336703" cy="56067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640024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152400" y="1143000"/>
            <a:ext cx="1158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Franklin Gothic Book" panose="020B0503020102020204" pitchFamily="34" charset="0"/>
              </a:rPr>
              <a:t>The proposed method proves to be more efficient as it provides tighter integration.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ranklin Gothic Book" panose="020B0503020102020204" pitchFamily="34" charset="0"/>
              </a:rPr>
              <a:t>Usage of OpenF2 and Dojo overcomes the drawback of Cross Domain Restriction.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Franklin Gothic Book" panose="020B0503020102020204" pitchFamily="34" charset="0"/>
              </a:rPr>
              <a:t>OpenF2 also gives better user interface since the styling complies with the existing styling.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152400" y="1295400"/>
            <a:ext cx="11582400" cy="4343400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IN" sz="2000" u="sng" dirty="0">
                <a:latin typeface="Franklin Gothic Book" panose="020B0503020102020204" pitchFamily="34" charset="0"/>
                <a:hlinkClick r:id="rId3"/>
              </a:rPr>
              <a:t>https://inautixonline.inautix.com/</a:t>
            </a:r>
            <a:endParaRPr lang="en-IN" sz="2000" dirty="0">
              <a:latin typeface="Franklin Gothic Book" panose="020B05030201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IN" sz="2000" u="sng" dirty="0">
                <a:latin typeface="Franklin Gothic Book" panose="020B0503020102020204" pitchFamily="34" charset="0"/>
                <a:hlinkClick r:id="rId4"/>
              </a:rPr>
              <a:t>https://dojotoolkit.org</a:t>
            </a:r>
            <a:endParaRPr lang="en-IN" sz="2000" dirty="0">
              <a:latin typeface="Franklin Gothic Book" panose="020B05030201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IN" sz="2000" u="sng" dirty="0">
                <a:latin typeface="Franklin Gothic Book" panose="020B0503020102020204" pitchFamily="34" charset="0"/>
                <a:hlinkClick r:id="rId5"/>
              </a:rPr>
              <a:t>http://openf2.org</a:t>
            </a:r>
            <a:endParaRPr lang="en-IN" sz="2000" u="sng" dirty="0">
              <a:latin typeface="Franklin Gothic Book" panose="020B05030201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IN" sz="2000" dirty="0">
                <a:latin typeface="Franklin Gothic Book" panose="020B0503020102020204" pitchFamily="34" charset="0"/>
                <a:hlinkClick r:id="rId6"/>
              </a:rPr>
              <a:t>www.netxinvestor.com</a:t>
            </a:r>
            <a:endParaRPr lang="en-IN" sz="2000" dirty="0">
              <a:latin typeface="Franklin Gothic Book" panose="020B0503020102020204" pitchFamily="34" charset="0"/>
            </a:endParaRPr>
          </a:p>
          <a:p>
            <a:pPr>
              <a:lnSpc>
                <a:spcPct val="250000"/>
              </a:lnSpc>
            </a:pPr>
            <a:r>
              <a:rPr lang="en-IN" sz="2000" u="sng" dirty="0">
                <a:latin typeface="Franklin Gothic Book" panose="020B0503020102020204" pitchFamily="34" charset="0"/>
                <a:hlinkClick r:id="rId7"/>
              </a:rPr>
              <a:t>https://dev.liferay.com/develop/tutorials</a:t>
            </a:r>
            <a:endParaRPr lang="en-IN" sz="2000" dirty="0">
              <a:latin typeface="Franklin Gothic Book" panose="020B05030201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304800" y="1066800"/>
            <a:ext cx="11582400" cy="4475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Introduction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NetXInvestor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Component </a:t>
            </a:r>
            <a:r>
              <a:rPr lang="en-IN" sz="2000" dirty="0" smtClean="0">
                <a:latin typeface="Franklin Gothic Book" panose="020B0503020102020204" pitchFamily="34" charset="0"/>
              </a:rPr>
              <a:t>Sharing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 smtClean="0">
                <a:latin typeface="Franklin Gothic Book" panose="020B0503020102020204" pitchFamily="34" charset="0"/>
              </a:rPr>
              <a:t>Component</a:t>
            </a:r>
            <a:endParaRPr lang="en-IN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Proposed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Franklin Gothic Book" panose="020B0503020102020204" pitchFamily="34" charset="0"/>
              </a:rPr>
              <a:t>References</a:t>
            </a:r>
          </a:p>
          <a:p>
            <a:endParaRPr lang="en-US" dirty="0" smtClean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680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65913" y="1143000"/>
            <a:ext cx="1158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NetXInvestor is a product developed by iNautix to serve BNY Mellon clients.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Similar to ICICI direct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Helps Clients to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Access account information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View statements and trade confirmations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Access quotes and news from leading sources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Research on stocks, options and mutual funds</a:t>
            </a:r>
          </a:p>
          <a:p>
            <a:pPr marL="0" indent="0">
              <a:buNone/>
            </a:pP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 NETXINVESTOR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6705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01832" y="1295400"/>
            <a:ext cx="7239000" cy="40948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Franklin Gothic Book" panose="020B0503020102020204" pitchFamily="34" charset="0"/>
              </a:rPr>
              <a:t>Component Sharing is the process through which technological components and platforms are transferred and shared between projects.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Franklin Gothic Book" panose="020B0503020102020204" pitchFamily="34" charset="0"/>
              </a:rPr>
              <a:t>Product-based strategy 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Franklin Gothic Book" panose="020B0503020102020204" pitchFamily="34" charset="0"/>
              </a:rPr>
              <a:t> Families of similar products have similar components</a:t>
            </a:r>
          </a:p>
          <a:p>
            <a:pPr>
              <a:lnSpc>
                <a:spcPct val="200000"/>
              </a:lnSpc>
            </a:pPr>
            <a:r>
              <a:rPr lang="en-IN" sz="2000" dirty="0" smtClean="0">
                <a:latin typeface="Franklin Gothic Book" panose="020B0503020102020204" pitchFamily="34" charset="0"/>
              </a:rPr>
              <a:t>To be specific, Component Sharing is a technique that allows client to take components from NXI and embed them directly in their own website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INTRODUCTION-COMPONENT SHARING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0306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3848652" y="1371600"/>
            <a:ext cx="7050871" cy="15915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Any portlet in a website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Group of portlets in some case.</a:t>
            </a:r>
          </a:p>
          <a:p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533400" y="1371600"/>
            <a:ext cx="3162852" cy="1600200"/>
          </a:xfrm>
        </p:spPr>
        <p:txBody>
          <a:bodyPr/>
          <a:lstStyle/>
          <a:p>
            <a:r>
              <a:rPr lang="en-US" sz="2000" dirty="0" smtClean="0">
                <a:latin typeface="Franklin Gothic Book" panose="020B0503020102020204" pitchFamily="34" charset="0"/>
              </a:rPr>
              <a:t>What is a Component?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5"/>
          </p:nvPr>
        </p:nvSpPr>
        <p:spPr>
          <a:xfrm>
            <a:off x="3962400" y="3276601"/>
            <a:ext cx="7285013" cy="1802042"/>
          </a:xfrm>
        </p:spPr>
        <p:txBody>
          <a:bodyPr/>
          <a:lstStyle/>
          <a:p>
            <a:r>
              <a:rPr lang="en-IN" sz="2000" dirty="0">
                <a:latin typeface="Franklin Gothic Book" panose="020B0503020102020204" pitchFamily="34" charset="0"/>
              </a:rPr>
              <a:t>An Entire page</a:t>
            </a:r>
          </a:p>
          <a:p>
            <a:r>
              <a:rPr lang="en-IN" sz="2000" dirty="0">
                <a:latin typeface="Franklin Gothic Book" panose="020B0503020102020204" pitchFamily="34" charset="0"/>
              </a:rPr>
              <a:t>NavBar widgets</a:t>
            </a:r>
          </a:p>
          <a:p>
            <a:r>
              <a:rPr lang="en-IN" sz="2000" dirty="0">
                <a:latin typeface="Franklin Gothic Book" panose="020B0503020102020204" pitchFamily="34" charset="0"/>
              </a:rPr>
              <a:t>Full Contents of the main container div</a:t>
            </a:r>
          </a:p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533400" y="3276600"/>
            <a:ext cx="3315252" cy="1801809"/>
          </a:xfrm>
        </p:spPr>
        <p:txBody>
          <a:bodyPr/>
          <a:lstStyle/>
          <a:p>
            <a:r>
              <a:rPr lang="en-US" sz="2000" dirty="0" smtClean="0">
                <a:latin typeface="Franklin Gothic Book" panose="020B0503020102020204" pitchFamily="34" charset="0"/>
              </a:rPr>
              <a:t>What is not a Component?</a:t>
            </a:r>
            <a:endParaRPr lang="en-US" sz="2000" dirty="0">
              <a:latin typeface="Franklin Gothic Book" panose="020B0503020102020204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9496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4" name="Content Placeholder 12"/>
          <p:cNvSpPr txBox="1">
            <a:spLocks/>
          </p:cNvSpPr>
          <p:nvPr/>
        </p:nvSpPr>
        <p:spPr>
          <a:xfrm>
            <a:off x="152400" y="1371601"/>
            <a:ext cx="7239000" cy="4552054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4488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Component Sharing in NetXInvestor was done using HTML iframes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iframe is used to display a web page within a web page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Drawbacks of the existing system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Styles and Scripts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Does not scale well(Scroll bar appears if content exceeds)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Not supported in some browser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latin typeface="Franklin Gothic Book" panose="020B0503020102020204" pitchFamily="34" charset="0"/>
              </a:rPr>
              <a:t>Cross domain restrictions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110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US" dirty="0"/>
          </a:p>
        </p:txBody>
      </p:sp>
      <p:sp>
        <p:nvSpPr>
          <p:cNvPr id="3" name="Content Placeholder 12"/>
          <p:cNvSpPr txBox="1">
            <a:spLocks/>
          </p:cNvSpPr>
          <p:nvPr/>
        </p:nvSpPr>
        <p:spPr>
          <a:xfrm>
            <a:off x="133004" y="1066800"/>
            <a:ext cx="7239000" cy="4094855"/>
          </a:xfrm>
          <a:prstGeom prst="rect">
            <a:avLst/>
          </a:prstGeom>
        </p:spPr>
        <p:txBody>
          <a:bodyPr/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4488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514350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68897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400" kern="120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914400" indent="-225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Drawbacks of the existing system which used iframes are overcome by using OpenF2 framework</a:t>
            </a:r>
          </a:p>
          <a:p>
            <a:pPr>
              <a:lnSpc>
                <a:spcPct val="22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OpenF2 provides tighter integration</a:t>
            </a:r>
          </a:p>
          <a:p>
            <a:pPr>
              <a:lnSpc>
                <a:spcPct val="220000"/>
              </a:lnSpc>
            </a:pPr>
            <a:r>
              <a:rPr lang="en-IN" sz="2000" dirty="0">
                <a:latin typeface="Franklin Gothic Book" panose="020B0503020102020204" pitchFamily="34" charset="0"/>
              </a:rPr>
              <a:t>Cross domain restrictions are overcome by the usage of JSONP in OpenF2.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3472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152400" y="1307869"/>
            <a:ext cx="11582400" cy="4343400"/>
          </a:xfrm>
        </p:spPr>
        <p:txBody>
          <a:bodyPr/>
          <a:lstStyle/>
          <a:p>
            <a:pPr marL="36576" indent="0">
              <a:lnSpc>
                <a:spcPct val="150000"/>
              </a:lnSpc>
              <a:buNone/>
            </a:pPr>
            <a:r>
              <a:rPr lang="en-IN" sz="2800" dirty="0">
                <a:latin typeface="Franklin Gothic Book" panose="020B0503020102020204" pitchFamily="34" charset="0"/>
              </a:rPr>
              <a:t>The following were the major technologies used.</a:t>
            </a:r>
          </a:p>
          <a:p>
            <a:pPr lvl="4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800" dirty="0">
                <a:latin typeface="Franklin Gothic Book" panose="020B0503020102020204" pitchFamily="34" charset="0"/>
              </a:rPr>
              <a:t>OpenF2</a:t>
            </a:r>
          </a:p>
          <a:p>
            <a:pPr lvl="4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800" dirty="0">
                <a:latin typeface="Franklin Gothic Book" panose="020B0503020102020204" pitchFamily="34" charset="0"/>
              </a:rPr>
              <a:t>Dojo</a:t>
            </a:r>
          </a:p>
          <a:p>
            <a:pPr lvl="4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800" dirty="0">
                <a:latin typeface="Franklin Gothic Book" panose="020B0503020102020204" pitchFamily="34" charset="0"/>
              </a:rPr>
              <a:t>Liferay</a:t>
            </a:r>
            <a:endParaRPr lang="en-IN" sz="2800" dirty="0">
              <a:latin typeface="Franklin Gothic Book" panose="020B0503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 vert="horz" wrap="square" lIns="91440" tIns="45720" rIns="91440" bIns="45720" rtlCol="0" anchor="b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297778" y="990600"/>
            <a:ext cx="11582400" cy="4343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Open and free web integration framework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Helps financial industry participants to develop custom solutions.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Combines the best tools and content from multiple providers into one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Franklin Gothic Book" panose="020B0503020102020204" pitchFamily="34" charset="0"/>
              </a:rPr>
              <a:t>Maintained by </a:t>
            </a:r>
            <a:r>
              <a:rPr lang="en-IN" sz="3200" dirty="0" err="1">
                <a:latin typeface="Franklin Gothic Book" panose="020B0503020102020204" pitchFamily="34" charset="0"/>
              </a:rPr>
              <a:t>Markit</a:t>
            </a:r>
            <a:r>
              <a:rPr lang="en-IN" sz="3200" dirty="0">
                <a:latin typeface="Franklin Gothic Book" panose="020B0503020102020204" pitchFamily="34" charset="0"/>
              </a:rPr>
              <a:t> On Demand.</a:t>
            </a:r>
            <a:endParaRPr lang="en-IN" sz="3200" dirty="0">
              <a:latin typeface="Franklin Gothic Book" panose="020B05030201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172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row">
  <a:themeElements>
    <a:clrScheme name="BNYM 2017">
      <a:dk1>
        <a:srgbClr val="4B4B4B"/>
      </a:dk1>
      <a:lt1>
        <a:srgbClr val="FFFFFF"/>
      </a:lt1>
      <a:dk2>
        <a:srgbClr val="008C95"/>
      </a:dk2>
      <a:lt2>
        <a:srgbClr val="000000"/>
      </a:lt2>
      <a:accent1>
        <a:srgbClr val="A29060"/>
      </a:accent1>
      <a:accent2>
        <a:srgbClr val="A7A9AC"/>
      </a:accent2>
      <a:accent3>
        <a:srgbClr val="F4BD0C"/>
      </a:accent3>
      <a:accent4>
        <a:srgbClr val="215AA9"/>
      </a:accent4>
      <a:accent5>
        <a:srgbClr val="24AFE5"/>
      </a:accent5>
      <a:accent6>
        <a:srgbClr val="43B049"/>
      </a:accent6>
      <a:hlink>
        <a:srgbClr val="215AA9"/>
      </a:hlink>
      <a:folHlink>
        <a:srgbClr val="43B04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A7A8AC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66688" indent="-166688">
          <a:spcBef>
            <a:spcPts val="1200"/>
          </a:spcBef>
          <a:buFont typeface="Arial" pitchFamily="34" charset="0"/>
          <a:buChar char="•"/>
          <a:defRPr dirty="0">
            <a:solidFill>
              <a:srgbClr val="0000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10592</TotalTime>
  <Words>407</Words>
  <Application>Microsoft Office PowerPoint</Application>
  <PresentationFormat>Custom</PresentationFormat>
  <Paragraphs>83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Arrow</vt:lpstr>
      <vt:lpstr>COMPONENT SHARING IN NETXINVESTOR</vt:lpstr>
      <vt:lpstr>AGENDA</vt:lpstr>
      <vt:lpstr>INTRODUCTION- NETXINVESTOR</vt:lpstr>
      <vt:lpstr>INTRODUCTION-COMPONENT SHARING</vt:lpstr>
      <vt:lpstr>INTRODUCTION-COMPONENT</vt:lpstr>
      <vt:lpstr>EXISTING SYSTEM</vt:lpstr>
      <vt:lpstr>PROPOSED METHOD</vt:lpstr>
      <vt:lpstr>TECHNOLOGIES USED</vt:lpstr>
      <vt:lpstr>OPENF2</vt:lpstr>
      <vt:lpstr>DOJO</vt:lpstr>
      <vt:lpstr>LIFERAY PORTAL</vt:lpstr>
      <vt:lpstr>SNAPSHOTS</vt:lpstr>
      <vt:lpstr>COMPONENTS IN RESEARCH TAB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 ARIAL 28PT</dc:title>
  <dc:creator>BNY Mellon</dc:creator>
  <cp:lastModifiedBy>Venkata Subramanian, Radha Lakshmi</cp:lastModifiedBy>
  <cp:revision>831</cp:revision>
  <cp:lastPrinted>2015-01-30T20:04:38Z</cp:lastPrinted>
  <dcterms:created xsi:type="dcterms:W3CDTF">2013-10-18T22:47:27Z</dcterms:created>
  <dcterms:modified xsi:type="dcterms:W3CDTF">2017-04-25T09:16:12Z</dcterms:modified>
</cp:coreProperties>
</file>