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616-CC51-464B-AE79-8137AEC16844}" type="datetimeFigureOut">
              <a:rPr lang="en-IN" smtClean="0"/>
              <a:t>25-04-2017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0867-A76E-4647-9B25-3A0D905F325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616-CC51-464B-AE79-8137AEC16844}" type="datetimeFigureOut">
              <a:rPr lang="en-IN" smtClean="0"/>
              <a:t>25-04-2017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0867-A76E-4647-9B25-3A0D905F32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616-CC51-464B-AE79-8137AEC16844}" type="datetimeFigureOut">
              <a:rPr lang="en-IN" smtClean="0"/>
              <a:t>25-04-2017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0867-A76E-4647-9B25-3A0D905F32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616-CC51-464B-AE79-8137AEC16844}" type="datetimeFigureOut">
              <a:rPr lang="en-IN" smtClean="0"/>
              <a:t>25-04-2017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0867-A76E-4647-9B25-3A0D905F32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616-CC51-464B-AE79-8137AEC16844}" type="datetimeFigureOut">
              <a:rPr lang="en-IN" smtClean="0"/>
              <a:t>25-04-2017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0867-A76E-4647-9B25-3A0D905F325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616-CC51-464B-AE79-8137AEC16844}" type="datetimeFigureOut">
              <a:rPr lang="en-IN" smtClean="0"/>
              <a:t>25-04-2017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0867-A76E-4647-9B25-3A0D905F32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616-CC51-464B-AE79-8137AEC16844}" type="datetimeFigureOut">
              <a:rPr lang="en-IN" smtClean="0"/>
              <a:t>25-04-2017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0867-A76E-4647-9B25-3A0D905F32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616-CC51-464B-AE79-8137AEC16844}" type="datetimeFigureOut">
              <a:rPr lang="en-IN" smtClean="0"/>
              <a:t>25-04-2017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670867-A76E-4647-9B25-3A0D905F325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616-CC51-464B-AE79-8137AEC16844}" type="datetimeFigureOut">
              <a:rPr lang="en-IN" smtClean="0"/>
              <a:t>25-04-2017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0867-A76E-4647-9B25-3A0D905F32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616-CC51-464B-AE79-8137AEC16844}" type="datetimeFigureOut">
              <a:rPr lang="en-IN" smtClean="0"/>
              <a:t>25-04-2017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D670867-A76E-4647-9B25-3A0D905F32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A3FE616-CC51-464B-AE79-8137AEC16844}" type="datetimeFigureOut">
              <a:rPr lang="en-IN" smtClean="0"/>
              <a:t>25-04-2017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0867-A76E-4647-9B25-3A0D905F32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A3FE616-CC51-464B-AE79-8137AEC16844}" type="datetimeFigureOut">
              <a:rPr lang="en-IN" smtClean="0"/>
              <a:t>25-04-2017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D670867-A76E-4647-9B25-3A0D905F3257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jotoolkit.org/" TargetMode="External"/><Relationship Id="rId2" Type="http://schemas.openxmlformats.org/officeDocument/2006/relationships/hyperlink" Target="https://inautixonline.inauti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liferay.com/develop/tutorials" TargetMode="External"/><Relationship Id="rId5" Type="http://schemas.openxmlformats.org/officeDocument/2006/relationships/hyperlink" Target="http://www.netxinvestor.com/" TargetMode="External"/><Relationship Id="rId4" Type="http://schemas.openxmlformats.org/officeDocument/2006/relationships/hyperlink" Target="http://openf2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6480048" cy="2301240"/>
          </a:xfrm>
        </p:spPr>
        <p:txBody>
          <a:bodyPr/>
          <a:lstStyle/>
          <a:p>
            <a:pPr algn="ctr"/>
            <a:r>
              <a:rPr lang="en-IN" dirty="0" smtClean="0"/>
              <a:t>COMPONENT SHARING IN NETXINVESTOR</a:t>
            </a:r>
            <a:endParaRPr lang="en-IN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71600" y="2564904"/>
            <a:ext cx="7272808" cy="3502149"/>
          </a:xfrm>
          <a:prstGeom prst="rect">
            <a:avLst/>
          </a:prstGeom>
        </p:spPr>
        <p:txBody>
          <a:bodyPr vert="horz" lIns="90000" tIns="45000" rIns="90000" bIns="45000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ct val="0"/>
              </a:spcAft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000" smtClean="0"/>
              <a:t>Project done by</a:t>
            </a:r>
            <a:r>
              <a:rPr lang="en-US" sz="2000" smtClean="0"/>
              <a:t>                        </a:t>
            </a:r>
            <a:endParaRPr lang="en-US" sz="2000" dirty="0" smtClean="0"/>
          </a:p>
          <a:p>
            <a:pPr marL="0" indent="0">
              <a:spcAft>
                <a:spcPct val="0"/>
              </a:spcAft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000" dirty="0" smtClean="0"/>
              <a:t>V. Radha Lakshmi (117015106)                Team No. : 82</a:t>
            </a:r>
          </a:p>
          <a:p>
            <a:pPr marL="0" indent="0">
              <a:spcAft>
                <a:spcPct val="0"/>
              </a:spcAft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2000" dirty="0" smtClean="0"/>
          </a:p>
          <a:p>
            <a:pPr marL="0" indent="0">
              <a:spcAft>
                <a:spcPct val="0"/>
              </a:spcAft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2000" dirty="0" smtClean="0"/>
          </a:p>
          <a:p>
            <a:pPr marL="0" indent="0">
              <a:spcAft>
                <a:spcPct val="0"/>
              </a:spcAft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2000" dirty="0" smtClean="0"/>
          </a:p>
          <a:p>
            <a:pPr marL="0" indent="0">
              <a:spcAft>
                <a:spcPct val="0"/>
              </a:spcAft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2000" dirty="0" smtClean="0"/>
          </a:p>
          <a:p>
            <a:pPr marL="0" indent="0">
              <a:spcAft>
                <a:spcPct val="0"/>
              </a:spcAft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000" dirty="0" smtClean="0"/>
              <a:t>Guided by,</a:t>
            </a:r>
          </a:p>
          <a:p>
            <a:pPr marL="0" indent="0">
              <a:spcAft>
                <a:spcPct val="0"/>
              </a:spcAft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000" dirty="0" smtClean="0"/>
              <a:t>Mareeswaran Paulraj Muthuraj</a:t>
            </a:r>
          </a:p>
          <a:p>
            <a:pPr marL="0" indent="0">
              <a:spcAft>
                <a:spcPct val="0"/>
              </a:spcAft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000" dirty="0" smtClean="0"/>
              <a:t>iNautix Technologies Pvt. Ltd.,</a:t>
            </a:r>
          </a:p>
          <a:p>
            <a:pPr marL="0" indent="0">
              <a:spcAft>
                <a:spcPct val="0"/>
              </a:spcAft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2000" dirty="0" smtClean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12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DOJO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Powerful open source JavaScript toolkit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Provides uniform access to Browser APIs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Encapsulates JavaScript implementation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Provides pluggable widgets UI(</a:t>
            </a:r>
            <a:r>
              <a:rPr lang="en-IN" dirty="0" err="1" smtClean="0"/>
              <a:t>Dijit</a:t>
            </a:r>
            <a:r>
              <a:rPr lang="en-IN" dirty="0" smtClean="0"/>
              <a:t>)</a:t>
            </a:r>
          </a:p>
          <a:p>
            <a:pPr>
              <a:lnSpc>
                <a:spcPct val="150000"/>
              </a:lnSpc>
            </a:pPr>
            <a:endParaRPr lang="en-IN" dirty="0" smtClean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06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LIFERAY PORTAL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Free </a:t>
            </a:r>
            <a:r>
              <a:rPr lang="en-IN" dirty="0"/>
              <a:t>and open source enterprise portal software </a:t>
            </a:r>
            <a:r>
              <a:rPr lang="en-IN" dirty="0" smtClean="0"/>
              <a:t>product</a:t>
            </a:r>
          </a:p>
          <a:p>
            <a:r>
              <a:rPr lang="en-IN" dirty="0" smtClean="0"/>
              <a:t>Web </a:t>
            </a:r>
            <a:r>
              <a:rPr lang="en-IN" dirty="0"/>
              <a:t>platform with features </a:t>
            </a:r>
            <a:r>
              <a:rPr lang="en-IN" dirty="0" smtClean="0"/>
              <a:t>required </a:t>
            </a:r>
            <a:r>
              <a:rPr lang="en-IN" dirty="0"/>
              <a:t>for the development of websites and </a:t>
            </a:r>
            <a:r>
              <a:rPr lang="en-IN" dirty="0" smtClean="0"/>
              <a:t>portals</a:t>
            </a:r>
          </a:p>
          <a:p>
            <a:r>
              <a:rPr lang="en-IN" dirty="0"/>
              <a:t>I</a:t>
            </a:r>
            <a:r>
              <a:rPr lang="en-IN" dirty="0" smtClean="0"/>
              <a:t>ncludes </a:t>
            </a:r>
            <a:r>
              <a:rPr lang="en-IN" dirty="0"/>
              <a:t>a built-in web content management system </a:t>
            </a:r>
            <a:endParaRPr lang="en-IN" dirty="0" smtClean="0"/>
          </a:p>
          <a:p>
            <a:r>
              <a:rPr lang="en-IN" dirty="0" smtClean="0"/>
              <a:t>Supports plugins for PHP , JSP, Servlets and Ruby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33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en-IN" smtClean="0"/>
              <a:t>SNAPSHOTS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8892480" cy="6021288"/>
          </a:xfrm>
        </p:spPr>
        <p:txBody>
          <a:bodyPr/>
          <a:lstStyle/>
          <a:p>
            <a:r>
              <a:rPr lang="en-IN" smtClean="0"/>
              <a:t>The entire Research tab is built using Component Sharing.</a:t>
            </a:r>
          </a:p>
          <a:p>
            <a:r>
              <a:rPr lang="en-IN" smtClean="0"/>
              <a:t>Others are data from the client’s site.</a:t>
            </a:r>
          </a:p>
          <a:p>
            <a:pPr marL="36576" indent="0"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18236" r="1617" b="3607"/>
          <a:stretch/>
        </p:blipFill>
        <p:spPr bwMode="auto">
          <a:xfrm>
            <a:off x="539552" y="2597720"/>
            <a:ext cx="7074986" cy="36674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8978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Components in Research Tab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18237" r="1617" b="48697"/>
          <a:stretch/>
        </p:blipFill>
        <p:spPr bwMode="auto">
          <a:xfrm>
            <a:off x="395536" y="1556792"/>
            <a:ext cx="7467600" cy="19421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2"/>
          <a:srcRect l="2406" t="50302" r="66720" b="24648"/>
          <a:stretch/>
        </p:blipFill>
        <p:spPr bwMode="auto">
          <a:xfrm>
            <a:off x="1979712" y="3861048"/>
            <a:ext cx="4104456" cy="19484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7777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33439" t="50501" r="3313" b="21442"/>
          <a:stretch/>
        </p:blipFill>
        <p:spPr bwMode="auto">
          <a:xfrm>
            <a:off x="899592" y="332656"/>
            <a:ext cx="7344816" cy="25202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/>
          <p:nvPr/>
        </p:nvPicPr>
        <p:blipFill rotWithShape="1">
          <a:blip r:embed="rId3"/>
          <a:srcRect l="33988" t="19840" r="4128" b="58717"/>
          <a:stretch/>
        </p:blipFill>
        <p:spPr bwMode="auto">
          <a:xfrm>
            <a:off x="899592" y="2996952"/>
            <a:ext cx="7344816" cy="32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6339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1763" t="16232" r="66814" b="39479"/>
          <a:stretch/>
        </p:blipFill>
        <p:spPr bwMode="auto">
          <a:xfrm>
            <a:off x="1475656" y="188640"/>
            <a:ext cx="5832647" cy="62646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6044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1763" t="25651" r="66333" b="9619"/>
          <a:stretch/>
        </p:blipFill>
        <p:spPr bwMode="auto">
          <a:xfrm>
            <a:off x="2267744" y="260648"/>
            <a:ext cx="4104455" cy="63367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36760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33187" t="41683" r="3968" b="4609"/>
          <a:stretch/>
        </p:blipFill>
        <p:spPr bwMode="auto">
          <a:xfrm>
            <a:off x="1475656" y="260647"/>
            <a:ext cx="6336703" cy="64087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34226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proposed method proves to be more efficient </a:t>
            </a:r>
            <a:r>
              <a:rPr lang="en-US" dirty="0" smtClean="0"/>
              <a:t>as it provides tighter integration.</a:t>
            </a:r>
          </a:p>
          <a:p>
            <a:r>
              <a:rPr lang="en-US" dirty="0" smtClean="0"/>
              <a:t>Usage of OpenF2 and Dojo overcomes the drawback of Cross Domain Restriction.</a:t>
            </a:r>
          </a:p>
          <a:p>
            <a:r>
              <a:rPr lang="en-US" dirty="0" smtClean="0"/>
              <a:t>OpenF2 also gives better user interface since the styling complies with the existing styling.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906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7467600" cy="45693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u="sng" dirty="0" smtClean="0">
                <a:hlinkClick r:id="rId2"/>
              </a:rPr>
              <a:t>https</a:t>
            </a:r>
            <a:r>
              <a:rPr lang="en-IN" u="sng" dirty="0">
                <a:hlinkClick r:id="rId2"/>
              </a:rPr>
              <a:t>://inautixonline.inautix.com/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u="sng" dirty="0">
                <a:hlinkClick r:id="rId3"/>
              </a:rPr>
              <a:t>https://dojotoolkit.org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u="sng" dirty="0">
                <a:hlinkClick r:id="rId4"/>
              </a:rPr>
              <a:t>http://</a:t>
            </a:r>
            <a:r>
              <a:rPr lang="en-IN" u="sng" dirty="0" smtClean="0">
                <a:hlinkClick r:id="rId4"/>
              </a:rPr>
              <a:t>openf2.org</a:t>
            </a:r>
            <a:endParaRPr lang="en-IN" u="sng" dirty="0" smtClean="0"/>
          </a:p>
          <a:p>
            <a:pPr>
              <a:lnSpc>
                <a:spcPct val="150000"/>
              </a:lnSpc>
            </a:pPr>
            <a:r>
              <a:rPr lang="en-IN" dirty="0">
                <a:hlinkClick r:id="rId5"/>
              </a:rPr>
              <a:t>www.netxinvestor.com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u="sng" dirty="0">
                <a:hlinkClick r:id="rId6"/>
              </a:rPr>
              <a:t>https://dev.liferay.com/develop/tutorials</a:t>
            </a:r>
            <a:endParaRPr lang="en-IN" dirty="0"/>
          </a:p>
          <a:p>
            <a:pPr marL="36576" indent="0">
              <a:lnSpc>
                <a:spcPct val="150000"/>
              </a:lnSpc>
              <a:buNone/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85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Introduction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NetXInvestor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Component Sharing</a:t>
            </a:r>
          </a:p>
          <a:p>
            <a:r>
              <a:rPr lang="en-IN" dirty="0" smtClean="0"/>
              <a:t>Existing System</a:t>
            </a:r>
          </a:p>
          <a:p>
            <a:r>
              <a:rPr lang="en-IN" dirty="0" smtClean="0"/>
              <a:t>Proposed Method</a:t>
            </a:r>
          </a:p>
          <a:p>
            <a:r>
              <a:rPr lang="en-IN" dirty="0" smtClean="0"/>
              <a:t>Technologies Used</a:t>
            </a:r>
          </a:p>
          <a:p>
            <a:r>
              <a:rPr lang="en-IN" dirty="0" smtClean="0"/>
              <a:t>Snapshots</a:t>
            </a:r>
          </a:p>
          <a:p>
            <a:r>
              <a:rPr lang="en-IN" dirty="0" smtClean="0"/>
              <a:t>Conclusion</a:t>
            </a:r>
          </a:p>
          <a:p>
            <a:r>
              <a:rPr lang="en-IN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52269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INTRODUCTION-NETXINVESTOR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467600" cy="485740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NetXInvestor is a product developed by iNautix to serve BNY Mellon clients.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Similar to ICICI direct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Helps Clients to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Access account information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View statements and trade confirmations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Access </a:t>
            </a:r>
            <a:r>
              <a:rPr lang="en-IN" dirty="0"/>
              <a:t>quotes and news from leading </a:t>
            </a:r>
            <a:r>
              <a:rPr lang="en-IN" dirty="0" smtClean="0"/>
              <a:t>sources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Research </a:t>
            </a:r>
            <a:r>
              <a:rPr lang="en-IN" dirty="0"/>
              <a:t>on stocks, options and mutual funds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52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INTRODUCTION-COMPONENT SHARING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sz="2600" dirty="0" smtClean="0"/>
              <a:t>Component Sharing is </a:t>
            </a:r>
            <a:r>
              <a:rPr lang="en-IN" sz="2600" dirty="0"/>
              <a:t>the process through which technological components and platforms are transferred and shared between projects</a:t>
            </a:r>
            <a:r>
              <a:rPr lang="en-IN" sz="2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Product-based </a:t>
            </a:r>
            <a:r>
              <a:rPr lang="en-IN" sz="2400" dirty="0"/>
              <a:t>strategy </a:t>
            </a:r>
            <a:endParaRPr lang="en-IN" sz="2400" dirty="0" smtClean="0"/>
          </a:p>
          <a:p>
            <a:pPr>
              <a:lnSpc>
                <a:spcPct val="150000"/>
              </a:lnSpc>
            </a:pPr>
            <a:r>
              <a:rPr lang="en-IN" sz="2400" dirty="0" smtClean="0"/>
              <a:t> </a:t>
            </a:r>
            <a:r>
              <a:rPr lang="en-IN" sz="2400" dirty="0"/>
              <a:t>F</a:t>
            </a:r>
            <a:r>
              <a:rPr lang="en-IN" sz="2400" dirty="0" smtClean="0"/>
              <a:t>amilies </a:t>
            </a:r>
            <a:r>
              <a:rPr lang="en-IN" sz="2400" dirty="0"/>
              <a:t>of similar products have similar </a:t>
            </a:r>
            <a:r>
              <a:rPr lang="en-IN" sz="2400" dirty="0" smtClean="0"/>
              <a:t>components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To be specific,</a:t>
            </a:r>
            <a:r>
              <a:rPr lang="en-IN" sz="2400" dirty="0"/>
              <a:t> Component Sharing is a technique that allows client to take components from NXI and embed them directly in their own website.</a:t>
            </a:r>
          </a:p>
        </p:txBody>
      </p:sp>
    </p:spTree>
    <p:extLst>
      <p:ext uri="{BB962C8B-B14F-4D97-AF65-F5344CB8AC3E}">
        <p14:creationId xmlns:p14="http://schemas.microsoft.com/office/powerpoint/2010/main" val="216687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INTRODUCTION-COMPONENT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26740" y="1772816"/>
            <a:ext cx="4040188" cy="504056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What is a Component?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>
          <a:xfrm>
            <a:off x="4644008" y="1844824"/>
            <a:ext cx="4041775" cy="576064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What is not a Component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539552" y="2636912"/>
            <a:ext cx="4040188" cy="295232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dirty="0" smtClean="0"/>
              <a:t>Any portlet in a website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Group of portlets in some case.</a:t>
            </a:r>
          </a:p>
          <a:p>
            <a:pPr marL="36576" indent="0">
              <a:buNone/>
            </a:pP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716016" y="2636912"/>
            <a:ext cx="4041775" cy="365373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dirty="0" smtClean="0"/>
              <a:t>An Entire page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NavBar widgets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Full Contents of the main container div</a:t>
            </a:r>
            <a:endParaRPr lang="en-IN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5724814"/>
            <a:ext cx="8229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528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EXISTING SYSTEM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Component Sharing in NetXInvestor was done using HTML iframes</a:t>
            </a:r>
          </a:p>
          <a:p>
            <a:r>
              <a:rPr lang="en-IN" dirty="0"/>
              <a:t>iframe is used to display a web page within a web </a:t>
            </a:r>
            <a:r>
              <a:rPr lang="en-IN" dirty="0" smtClean="0"/>
              <a:t>page</a:t>
            </a:r>
          </a:p>
          <a:p>
            <a:r>
              <a:rPr lang="en-IN" dirty="0" smtClean="0"/>
              <a:t>Drawbacks of the existing system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Styles and Scripts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Does not scale well(Scroll bar appears if content exceeds)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Not supported in some browser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Cross domain restrictions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42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PROPOSED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20000"/>
              </a:lnSpc>
            </a:pPr>
            <a:r>
              <a:rPr lang="en-IN" dirty="0" smtClean="0"/>
              <a:t>Drawbacks of the existing system which used iframes are overcome by using OpenF2 framework</a:t>
            </a:r>
          </a:p>
          <a:p>
            <a:pPr>
              <a:lnSpc>
                <a:spcPct val="220000"/>
              </a:lnSpc>
            </a:pPr>
            <a:r>
              <a:rPr lang="en-IN" dirty="0" smtClean="0"/>
              <a:t>OpenF2 provides tighter integration</a:t>
            </a:r>
          </a:p>
          <a:p>
            <a:pPr>
              <a:lnSpc>
                <a:spcPct val="220000"/>
              </a:lnSpc>
            </a:pPr>
            <a:r>
              <a:rPr lang="en-IN" dirty="0" smtClean="0"/>
              <a:t>Cross domain restrictions are overcome by the usage of JSONP in OpenF2.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80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lnSpc>
                <a:spcPct val="150000"/>
              </a:lnSpc>
              <a:buNone/>
            </a:pPr>
            <a:r>
              <a:rPr lang="en-IN" dirty="0" smtClean="0"/>
              <a:t>The following were the major technologies used.</a:t>
            </a:r>
          </a:p>
          <a:p>
            <a:pPr lvl="2">
              <a:lnSpc>
                <a:spcPct val="250000"/>
              </a:lnSpc>
              <a:buFont typeface="Wingdings" pitchFamily="2" charset="2"/>
              <a:buChar char="Ø"/>
            </a:pPr>
            <a:r>
              <a:rPr lang="en-IN" dirty="0" smtClean="0"/>
              <a:t>OpenF2</a:t>
            </a:r>
          </a:p>
          <a:p>
            <a:pPr lvl="2">
              <a:buFont typeface="Wingdings" pitchFamily="2" charset="2"/>
              <a:buChar char="Ø"/>
            </a:pPr>
            <a:r>
              <a:rPr lang="en-IN" dirty="0" smtClean="0"/>
              <a:t>Dojo</a:t>
            </a:r>
          </a:p>
          <a:p>
            <a:pPr lvl="2">
              <a:buFont typeface="Wingdings" pitchFamily="2" charset="2"/>
              <a:buChar char="Ø"/>
            </a:pPr>
            <a:r>
              <a:rPr lang="en-IN" dirty="0" smtClean="0"/>
              <a:t>Liferay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91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OPENF2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O</a:t>
            </a:r>
            <a:r>
              <a:rPr lang="en-IN" dirty="0" smtClean="0"/>
              <a:t>pen </a:t>
            </a:r>
            <a:r>
              <a:rPr lang="en-IN" dirty="0"/>
              <a:t>and free web integration </a:t>
            </a:r>
            <a:r>
              <a:rPr lang="en-IN" dirty="0" smtClean="0"/>
              <a:t>framework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Helps financial industry participants to develop custom solutions.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Combines </a:t>
            </a:r>
            <a:r>
              <a:rPr lang="en-IN" dirty="0"/>
              <a:t>the best tools and content from multiple providers into </a:t>
            </a:r>
            <a:r>
              <a:rPr lang="en-IN" dirty="0" smtClean="0"/>
              <a:t>one</a:t>
            </a:r>
          </a:p>
          <a:p>
            <a:pPr>
              <a:lnSpc>
                <a:spcPct val="150000"/>
              </a:lnSpc>
            </a:pPr>
            <a:r>
              <a:rPr lang="en-IN" dirty="0"/>
              <a:t>M</a:t>
            </a:r>
            <a:r>
              <a:rPr lang="en-IN" dirty="0" smtClean="0"/>
              <a:t>aintained </a:t>
            </a:r>
            <a:r>
              <a:rPr lang="en-IN" dirty="0"/>
              <a:t>by Markit On </a:t>
            </a:r>
            <a:r>
              <a:rPr lang="en-IN" dirty="0" smtClean="0"/>
              <a:t>Demand.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69886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103</TotalTime>
  <Words>415</Words>
  <Application>Microsoft Office PowerPoint</Application>
  <PresentationFormat>On-screen Show (4:3)</PresentationFormat>
  <Paragraphs>88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Technic</vt:lpstr>
      <vt:lpstr>COMPONENT SHARING IN NETXINVESTOR</vt:lpstr>
      <vt:lpstr>AGENDA</vt:lpstr>
      <vt:lpstr>INTRODUCTION-NETXINVESTOR</vt:lpstr>
      <vt:lpstr>INTRODUCTION-COMPONENT SHARING</vt:lpstr>
      <vt:lpstr> INTRODUCTION-COMPONENT</vt:lpstr>
      <vt:lpstr>EXISTING SYSTEM</vt:lpstr>
      <vt:lpstr>PROPOSED METHOD</vt:lpstr>
      <vt:lpstr>TECHNOLOGIES USED</vt:lpstr>
      <vt:lpstr>OPENF2</vt:lpstr>
      <vt:lpstr>DOJO</vt:lpstr>
      <vt:lpstr>LIFERAY PORTAL</vt:lpstr>
      <vt:lpstr>SNAPSHOTS</vt:lpstr>
      <vt:lpstr>Components in Research Tab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</cp:revision>
  <dcterms:created xsi:type="dcterms:W3CDTF">2017-04-25T01:46:38Z</dcterms:created>
  <dcterms:modified xsi:type="dcterms:W3CDTF">2017-04-25T03:44:50Z</dcterms:modified>
</cp:coreProperties>
</file>