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-22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098-F44A-D74A-AE2B-0E9DC44A037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E98A-07B9-844F-BC32-413EBE4E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3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098-F44A-D74A-AE2B-0E9DC44A037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E98A-07B9-844F-BC32-413EBE4E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9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098-F44A-D74A-AE2B-0E9DC44A037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E98A-07B9-844F-BC32-413EBE4E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098-F44A-D74A-AE2B-0E9DC44A037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E98A-07B9-844F-BC32-413EBE4E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098-F44A-D74A-AE2B-0E9DC44A037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E98A-07B9-844F-BC32-413EBE4E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098-F44A-D74A-AE2B-0E9DC44A037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E98A-07B9-844F-BC32-413EBE4E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8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098-F44A-D74A-AE2B-0E9DC44A037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E98A-07B9-844F-BC32-413EBE4E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0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098-F44A-D74A-AE2B-0E9DC44A037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E98A-07B9-844F-BC32-413EBE4E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1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098-F44A-D74A-AE2B-0E9DC44A037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E98A-07B9-844F-BC32-413EBE4E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098-F44A-D74A-AE2B-0E9DC44A037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E98A-07B9-844F-BC32-413EBE4E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098-F44A-D74A-AE2B-0E9DC44A037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E98A-07B9-844F-BC32-413EBE4E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3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5098-F44A-D74A-AE2B-0E9DC44A0373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0E98A-07B9-844F-BC32-413EBE4EB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2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testlab-www.pllcfiles.inautix.com/pershing.netxinvestor.componentsharing/sso2_IDP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799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Update Existing Portlets for Component 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47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Namespacing</a:t>
            </a:r>
            <a:r>
              <a:rPr lang="en-US" dirty="0" smtClean="0"/>
              <a:t> in </a:t>
            </a:r>
            <a:r>
              <a:rPr lang="en-US" dirty="0" err="1" smtClean="0"/>
              <a:t>cs</a:t>
            </a:r>
            <a:r>
              <a:rPr lang="en-US" dirty="0" smtClean="0"/>
              <a:t>_&lt;component&gt;.less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main component’s LESS file should be </a:t>
            </a:r>
            <a:r>
              <a:rPr lang="en-US" dirty="0" err="1" smtClean="0"/>
              <a:t>namespaced</a:t>
            </a:r>
            <a:r>
              <a:rPr lang="en-US" dirty="0" smtClean="0"/>
              <a:t> </a:t>
            </a:r>
            <a:r>
              <a:rPr lang="en-US" dirty="0"/>
              <a:t>under .netxinvestor .shared-component </a:t>
            </a:r>
            <a:endParaRPr lang="en-US" dirty="0" smtClean="0"/>
          </a:p>
          <a:p>
            <a:pPr marL="0" indent="0">
              <a:buNone/>
            </a:pPr>
            <a:r>
              <a:rPr lang="en-US" sz="2200" dirty="0" smtClean="0">
                <a:latin typeface="Courier" pitchFamily="49" charset="0"/>
              </a:rPr>
              <a:t>.</a:t>
            </a:r>
            <a:r>
              <a:rPr lang="en-US" sz="2200" dirty="0">
                <a:latin typeface="Courier" pitchFamily="49" charset="0"/>
              </a:rPr>
              <a:t>netxinvestor .shared-component {</a:t>
            </a:r>
          </a:p>
          <a:p>
            <a:pPr marL="0" indent="0">
              <a:buNone/>
            </a:pPr>
            <a:r>
              <a:rPr lang="en-US" sz="2200" dirty="0">
                <a:latin typeface="Courier" pitchFamily="49" charset="0"/>
              </a:rPr>
              <a:t>	@import '../</a:t>
            </a:r>
            <a:r>
              <a:rPr lang="en-US" sz="2200" dirty="0" err="1">
                <a:latin typeface="Courier" pitchFamily="49" charset="0"/>
              </a:rPr>
              <a:t>portfolioPLUS_container</a:t>
            </a:r>
            <a:r>
              <a:rPr lang="en-US" sz="2200" dirty="0" smtClean="0">
                <a:latin typeface="Courier" pitchFamily="49" charset="0"/>
              </a:rPr>
              <a:t>';</a:t>
            </a:r>
          </a:p>
          <a:p>
            <a:pPr marL="0" indent="0">
              <a:buNone/>
            </a:pPr>
            <a:r>
              <a:rPr lang="en-US" sz="2200" dirty="0">
                <a:latin typeface="Courier" pitchFamily="49" charset="0"/>
              </a:rPr>
              <a:t>	</a:t>
            </a:r>
            <a:r>
              <a:rPr lang="en-US" sz="2200" dirty="0" smtClean="0">
                <a:latin typeface="Courier" pitchFamily="49" charset="0"/>
              </a:rPr>
              <a:t>//overrides go here</a:t>
            </a:r>
          </a:p>
          <a:p>
            <a:pPr marL="0" indent="0">
              <a:buNone/>
            </a:pPr>
            <a:r>
              <a:rPr lang="en-US" sz="2200" dirty="0" smtClean="0">
                <a:latin typeface="Courier" pitchFamily="49" charset="0"/>
              </a:rPr>
              <a:t>}</a:t>
            </a:r>
          </a:p>
          <a:p>
            <a:r>
              <a:rPr lang="en-US" sz="2900" dirty="0" smtClean="0"/>
              <a:t>The </a:t>
            </a:r>
            <a:r>
              <a:rPr lang="en-US" sz="2900" smtClean="0"/>
              <a:t>LESS file for </a:t>
            </a:r>
            <a:r>
              <a:rPr lang="en-US" sz="2900" dirty="0" smtClean="0"/>
              <a:t>dialogs the component opens should be </a:t>
            </a:r>
            <a:r>
              <a:rPr lang="en-US" sz="2900" dirty="0" err="1" smtClean="0"/>
              <a:t>namespaced</a:t>
            </a:r>
            <a:r>
              <a:rPr lang="en-US" sz="2900" dirty="0" smtClean="0"/>
              <a:t> under .</a:t>
            </a:r>
            <a:r>
              <a:rPr lang="en-US" sz="2900" dirty="0" err="1" smtClean="0"/>
              <a:t>netxinvestor.dialogClass</a:t>
            </a:r>
            <a:r>
              <a:rPr lang="en-US" sz="2900" dirty="0"/>
              <a:t> </a:t>
            </a:r>
            <a:r>
              <a:rPr lang="en-US" sz="2900" dirty="0" smtClean="0"/>
              <a:t>or #</a:t>
            </a:r>
            <a:r>
              <a:rPr lang="en-US" sz="2900" dirty="0" err="1" smtClean="0"/>
              <a:t>dialogId.netxinvestor</a:t>
            </a:r>
            <a:r>
              <a:rPr lang="en-US" sz="2900" dirty="0" smtClean="0"/>
              <a:t>  (id’s have to go before classes)</a:t>
            </a:r>
          </a:p>
          <a:p>
            <a:pPr marL="0" indent="0">
              <a:buNone/>
            </a:pPr>
            <a:r>
              <a:rPr lang="en-US" sz="2200" dirty="0" smtClean="0">
                <a:latin typeface="Courier" pitchFamily="49" charset="0"/>
              </a:rPr>
              <a:t>#</a:t>
            </a:r>
            <a:r>
              <a:rPr lang="en-US" sz="2200" dirty="0" err="1">
                <a:latin typeface="Courier" pitchFamily="49" charset="0"/>
              </a:rPr>
              <a:t>UGLDetailsPopup.netxinvestor</a:t>
            </a:r>
            <a:r>
              <a:rPr lang="en-US" sz="2200" dirty="0">
                <a:latin typeface="Courier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latin typeface="Courier" pitchFamily="49" charset="0"/>
              </a:rPr>
              <a:t>	@import "../../widget/</a:t>
            </a:r>
            <a:r>
              <a:rPr lang="en-US" sz="2200" dirty="0" err="1">
                <a:latin typeface="Courier" pitchFamily="49" charset="0"/>
              </a:rPr>
              <a:t>dgrid</a:t>
            </a:r>
            <a:r>
              <a:rPr lang="en-US" sz="2200" dirty="0" smtClean="0">
                <a:latin typeface="Courier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200" dirty="0" smtClean="0">
                <a:latin typeface="Courier" pitchFamily="49" charset="0"/>
              </a:rPr>
              <a:t>	//</a:t>
            </a:r>
            <a:r>
              <a:rPr lang="en-US" sz="2200" dirty="0">
                <a:latin typeface="Courier" pitchFamily="49" charset="0"/>
              </a:rPr>
              <a:t>overrides go here</a:t>
            </a:r>
            <a:endParaRPr lang="en-US" sz="22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690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Published app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components, whether single or grouped, follow the F2 app </a:t>
            </a:r>
            <a:r>
              <a:rPr lang="en-US" dirty="0" err="1" smtClean="0"/>
              <a:t>config</a:t>
            </a:r>
            <a:r>
              <a:rPr lang="en-US" dirty="0" smtClean="0"/>
              <a:t> pattern. Example: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appId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com_pershing_RGLSummary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description: “Realized Gain Loss Summary for user’s account(s)”,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name: "NXI Realized Gain Loss Summary Component",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manifestUrl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: "https://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xat-netxinvestor.bnymellon.com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/c/portal/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render_portlet_manifest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",			context: {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	"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en_us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”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2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</a:t>
            </a:r>
            <a:r>
              <a:rPr lang="en-US" dirty="0" err="1" smtClean="0"/>
              <a:t>Config</a:t>
            </a:r>
            <a:r>
              <a:rPr lang="en-US" dirty="0" smtClean="0"/>
              <a:t> Manifest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components use the same manifest URL</a:t>
            </a:r>
          </a:p>
          <a:p>
            <a:r>
              <a:rPr lang="en-US" dirty="0" smtClean="0"/>
              <a:t>This connects via REST to an action servlet running on NXI, which does the job of</a:t>
            </a:r>
          </a:p>
          <a:p>
            <a:pPr lvl="1"/>
            <a:r>
              <a:rPr lang="en-US" dirty="0" smtClean="0"/>
              <a:t>validating the user session</a:t>
            </a:r>
          </a:p>
          <a:p>
            <a:pPr lvl="1"/>
            <a:r>
              <a:rPr lang="en-US" dirty="0" smtClean="0"/>
              <a:t>checking accounts and entitlements</a:t>
            </a:r>
          </a:p>
          <a:p>
            <a:pPr lvl="1"/>
            <a:r>
              <a:rPr lang="en-US" dirty="0" smtClean="0"/>
              <a:t>getting the component’s HTML, JS, and CSS</a:t>
            </a:r>
          </a:p>
          <a:p>
            <a:pPr lvl="1"/>
            <a:r>
              <a:rPr lang="en-US" dirty="0" smtClean="0"/>
              <a:t>packaging it into an F2 manifest JSON response</a:t>
            </a:r>
          </a:p>
          <a:p>
            <a:r>
              <a:rPr lang="en-US" dirty="0" smtClean="0"/>
              <a:t>F2 takes the response JSON and parses it to inject the component into the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5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Testing requires a </a:t>
            </a:r>
            <a:r>
              <a:rPr lang="en-US" dirty="0" err="1" smtClean="0"/>
              <a:t>Liferay</a:t>
            </a:r>
            <a:r>
              <a:rPr lang="en-US" dirty="0" smtClean="0"/>
              <a:t> NXI server with Apache (171 or other dev VM)</a:t>
            </a:r>
          </a:p>
          <a:p>
            <a:r>
              <a:rPr lang="en-US" dirty="0" smtClean="0"/>
              <a:t>Apache will have the Cross-Origin </a:t>
            </a:r>
            <a:r>
              <a:rPr lang="en-US" dirty="0" err="1" smtClean="0"/>
              <a:t>config</a:t>
            </a:r>
            <a:r>
              <a:rPr lang="en-US" dirty="0" smtClean="0"/>
              <a:t> from portal-partition applied</a:t>
            </a:r>
          </a:p>
          <a:p>
            <a:r>
              <a:rPr lang="en-US" dirty="0" smtClean="0"/>
              <a:t>Before testing the component, must log in via SSO using </a:t>
            </a:r>
            <a:r>
              <a:rPr lang="en-US" dirty="0" smtClean="0">
                <a:hlinkClick r:id="rId2"/>
              </a:rPr>
              <a:t>http://testlab-www.pllcfiles.inautix.com/pershing.netxinvestor.componentsharing/sso2_IDP.html</a:t>
            </a:r>
            <a:endParaRPr lang="en-US" dirty="0" smtClean="0"/>
          </a:p>
          <a:p>
            <a:r>
              <a:rPr lang="en-US" dirty="0" smtClean="0"/>
              <a:t>SSO response page will provide a link to the component sharing general demo page (being built)</a:t>
            </a:r>
          </a:p>
          <a:p>
            <a:r>
              <a:rPr lang="en-US" dirty="0" smtClean="0"/>
              <a:t>From this page, can test individual components ad-hoc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0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“Component Sharing”?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technique that allows clients to take components from NXI and embed them directly into their own site</a:t>
            </a:r>
          </a:p>
          <a:p>
            <a:r>
              <a:rPr lang="en-US" dirty="0" smtClean="0"/>
              <a:t>Login is handled through SSO</a:t>
            </a:r>
          </a:p>
          <a:p>
            <a:r>
              <a:rPr lang="en-US" dirty="0" smtClean="0"/>
              <a:t>Clients can mix and match into their site as they want or need</a:t>
            </a:r>
          </a:p>
          <a:p>
            <a:pPr lvl="1"/>
            <a:r>
              <a:rPr lang="en-US" dirty="0" smtClean="0"/>
              <a:t>Not locked to our page layouts</a:t>
            </a:r>
          </a:p>
          <a:p>
            <a:pPr lvl="1"/>
            <a:r>
              <a:rPr lang="en-US" dirty="0" smtClean="0"/>
              <a:t>Free to combine components from different NXI pages into one page</a:t>
            </a:r>
          </a:p>
          <a:p>
            <a:pPr lvl="1"/>
            <a:r>
              <a:rPr lang="en-US" dirty="0" smtClean="0"/>
              <a:t>Free to order / place components wherever they want</a:t>
            </a:r>
          </a:p>
          <a:p>
            <a:pPr lvl="1"/>
            <a:r>
              <a:rPr lang="en-US" dirty="0" smtClean="0"/>
              <a:t>Can override styling with their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“Component”?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existing portlet in the NXI site</a:t>
            </a:r>
          </a:p>
          <a:p>
            <a:pPr lvl="1"/>
            <a:r>
              <a:rPr lang="en-US" dirty="0" smtClean="0"/>
              <a:t>Portfolio in the News</a:t>
            </a:r>
          </a:p>
          <a:p>
            <a:pPr lvl="1"/>
            <a:r>
              <a:rPr lang="en-US" dirty="0" smtClean="0"/>
              <a:t>Balances Details</a:t>
            </a:r>
          </a:p>
          <a:p>
            <a:pPr lvl="1"/>
            <a:r>
              <a:rPr lang="en-US" dirty="0" smtClean="0"/>
              <a:t>UGL or RGL Grid</a:t>
            </a:r>
          </a:p>
          <a:p>
            <a:pPr lvl="1"/>
            <a:r>
              <a:rPr lang="en-US" dirty="0" smtClean="0"/>
              <a:t>Account Picker</a:t>
            </a:r>
          </a:p>
          <a:p>
            <a:r>
              <a:rPr lang="en-US" dirty="0" smtClean="0"/>
              <a:t>In some cases, a group of portlets that must be kept together to maintain the overall functionality</a:t>
            </a:r>
          </a:p>
          <a:p>
            <a:pPr lvl="1"/>
            <a:r>
              <a:rPr lang="en-US" dirty="0" smtClean="0"/>
              <a:t>Trading</a:t>
            </a:r>
          </a:p>
          <a:p>
            <a:pPr lvl="1"/>
            <a:r>
              <a:rPr lang="en-US" dirty="0" smtClean="0"/>
              <a:t>Asset Transfer</a:t>
            </a:r>
          </a:p>
        </p:txBody>
      </p:sp>
    </p:spTree>
    <p:extLst>
      <p:ext uri="{BB962C8B-B14F-4D97-AF65-F5344CB8AC3E}">
        <p14:creationId xmlns:p14="http://schemas.microsoft.com/office/powerpoint/2010/main" val="77909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a “Component”?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entire page in NXI</a:t>
            </a:r>
          </a:p>
          <a:p>
            <a:r>
              <a:rPr lang="en-US" dirty="0" smtClean="0"/>
              <a:t>The full contents of the main container DIV</a:t>
            </a:r>
          </a:p>
          <a:p>
            <a:r>
              <a:rPr lang="en-US" dirty="0" err="1" smtClean="0"/>
              <a:t>Navbar</a:t>
            </a:r>
            <a:r>
              <a:rPr lang="en-US" dirty="0" smtClean="0"/>
              <a:t> widgets like the Messages or Settings 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1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0961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Based off of MOD’s F2 components used in NXI</a:t>
            </a:r>
          </a:p>
          <a:p>
            <a:r>
              <a:rPr lang="en-US" dirty="0" smtClean="0"/>
              <a:t>Clients are given a “catalog” of components they can use</a:t>
            </a:r>
          </a:p>
          <a:p>
            <a:r>
              <a:rPr lang="en-US" dirty="0" smtClean="0"/>
              <a:t>Clients add a single JS file from NXI to their web page</a:t>
            </a:r>
          </a:p>
          <a:p>
            <a:r>
              <a:rPr lang="en-US" dirty="0" smtClean="0"/>
              <a:t>Clients create an “app </a:t>
            </a:r>
            <a:r>
              <a:rPr lang="en-US" dirty="0" err="1" smtClean="0"/>
              <a:t>config</a:t>
            </a:r>
            <a:r>
              <a:rPr lang="en-US" dirty="0" smtClean="0"/>
              <a:t>” JS object for the page</a:t>
            </a:r>
          </a:p>
          <a:p>
            <a:pPr lvl="1"/>
            <a:r>
              <a:rPr lang="en-US" dirty="0" smtClean="0"/>
              <a:t>Specifies which components from the catalog are being used</a:t>
            </a:r>
          </a:p>
          <a:p>
            <a:r>
              <a:rPr lang="en-US" dirty="0" smtClean="0"/>
              <a:t>Clients add &lt;div&gt; tags to the page for the components</a:t>
            </a:r>
          </a:p>
          <a:p>
            <a:pPr lvl="1"/>
            <a:r>
              <a:rPr lang="en-US" dirty="0" smtClean="0"/>
              <a:t>Tags are scanned at page load and matched against the “app </a:t>
            </a:r>
            <a:r>
              <a:rPr lang="en-US" dirty="0" err="1" smtClean="0"/>
              <a:t>config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For each matched tag, we make a REST call to NXI</a:t>
            </a:r>
          </a:p>
          <a:p>
            <a:pPr lvl="1"/>
            <a:r>
              <a:rPr lang="en-US" dirty="0" smtClean="0"/>
              <a:t>Call returns the actual component HTML code, which is injected in place of the &lt;div&gt; elements</a:t>
            </a:r>
          </a:p>
          <a:p>
            <a:pPr lvl="1"/>
            <a:r>
              <a:rPr lang="en-US" dirty="0" smtClean="0"/>
              <a:t>Also returns CSS and any additional JS needed, which is loaded dynamically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6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Components Enabled for Clients?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Very small set of steps for most components: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Identify the component’s “App ID”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sharing-specific LESS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Publish the app </a:t>
            </a:r>
            <a:r>
              <a:rPr lang="en-US" dirty="0" err="1" smtClean="0"/>
              <a:t>config</a:t>
            </a:r>
            <a:r>
              <a:rPr lang="en-US" dirty="0" smtClean="0"/>
              <a:t> for the component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In rare cases, we need to define a “grouped component”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grouping template that combines the individual components as needed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Define an app ID for the group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the ID to the list of group templates in </a:t>
            </a:r>
            <a:r>
              <a:rPr lang="en-US" dirty="0" err="1" smtClean="0"/>
              <a:t>RenderManifestServletAction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the sharing-specific LESS files for the sub-components as needed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Publish the app </a:t>
            </a:r>
            <a:r>
              <a:rPr lang="en-US" dirty="0" err="1" smtClean="0"/>
              <a:t>config</a:t>
            </a:r>
            <a:r>
              <a:rPr lang="en-US" dirty="0" smtClean="0"/>
              <a:t> for the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1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App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components get their App ID based on their unique Portlet ID in </a:t>
            </a:r>
            <a:r>
              <a:rPr lang="en-US" dirty="0" err="1" smtClean="0"/>
              <a:t>Liferay</a:t>
            </a:r>
            <a:endParaRPr lang="en-US" dirty="0" smtClean="0"/>
          </a:p>
          <a:p>
            <a:r>
              <a:rPr lang="en-US" dirty="0" smtClean="0"/>
              <a:t>Find a given portlet’s ID in the browser, and the part in between “</a:t>
            </a:r>
            <a:r>
              <a:rPr lang="en-US" dirty="0" err="1" smtClean="0"/>
              <a:t>p_p_id</a:t>
            </a:r>
            <a:r>
              <a:rPr lang="en-US" dirty="0" smtClean="0"/>
              <a:t>_” and “_WAR_”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p_p_id_</a:t>
            </a:r>
            <a:r>
              <a:rPr lang="en-US" b="1" dirty="0" err="1" smtClean="0">
                <a:solidFill>
                  <a:srgbClr val="FF0000"/>
                </a:solidFill>
              </a:rPr>
              <a:t>RGLSummary</a:t>
            </a:r>
            <a:r>
              <a:rPr lang="en-US" dirty="0" err="1" smtClean="0"/>
              <a:t>_WAR_netxinvestor.portfolio</a:t>
            </a:r>
            <a:r>
              <a:rPr lang="en-US" dirty="0" smtClean="0"/>
              <a:t>_</a:t>
            </a:r>
          </a:p>
          <a:p>
            <a:r>
              <a:rPr lang="en-US" dirty="0" smtClean="0"/>
              <a:t>Take that part and combine with “</a:t>
            </a:r>
            <a:r>
              <a:rPr lang="en-US" dirty="0" err="1" smtClean="0"/>
              <a:t>com_pershing</a:t>
            </a:r>
            <a:r>
              <a:rPr lang="en-US" dirty="0" smtClean="0"/>
              <a:t>_” to get the App ID</a:t>
            </a:r>
          </a:p>
          <a:p>
            <a:pPr lvl="1"/>
            <a:r>
              <a:rPr lang="en-US" dirty="0" err="1" smtClean="0"/>
              <a:t>com_pershing_RGLSummary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8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Sharing-Specific LESS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LESS code has been refactored</a:t>
            </a:r>
          </a:p>
          <a:p>
            <a:pPr lvl="1"/>
            <a:r>
              <a:rPr lang="en-US" dirty="0" smtClean="0"/>
              <a:t>No more massive </a:t>
            </a:r>
            <a:r>
              <a:rPr lang="en-US" dirty="0" err="1" smtClean="0"/>
              <a:t>site.less</a:t>
            </a:r>
            <a:r>
              <a:rPr lang="en-US" dirty="0" smtClean="0"/>
              <a:t>! (sort of)</a:t>
            </a:r>
          </a:p>
          <a:p>
            <a:pPr lvl="1"/>
            <a:r>
              <a:rPr lang="en-US" dirty="0" smtClean="0"/>
              <a:t>(Almost) every portlet now has a stand-alone LESS file</a:t>
            </a:r>
          </a:p>
          <a:p>
            <a:r>
              <a:rPr lang="en-US" dirty="0" smtClean="0"/>
              <a:t>For sharing use, also need a second LESS file, “</a:t>
            </a:r>
            <a:r>
              <a:rPr lang="en-US" dirty="0" err="1" smtClean="0"/>
              <a:t>cs</a:t>
            </a:r>
            <a:r>
              <a:rPr lang="en-US" dirty="0" smtClean="0"/>
              <a:t>_&lt;</a:t>
            </a:r>
            <a:r>
              <a:rPr lang="en-US" dirty="0" err="1" smtClean="0"/>
              <a:t>componentName</a:t>
            </a:r>
            <a:r>
              <a:rPr lang="en-US" dirty="0" smtClean="0"/>
              <a:t>&gt;.less”</a:t>
            </a:r>
          </a:p>
          <a:p>
            <a:r>
              <a:rPr lang="en-US" dirty="0" smtClean="0"/>
              <a:t>This file is used by in combination with </a:t>
            </a:r>
            <a:r>
              <a:rPr lang="en-US" dirty="0" err="1" smtClean="0"/>
              <a:t>cs_common.less</a:t>
            </a:r>
            <a:r>
              <a:rPr lang="en-US" dirty="0" smtClean="0"/>
              <a:t> to style each component independently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5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</a:t>
            </a:r>
            <a:r>
              <a:rPr lang="en-US" dirty="0" err="1" smtClean="0"/>
              <a:t>cs</a:t>
            </a:r>
            <a:r>
              <a:rPr lang="en-US" dirty="0" smtClean="0"/>
              <a:t>_&lt;component&gt;.less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Starts with 3 imports: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" pitchFamily="49" charset="0"/>
              </a:rPr>
              <a:t>@import "../../variables";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" pitchFamily="49" charset="0"/>
              </a:rPr>
              <a:t>@component-sharing-namespace:~".</a:t>
            </a:r>
            <a:r>
              <a:rPr lang="en-US" sz="1800" dirty="0" err="1" smtClean="0">
                <a:latin typeface="Courier" pitchFamily="49" charset="0"/>
              </a:rPr>
              <a:t>netxinvestor</a:t>
            </a:r>
            <a:r>
              <a:rPr lang="en-US" sz="1800" dirty="0" smtClean="0">
                <a:latin typeface="Courier" pitchFamily="49" charset="0"/>
              </a:rPr>
              <a:t> .shared-component";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" pitchFamily="49" charset="0"/>
              </a:rPr>
              <a:t>@import "../../</a:t>
            </a:r>
            <a:r>
              <a:rPr lang="en-US" sz="1800" dirty="0" err="1" smtClean="0">
                <a:latin typeface="Courier" pitchFamily="49" charset="0"/>
              </a:rPr>
              <a:t>mixins</a:t>
            </a:r>
            <a:r>
              <a:rPr lang="en-US" sz="1800" dirty="0" smtClean="0">
                <a:latin typeface="Courier" pitchFamily="49" charset="0"/>
              </a:rPr>
              <a:t>";</a:t>
            </a:r>
          </a:p>
          <a:p>
            <a:r>
              <a:rPr lang="en-US" dirty="0" smtClean="0"/>
              <a:t>Then import the existing component LESS file inside a namespace class </a:t>
            </a:r>
          </a:p>
          <a:p>
            <a:r>
              <a:rPr lang="en-US" dirty="0" smtClean="0"/>
              <a:t>Then apply any specific overrides to individual selectors for proper rendering as a stand-alone component inside the </a:t>
            </a:r>
            <a:r>
              <a:rPr lang="en-US" dirty="0" err="1" smtClean="0"/>
              <a:t>namespaced</a:t>
            </a:r>
            <a:r>
              <a:rPr lang="en-US" dirty="0" smtClean="0"/>
              <a:t> section</a:t>
            </a:r>
          </a:p>
        </p:txBody>
      </p:sp>
    </p:spTree>
    <p:extLst>
      <p:ext uri="{BB962C8B-B14F-4D97-AF65-F5344CB8AC3E}">
        <p14:creationId xmlns:p14="http://schemas.microsoft.com/office/powerpoint/2010/main" val="214500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738</Words>
  <Application>Microsoft Office PowerPoint</Application>
  <PresentationFormat>Custom</PresentationFormat>
  <Paragraphs>99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How to Update Existing Portlets for Component Sharing</vt:lpstr>
      <vt:lpstr>What is “Component Sharing”?</vt:lpstr>
      <vt:lpstr>What is a “Component”?</vt:lpstr>
      <vt:lpstr>What is NOT a “Component”?</vt:lpstr>
      <vt:lpstr>How Does it Work?</vt:lpstr>
      <vt:lpstr>How Are Components Enabled for Clients?</vt:lpstr>
      <vt:lpstr>Component App ID</vt:lpstr>
      <vt:lpstr>Sharing-Specific LESS file</vt:lpstr>
      <vt:lpstr>Elements of cs_&lt;component&gt;.less</vt:lpstr>
      <vt:lpstr>Namespacing in cs_&lt;component&gt;.less</vt:lpstr>
      <vt:lpstr>Published app config</vt:lpstr>
      <vt:lpstr>App Config Manifest URL</vt:lpstr>
      <vt:lpstr>Testing Components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Update Existing Portlets for Component Sharing</dc:title>
  <dc:creator>Joe Moran</dc:creator>
  <cp:lastModifiedBy>Venkata Subramanian, Radha Lakshmi</cp:lastModifiedBy>
  <cp:revision>11</cp:revision>
  <dcterms:created xsi:type="dcterms:W3CDTF">2017-04-12T17:11:01Z</dcterms:created>
  <dcterms:modified xsi:type="dcterms:W3CDTF">2017-04-17T08:05:37Z</dcterms:modified>
</cp:coreProperties>
</file>