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xml" ContentType="application/vnd.openxmlformats-officedocument.presentationml.notesSlide+xml"/>
  <Override PartName="/ppt/charts/chart7.xml" ContentType="application/vnd.openxmlformats-officedocument.drawingml.chart+xml"/>
  <Override PartName="/ppt/drawings/drawing3.xml" ContentType="application/vnd.openxmlformats-officedocument.drawingml.chartshapes+xml"/>
  <Override PartName="/ppt/charts/chart8.xml" ContentType="application/vnd.openxmlformats-officedocument.drawingml.chart+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322" r:id="rId2"/>
    <p:sldId id="285" r:id="rId3"/>
    <p:sldId id="257" r:id="rId4"/>
    <p:sldId id="258" r:id="rId5"/>
    <p:sldId id="286" r:id="rId6"/>
    <p:sldId id="287" r:id="rId7"/>
    <p:sldId id="288" r:id="rId8"/>
    <p:sldId id="289" r:id="rId9"/>
    <p:sldId id="290" r:id="rId10"/>
    <p:sldId id="320" r:id="rId11"/>
    <p:sldId id="321" r:id="rId12"/>
    <p:sldId id="308" r:id="rId13"/>
    <p:sldId id="281" r:id="rId14"/>
    <p:sldId id="301" r:id="rId15"/>
    <p:sldId id="307" r:id="rId16"/>
    <p:sldId id="280" r:id="rId17"/>
    <p:sldId id="292" r:id="rId18"/>
    <p:sldId id="293" r:id="rId19"/>
    <p:sldId id="309" r:id="rId20"/>
    <p:sldId id="295" r:id="rId21"/>
    <p:sldId id="297" r:id="rId22"/>
    <p:sldId id="296" r:id="rId23"/>
    <p:sldId id="262" r:id="rId24"/>
    <p:sldId id="310" r:id="rId25"/>
    <p:sldId id="263" r:id="rId26"/>
    <p:sldId id="319" r:id="rId27"/>
    <p:sldId id="264" r:id="rId28"/>
    <p:sldId id="265" r:id="rId29"/>
    <p:sldId id="298" r:id="rId30"/>
    <p:sldId id="266" r:id="rId31"/>
    <p:sldId id="299" r:id="rId32"/>
    <p:sldId id="267" r:id="rId33"/>
    <p:sldId id="300" r:id="rId34"/>
    <p:sldId id="303" r:id="rId35"/>
    <p:sldId id="302" r:id="rId36"/>
    <p:sldId id="268" r:id="rId37"/>
    <p:sldId id="269" r:id="rId38"/>
    <p:sldId id="304" r:id="rId39"/>
    <p:sldId id="270" r:id="rId40"/>
    <p:sldId id="271" r:id="rId41"/>
    <p:sldId id="272" r:id="rId42"/>
    <p:sldId id="312" r:id="rId43"/>
    <p:sldId id="313" r:id="rId44"/>
    <p:sldId id="314" r:id="rId45"/>
    <p:sldId id="315" r:id="rId46"/>
    <p:sldId id="316" r:id="rId47"/>
    <p:sldId id="317" r:id="rId48"/>
    <p:sldId id="318" r:id="rId49"/>
    <p:sldId id="273" r:id="rId50"/>
    <p:sldId id="274" r:id="rId51"/>
    <p:sldId id="311" r:id="rId52"/>
    <p:sldId id="275" r:id="rId53"/>
    <p:sldId id="276" r:id="rId54"/>
    <p:sldId id="277" r:id="rId55"/>
    <p:sldId id="278" r:id="rId56"/>
    <p:sldId id="279" r:id="rId57"/>
    <p:sldId id="305" r:id="rId58"/>
    <p:sldId id="306" r:id="rId59"/>
  </p:sldIdLst>
  <p:sldSz cx="9144000" cy="6858000" type="screen4x3"/>
  <p:notesSz cx="6797675" cy="9928225"/>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8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020"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D:\Dropbox\HTW\EU%20ed%20Macro%20in%20Context\Figures%20and%20Data%20SD\Chapter%209.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D:\Dropbox\HTW\EU%20ed%20Macro%20in%20Context\Figures%20and%20Data%20SD\Chapter%209.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oleObject" Target="file:///D:\Dropbox\HTW\EU%20ed%20Macro%20in%20Context\With%20Juan\Chapter%2017\Chapter%201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ropbox\HTW\EU%20ed%20Macro%20in%20Context\With%20Juan\Chapter%2017\Chapter%2017.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Dropbox\HTW\EU%20ed%20Macro%20in%20Context\With%20Juan\Chapter%2017\Chapter%2017.xlsx" TargetMode="Externa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D:\Dropbox\HTW\EU%20ed%20Macro%20in%20Context\With%20Juan\Chapter%2017\Chapter%2017.xlsx" TargetMode="External"/><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Dropbox\HTW\EU%20ed%20Macro%20in%20Context\Figures%20and%20Data%20SD\Chapter%2013.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Dropbox\HTW\EU%20ed%20Macro%20in%20Context\Figures%20and%20Data%20SD\Chapter%20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1"/>
          <c:order val="1"/>
          <c:spPr>
            <a:solidFill>
              <a:schemeClr val="bg2">
                <a:lumMod val="90000"/>
              </a:schemeClr>
            </a:solidFill>
            <a:ln w="50800">
              <a:solidFill>
                <a:schemeClr val="bg1">
                  <a:lumMod val="85000"/>
                </a:schemeClr>
              </a:solidFill>
            </a:ln>
            <a:effectLst/>
          </c:spPr>
          <c:invertIfNegative val="0"/>
          <c:cat>
            <c:numRef>
              <c:f>'9.1 Real GDP euro'!$A$2:$A$85</c:f>
              <c:numCache>
                <c:formatCode>m/d/yyyy</c:formatCode>
                <c:ptCount val="84"/>
                <c:pt idx="0">
                  <c:v>34700</c:v>
                </c:pt>
                <c:pt idx="1">
                  <c:v>34790</c:v>
                </c:pt>
                <c:pt idx="2">
                  <c:v>34881</c:v>
                </c:pt>
                <c:pt idx="3">
                  <c:v>34973</c:v>
                </c:pt>
                <c:pt idx="4">
                  <c:v>35065</c:v>
                </c:pt>
                <c:pt idx="5">
                  <c:v>35156</c:v>
                </c:pt>
                <c:pt idx="6">
                  <c:v>35247</c:v>
                </c:pt>
                <c:pt idx="7">
                  <c:v>35339</c:v>
                </c:pt>
                <c:pt idx="8">
                  <c:v>35431</c:v>
                </c:pt>
                <c:pt idx="9">
                  <c:v>35521</c:v>
                </c:pt>
                <c:pt idx="10">
                  <c:v>35612</c:v>
                </c:pt>
                <c:pt idx="11">
                  <c:v>35704</c:v>
                </c:pt>
                <c:pt idx="12">
                  <c:v>35796</c:v>
                </c:pt>
                <c:pt idx="13">
                  <c:v>35886</c:v>
                </c:pt>
                <c:pt idx="14">
                  <c:v>35977</c:v>
                </c:pt>
                <c:pt idx="15">
                  <c:v>36069</c:v>
                </c:pt>
                <c:pt idx="16">
                  <c:v>36161</c:v>
                </c:pt>
                <c:pt idx="17">
                  <c:v>36251</c:v>
                </c:pt>
                <c:pt idx="18">
                  <c:v>36342</c:v>
                </c:pt>
                <c:pt idx="19">
                  <c:v>36434</c:v>
                </c:pt>
                <c:pt idx="20">
                  <c:v>36526</c:v>
                </c:pt>
                <c:pt idx="21">
                  <c:v>36617</c:v>
                </c:pt>
                <c:pt idx="22">
                  <c:v>36708</c:v>
                </c:pt>
                <c:pt idx="23">
                  <c:v>36800</c:v>
                </c:pt>
                <c:pt idx="24">
                  <c:v>36892</c:v>
                </c:pt>
                <c:pt idx="25">
                  <c:v>36982</c:v>
                </c:pt>
                <c:pt idx="26">
                  <c:v>37073</c:v>
                </c:pt>
                <c:pt idx="27">
                  <c:v>37165</c:v>
                </c:pt>
                <c:pt idx="28">
                  <c:v>37257</c:v>
                </c:pt>
                <c:pt idx="29">
                  <c:v>37347</c:v>
                </c:pt>
                <c:pt idx="30">
                  <c:v>37438</c:v>
                </c:pt>
                <c:pt idx="31">
                  <c:v>37530</c:v>
                </c:pt>
                <c:pt idx="32">
                  <c:v>37622</c:v>
                </c:pt>
                <c:pt idx="33">
                  <c:v>37712</c:v>
                </c:pt>
                <c:pt idx="34">
                  <c:v>37803</c:v>
                </c:pt>
                <c:pt idx="35">
                  <c:v>37895</c:v>
                </c:pt>
                <c:pt idx="36">
                  <c:v>37987</c:v>
                </c:pt>
                <c:pt idx="37">
                  <c:v>38078</c:v>
                </c:pt>
                <c:pt idx="38">
                  <c:v>38169</c:v>
                </c:pt>
                <c:pt idx="39">
                  <c:v>38261</c:v>
                </c:pt>
                <c:pt idx="40">
                  <c:v>38353</c:v>
                </c:pt>
                <c:pt idx="41">
                  <c:v>38443</c:v>
                </c:pt>
                <c:pt idx="42">
                  <c:v>38534</c:v>
                </c:pt>
                <c:pt idx="43">
                  <c:v>38626</c:v>
                </c:pt>
                <c:pt idx="44">
                  <c:v>38718</c:v>
                </c:pt>
                <c:pt idx="45">
                  <c:v>38808</c:v>
                </c:pt>
                <c:pt idx="46">
                  <c:v>38899</c:v>
                </c:pt>
                <c:pt idx="47">
                  <c:v>38991</c:v>
                </c:pt>
                <c:pt idx="48">
                  <c:v>39083</c:v>
                </c:pt>
                <c:pt idx="49">
                  <c:v>39173</c:v>
                </c:pt>
                <c:pt idx="50">
                  <c:v>39264</c:v>
                </c:pt>
                <c:pt idx="51">
                  <c:v>39356</c:v>
                </c:pt>
                <c:pt idx="52">
                  <c:v>39448</c:v>
                </c:pt>
                <c:pt idx="53">
                  <c:v>39539</c:v>
                </c:pt>
                <c:pt idx="54">
                  <c:v>39630</c:v>
                </c:pt>
                <c:pt idx="55">
                  <c:v>39722</c:v>
                </c:pt>
                <c:pt idx="56">
                  <c:v>39814</c:v>
                </c:pt>
                <c:pt idx="57">
                  <c:v>39904</c:v>
                </c:pt>
                <c:pt idx="58">
                  <c:v>39995</c:v>
                </c:pt>
                <c:pt idx="59">
                  <c:v>40087</c:v>
                </c:pt>
                <c:pt idx="60">
                  <c:v>40179</c:v>
                </c:pt>
                <c:pt idx="61">
                  <c:v>40269</c:v>
                </c:pt>
                <c:pt idx="62">
                  <c:v>40360</c:v>
                </c:pt>
                <c:pt idx="63">
                  <c:v>40452</c:v>
                </c:pt>
                <c:pt idx="64">
                  <c:v>40544</c:v>
                </c:pt>
                <c:pt idx="65">
                  <c:v>40634</c:v>
                </c:pt>
                <c:pt idx="66">
                  <c:v>40725</c:v>
                </c:pt>
                <c:pt idx="67">
                  <c:v>40817</c:v>
                </c:pt>
                <c:pt idx="68">
                  <c:v>40909</c:v>
                </c:pt>
                <c:pt idx="69">
                  <c:v>41000</c:v>
                </c:pt>
                <c:pt idx="70">
                  <c:v>41091</c:v>
                </c:pt>
                <c:pt idx="71">
                  <c:v>41183</c:v>
                </c:pt>
                <c:pt idx="72">
                  <c:v>41275</c:v>
                </c:pt>
                <c:pt idx="73">
                  <c:v>41365</c:v>
                </c:pt>
                <c:pt idx="74">
                  <c:v>41456</c:v>
                </c:pt>
                <c:pt idx="75">
                  <c:v>41548</c:v>
                </c:pt>
                <c:pt idx="76">
                  <c:v>41640</c:v>
                </c:pt>
                <c:pt idx="77">
                  <c:v>41730</c:v>
                </c:pt>
                <c:pt idx="78">
                  <c:v>41821</c:v>
                </c:pt>
                <c:pt idx="79">
                  <c:v>41913</c:v>
                </c:pt>
                <c:pt idx="80">
                  <c:v>42005</c:v>
                </c:pt>
                <c:pt idx="81">
                  <c:v>42095</c:v>
                </c:pt>
                <c:pt idx="82">
                  <c:v>42186</c:v>
                </c:pt>
                <c:pt idx="83">
                  <c:v>42278</c:v>
                </c:pt>
              </c:numCache>
            </c:numRef>
          </c:cat>
          <c:val>
            <c:numRef>
              <c:f>'9.1 Real GDP euro'!$C$2:$C$85</c:f>
              <c:numCache>
                <c:formatCode>0</c:formatCode>
                <c:ptCount val="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1</c:v>
                </c:pt>
                <c:pt idx="54">
                  <c:v>1</c:v>
                </c:pt>
                <c:pt idx="55">
                  <c:v>1</c:v>
                </c:pt>
                <c:pt idx="56">
                  <c:v>1</c:v>
                </c:pt>
                <c:pt idx="57">
                  <c:v>1</c:v>
                </c:pt>
                <c:pt idx="58">
                  <c:v>0</c:v>
                </c:pt>
                <c:pt idx="59">
                  <c:v>0</c:v>
                </c:pt>
                <c:pt idx="60">
                  <c:v>0</c:v>
                </c:pt>
                <c:pt idx="61">
                  <c:v>0</c:v>
                </c:pt>
                <c:pt idx="62">
                  <c:v>0</c:v>
                </c:pt>
                <c:pt idx="63">
                  <c:v>0</c:v>
                </c:pt>
                <c:pt idx="64">
                  <c:v>0</c:v>
                </c:pt>
                <c:pt idx="65">
                  <c:v>0</c:v>
                </c:pt>
                <c:pt idx="66">
                  <c:v>0</c:v>
                </c:pt>
                <c:pt idx="67">
                  <c:v>1</c:v>
                </c:pt>
                <c:pt idx="68">
                  <c:v>1</c:v>
                </c:pt>
                <c:pt idx="69">
                  <c:v>1</c:v>
                </c:pt>
                <c:pt idx="70">
                  <c:v>1</c:v>
                </c:pt>
                <c:pt idx="71">
                  <c:v>1</c:v>
                </c:pt>
                <c:pt idx="72">
                  <c:v>1</c:v>
                </c:pt>
                <c:pt idx="73">
                  <c:v>0</c:v>
                </c:pt>
                <c:pt idx="74">
                  <c:v>0</c:v>
                </c:pt>
                <c:pt idx="75">
                  <c:v>0</c:v>
                </c:pt>
                <c:pt idx="76">
                  <c:v>0</c:v>
                </c:pt>
                <c:pt idx="77">
                  <c:v>0</c:v>
                </c:pt>
                <c:pt idx="78">
                  <c:v>0</c:v>
                </c:pt>
                <c:pt idx="79">
                  <c:v>0</c:v>
                </c:pt>
                <c:pt idx="80">
                  <c:v>0</c:v>
                </c:pt>
                <c:pt idx="81">
                  <c:v>0</c:v>
                </c:pt>
                <c:pt idx="82">
                  <c:v>0</c:v>
                </c:pt>
                <c:pt idx="83">
                  <c:v>0</c:v>
                </c:pt>
              </c:numCache>
            </c:numRef>
          </c:val>
          <c:extLst>
            <c:ext xmlns:c16="http://schemas.microsoft.com/office/drawing/2014/chart" uri="{C3380CC4-5D6E-409C-BE32-E72D297353CC}">
              <c16:uniqueId val="{00000000-0F9E-4213-8317-7507A391E457}"/>
            </c:ext>
          </c:extLst>
        </c:ser>
        <c:dLbls>
          <c:showLegendKey val="0"/>
          <c:showVal val="0"/>
          <c:showCatName val="0"/>
          <c:showSerName val="0"/>
          <c:showPercent val="0"/>
          <c:showBubbleSize val="0"/>
        </c:dLbls>
        <c:gapWidth val="0"/>
        <c:overlap val="100"/>
        <c:axId val="912719952"/>
        <c:axId val="912739536"/>
      </c:barChart>
      <c:lineChart>
        <c:grouping val="standard"/>
        <c:varyColors val="0"/>
        <c:ser>
          <c:idx val="0"/>
          <c:order val="0"/>
          <c:spPr>
            <a:ln w="28575" cap="rnd">
              <a:solidFill>
                <a:schemeClr val="accent1"/>
              </a:solidFill>
              <a:round/>
            </a:ln>
            <a:effectLst/>
          </c:spPr>
          <c:marker>
            <c:symbol val="none"/>
          </c:marker>
          <c:cat>
            <c:numRef>
              <c:f>'9.1 Real GDP euro'!$A$2:$A$85</c:f>
              <c:numCache>
                <c:formatCode>m/d/yyyy</c:formatCode>
                <c:ptCount val="84"/>
                <c:pt idx="0">
                  <c:v>34700</c:v>
                </c:pt>
                <c:pt idx="1">
                  <c:v>34790</c:v>
                </c:pt>
                <c:pt idx="2">
                  <c:v>34881</c:v>
                </c:pt>
                <c:pt idx="3">
                  <c:v>34973</c:v>
                </c:pt>
                <c:pt idx="4">
                  <c:v>35065</c:v>
                </c:pt>
                <c:pt idx="5">
                  <c:v>35156</c:v>
                </c:pt>
                <c:pt idx="6">
                  <c:v>35247</c:v>
                </c:pt>
                <c:pt idx="7">
                  <c:v>35339</c:v>
                </c:pt>
                <c:pt idx="8">
                  <c:v>35431</c:v>
                </c:pt>
                <c:pt idx="9">
                  <c:v>35521</c:v>
                </c:pt>
                <c:pt idx="10">
                  <c:v>35612</c:v>
                </c:pt>
                <c:pt idx="11">
                  <c:v>35704</c:v>
                </c:pt>
                <c:pt idx="12">
                  <c:v>35796</c:v>
                </c:pt>
                <c:pt idx="13">
                  <c:v>35886</c:v>
                </c:pt>
                <c:pt idx="14">
                  <c:v>35977</c:v>
                </c:pt>
                <c:pt idx="15">
                  <c:v>36069</c:v>
                </c:pt>
                <c:pt idx="16">
                  <c:v>36161</c:v>
                </c:pt>
                <c:pt idx="17">
                  <c:v>36251</c:v>
                </c:pt>
                <c:pt idx="18">
                  <c:v>36342</c:v>
                </c:pt>
                <c:pt idx="19">
                  <c:v>36434</c:v>
                </c:pt>
                <c:pt idx="20">
                  <c:v>36526</c:v>
                </c:pt>
                <c:pt idx="21">
                  <c:v>36617</c:v>
                </c:pt>
                <c:pt idx="22">
                  <c:v>36708</c:v>
                </c:pt>
                <c:pt idx="23">
                  <c:v>36800</c:v>
                </c:pt>
                <c:pt idx="24">
                  <c:v>36892</c:v>
                </c:pt>
                <c:pt idx="25">
                  <c:v>36982</c:v>
                </c:pt>
                <c:pt idx="26">
                  <c:v>37073</c:v>
                </c:pt>
                <c:pt idx="27">
                  <c:v>37165</c:v>
                </c:pt>
                <c:pt idx="28">
                  <c:v>37257</c:v>
                </c:pt>
                <c:pt idx="29">
                  <c:v>37347</c:v>
                </c:pt>
                <c:pt idx="30">
                  <c:v>37438</c:v>
                </c:pt>
                <c:pt idx="31">
                  <c:v>37530</c:v>
                </c:pt>
                <c:pt idx="32">
                  <c:v>37622</c:v>
                </c:pt>
                <c:pt idx="33">
                  <c:v>37712</c:v>
                </c:pt>
                <c:pt idx="34">
                  <c:v>37803</c:v>
                </c:pt>
                <c:pt idx="35">
                  <c:v>37895</c:v>
                </c:pt>
                <c:pt idx="36">
                  <c:v>37987</c:v>
                </c:pt>
                <c:pt idx="37">
                  <c:v>38078</c:v>
                </c:pt>
                <c:pt idx="38">
                  <c:v>38169</c:v>
                </c:pt>
                <c:pt idx="39">
                  <c:v>38261</c:v>
                </c:pt>
                <c:pt idx="40">
                  <c:v>38353</c:v>
                </c:pt>
                <c:pt idx="41">
                  <c:v>38443</c:v>
                </c:pt>
                <c:pt idx="42">
                  <c:v>38534</c:v>
                </c:pt>
                <c:pt idx="43">
                  <c:v>38626</c:v>
                </c:pt>
                <c:pt idx="44">
                  <c:v>38718</c:v>
                </c:pt>
                <c:pt idx="45">
                  <c:v>38808</c:v>
                </c:pt>
                <c:pt idx="46">
                  <c:v>38899</c:v>
                </c:pt>
                <c:pt idx="47">
                  <c:v>38991</c:v>
                </c:pt>
                <c:pt idx="48">
                  <c:v>39083</c:v>
                </c:pt>
                <c:pt idx="49">
                  <c:v>39173</c:v>
                </c:pt>
                <c:pt idx="50">
                  <c:v>39264</c:v>
                </c:pt>
                <c:pt idx="51">
                  <c:v>39356</c:v>
                </c:pt>
                <c:pt idx="52">
                  <c:v>39448</c:v>
                </c:pt>
                <c:pt idx="53">
                  <c:v>39539</c:v>
                </c:pt>
                <c:pt idx="54">
                  <c:v>39630</c:v>
                </c:pt>
                <c:pt idx="55">
                  <c:v>39722</c:v>
                </c:pt>
                <c:pt idx="56">
                  <c:v>39814</c:v>
                </c:pt>
                <c:pt idx="57">
                  <c:v>39904</c:v>
                </c:pt>
                <c:pt idx="58">
                  <c:v>39995</c:v>
                </c:pt>
                <c:pt idx="59">
                  <c:v>40087</c:v>
                </c:pt>
                <c:pt idx="60">
                  <c:v>40179</c:v>
                </c:pt>
                <c:pt idx="61">
                  <c:v>40269</c:v>
                </c:pt>
                <c:pt idx="62">
                  <c:v>40360</c:v>
                </c:pt>
                <c:pt idx="63">
                  <c:v>40452</c:v>
                </c:pt>
                <c:pt idx="64">
                  <c:v>40544</c:v>
                </c:pt>
                <c:pt idx="65">
                  <c:v>40634</c:v>
                </c:pt>
                <c:pt idx="66">
                  <c:v>40725</c:v>
                </c:pt>
                <c:pt idx="67">
                  <c:v>40817</c:v>
                </c:pt>
                <c:pt idx="68">
                  <c:v>40909</c:v>
                </c:pt>
                <c:pt idx="69">
                  <c:v>41000</c:v>
                </c:pt>
                <c:pt idx="70">
                  <c:v>41091</c:v>
                </c:pt>
                <c:pt idx="71">
                  <c:v>41183</c:v>
                </c:pt>
                <c:pt idx="72">
                  <c:v>41275</c:v>
                </c:pt>
                <c:pt idx="73">
                  <c:v>41365</c:v>
                </c:pt>
                <c:pt idx="74">
                  <c:v>41456</c:v>
                </c:pt>
                <c:pt idx="75">
                  <c:v>41548</c:v>
                </c:pt>
                <c:pt idx="76">
                  <c:v>41640</c:v>
                </c:pt>
                <c:pt idx="77">
                  <c:v>41730</c:v>
                </c:pt>
                <c:pt idx="78">
                  <c:v>41821</c:v>
                </c:pt>
                <c:pt idx="79">
                  <c:v>41913</c:v>
                </c:pt>
                <c:pt idx="80">
                  <c:v>42005</c:v>
                </c:pt>
                <c:pt idx="81">
                  <c:v>42095</c:v>
                </c:pt>
                <c:pt idx="82">
                  <c:v>42186</c:v>
                </c:pt>
                <c:pt idx="83">
                  <c:v>42278</c:v>
                </c:pt>
              </c:numCache>
            </c:numRef>
          </c:cat>
          <c:val>
            <c:numRef>
              <c:f>'9.1 Real GDP euro'!$B$2:$B$85</c:f>
              <c:numCache>
                <c:formatCode>General</c:formatCode>
                <c:ptCount val="84"/>
                <c:pt idx="0">
                  <c:v>1835.9114</c:v>
                </c:pt>
                <c:pt idx="1">
                  <c:v>1846.2529</c:v>
                </c:pt>
                <c:pt idx="2">
                  <c:v>1854.0545</c:v>
                </c:pt>
                <c:pt idx="3">
                  <c:v>1860.7456999999999</c:v>
                </c:pt>
                <c:pt idx="4">
                  <c:v>1861.7720999999999</c:v>
                </c:pt>
                <c:pt idx="5">
                  <c:v>1875.1251</c:v>
                </c:pt>
                <c:pt idx="6">
                  <c:v>1887.1111000000001</c:v>
                </c:pt>
                <c:pt idx="7">
                  <c:v>1895.1610000000001</c:v>
                </c:pt>
                <c:pt idx="8">
                  <c:v>1900.1966</c:v>
                </c:pt>
                <c:pt idx="9">
                  <c:v>1923.9715000000001</c:v>
                </c:pt>
                <c:pt idx="10">
                  <c:v>1938.4822999999999</c:v>
                </c:pt>
                <c:pt idx="11">
                  <c:v>1959.5769</c:v>
                </c:pt>
                <c:pt idx="12">
                  <c:v>1971.2054000000001</c:v>
                </c:pt>
                <c:pt idx="13">
                  <c:v>1980.9893999999999</c:v>
                </c:pt>
                <c:pt idx="14">
                  <c:v>1991.2499</c:v>
                </c:pt>
                <c:pt idx="15">
                  <c:v>1996.8538000000001</c:v>
                </c:pt>
                <c:pt idx="16">
                  <c:v>2015.0189</c:v>
                </c:pt>
                <c:pt idx="17">
                  <c:v>2028.1042</c:v>
                </c:pt>
                <c:pt idx="18">
                  <c:v>2049.5601000000001</c:v>
                </c:pt>
                <c:pt idx="19">
                  <c:v>2075.3897999999999</c:v>
                </c:pt>
                <c:pt idx="20">
                  <c:v>2099.3566000000001</c:v>
                </c:pt>
                <c:pt idx="21">
                  <c:v>2118.4427999999998</c:v>
                </c:pt>
                <c:pt idx="22">
                  <c:v>2129.3877000000002</c:v>
                </c:pt>
                <c:pt idx="23">
                  <c:v>2147.2874000000002</c:v>
                </c:pt>
                <c:pt idx="24">
                  <c:v>2166.2892000000002</c:v>
                </c:pt>
                <c:pt idx="25">
                  <c:v>2167.1392999999998</c:v>
                </c:pt>
                <c:pt idx="26">
                  <c:v>2169.3782000000001</c:v>
                </c:pt>
                <c:pt idx="27">
                  <c:v>2172.282799999999</c:v>
                </c:pt>
                <c:pt idx="28">
                  <c:v>2177.0304999999998</c:v>
                </c:pt>
                <c:pt idx="29">
                  <c:v>2188.0329000000002</c:v>
                </c:pt>
                <c:pt idx="30">
                  <c:v>2196.5637999999999</c:v>
                </c:pt>
                <c:pt idx="31">
                  <c:v>2198.2199999999998</c:v>
                </c:pt>
                <c:pt idx="32">
                  <c:v>2193.5942</c:v>
                </c:pt>
                <c:pt idx="33">
                  <c:v>2195.4427000000001</c:v>
                </c:pt>
                <c:pt idx="34">
                  <c:v>2206.6107999999999</c:v>
                </c:pt>
                <c:pt idx="35">
                  <c:v>2223.6972999999998</c:v>
                </c:pt>
                <c:pt idx="36">
                  <c:v>2234.5182</c:v>
                </c:pt>
                <c:pt idx="37">
                  <c:v>2246.9616000000001</c:v>
                </c:pt>
                <c:pt idx="38">
                  <c:v>2254.5821999999998</c:v>
                </c:pt>
                <c:pt idx="39">
                  <c:v>2262.4769000000001</c:v>
                </c:pt>
                <c:pt idx="40">
                  <c:v>2266.0355</c:v>
                </c:pt>
                <c:pt idx="41">
                  <c:v>2281.7628</c:v>
                </c:pt>
                <c:pt idx="42">
                  <c:v>2298.6428000000001</c:v>
                </c:pt>
                <c:pt idx="43">
                  <c:v>2312.692</c:v>
                </c:pt>
                <c:pt idx="44">
                  <c:v>2333.5243</c:v>
                </c:pt>
                <c:pt idx="45">
                  <c:v>2358.8661000000002</c:v>
                </c:pt>
                <c:pt idx="46">
                  <c:v>2373.8719999999998</c:v>
                </c:pt>
                <c:pt idx="47">
                  <c:v>2400.0601999999999</c:v>
                </c:pt>
                <c:pt idx="48">
                  <c:v>2417.9776999999999</c:v>
                </c:pt>
                <c:pt idx="49">
                  <c:v>2433.0162999999998</c:v>
                </c:pt>
                <c:pt idx="50">
                  <c:v>2444.8910999999998</c:v>
                </c:pt>
                <c:pt idx="51">
                  <c:v>2458.2100999999998</c:v>
                </c:pt>
                <c:pt idx="52">
                  <c:v>2471.4443000000001</c:v>
                </c:pt>
                <c:pt idx="53">
                  <c:v>2462.8350999999998</c:v>
                </c:pt>
                <c:pt idx="54">
                  <c:v>2449.3386999999998</c:v>
                </c:pt>
                <c:pt idx="55">
                  <c:v>2405.6817000000001</c:v>
                </c:pt>
                <c:pt idx="56">
                  <c:v>2334.5529000000001</c:v>
                </c:pt>
                <c:pt idx="57">
                  <c:v>2329.1509000000001</c:v>
                </c:pt>
                <c:pt idx="58">
                  <c:v>2336.0340999999999</c:v>
                </c:pt>
                <c:pt idx="59">
                  <c:v>2348.4052999999999</c:v>
                </c:pt>
                <c:pt idx="60">
                  <c:v>2358.142499999999</c:v>
                </c:pt>
                <c:pt idx="61">
                  <c:v>2380.6671999999999</c:v>
                </c:pt>
                <c:pt idx="62">
                  <c:v>2391.5299</c:v>
                </c:pt>
                <c:pt idx="63">
                  <c:v>2404.1970999999999</c:v>
                </c:pt>
                <c:pt idx="64">
                  <c:v>2424.8912</c:v>
                </c:pt>
                <c:pt idx="65">
                  <c:v>2424.7658000000001</c:v>
                </c:pt>
                <c:pt idx="66">
                  <c:v>2424.5542</c:v>
                </c:pt>
                <c:pt idx="67">
                  <c:v>2416.8894</c:v>
                </c:pt>
                <c:pt idx="68">
                  <c:v>2413.1087000000002</c:v>
                </c:pt>
                <c:pt idx="69">
                  <c:v>2405.088099999999</c:v>
                </c:pt>
                <c:pt idx="70">
                  <c:v>2401.9630000000002</c:v>
                </c:pt>
                <c:pt idx="71">
                  <c:v>2391.1381999999999</c:v>
                </c:pt>
                <c:pt idx="72">
                  <c:v>2385.2175000000002</c:v>
                </c:pt>
                <c:pt idx="73">
                  <c:v>2394.848</c:v>
                </c:pt>
                <c:pt idx="74">
                  <c:v>2401.4832000000001</c:v>
                </c:pt>
                <c:pt idx="75">
                  <c:v>2406.0988000000002</c:v>
                </c:pt>
                <c:pt idx="76">
                  <c:v>2411.6111000000001</c:v>
                </c:pt>
                <c:pt idx="77">
                  <c:v>2412.9171999999999</c:v>
                </c:pt>
                <c:pt idx="78">
                  <c:v>2420.2872000000002</c:v>
                </c:pt>
                <c:pt idx="79">
                  <c:v>2428.9720000000002</c:v>
                </c:pt>
                <c:pt idx="80">
                  <c:v>2442.8355000000001</c:v>
                </c:pt>
                <c:pt idx="81">
                  <c:v>2452.2604000000001</c:v>
                </c:pt>
                <c:pt idx="82">
                  <c:v>2459.6633000000002</c:v>
                </c:pt>
                <c:pt idx="83">
                  <c:v>2467.3643999999999</c:v>
                </c:pt>
              </c:numCache>
            </c:numRef>
          </c:val>
          <c:smooth val="0"/>
          <c:extLst>
            <c:ext xmlns:c16="http://schemas.microsoft.com/office/drawing/2014/chart" uri="{C3380CC4-5D6E-409C-BE32-E72D297353CC}">
              <c16:uniqueId val="{00000001-0F9E-4213-8317-7507A391E457}"/>
            </c:ext>
          </c:extLst>
        </c:ser>
        <c:dLbls>
          <c:showLegendKey val="0"/>
          <c:showVal val="0"/>
          <c:showCatName val="0"/>
          <c:showSerName val="0"/>
          <c:showPercent val="0"/>
          <c:showBubbleSize val="0"/>
        </c:dLbls>
        <c:marker val="1"/>
        <c:smooth val="0"/>
        <c:axId val="912738448"/>
        <c:axId val="912715056"/>
      </c:lineChart>
      <c:dateAx>
        <c:axId val="912738448"/>
        <c:scaling>
          <c:orientation val="minMax"/>
        </c:scaling>
        <c:delete val="0"/>
        <c:axPos val="b"/>
        <c:numFmt formatCode="yyyy"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Arial" panose="020B0604020202020204" pitchFamily="34" charset="0"/>
              </a:defRPr>
            </a:pPr>
            <a:endParaRPr lang="de-DE"/>
          </a:p>
        </c:txPr>
        <c:crossAx val="912715056"/>
        <c:crosses val="autoZero"/>
        <c:auto val="1"/>
        <c:lblOffset val="100"/>
        <c:baseTimeUnit val="months"/>
        <c:majorUnit val="5"/>
        <c:majorTimeUnit val="years"/>
      </c:dateAx>
      <c:valAx>
        <c:axId val="912715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Arial" panose="020B0604020202020204" pitchFamily="34" charset="0"/>
                  </a:defRPr>
                </a:pPr>
                <a:r>
                  <a:rPr lang="de-DE" sz="1600">
                    <a:solidFill>
                      <a:schemeClr val="tx1"/>
                    </a:solidFill>
                    <a:latin typeface="+mn-lt"/>
                    <a:cs typeface="Arial" panose="020B0604020202020204" pitchFamily="34" charset="0"/>
                  </a:rPr>
                  <a:t>GDP (billions, chained</a:t>
                </a:r>
                <a:r>
                  <a:rPr lang="de-DE" sz="1600" baseline="0">
                    <a:solidFill>
                      <a:schemeClr val="tx1"/>
                    </a:solidFill>
                    <a:latin typeface="+mn-lt"/>
                    <a:cs typeface="Arial" panose="020B0604020202020204" pitchFamily="34" charset="0"/>
                  </a:rPr>
                  <a:t> 2010 euros)</a:t>
                </a:r>
                <a:endParaRPr lang="de-DE" sz="1600">
                  <a:solidFill>
                    <a:schemeClr val="tx1"/>
                  </a:solidFill>
                  <a:latin typeface="+mn-lt"/>
                  <a:cs typeface="Arial" panose="020B0604020202020204" pitchFamily="34" charset="0"/>
                </a:endParaRP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Arial" panose="020B0604020202020204" pitchFamily="34" charset="0"/>
              </a:defRPr>
            </a:pPr>
            <a:endParaRPr lang="de-DE"/>
          </a:p>
        </c:txPr>
        <c:crossAx val="912738448"/>
        <c:crosses val="autoZero"/>
        <c:crossBetween val="between"/>
      </c:valAx>
      <c:valAx>
        <c:axId val="912739536"/>
        <c:scaling>
          <c:orientation val="minMax"/>
        </c:scaling>
        <c:delete val="0"/>
        <c:axPos val="r"/>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12719952"/>
        <c:crosses val="max"/>
        <c:crossBetween val="between"/>
      </c:valAx>
      <c:dateAx>
        <c:axId val="912719952"/>
        <c:scaling>
          <c:orientation val="minMax"/>
        </c:scaling>
        <c:delete val="1"/>
        <c:axPos val="b"/>
        <c:numFmt formatCode="m/d/yyyy" sourceLinked="1"/>
        <c:majorTickMark val="out"/>
        <c:minorTickMark val="none"/>
        <c:tickLblPos val="nextTo"/>
        <c:crossAx val="912739536"/>
        <c:crosses val="autoZero"/>
        <c:auto val="1"/>
        <c:lblOffset val="100"/>
        <c:baseTimeUnit val="months"/>
      </c:dateAx>
      <c:spPr>
        <a:noFill/>
        <a:ln>
          <a:solidFill>
            <a:schemeClr val="tx1"/>
          </a:solidFill>
        </a:ln>
        <a:effectLst/>
      </c:spPr>
    </c:plotArea>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percentStacked"/>
        <c:varyColors val="0"/>
        <c:ser>
          <c:idx val="1"/>
          <c:order val="1"/>
          <c:spPr>
            <a:solidFill>
              <a:schemeClr val="bg2">
                <a:lumMod val="90000"/>
              </a:schemeClr>
            </a:solidFill>
            <a:ln w="50800">
              <a:solidFill>
                <a:schemeClr val="bg2">
                  <a:lumMod val="90000"/>
                </a:schemeClr>
              </a:solidFill>
            </a:ln>
            <a:effectLst/>
          </c:spPr>
          <c:invertIfNegative val="0"/>
          <c:cat>
            <c:numRef>
              <c:f>'9.2 Unemployment'!$A$2:$A$232</c:f>
              <c:numCache>
                <c:formatCode>m/d/yyyy</c:formatCode>
                <c:ptCount val="231"/>
                <c:pt idx="0">
                  <c:v>34700</c:v>
                </c:pt>
                <c:pt idx="1">
                  <c:v>34731</c:v>
                </c:pt>
                <c:pt idx="2">
                  <c:v>34759</c:v>
                </c:pt>
                <c:pt idx="3">
                  <c:v>34790</c:v>
                </c:pt>
                <c:pt idx="4">
                  <c:v>34820</c:v>
                </c:pt>
                <c:pt idx="5">
                  <c:v>34851</c:v>
                </c:pt>
                <c:pt idx="6">
                  <c:v>34881</c:v>
                </c:pt>
                <c:pt idx="7">
                  <c:v>34912</c:v>
                </c:pt>
                <c:pt idx="8">
                  <c:v>34943</c:v>
                </c:pt>
                <c:pt idx="9">
                  <c:v>34973</c:v>
                </c:pt>
                <c:pt idx="10">
                  <c:v>35004</c:v>
                </c:pt>
                <c:pt idx="11">
                  <c:v>35034</c:v>
                </c:pt>
                <c:pt idx="12">
                  <c:v>35065</c:v>
                </c:pt>
                <c:pt idx="13">
                  <c:v>35096</c:v>
                </c:pt>
                <c:pt idx="14">
                  <c:v>35125</c:v>
                </c:pt>
                <c:pt idx="15">
                  <c:v>35156</c:v>
                </c:pt>
                <c:pt idx="16">
                  <c:v>35186</c:v>
                </c:pt>
                <c:pt idx="17">
                  <c:v>35217</c:v>
                </c:pt>
                <c:pt idx="18">
                  <c:v>35247</c:v>
                </c:pt>
                <c:pt idx="19">
                  <c:v>35278</c:v>
                </c:pt>
                <c:pt idx="20">
                  <c:v>35309</c:v>
                </c:pt>
                <c:pt idx="21">
                  <c:v>35339</c:v>
                </c:pt>
                <c:pt idx="22">
                  <c:v>35370</c:v>
                </c:pt>
                <c:pt idx="23">
                  <c:v>35400</c:v>
                </c:pt>
                <c:pt idx="24">
                  <c:v>35431</c:v>
                </c:pt>
                <c:pt idx="25">
                  <c:v>35462</c:v>
                </c:pt>
                <c:pt idx="26">
                  <c:v>35490</c:v>
                </c:pt>
                <c:pt idx="27">
                  <c:v>35521</c:v>
                </c:pt>
                <c:pt idx="28">
                  <c:v>35551</c:v>
                </c:pt>
                <c:pt idx="29">
                  <c:v>35582</c:v>
                </c:pt>
                <c:pt idx="30">
                  <c:v>35612</c:v>
                </c:pt>
                <c:pt idx="31">
                  <c:v>35643</c:v>
                </c:pt>
                <c:pt idx="32">
                  <c:v>35674</c:v>
                </c:pt>
                <c:pt idx="33">
                  <c:v>35704</c:v>
                </c:pt>
                <c:pt idx="34">
                  <c:v>35735</c:v>
                </c:pt>
                <c:pt idx="35">
                  <c:v>35765</c:v>
                </c:pt>
                <c:pt idx="36">
                  <c:v>35796</c:v>
                </c:pt>
                <c:pt idx="37">
                  <c:v>35827</c:v>
                </c:pt>
                <c:pt idx="38">
                  <c:v>35855</c:v>
                </c:pt>
                <c:pt idx="39">
                  <c:v>35886</c:v>
                </c:pt>
                <c:pt idx="40">
                  <c:v>35916</c:v>
                </c:pt>
                <c:pt idx="41">
                  <c:v>35947</c:v>
                </c:pt>
                <c:pt idx="42">
                  <c:v>35977</c:v>
                </c:pt>
                <c:pt idx="43">
                  <c:v>36008</c:v>
                </c:pt>
                <c:pt idx="44">
                  <c:v>36039</c:v>
                </c:pt>
                <c:pt idx="45">
                  <c:v>36069</c:v>
                </c:pt>
                <c:pt idx="46">
                  <c:v>36100</c:v>
                </c:pt>
                <c:pt idx="47">
                  <c:v>36130</c:v>
                </c:pt>
                <c:pt idx="48">
                  <c:v>36161</c:v>
                </c:pt>
                <c:pt idx="49">
                  <c:v>36192</c:v>
                </c:pt>
                <c:pt idx="50">
                  <c:v>36220</c:v>
                </c:pt>
                <c:pt idx="51">
                  <c:v>36251</c:v>
                </c:pt>
                <c:pt idx="52">
                  <c:v>36281</c:v>
                </c:pt>
                <c:pt idx="53">
                  <c:v>36312</c:v>
                </c:pt>
                <c:pt idx="54">
                  <c:v>36342</c:v>
                </c:pt>
                <c:pt idx="55">
                  <c:v>36373</c:v>
                </c:pt>
                <c:pt idx="56">
                  <c:v>36404</c:v>
                </c:pt>
                <c:pt idx="57">
                  <c:v>36434</c:v>
                </c:pt>
                <c:pt idx="58">
                  <c:v>36465</c:v>
                </c:pt>
                <c:pt idx="59">
                  <c:v>36495</c:v>
                </c:pt>
                <c:pt idx="60">
                  <c:v>36526</c:v>
                </c:pt>
                <c:pt idx="61">
                  <c:v>36557</c:v>
                </c:pt>
                <c:pt idx="62">
                  <c:v>36586</c:v>
                </c:pt>
                <c:pt idx="63">
                  <c:v>36617</c:v>
                </c:pt>
                <c:pt idx="64">
                  <c:v>36647</c:v>
                </c:pt>
                <c:pt idx="65">
                  <c:v>36678</c:v>
                </c:pt>
                <c:pt idx="66">
                  <c:v>36708</c:v>
                </c:pt>
                <c:pt idx="67">
                  <c:v>36739</c:v>
                </c:pt>
                <c:pt idx="68">
                  <c:v>36770</c:v>
                </c:pt>
                <c:pt idx="69">
                  <c:v>36800</c:v>
                </c:pt>
                <c:pt idx="70">
                  <c:v>36831</c:v>
                </c:pt>
                <c:pt idx="71">
                  <c:v>36861</c:v>
                </c:pt>
                <c:pt idx="72">
                  <c:v>36892</c:v>
                </c:pt>
                <c:pt idx="73">
                  <c:v>36923</c:v>
                </c:pt>
                <c:pt idx="74">
                  <c:v>36951</c:v>
                </c:pt>
                <c:pt idx="75">
                  <c:v>36982</c:v>
                </c:pt>
                <c:pt idx="76">
                  <c:v>37012</c:v>
                </c:pt>
                <c:pt idx="77">
                  <c:v>37043</c:v>
                </c:pt>
                <c:pt idx="78">
                  <c:v>37073</c:v>
                </c:pt>
                <c:pt idx="79">
                  <c:v>37104</c:v>
                </c:pt>
                <c:pt idx="80">
                  <c:v>37135</c:v>
                </c:pt>
                <c:pt idx="81">
                  <c:v>37165</c:v>
                </c:pt>
                <c:pt idx="82">
                  <c:v>37196</c:v>
                </c:pt>
                <c:pt idx="83">
                  <c:v>37226</c:v>
                </c:pt>
                <c:pt idx="84">
                  <c:v>37257</c:v>
                </c:pt>
                <c:pt idx="85">
                  <c:v>37288</c:v>
                </c:pt>
                <c:pt idx="86">
                  <c:v>37316</c:v>
                </c:pt>
                <c:pt idx="87">
                  <c:v>37347</c:v>
                </c:pt>
                <c:pt idx="88">
                  <c:v>37377</c:v>
                </c:pt>
                <c:pt idx="89">
                  <c:v>37408</c:v>
                </c:pt>
                <c:pt idx="90">
                  <c:v>37438</c:v>
                </c:pt>
                <c:pt idx="91">
                  <c:v>37469</c:v>
                </c:pt>
                <c:pt idx="92">
                  <c:v>37500</c:v>
                </c:pt>
                <c:pt idx="93">
                  <c:v>37530</c:v>
                </c:pt>
                <c:pt idx="94">
                  <c:v>37561</c:v>
                </c:pt>
                <c:pt idx="95">
                  <c:v>37591</c:v>
                </c:pt>
                <c:pt idx="96">
                  <c:v>37622</c:v>
                </c:pt>
                <c:pt idx="97">
                  <c:v>37653</c:v>
                </c:pt>
                <c:pt idx="98">
                  <c:v>37681</c:v>
                </c:pt>
                <c:pt idx="99">
                  <c:v>37712</c:v>
                </c:pt>
                <c:pt idx="100">
                  <c:v>37742</c:v>
                </c:pt>
                <c:pt idx="101">
                  <c:v>37773</c:v>
                </c:pt>
                <c:pt idx="102">
                  <c:v>37803</c:v>
                </c:pt>
                <c:pt idx="103">
                  <c:v>37834</c:v>
                </c:pt>
                <c:pt idx="104">
                  <c:v>37865</c:v>
                </c:pt>
                <c:pt idx="105">
                  <c:v>37895</c:v>
                </c:pt>
                <c:pt idx="106">
                  <c:v>37926</c:v>
                </c:pt>
                <c:pt idx="107">
                  <c:v>37956</c:v>
                </c:pt>
                <c:pt idx="108">
                  <c:v>37987</c:v>
                </c:pt>
                <c:pt idx="109">
                  <c:v>38018</c:v>
                </c:pt>
                <c:pt idx="110">
                  <c:v>38047</c:v>
                </c:pt>
                <c:pt idx="111">
                  <c:v>38078</c:v>
                </c:pt>
                <c:pt idx="112">
                  <c:v>38108</c:v>
                </c:pt>
                <c:pt idx="113">
                  <c:v>38139</c:v>
                </c:pt>
                <c:pt idx="114">
                  <c:v>38169</c:v>
                </c:pt>
                <c:pt idx="115">
                  <c:v>38200</c:v>
                </c:pt>
                <c:pt idx="116">
                  <c:v>38231</c:v>
                </c:pt>
                <c:pt idx="117">
                  <c:v>38261</c:v>
                </c:pt>
                <c:pt idx="118">
                  <c:v>38292</c:v>
                </c:pt>
                <c:pt idx="119">
                  <c:v>38322</c:v>
                </c:pt>
                <c:pt idx="120">
                  <c:v>38353</c:v>
                </c:pt>
                <c:pt idx="121">
                  <c:v>38384</c:v>
                </c:pt>
                <c:pt idx="122">
                  <c:v>38412</c:v>
                </c:pt>
                <c:pt idx="123">
                  <c:v>38443</c:v>
                </c:pt>
                <c:pt idx="124">
                  <c:v>38473</c:v>
                </c:pt>
                <c:pt idx="125">
                  <c:v>38504</c:v>
                </c:pt>
                <c:pt idx="126">
                  <c:v>38534</c:v>
                </c:pt>
                <c:pt idx="127">
                  <c:v>38565</c:v>
                </c:pt>
                <c:pt idx="128">
                  <c:v>38596</c:v>
                </c:pt>
                <c:pt idx="129">
                  <c:v>38626</c:v>
                </c:pt>
                <c:pt idx="130">
                  <c:v>38657</c:v>
                </c:pt>
                <c:pt idx="131">
                  <c:v>38687</c:v>
                </c:pt>
                <c:pt idx="132">
                  <c:v>38718</c:v>
                </c:pt>
                <c:pt idx="133">
                  <c:v>38749</c:v>
                </c:pt>
                <c:pt idx="134">
                  <c:v>38777</c:v>
                </c:pt>
                <c:pt idx="135">
                  <c:v>38808</c:v>
                </c:pt>
                <c:pt idx="136">
                  <c:v>38838</c:v>
                </c:pt>
                <c:pt idx="137">
                  <c:v>38869</c:v>
                </c:pt>
                <c:pt idx="138">
                  <c:v>38899</c:v>
                </c:pt>
                <c:pt idx="139">
                  <c:v>38930</c:v>
                </c:pt>
                <c:pt idx="140">
                  <c:v>38961</c:v>
                </c:pt>
                <c:pt idx="141">
                  <c:v>38991</c:v>
                </c:pt>
                <c:pt idx="142">
                  <c:v>39022</c:v>
                </c:pt>
                <c:pt idx="143">
                  <c:v>39052</c:v>
                </c:pt>
                <c:pt idx="144">
                  <c:v>39083</c:v>
                </c:pt>
                <c:pt idx="145">
                  <c:v>39114</c:v>
                </c:pt>
                <c:pt idx="146">
                  <c:v>39142</c:v>
                </c:pt>
                <c:pt idx="147">
                  <c:v>39173</c:v>
                </c:pt>
                <c:pt idx="148">
                  <c:v>39203</c:v>
                </c:pt>
                <c:pt idx="149">
                  <c:v>39234</c:v>
                </c:pt>
                <c:pt idx="150">
                  <c:v>39264</c:v>
                </c:pt>
                <c:pt idx="151">
                  <c:v>39295</c:v>
                </c:pt>
                <c:pt idx="152">
                  <c:v>39326</c:v>
                </c:pt>
                <c:pt idx="153">
                  <c:v>39356</c:v>
                </c:pt>
                <c:pt idx="154">
                  <c:v>39387</c:v>
                </c:pt>
                <c:pt idx="155">
                  <c:v>39417</c:v>
                </c:pt>
                <c:pt idx="156">
                  <c:v>39448</c:v>
                </c:pt>
                <c:pt idx="157">
                  <c:v>39479</c:v>
                </c:pt>
                <c:pt idx="158">
                  <c:v>39508</c:v>
                </c:pt>
                <c:pt idx="159">
                  <c:v>39539</c:v>
                </c:pt>
                <c:pt idx="160">
                  <c:v>39569</c:v>
                </c:pt>
                <c:pt idx="161">
                  <c:v>39600</c:v>
                </c:pt>
                <c:pt idx="162">
                  <c:v>39630</c:v>
                </c:pt>
                <c:pt idx="163">
                  <c:v>39661</c:v>
                </c:pt>
                <c:pt idx="164">
                  <c:v>39692</c:v>
                </c:pt>
                <c:pt idx="165">
                  <c:v>39722</c:v>
                </c:pt>
                <c:pt idx="166">
                  <c:v>39753</c:v>
                </c:pt>
                <c:pt idx="167">
                  <c:v>39783</c:v>
                </c:pt>
                <c:pt idx="168">
                  <c:v>39814</c:v>
                </c:pt>
                <c:pt idx="169">
                  <c:v>39845</c:v>
                </c:pt>
                <c:pt idx="170">
                  <c:v>39873</c:v>
                </c:pt>
                <c:pt idx="171">
                  <c:v>39904</c:v>
                </c:pt>
                <c:pt idx="172">
                  <c:v>39934</c:v>
                </c:pt>
                <c:pt idx="173">
                  <c:v>39965</c:v>
                </c:pt>
                <c:pt idx="174">
                  <c:v>39995</c:v>
                </c:pt>
                <c:pt idx="175">
                  <c:v>40026</c:v>
                </c:pt>
                <c:pt idx="176">
                  <c:v>40057</c:v>
                </c:pt>
                <c:pt idx="177">
                  <c:v>40087</c:v>
                </c:pt>
                <c:pt idx="178">
                  <c:v>40118</c:v>
                </c:pt>
                <c:pt idx="179">
                  <c:v>40148</c:v>
                </c:pt>
                <c:pt idx="180">
                  <c:v>40179</c:v>
                </c:pt>
                <c:pt idx="181">
                  <c:v>40210</c:v>
                </c:pt>
                <c:pt idx="182">
                  <c:v>40238</c:v>
                </c:pt>
                <c:pt idx="183">
                  <c:v>40269</c:v>
                </c:pt>
                <c:pt idx="184">
                  <c:v>40299</c:v>
                </c:pt>
                <c:pt idx="185">
                  <c:v>40330</c:v>
                </c:pt>
                <c:pt idx="186">
                  <c:v>40360</c:v>
                </c:pt>
                <c:pt idx="187">
                  <c:v>40391</c:v>
                </c:pt>
                <c:pt idx="188">
                  <c:v>40422</c:v>
                </c:pt>
                <c:pt idx="189">
                  <c:v>40452</c:v>
                </c:pt>
                <c:pt idx="190">
                  <c:v>40483</c:v>
                </c:pt>
                <c:pt idx="191">
                  <c:v>40513</c:v>
                </c:pt>
                <c:pt idx="192">
                  <c:v>40544</c:v>
                </c:pt>
                <c:pt idx="193">
                  <c:v>40575</c:v>
                </c:pt>
                <c:pt idx="194">
                  <c:v>40603</c:v>
                </c:pt>
                <c:pt idx="195">
                  <c:v>40634</c:v>
                </c:pt>
                <c:pt idx="196">
                  <c:v>40664</c:v>
                </c:pt>
                <c:pt idx="197">
                  <c:v>40695</c:v>
                </c:pt>
                <c:pt idx="198">
                  <c:v>40725</c:v>
                </c:pt>
                <c:pt idx="199">
                  <c:v>40756</c:v>
                </c:pt>
                <c:pt idx="200">
                  <c:v>40787</c:v>
                </c:pt>
                <c:pt idx="201">
                  <c:v>40817</c:v>
                </c:pt>
                <c:pt idx="202">
                  <c:v>40848</c:v>
                </c:pt>
                <c:pt idx="203">
                  <c:v>40878</c:v>
                </c:pt>
                <c:pt idx="204">
                  <c:v>40909</c:v>
                </c:pt>
                <c:pt idx="205">
                  <c:v>40940</c:v>
                </c:pt>
                <c:pt idx="206">
                  <c:v>40969</c:v>
                </c:pt>
                <c:pt idx="207">
                  <c:v>41000</c:v>
                </c:pt>
                <c:pt idx="208">
                  <c:v>41030</c:v>
                </c:pt>
                <c:pt idx="209">
                  <c:v>41061</c:v>
                </c:pt>
                <c:pt idx="210">
                  <c:v>41091</c:v>
                </c:pt>
                <c:pt idx="211">
                  <c:v>41122</c:v>
                </c:pt>
                <c:pt idx="212">
                  <c:v>41153</c:v>
                </c:pt>
                <c:pt idx="213">
                  <c:v>41183</c:v>
                </c:pt>
                <c:pt idx="214">
                  <c:v>41214</c:v>
                </c:pt>
                <c:pt idx="215">
                  <c:v>41244</c:v>
                </c:pt>
                <c:pt idx="216">
                  <c:v>41275</c:v>
                </c:pt>
                <c:pt idx="217">
                  <c:v>41306</c:v>
                </c:pt>
                <c:pt idx="218">
                  <c:v>41334</c:v>
                </c:pt>
                <c:pt idx="219">
                  <c:v>41365</c:v>
                </c:pt>
                <c:pt idx="220">
                  <c:v>41395</c:v>
                </c:pt>
                <c:pt idx="221">
                  <c:v>41426</c:v>
                </c:pt>
                <c:pt idx="222">
                  <c:v>41456</c:v>
                </c:pt>
                <c:pt idx="223">
                  <c:v>41487</c:v>
                </c:pt>
                <c:pt idx="224">
                  <c:v>41518</c:v>
                </c:pt>
                <c:pt idx="225">
                  <c:v>41548</c:v>
                </c:pt>
                <c:pt idx="226">
                  <c:v>41579</c:v>
                </c:pt>
                <c:pt idx="227">
                  <c:v>41609</c:v>
                </c:pt>
                <c:pt idx="228">
                  <c:v>41640</c:v>
                </c:pt>
                <c:pt idx="229">
                  <c:v>41671</c:v>
                </c:pt>
                <c:pt idx="230">
                  <c:v>41699</c:v>
                </c:pt>
              </c:numCache>
            </c:numRef>
          </c:cat>
          <c:val>
            <c:numRef>
              <c:f>'9.2 Unemployment'!$C$2:$C$232</c:f>
              <c:numCache>
                <c:formatCode>General</c:formatCode>
                <c:ptCount val="2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0</c:v>
                </c:pt>
                <c:pt idx="220">
                  <c:v>0</c:v>
                </c:pt>
                <c:pt idx="221">
                  <c:v>0</c:v>
                </c:pt>
                <c:pt idx="222">
                  <c:v>0</c:v>
                </c:pt>
                <c:pt idx="223">
                  <c:v>0</c:v>
                </c:pt>
                <c:pt idx="224">
                  <c:v>0</c:v>
                </c:pt>
                <c:pt idx="225">
                  <c:v>0</c:v>
                </c:pt>
                <c:pt idx="226">
                  <c:v>0</c:v>
                </c:pt>
                <c:pt idx="227">
                  <c:v>0</c:v>
                </c:pt>
                <c:pt idx="228">
                  <c:v>0</c:v>
                </c:pt>
                <c:pt idx="229">
                  <c:v>0</c:v>
                </c:pt>
                <c:pt idx="230">
                  <c:v>0</c:v>
                </c:pt>
              </c:numCache>
            </c:numRef>
          </c:val>
          <c:extLst>
            <c:ext xmlns:c16="http://schemas.microsoft.com/office/drawing/2014/chart" uri="{C3380CC4-5D6E-409C-BE32-E72D297353CC}">
              <c16:uniqueId val="{00000000-577F-4D95-8257-EC91BD9D779B}"/>
            </c:ext>
          </c:extLst>
        </c:ser>
        <c:dLbls>
          <c:showLegendKey val="0"/>
          <c:showVal val="0"/>
          <c:showCatName val="0"/>
          <c:showSerName val="0"/>
          <c:showPercent val="0"/>
          <c:showBubbleSize val="0"/>
        </c:dLbls>
        <c:gapWidth val="0"/>
        <c:overlap val="100"/>
        <c:axId val="912720496"/>
        <c:axId val="912709616"/>
      </c:barChart>
      <c:lineChart>
        <c:grouping val="standard"/>
        <c:varyColors val="0"/>
        <c:ser>
          <c:idx val="0"/>
          <c:order val="0"/>
          <c:spPr>
            <a:ln w="28575" cap="rnd">
              <a:solidFill>
                <a:schemeClr val="accent1"/>
              </a:solidFill>
              <a:round/>
            </a:ln>
            <a:effectLst/>
          </c:spPr>
          <c:marker>
            <c:symbol val="none"/>
          </c:marker>
          <c:cat>
            <c:numRef>
              <c:f>'9.2 Unemployment'!$A$2:$A$255</c:f>
              <c:numCache>
                <c:formatCode>m/d/yyyy</c:formatCode>
                <c:ptCount val="254"/>
                <c:pt idx="0">
                  <c:v>34700</c:v>
                </c:pt>
                <c:pt idx="1">
                  <c:v>34731</c:v>
                </c:pt>
                <c:pt idx="2">
                  <c:v>34759</c:v>
                </c:pt>
                <c:pt idx="3">
                  <c:v>34790</c:v>
                </c:pt>
                <c:pt idx="4">
                  <c:v>34820</c:v>
                </c:pt>
                <c:pt idx="5">
                  <c:v>34851</c:v>
                </c:pt>
                <c:pt idx="6">
                  <c:v>34881</c:v>
                </c:pt>
                <c:pt idx="7">
                  <c:v>34912</c:v>
                </c:pt>
                <c:pt idx="8">
                  <c:v>34943</c:v>
                </c:pt>
                <c:pt idx="9">
                  <c:v>34973</c:v>
                </c:pt>
                <c:pt idx="10">
                  <c:v>35004</c:v>
                </c:pt>
                <c:pt idx="11">
                  <c:v>35034</c:v>
                </c:pt>
                <c:pt idx="12">
                  <c:v>35065</c:v>
                </c:pt>
                <c:pt idx="13">
                  <c:v>35096</c:v>
                </c:pt>
                <c:pt idx="14">
                  <c:v>35125</c:v>
                </c:pt>
                <c:pt idx="15">
                  <c:v>35156</c:v>
                </c:pt>
                <c:pt idx="16">
                  <c:v>35186</c:v>
                </c:pt>
                <c:pt idx="17">
                  <c:v>35217</c:v>
                </c:pt>
                <c:pt idx="18">
                  <c:v>35247</c:v>
                </c:pt>
                <c:pt idx="19">
                  <c:v>35278</c:v>
                </c:pt>
                <c:pt idx="20">
                  <c:v>35309</c:v>
                </c:pt>
                <c:pt idx="21">
                  <c:v>35339</c:v>
                </c:pt>
                <c:pt idx="22">
                  <c:v>35370</c:v>
                </c:pt>
                <c:pt idx="23">
                  <c:v>35400</c:v>
                </c:pt>
                <c:pt idx="24">
                  <c:v>35431</c:v>
                </c:pt>
                <c:pt idx="25">
                  <c:v>35462</c:v>
                </c:pt>
                <c:pt idx="26">
                  <c:v>35490</c:v>
                </c:pt>
                <c:pt idx="27">
                  <c:v>35521</c:v>
                </c:pt>
                <c:pt idx="28">
                  <c:v>35551</c:v>
                </c:pt>
                <c:pt idx="29">
                  <c:v>35582</c:v>
                </c:pt>
                <c:pt idx="30">
                  <c:v>35612</c:v>
                </c:pt>
                <c:pt idx="31">
                  <c:v>35643</c:v>
                </c:pt>
                <c:pt idx="32">
                  <c:v>35674</c:v>
                </c:pt>
                <c:pt idx="33">
                  <c:v>35704</c:v>
                </c:pt>
                <c:pt idx="34">
                  <c:v>35735</c:v>
                </c:pt>
                <c:pt idx="35">
                  <c:v>35765</c:v>
                </c:pt>
                <c:pt idx="36">
                  <c:v>35796</c:v>
                </c:pt>
                <c:pt idx="37">
                  <c:v>35827</c:v>
                </c:pt>
                <c:pt idx="38">
                  <c:v>35855</c:v>
                </c:pt>
                <c:pt idx="39">
                  <c:v>35886</c:v>
                </c:pt>
                <c:pt idx="40">
                  <c:v>35916</c:v>
                </c:pt>
                <c:pt idx="41">
                  <c:v>35947</c:v>
                </c:pt>
                <c:pt idx="42">
                  <c:v>35977</c:v>
                </c:pt>
                <c:pt idx="43">
                  <c:v>36008</c:v>
                </c:pt>
                <c:pt idx="44">
                  <c:v>36039</c:v>
                </c:pt>
                <c:pt idx="45">
                  <c:v>36069</c:v>
                </c:pt>
                <c:pt idx="46">
                  <c:v>36100</c:v>
                </c:pt>
                <c:pt idx="47">
                  <c:v>36130</c:v>
                </c:pt>
                <c:pt idx="48">
                  <c:v>36161</c:v>
                </c:pt>
                <c:pt idx="49">
                  <c:v>36192</c:v>
                </c:pt>
                <c:pt idx="50">
                  <c:v>36220</c:v>
                </c:pt>
                <c:pt idx="51">
                  <c:v>36251</c:v>
                </c:pt>
                <c:pt idx="52">
                  <c:v>36281</c:v>
                </c:pt>
                <c:pt idx="53">
                  <c:v>36312</c:v>
                </c:pt>
                <c:pt idx="54">
                  <c:v>36342</c:v>
                </c:pt>
                <c:pt idx="55">
                  <c:v>36373</c:v>
                </c:pt>
                <c:pt idx="56">
                  <c:v>36404</c:v>
                </c:pt>
                <c:pt idx="57">
                  <c:v>36434</c:v>
                </c:pt>
                <c:pt idx="58">
                  <c:v>36465</c:v>
                </c:pt>
                <c:pt idx="59">
                  <c:v>36495</c:v>
                </c:pt>
                <c:pt idx="60">
                  <c:v>36526</c:v>
                </c:pt>
                <c:pt idx="61">
                  <c:v>36557</c:v>
                </c:pt>
                <c:pt idx="62">
                  <c:v>36586</c:v>
                </c:pt>
                <c:pt idx="63">
                  <c:v>36617</c:v>
                </c:pt>
                <c:pt idx="64">
                  <c:v>36647</c:v>
                </c:pt>
                <c:pt idx="65">
                  <c:v>36678</c:v>
                </c:pt>
                <c:pt idx="66">
                  <c:v>36708</c:v>
                </c:pt>
                <c:pt idx="67">
                  <c:v>36739</c:v>
                </c:pt>
                <c:pt idx="68">
                  <c:v>36770</c:v>
                </c:pt>
                <c:pt idx="69">
                  <c:v>36800</c:v>
                </c:pt>
                <c:pt idx="70">
                  <c:v>36831</c:v>
                </c:pt>
                <c:pt idx="71">
                  <c:v>36861</c:v>
                </c:pt>
                <c:pt idx="72">
                  <c:v>36892</c:v>
                </c:pt>
                <c:pt idx="73">
                  <c:v>36923</c:v>
                </c:pt>
                <c:pt idx="74">
                  <c:v>36951</c:v>
                </c:pt>
                <c:pt idx="75">
                  <c:v>36982</c:v>
                </c:pt>
                <c:pt idx="76">
                  <c:v>37012</c:v>
                </c:pt>
                <c:pt idx="77">
                  <c:v>37043</c:v>
                </c:pt>
                <c:pt idx="78">
                  <c:v>37073</c:v>
                </c:pt>
                <c:pt idx="79">
                  <c:v>37104</c:v>
                </c:pt>
                <c:pt idx="80">
                  <c:v>37135</c:v>
                </c:pt>
                <c:pt idx="81">
                  <c:v>37165</c:v>
                </c:pt>
                <c:pt idx="82">
                  <c:v>37196</c:v>
                </c:pt>
                <c:pt idx="83">
                  <c:v>37226</c:v>
                </c:pt>
                <c:pt idx="84">
                  <c:v>37257</c:v>
                </c:pt>
                <c:pt idx="85">
                  <c:v>37288</c:v>
                </c:pt>
                <c:pt idx="86">
                  <c:v>37316</c:v>
                </c:pt>
                <c:pt idx="87">
                  <c:v>37347</c:v>
                </c:pt>
                <c:pt idx="88">
                  <c:v>37377</c:v>
                </c:pt>
                <c:pt idx="89">
                  <c:v>37408</c:v>
                </c:pt>
                <c:pt idx="90">
                  <c:v>37438</c:v>
                </c:pt>
                <c:pt idx="91">
                  <c:v>37469</c:v>
                </c:pt>
                <c:pt idx="92">
                  <c:v>37500</c:v>
                </c:pt>
                <c:pt idx="93">
                  <c:v>37530</c:v>
                </c:pt>
                <c:pt idx="94">
                  <c:v>37561</c:v>
                </c:pt>
                <c:pt idx="95">
                  <c:v>37591</c:v>
                </c:pt>
                <c:pt idx="96">
                  <c:v>37622</c:v>
                </c:pt>
                <c:pt idx="97">
                  <c:v>37653</c:v>
                </c:pt>
                <c:pt idx="98">
                  <c:v>37681</c:v>
                </c:pt>
                <c:pt idx="99">
                  <c:v>37712</c:v>
                </c:pt>
                <c:pt idx="100">
                  <c:v>37742</c:v>
                </c:pt>
                <c:pt idx="101">
                  <c:v>37773</c:v>
                </c:pt>
                <c:pt idx="102">
                  <c:v>37803</c:v>
                </c:pt>
                <c:pt idx="103">
                  <c:v>37834</c:v>
                </c:pt>
                <c:pt idx="104">
                  <c:v>37865</c:v>
                </c:pt>
                <c:pt idx="105">
                  <c:v>37895</c:v>
                </c:pt>
                <c:pt idx="106">
                  <c:v>37926</c:v>
                </c:pt>
                <c:pt idx="107">
                  <c:v>37956</c:v>
                </c:pt>
                <c:pt idx="108">
                  <c:v>37987</c:v>
                </c:pt>
                <c:pt idx="109">
                  <c:v>38018</c:v>
                </c:pt>
                <c:pt idx="110">
                  <c:v>38047</c:v>
                </c:pt>
                <c:pt idx="111">
                  <c:v>38078</c:v>
                </c:pt>
                <c:pt idx="112">
                  <c:v>38108</c:v>
                </c:pt>
                <c:pt idx="113">
                  <c:v>38139</c:v>
                </c:pt>
                <c:pt idx="114">
                  <c:v>38169</c:v>
                </c:pt>
                <c:pt idx="115">
                  <c:v>38200</c:v>
                </c:pt>
                <c:pt idx="116">
                  <c:v>38231</c:v>
                </c:pt>
                <c:pt idx="117">
                  <c:v>38261</c:v>
                </c:pt>
                <c:pt idx="118">
                  <c:v>38292</c:v>
                </c:pt>
                <c:pt idx="119">
                  <c:v>38322</c:v>
                </c:pt>
                <c:pt idx="120">
                  <c:v>38353</c:v>
                </c:pt>
                <c:pt idx="121">
                  <c:v>38384</c:v>
                </c:pt>
                <c:pt idx="122">
                  <c:v>38412</c:v>
                </c:pt>
                <c:pt idx="123">
                  <c:v>38443</c:v>
                </c:pt>
                <c:pt idx="124">
                  <c:v>38473</c:v>
                </c:pt>
                <c:pt idx="125">
                  <c:v>38504</c:v>
                </c:pt>
                <c:pt idx="126">
                  <c:v>38534</c:v>
                </c:pt>
                <c:pt idx="127">
                  <c:v>38565</c:v>
                </c:pt>
                <c:pt idx="128">
                  <c:v>38596</c:v>
                </c:pt>
                <c:pt idx="129">
                  <c:v>38626</c:v>
                </c:pt>
                <c:pt idx="130">
                  <c:v>38657</c:v>
                </c:pt>
                <c:pt idx="131">
                  <c:v>38687</c:v>
                </c:pt>
                <c:pt idx="132">
                  <c:v>38718</c:v>
                </c:pt>
                <c:pt idx="133">
                  <c:v>38749</c:v>
                </c:pt>
                <c:pt idx="134">
                  <c:v>38777</c:v>
                </c:pt>
                <c:pt idx="135">
                  <c:v>38808</c:v>
                </c:pt>
                <c:pt idx="136">
                  <c:v>38838</c:v>
                </c:pt>
                <c:pt idx="137">
                  <c:v>38869</c:v>
                </c:pt>
                <c:pt idx="138">
                  <c:v>38899</c:v>
                </c:pt>
                <c:pt idx="139">
                  <c:v>38930</c:v>
                </c:pt>
                <c:pt idx="140">
                  <c:v>38961</c:v>
                </c:pt>
                <c:pt idx="141">
                  <c:v>38991</c:v>
                </c:pt>
                <c:pt idx="142">
                  <c:v>39022</c:v>
                </c:pt>
                <c:pt idx="143">
                  <c:v>39052</c:v>
                </c:pt>
                <c:pt idx="144">
                  <c:v>39083</c:v>
                </c:pt>
                <c:pt idx="145">
                  <c:v>39114</c:v>
                </c:pt>
                <c:pt idx="146">
                  <c:v>39142</c:v>
                </c:pt>
                <c:pt idx="147">
                  <c:v>39173</c:v>
                </c:pt>
                <c:pt idx="148">
                  <c:v>39203</c:v>
                </c:pt>
                <c:pt idx="149">
                  <c:v>39234</c:v>
                </c:pt>
                <c:pt idx="150">
                  <c:v>39264</c:v>
                </c:pt>
                <c:pt idx="151">
                  <c:v>39295</c:v>
                </c:pt>
                <c:pt idx="152">
                  <c:v>39326</c:v>
                </c:pt>
                <c:pt idx="153">
                  <c:v>39356</c:v>
                </c:pt>
                <c:pt idx="154">
                  <c:v>39387</c:v>
                </c:pt>
                <c:pt idx="155">
                  <c:v>39417</c:v>
                </c:pt>
                <c:pt idx="156">
                  <c:v>39448</c:v>
                </c:pt>
                <c:pt idx="157">
                  <c:v>39479</c:v>
                </c:pt>
                <c:pt idx="158">
                  <c:v>39508</c:v>
                </c:pt>
                <c:pt idx="159">
                  <c:v>39539</c:v>
                </c:pt>
                <c:pt idx="160">
                  <c:v>39569</c:v>
                </c:pt>
                <c:pt idx="161">
                  <c:v>39600</c:v>
                </c:pt>
                <c:pt idx="162">
                  <c:v>39630</c:v>
                </c:pt>
                <c:pt idx="163">
                  <c:v>39661</c:v>
                </c:pt>
                <c:pt idx="164">
                  <c:v>39692</c:v>
                </c:pt>
                <c:pt idx="165">
                  <c:v>39722</c:v>
                </c:pt>
                <c:pt idx="166">
                  <c:v>39753</c:v>
                </c:pt>
                <c:pt idx="167">
                  <c:v>39783</c:v>
                </c:pt>
                <c:pt idx="168">
                  <c:v>39814</c:v>
                </c:pt>
                <c:pt idx="169">
                  <c:v>39845</c:v>
                </c:pt>
                <c:pt idx="170">
                  <c:v>39873</c:v>
                </c:pt>
                <c:pt idx="171">
                  <c:v>39904</c:v>
                </c:pt>
                <c:pt idx="172">
                  <c:v>39934</c:v>
                </c:pt>
                <c:pt idx="173">
                  <c:v>39965</c:v>
                </c:pt>
                <c:pt idx="174">
                  <c:v>39995</c:v>
                </c:pt>
                <c:pt idx="175">
                  <c:v>40026</c:v>
                </c:pt>
                <c:pt idx="176">
                  <c:v>40057</c:v>
                </c:pt>
                <c:pt idx="177">
                  <c:v>40087</c:v>
                </c:pt>
                <c:pt idx="178">
                  <c:v>40118</c:v>
                </c:pt>
                <c:pt idx="179">
                  <c:v>40148</c:v>
                </c:pt>
                <c:pt idx="180">
                  <c:v>40179</c:v>
                </c:pt>
                <c:pt idx="181">
                  <c:v>40210</c:v>
                </c:pt>
                <c:pt idx="182">
                  <c:v>40238</c:v>
                </c:pt>
                <c:pt idx="183">
                  <c:v>40269</c:v>
                </c:pt>
                <c:pt idx="184">
                  <c:v>40299</c:v>
                </c:pt>
                <c:pt idx="185">
                  <c:v>40330</c:v>
                </c:pt>
                <c:pt idx="186">
                  <c:v>40360</c:v>
                </c:pt>
                <c:pt idx="187">
                  <c:v>40391</c:v>
                </c:pt>
                <c:pt idx="188">
                  <c:v>40422</c:v>
                </c:pt>
                <c:pt idx="189">
                  <c:v>40452</c:v>
                </c:pt>
                <c:pt idx="190">
                  <c:v>40483</c:v>
                </c:pt>
                <c:pt idx="191">
                  <c:v>40513</c:v>
                </c:pt>
                <c:pt idx="192">
                  <c:v>40544</c:v>
                </c:pt>
                <c:pt idx="193">
                  <c:v>40575</c:v>
                </c:pt>
                <c:pt idx="194">
                  <c:v>40603</c:v>
                </c:pt>
                <c:pt idx="195">
                  <c:v>40634</c:v>
                </c:pt>
                <c:pt idx="196">
                  <c:v>40664</c:v>
                </c:pt>
                <c:pt idx="197">
                  <c:v>40695</c:v>
                </c:pt>
                <c:pt idx="198">
                  <c:v>40725</c:v>
                </c:pt>
                <c:pt idx="199">
                  <c:v>40756</c:v>
                </c:pt>
                <c:pt idx="200">
                  <c:v>40787</c:v>
                </c:pt>
                <c:pt idx="201">
                  <c:v>40817</c:v>
                </c:pt>
                <c:pt idx="202">
                  <c:v>40848</c:v>
                </c:pt>
                <c:pt idx="203">
                  <c:v>40878</c:v>
                </c:pt>
                <c:pt idx="204">
                  <c:v>40909</c:v>
                </c:pt>
                <c:pt idx="205">
                  <c:v>40940</c:v>
                </c:pt>
                <c:pt idx="206">
                  <c:v>40969</c:v>
                </c:pt>
                <c:pt idx="207">
                  <c:v>41000</c:v>
                </c:pt>
                <c:pt idx="208">
                  <c:v>41030</c:v>
                </c:pt>
                <c:pt idx="209">
                  <c:v>41061</c:v>
                </c:pt>
                <c:pt idx="210">
                  <c:v>41091</c:v>
                </c:pt>
                <c:pt idx="211">
                  <c:v>41122</c:v>
                </c:pt>
                <c:pt idx="212">
                  <c:v>41153</c:v>
                </c:pt>
                <c:pt idx="213">
                  <c:v>41183</c:v>
                </c:pt>
                <c:pt idx="214">
                  <c:v>41214</c:v>
                </c:pt>
                <c:pt idx="215">
                  <c:v>41244</c:v>
                </c:pt>
                <c:pt idx="216">
                  <c:v>41275</c:v>
                </c:pt>
                <c:pt idx="217">
                  <c:v>41306</c:v>
                </c:pt>
                <c:pt idx="218">
                  <c:v>41334</c:v>
                </c:pt>
                <c:pt idx="219">
                  <c:v>41365</c:v>
                </c:pt>
                <c:pt idx="220">
                  <c:v>41395</c:v>
                </c:pt>
                <c:pt idx="221">
                  <c:v>41426</c:v>
                </c:pt>
                <c:pt idx="222">
                  <c:v>41456</c:v>
                </c:pt>
                <c:pt idx="223">
                  <c:v>41487</c:v>
                </c:pt>
                <c:pt idx="224">
                  <c:v>41518</c:v>
                </c:pt>
                <c:pt idx="225">
                  <c:v>41548</c:v>
                </c:pt>
                <c:pt idx="226">
                  <c:v>41579</c:v>
                </c:pt>
                <c:pt idx="227">
                  <c:v>41609</c:v>
                </c:pt>
                <c:pt idx="228">
                  <c:v>41640</c:v>
                </c:pt>
                <c:pt idx="229">
                  <c:v>41671</c:v>
                </c:pt>
                <c:pt idx="230">
                  <c:v>41699</c:v>
                </c:pt>
                <c:pt idx="231">
                  <c:v>41730</c:v>
                </c:pt>
                <c:pt idx="232">
                  <c:v>41760</c:v>
                </c:pt>
                <c:pt idx="233">
                  <c:v>41791</c:v>
                </c:pt>
                <c:pt idx="234">
                  <c:v>41821</c:v>
                </c:pt>
                <c:pt idx="235">
                  <c:v>41852</c:v>
                </c:pt>
                <c:pt idx="236">
                  <c:v>41883</c:v>
                </c:pt>
                <c:pt idx="237">
                  <c:v>41913</c:v>
                </c:pt>
                <c:pt idx="238">
                  <c:v>41944</c:v>
                </c:pt>
                <c:pt idx="239">
                  <c:v>41974</c:v>
                </c:pt>
                <c:pt idx="240">
                  <c:v>42005</c:v>
                </c:pt>
                <c:pt idx="241">
                  <c:v>42036</c:v>
                </c:pt>
                <c:pt idx="242">
                  <c:v>42064</c:v>
                </c:pt>
                <c:pt idx="243">
                  <c:v>42095</c:v>
                </c:pt>
                <c:pt idx="244">
                  <c:v>42125</c:v>
                </c:pt>
                <c:pt idx="245">
                  <c:v>42156</c:v>
                </c:pt>
                <c:pt idx="246">
                  <c:v>42186</c:v>
                </c:pt>
                <c:pt idx="247">
                  <c:v>42217</c:v>
                </c:pt>
                <c:pt idx="248">
                  <c:v>42248</c:v>
                </c:pt>
                <c:pt idx="249">
                  <c:v>42278</c:v>
                </c:pt>
                <c:pt idx="250">
                  <c:v>42309</c:v>
                </c:pt>
                <c:pt idx="251">
                  <c:v>42339</c:v>
                </c:pt>
                <c:pt idx="252">
                  <c:v>42370</c:v>
                </c:pt>
                <c:pt idx="253">
                  <c:v>42401</c:v>
                </c:pt>
              </c:numCache>
            </c:numRef>
          </c:cat>
          <c:val>
            <c:numRef>
              <c:f>'9.2 Unemployment'!$B$2:$B$255</c:f>
              <c:numCache>
                <c:formatCode>General</c:formatCode>
                <c:ptCount val="254"/>
                <c:pt idx="0">
                  <c:v>10.9</c:v>
                </c:pt>
                <c:pt idx="1">
                  <c:v>10.8</c:v>
                </c:pt>
                <c:pt idx="2">
                  <c:v>10.8</c:v>
                </c:pt>
                <c:pt idx="3">
                  <c:v>10.7</c:v>
                </c:pt>
                <c:pt idx="4">
                  <c:v>10.7</c:v>
                </c:pt>
                <c:pt idx="5">
                  <c:v>10.8</c:v>
                </c:pt>
                <c:pt idx="6">
                  <c:v>10.8</c:v>
                </c:pt>
                <c:pt idx="7">
                  <c:v>10.9</c:v>
                </c:pt>
                <c:pt idx="8">
                  <c:v>10.9</c:v>
                </c:pt>
                <c:pt idx="9">
                  <c:v>11</c:v>
                </c:pt>
                <c:pt idx="10">
                  <c:v>11</c:v>
                </c:pt>
                <c:pt idx="11">
                  <c:v>11</c:v>
                </c:pt>
                <c:pt idx="12">
                  <c:v>10.9</c:v>
                </c:pt>
                <c:pt idx="13">
                  <c:v>10.9</c:v>
                </c:pt>
                <c:pt idx="14">
                  <c:v>10.9</c:v>
                </c:pt>
                <c:pt idx="15">
                  <c:v>11</c:v>
                </c:pt>
                <c:pt idx="16">
                  <c:v>11</c:v>
                </c:pt>
                <c:pt idx="17">
                  <c:v>11</c:v>
                </c:pt>
                <c:pt idx="18">
                  <c:v>11</c:v>
                </c:pt>
                <c:pt idx="19">
                  <c:v>11</c:v>
                </c:pt>
                <c:pt idx="20">
                  <c:v>11</c:v>
                </c:pt>
                <c:pt idx="21">
                  <c:v>11</c:v>
                </c:pt>
                <c:pt idx="22">
                  <c:v>11</c:v>
                </c:pt>
                <c:pt idx="23">
                  <c:v>11</c:v>
                </c:pt>
                <c:pt idx="24">
                  <c:v>11</c:v>
                </c:pt>
                <c:pt idx="25">
                  <c:v>11</c:v>
                </c:pt>
                <c:pt idx="26">
                  <c:v>11</c:v>
                </c:pt>
                <c:pt idx="27">
                  <c:v>11</c:v>
                </c:pt>
                <c:pt idx="28">
                  <c:v>11</c:v>
                </c:pt>
                <c:pt idx="29">
                  <c:v>11</c:v>
                </c:pt>
                <c:pt idx="30">
                  <c:v>10.9</c:v>
                </c:pt>
                <c:pt idx="31">
                  <c:v>10.9</c:v>
                </c:pt>
                <c:pt idx="32">
                  <c:v>10.8</c:v>
                </c:pt>
                <c:pt idx="33">
                  <c:v>10.8</c:v>
                </c:pt>
                <c:pt idx="34">
                  <c:v>10.8</c:v>
                </c:pt>
                <c:pt idx="35">
                  <c:v>10.7</c:v>
                </c:pt>
                <c:pt idx="36">
                  <c:v>10.6</c:v>
                </c:pt>
                <c:pt idx="37">
                  <c:v>10.6</c:v>
                </c:pt>
                <c:pt idx="38">
                  <c:v>10.5</c:v>
                </c:pt>
                <c:pt idx="39">
                  <c:v>10.6</c:v>
                </c:pt>
                <c:pt idx="40">
                  <c:v>10.5</c:v>
                </c:pt>
                <c:pt idx="41">
                  <c:v>10.5</c:v>
                </c:pt>
                <c:pt idx="42">
                  <c:v>10.4</c:v>
                </c:pt>
                <c:pt idx="43">
                  <c:v>10.3</c:v>
                </c:pt>
                <c:pt idx="44">
                  <c:v>10.3</c:v>
                </c:pt>
                <c:pt idx="45">
                  <c:v>10.199999999999999</c:v>
                </c:pt>
                <c:pt idx="46">
                  <c:v>10.1</c:v>
                </c:pt>
                <c:pt idx="47">
                  <c:v>10</c:v>
                </c:pt>
                <c:pt idx="48">
                  <c:v>9.9</c:v>
                </c:pt>
                <c:pt idx="49">
                  <c:v>9.8000000000000007</c:v>
                </c:pt>
                <c:pt idx="50">
                  <c:v>9.7000000000000011</c:v>
                </c:pt>
                <c:pt idx="51">
                  <c:v>9.7000000000000011</c:v>
                </c:pt>
                <c:pt idx="52">
                  <c:v>9.6</c:v>
                </c:pt>
                <c:pt idx="53">
                  <c:v>9.6</c:v>
                </c:pt>
                <c:pt idx="54">
                  <c:v>9.5</c:v>
                </c:pt>
                <c:pt idx="55">
                  <c:v>9.4</c:v>
                </c:pt>
                <c:pt idx="56">
                  <c:v>9.3000000000000007</c:v>
                </c:pt>
                <c:pt idx="57">
                  <c:v>9.2000000000000011</c:v>
                </c:pt>
                <c:pt idx="58">
                  <c:v>9.2000000000000011</c:v>
                </c:pt>
                <c:pt idx="59">
                  <c:v>9.1</c:v>
                </c:pt>
                <c:pt idx="60">
                  <c:v>9</c:v>
                </c:pt>
                <c:pt idx="61">
                  <c:v>8.9</c:v>
                </c:pt>
                <c:pt idx="62">
                  <c:v>8.8000000000000007</c:v>
                </c:pt>
                <c:pt idx="63">
                  <c:v>8.7000000000000011</c:v>
                </c:pt>
                <c:pt idx="64">
                  <c:v>8.6</c:v>
                </c:pt>
                <c:pt idx="65">
                  <c:v>8.6</c:v>
                </c:pt>
                <c:pt idx="66">
                  <c:v>8.5</c:v>
                </c:pt>
                <c:pt idx="67">
                  <c:v>8.5</c:v>
                </c:pt>
                <c:pt idx="68">
                  <c:v>8.4</c:v>
                </c:pt>
                <c:pt idx="69">
                  <c:v>8.3000000000000007</c:v>
                </c:pt>
                <c:pt idx="70">
                  <c:v>8.2000000000000011</c:v>
                </c:pt>
                <c:pt idx="71">
                  <c:v>8.1</c:v>
                </c:pt>
                <c:pt idx="72">
                  <c:v>8.1</c:v>
                </c:pt>
                <c:pt idx="73">
                  <c:v>8.1</c:v>
                </c:pt>
                <c:pt idx="74">
                  <c:v>8</c:v>
                </c:pt>
                <c:pt idx="75">
                  <c:v>8</c:v>
                </c:pt>
                <c:pt idx="76">
                  <c:v>8</c:v>
                </c:pt>
                <c:pt idx="77">
                  <c:v>8</c:v>
                </c:pt>
                <c:pt idx="78">
                  <c:v>8</c:v>
                </c:pt>
                <c:pt idx="79">
                  <c:v>8</c:v>
                </c:pt>
                <c:pt idx="80">
                  <c:v>8</c:v>
                </c:pt>
                <c:pt idx="81">
                  <c:v>8.1</c:v>
                </c:pt>
                <c:pt idx="82">
                  <c:v>8.1</c:v>
                </c:pt>
                <c:pt idx="83">
                  <c:v>8.1</c:v>
                </c:pt>
                <c:pt idx="84">
                  <c:v>8.1</c:v>
                </c:pt>
                <c:pt idx="85">
                  <c:v>8.2000000000000011</c:v>
                </c:pt>
                <c:pt idx="86">
                  <c:v>8.2000000000000011</c:v>
                </c:pt>
                <c:pt idx="87">
                  <c:v>8.3000000000000007</c:v>
                </c:pt>
                <c:pt idx="88">
                  <c:v>8.3000000000000007</c:v>
                </c:pt>
                <c:pt idx="89">
                  <c:v>8.4</c:v>
                </c:pt>
                <c:pt idx="90">
                  <c:v>8.4</c:v>
                </c:pt>
                <c:pt idx="91">
                  <c:v>8.5</c:v>
                </c:pt>
                <c:pt idx="92">
                  <c:v>8.5</c:v>
                </c:pt>
                <c:pt idx="93">
                  <c:v>8.6</c:v>
                </c:pt>
                <c:pt idx="94">
                  <c:v>8.6</c:v>
                </c:pt>
                <c:pt idx="95">
                  <c:v>8.7000000000000011</c:v>
                </c:pt>
                <c:pt idx="96">
                  <c:v>8.8000000000000007</c:v>
                </c:pt>
                <c:pt idx="97">
                  <c:v>8.8000000000000007</c:v>
                </c:pt>
                <c:pt idx="98">
                  <c:v>8.8000000000000007</c:v>
                </c:pt>
                <c:pt idx="99">
                  <c:v>8.8000000000000007</c:v>
                </c:pt>
                <c:pt idx="100">
                  <c:v>8.9</c:v>
                </c:pt>
                <c:pt idx="101">
                  <c:v>8.9</c:v>
                </c:pt>
                <c:pt idx="102">
                  <c:v>8.9</c:v>
                </c:pt>
                <c:pt idx="103">
                  <c:v>8.8000000000000007</c:v>
                </c:pt>
                <c:pt idx="104">
                  <c:v>8.9</c:v>
                </c:pt>
                <c:pt idx="105">
                  <c:v>8.9</c:v>
                </c:pt>
                <c:pt idx="106">
                  <c:v>8.9</c:v>
                </c:pt>
                <c:pt idx="107">
                  <c:v>9</c:v>
                </c:pt>
                <c:pt idx="108">
                  <c:v>9</c:v>
                </c:pt>
                <c:pt idx="109">
                  <c:v>9.1</c:v>
                </c:pt>
                <c:pt idx="110">
                  <c:v>9.1</c:v>
                </c:pt>
                <c:pt idx="111">
                  <c:v>9.1</c:v>
                </c:pt>
                <c:pt idx="112">
                  <c:v>9.1</c:v>
                </c:pt>
                <c:pt idx="113">
                  <c:v>9.1</c:v>
                </c:pt>
                <c:pt idx="114">
                  <c:v>9.1</c:v>
                </c:pt>
                <c:pt idx="115">
                  <c:v>9</c:v>
                </c:pt>
                <c:pt idx="116">
                  <c:v>9.1</c:v>
                </c:pt>
                <c:pt idx="117">
                  <c:v>9.1</c:v>
                </c:pt>
                <c:pt idx="118">
                  <c:v>9.1</c:v>
                </c:pt>
                <c:pt idx="119">
                  <c:v>9.1</c:v>
                </c:pt>
                <c:pt idx="120">
                  <c:v>9</c:v>
                </c:pt>
                <c:pt idx="121">
                  <c:v>9</c:v>
                </c:pt>
                <c:pt idx="122">
                  <c:v>9</c:v>
                </c:pt>
                <c:pt idx="123">
                  <c:v>9.1</c:v>
                </c:pt>
                <c:pt idx="124">
                  <c:v>9.1</c:v>
                </c:pt>
                <c:pt idx="125">
                  <c:v>9.1</c:v>
                </c:pt>
                <c:pt idx="126">
                  <c:v>9</c:v>
                </c:pt>
                <c:pt idx="127">
                  <c:v>9</c:v>
                </c:pt>
                <c:pt idx="128">
                  <c:v>9</c:v>
                </c:pt>
                <c:pt idx="129">
                  <c:v>8.9</c:v>
                </c:pt>
                <c:pt idx="130">
                  <c:v>8.9</c:v>
                </c:pt>
                <c:pt idx="131">
                  <c:v>8.8000000000000007</c:v>
                </c:pt>
                <c:pt idx="132">
                  <c:v>8.8000000000000007</c:v>
                </c:pt>
                <c:pt idx="133">
                  <c:v>8.7000000000000011</c:v>
                </c:pt>
                <c:pt idx="134">
                  <c:v>8.7000000000000011</c:v>
                </c:pt>
                <c:pt idx="135">
                  <c:v>8.5</c:v>
                </c:pt>
                <c:pt idx="136">
                  <c:v>8.5</c:v>
                </c:pt>
                <c:pt idx="137">
                  <c:v>8.3000000000000007</c:v>
                </c:pt>
                <c:pt idx="138">
                  <c:v>8.3000000000000007</c:v>
                </c:pt>
                <c:pt idx="139">
                  <c:v>8.3000000000000007</c:v>
                </c:pt>
                <c:pt idx="140">
                  <c:v>8.2000000000000011</c:v>
                </c:pt>
                <c:pt idx="141">
                  <c:v>8.1</c:v>
                </c:pt>
                <c:pt idx="142">
                  <c:v>8</c:v>
                </c:pt>
                <c:pt idx="143">
                  <c:v>7.9</c:v>
                </c:pt>
                <c:pt idx="144">
                  <c:v>7.9</c:v>
                </c:pt>
                <c:pt idx="145">
                  <c:v>7.8</c:v>
                </c:pt>
                <c:pt idx="146">
                  <c:v>7.7</c:v>
                </c:pt>
                <c:pt idx="147">
                  <c:v>7.5</c:v>
                </c:pt>
                <c:pt idx="148">
                  <c:v>7.5</c:v>
                </c:pt>
                <c:pt idx="149">
                  <c:v>7.5</c:v>
                </c:pt>
                <c:pt idx="150">
                  <c:v>7.5</c:v>
                </c:pt>
                <c:pt idx="151">
                  <c:v>7.5</c:v>
                </c:pt>
                <c:pt idx="152">
                  <c:v>7.4</c:v>
                </c:pt>
                <c:pt idx="153">
                  <c:v>7.4</c:v>
                </c:pt>
                <c:pt idx="154">
                  <c:v>7.3</c:v>
                </c:pt>
                <c:pt idx="155">
                  <c:v>7.3</c:v>
                </c:pt>
                <c:pt idx="156">
                  <c:v>7.3</c:v>
                </c:pt>
                <c:pt idx="157">
                  <c:v>7.3</c:v>
                </c:pt>
                <c:pt idx="158">
                  <c:v>7.2</c:v>
                </c:pt>
                <c:pt idx="159">
                  <c:v>7.4</c:v>
                </c:pt>
                <c:pt idx="160">
                  <c:v>7.4</c:v>
                </c:pt>
                <c:pt idx="161">
                  <c:v>7.5</c:v>
                </c:pt>
                <c:pt idx="162">
                  <c:v>7.5</c:v>
                </c:pt>
                <c:pt idx="163">
                  <c:v>7.6</c:v>
                </c:pt>
                <c:pt idx="164">
                  <c:v>7.6</c:v>
                </c:pt>
                <c:pt idx="165">
                  <c:v>7.8</c:v>
                </c:pt>
                <c:pt idx="166">
                  <c:v>8</c:v>
                </c:pt>
                <c:pt idx="167">
                  <c:v>8.3000000000000007</c:v>
                </c:pt>
                <c:pt idx="168">
                  <c:v>8.7000000000000011</c:v>
                </c:pt>
                <c:pt idx="169">
                  <c:v>9</c:v>
                </c:pt>
                <c:pt idx="170">
                  <c:v>9.2000000000000011</c:v>
                </c:pt>
                <c:pt idx="171">
                  <c:v>9.4</c:v>
                </c:pt>
                <c:pt idx="172">
                  <c:v>9.5</c:v>
                </c:pt>
                <c:pt idx="173">
                  <c:v>9.6</c:v>
                </c:pt>
                <c:pt idx="174">
                  <c:v>9.6</c:v>
                </c:pt>
                <c:pt idx="175">
                  <c:v>9.7000000000000011</c:v>
                </c:pt>
                <c:pt idx="176">
                  <c:v>9.8000000000000007</c:v>
                </c:pt>
                <c:pt idx="177">
                  <c:v>9.9</c:v>
                </c:pt>
                <c:pt idx="178">
                  <c:v>9.9</c:v>
                </c:pt>
                <c:pt idx="179">
                  <c:v>10</c:v>
                </c:pt>
                <c:pt idx="180">
                  <c:v>10</c:v>
                </c:pt>
                <c:pt idx="181">
                  <c:v>10</c:v>
                </c:pt>
                <c:pt idx="182">
                  <c:v>10</c:v>
                </c:pt>
                <c:pt idx="183">
                  <c:v>10.1</c:v>
                </c:pt>
                <c:pt idx="184">
                  <c:v>10.1</c:v>
                </c:pt>
                <c:pt idx="185">
                  <c:v>10.1</c:v>
                </c:pt>
                <c:pt idx="186">
                  <c:v>10</c:v>
                </c:pt>
                <c:pt idx="187">
                  <c:v>10</c:v>
                </c:pt>
                <c:pt idx="188">
                  <c:v>10</c:v>
                </c:pt>
                <c:pt idx="189">
                  <c:v>10</c:v>
                </c:pt>
                <c:pt idx="190">
                  <c:v>10</c:v>
                </c:pt>
                <c:pt idx="191">
                  <c:v>10</c:v>
                </c:pt>
                <c:pt idx="192">
                  <c:v>10</c:v>
                </c:pt>
                <c:pt idx="193">
                  <c:v>9.9</c:v>
                </c:pt>
                <c:pt idx="194">
                  <c:v>9.9</c:v>
                </c:pt>
                <c:pt idx="195">
                  <c:v>9.8000000000000007</c:v>
                </c:pt>
                <c:pt idx="196">
                  <c:v>9.9</c:v>
                </c:pt>
                <c:pt idx="197">
                  <c:v>9.9</c:v>
                </c:pt>
                <c:pt idx="198">
                  <c:v>10</c:v>
                </c:pt>
                <c:pt idx="199">
                  <c:v>10.1</c:v>
                </c:pt>
                <c:pt idx="200">
                  <c:v>10.3</c:v>
                </c:pt>
                <c:pt idx="201">
                  <c:v>10.4</c:v>
                </c:pt>
                <c:pt idx="202">
                  <c:v>10.5</c:v>
                </c:pt>
                <c:pt idx="203">
                  <c:v>10.7</c:v>
                </c:pt>
                <c:pt idx="204">
                  <c:v>10.7</c:v>
                </c:pt>
                <c:pt idx="205">
                  <c:v>10.9</c:v>
                </c:pt>
                <c:pt idx="206">
                  <c:v>11</c:v>
                </c:pt>
                <c:pt idx="207">
                  <c:v>11.1</c:v>
                </c:pt>
                <c:pt idx="208">
                  <c:v>11.2</c:v>
                </c:pt>
                <c:pt idx="209">
                  <c:v>11.3</c:v>
                </c:pt>
                <c:pt idx="210">
                  <c:v>11.4</c:v>
                </c:pt>
                <c:pt idx="211">
                  <c:v>11.5</c:v>
                </c:pt>
                <c:pt idx="212">
                  <c:v>11.6</c:v>
                </c:pt>
                <c:pt idx="213">
                  <c:v>11.7</c:v>
                </c:pt>
                <c:pt idx="214">
                  <c:v>11.8</c:v>
                </c:pt>
                <c:pt idx="215">
                  <c:v>11.8</c:v>
                </c:pt>
                <c:pt idx="216">
                  <c:v>12</c:v>
                </c:pt>
                <c:pt idx="217">
                  <c:v>12</c:v>
                </c:pt>
                <c:pt idx="218">
                  <c:v>12</c:v>
                </c:pt>
                <c:pt idx="219">
                  <c:v>12.1</c:v>
                </c:pt>
                <c:pt idx="220">
                  <c:v>12.1</c:v>
                </c:pt>
                <c:pt idx="221">
                  <c:v>12.1</c:v>
                </c:pt>
                <c:pt idx="222">
                  <c:v>12</c:v>
                </c:pt>
                <c:pt idx="223">
                  <c:v>12</c:v>
                </c:pt>
                <c:pt idx="224">
                  <c:v>12</c:v>
                </c:pt>
                <c:pt idx="225">
                  <c:v>11.9</c:v>
                </c:pt>
                <c:pt idx="226">
                  <c:v>11.9</c:v>
                </c:pt>
                <c:pt idx="227">
                  <c:v>11.9</c:v>
                </c:pt>
                <c:pt idx="228">
                  <c:v>11.9</c:v>
                </c:pt>
                <c:pt idx="229">
                  <c:v>11.9</c:v>
                </c:pt>
                <c:pt idx="230">
                  <c:v>11.8</c:v>
                </c:pt>
                <c:pt idx="231">
                  <c:v>11.7</c:v>
                </c:pt>
                <c:pt idx="232">
                  <c:v>11.7</c:v>
                </c:pt>
                <c:pt idx="233">
                  <c:v>11.5</c:v>
                </c:pt>
                <c:pt idx="234">
                  <c:v>11.6</c:v>
                </c:pt>
                <c:pt idx="235">
                  <c:v>11.5</c:v>
                </c:pt>
                <c:pt idx="236">
                  <c:v>11.5</c:v>
                </c:pt>
                <c:pt idx="237">
                  <c:v>11.5</c:v>
                </c:pt>
                <c:pt idx="238">
                  <c:v>11.5</c:v>
                </c:pt>
                <c:pt idx="239">
                  <c:v>11.3</c:v>
                </c:pt>
                <c:pt idx="240">
                  <c:v>11.3</c:v>
                </c:pt>
                <c:pt idx="241">
                  <c:v>11.2</c:v>
                </c:pt>
                <c:pt idx="242">
                  <c:v>11.2</c:v>
                </c:pt>
                <c:pt idx="243">
                  <c:v>11.1</c:v>
                </c:pt>
                <c:pt idx="244">
                  <c:v>11</c:v>
                </c:pt>
                <c:pt idx="245">
                  <c:v>11</c:v>
                </c:pt>
                <c:pt idx="246">
                  <c:v>10.8</c:v>
                </c:pt>
                <c:pt idx="247">
                  <c:v>10.7</c:v>
                </c:pt>
                <c:pt idx="248">
                  <c:v>10.6</c:v>
                </c:pt>
                <c:pt idx="249">
                  <c:v>10.6</c:v>
                </c:pt>
                <c:pt idx="250">
                  <c:v>10.5</c:v>
                </c:pt>
                <c:pt idx="251">
                  <c:v>10.4</c:v>
                </c:pt>
                <c:pt idx="252">
                  <c:v>10.4</c:v>
                </c:pt>
                <c:pt idx="253">
                  <c:v>10.3</c:v>
                </c:pt>
              </c:numCache>
            </c:numRef>
          </c:val>
          <c:smooth val="0"/>
          <c:extLst>
            <c:ext xmlns:c16="http://schemas.microsoft.com/office/drawing/2014/chart" uri="{C3380CC4-5D6E-409C-BE32-E72D297353CC}">
              <c16:uniqueId val="{00000001-577F-4D95-8257-EC91BD9D779B}"/>
            </c:ext>
          </c:extLst>
        </c:ser>
        <c:dLbls>
          <c:showLegendKey val="0"/>
          <c:showVal val="0"/>
          <c:showCatName val="0"/>
          <c:showSerName val="0"/>
          <c:showPercent val="0"/>
          <c:showBubbleSize val="0"/>
        </c:dLbls>
        <c:marker val="1"/>
        <c:smooth val="0"/>
        <c:axId val="912718864"/>
        <c:axId val="912715600"/>
      </c:lineChart>
      <c:dateAx>
        <c:axId val="912718864"/>
        <c:scaling>
          <c:orientation val="minMax"/>
        </c:scaling>
        <c:delete val="0"/>
        <c:axPos val="b"/>
        <c:numFmt formatCode="yyyy" sourceLinked="0"/>
        <c:majorTickMark val="out"/>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Arial" panose="020B0604020202020204" pitchFamily="34" charset="0"/>
              </a:defRPr>
            </a:pPr>
            <a:endParaRPr lang="de-DE"/>
          </a:p>
        </c:txPr>
        <c:crossAx val="912715600"/>
        <c:crosses val="autoZero"/>
        <c:auto val="1"/>
        <c:lblOffset val="100"/>
        <c:baseTimeUnit val="months"/>
        <c:majorUnit val="5"/>
        <c:majorTimeUnit val="years"/>
      </c:dateAx>
      <c:valAx>
        <c:axId val="912715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Arial" panose="020B0604020202020204" pitchFamily="34" charset="0"/>
                  </a:defRPr>
                </a:pPr>
                <a:r>
                  <a:rPr lang="de-DE" sz="1400">
                    <a:latin typeface="+mn-lt"/>
                    <a:cs typeface="Arial" panose="020B0604020202020204" pitchFamily="34" charset="0"/>
                  </a:rPr>
                  <a:t>Unemployment Rate, in %</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de-DE"/>
          </a:p>
        </c:txPr>
        <c:crossAx val="912718864"/>
        <c:crosses val="autoZero"/>
        <c:crossBetween val="between"/>
      </c:valAx>
      <c:valAx>
        <c:axId val="912709616"/>
        <c:scaling>
          <c:orientation val="minMax"/>
        </c:scaling>
        <c:delete val="0"/>
        <c:axPos val="r"/>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12720496"/>
        <c:crosses val="max"/>
        <c:crossBetween val="between"/>
      </c:valAx>
      <c:dateAx>
        <c:axId val="912720496"/>
        <c:scaling>
          <c:orientation val="minMax"/>
        </c:scaling>
        <c:delete val="1"/>
        <c:axPos val="b"/>
        <c:numFmt formatCode="m/d/yyyy" sourceLinked="1"/>
        <c:majorTickMark val="out"/>
        <c:minorTickMark val="none"/>
        <c:tickLblPos val="nextTo"/>
        <c:crossAx val="912709616"/>
        <c:crosses val="autoZero"/>
        <c:auto val="1"/>
        <c:lblOffset val="100"/>
        <c:baseTimeUnit val="months"/>
      </c:dateAx>
      <c:spPr>
        <a:noFill/>
        <a:ln>
          <a:solidFill>
            <a:sysClr val="windowText" lastClr="000000"/>
          </a:solidFill>
        </a:ln>
        <a:effectLst/>
      </c:spPr>
    </c:plotArea>
    <c:plotVisOnly val="1"/>
    <c:dispBlanksAs val="gap"/>
    <c:showDLblsOverMax val="0"/>
  </c:chart>
  <c:spPr>
    <a:noFill/>
    <a:ln>
      <a:noFill/>
    </a:ln>
    <a:effectLst/>
  </c:spPr>
  <c:txPr>
    <a:bodyPr/>
    <a:lstStyle/>
    <a:p>
      <a:pPr>
        <a:defRPr/>
      </a:pPr>
      <a:endParaRPr lang="de-DE"/>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clustered"/>
        <c:varyColors val="0"/>
        <c:ser>
          <c:idx val="0"/>
          <c:order val="0"/>
          <c:tx>
            <c:strRef>
              <c:f>'Figure 17.2'!$B$2</c:f>
              <c:strCache>
                <c:ptCount val="1"/>
                <c:pt idx="0">
                  <c:v>2010</c:v>
                </c:pt>
              </c:strCache>
            </c:strRef>
          </c:tx>
          <c:spPr>
            <a:solidFill>
              <a:schemeClr val="accent5">
                <a:shade val="65000"/>
              </a:schemeClr>
            </a:solidFill>
            <a:ln>
              <a:noFill/>
            </a:ln>
            <a:effectLst/>
          </c:spPr>
          <c:invertIfNegative val="0"/>
          <c:cat>
            <c:strRef>
              <c:f>'Figure 17.2'!$A$3:$A$20</c:f>
              <c:strCache>
                <c:ptCount val="18"/>
                <c:pt idx="0">
                  <c:v>Luxembourg</c:v>
                </c:pt>
                <c:pt idx="1">
                  <c:v>Finland</c:v>
                </c:pt>
                <c:pt idx="2">
                  <c:v>Malta</c:v>
                </c:pt>
                <c:pt idx="3">
                  <c:v>Belgium</c:v>
                </c:pt>
                <c:pt idx="4">
                  <c:v>Germany</c:v>
                </c:pt>
                <c:pt idx="5">
                  <c:v>Italy</c:v>
                </c:pt>
                <c:pt idx="6">
                  <c:v>Austria</c:v>
                </c:pt>
                <c:pt idx="7">
                  <c:v>Cyprus</c:v>
                </c:pt>
                <c:pt idx="8">
                  <c:v>Netherlands</c:v>
                </c:pt>
                <c:pt idx="9">
                  <c:v>Euro area (12 countries)</c:v>
                </c:pt>
                <c:pt idx="10">
                  <c:v>France</c:v>
                </c:pt>
                <c:pt idx="11">
                  <c:v>Japan</c:v>
                </c:pt>
                <c:pt idx="12">
                  <c:v>Spain</c:v>
                </c:pt>
                <c:pt idx="13">
                  <c:v>United Kingdom</c:v>
                </c:pt>
                <c:pt idx="14">
                  <c:v>Greece</c:v>
                </c:pt>
                <c:pt idx="15">
                  <c:v>Portugal</c:v>
                </c:pt>
                <c:pt idx="16">
                  <c:v>United States</c:v>
                </c:pt>
                <c:pt idx="17">
                  <c:v>Ireland</c:v>
                </c:pt>
              </c:strCache>
            </c:strRef>
          </c:cat>
          <c:val>
            <c:numRef>
              <c:f>'Figure 17.2'!$B$3:$B$20</c:f>
              <c:numCache>
                <c:formatCode>General</c:formatCode>
                <c:ptCount val="18"/>
                <c:pt idx="0">
                  <c:v>-0.7</c:v>
                </c:pt>
                <c:pt idx="1">
                  <c:v>-2.6</c:v>
                </c:pt>
                <c:pt idx="2">
                  <c:v>-3.2</c:v>
                </c:pt>
                <c:pt idx="3">
                  <c:v>-4</c:v>
                </c:pt>
                <c:pt idx="4">
                  <c:v>-4.2</c:v>
                </c:pt>
                <c:pt idx="5">
                  <c:v>-4.2</c:v>
                </c:pt>
                <c:pt idx="6">
                  <c:v>-4.4000000000000004</c:v>
                </c:pt>
                <c:pt idx="7">
                  <c:v>-4.8</c:v>
                </c:pt>
                <c:pt idx="8">
                  <c:v>-5</c:v>
                </c:pt>
                <c:pt idx="9">
                  <c:v>-6.2</c:v>
                </c:pt>
                <c:pt idx="10">
                  <c:v>-6.8</c:v>
                </c:pt>
                <c:pt idx="11">
                  <c:v>-8.3000000000000007</c:v>
                </c:pt>
                <c:pt idx="12">
                  <c:v>-9.4</c:v>
                </c:pt>
                <c:pt idx="13">
                  <c:v>-9.6</c:v>
                </c:pt>
                <c:pt idx="14">
                  <c:v>-11.2</c:v>
                </c:pt>
                <c:pt idx="15">
                  <c:v>-11.2</c:v>
                </c:pt>
                <c:pt idx="16">
                  <c:v>-12</c:v>
                </c:pt>
                <c:pt idx="17">
                  <c:v>-32.299999999999997</c:v>
                </c:pt>
              </c:numCache>
            </c:numRef>
          </c:val>
          <c:extLst>
            <c:ext xmlns:c16="http://schemas.microsoft.com/office/drawing/2014/chart" uri="{C3380CC4-5D6E-409C-BE32-E72D297353CC}">
              <c16:uniqueId val="{00000000-2415-41B9-AECD-38B7768B6904}"/>
            </c:ext>
          </c:extLst>
        </c:ser>
        <c:ser>
          <c:idx val="1"/>
          <c:order val="1"/>
          <c:tx>
            <c:strRef>
              <c:f>'Figure 17.2'!$C$2</c:f>
              <c:strCache>
                <c:ptCount val="1"/>
                <c:pt idx="0">
                  <c:v>2009</c:v>
                </c:pt>
              </c:strCache>
            </c:strRef>
          </c:tx>
          <c:spPr>
            <a:solidFill>
              <a:schemeClr val="accent5"/>
            </a:solidFill>
            <a:ln>
              <a:noFill/>
            </a:ln>
            <a:effectLst/>
          </c:spPr>
          <c:invertIfNegative val="0"/>
          <c:cat>
            <c:strRef>
              <c:f>'Figure 17.2'!$A$3:$A$20</c:f>
              <c:strCache>
                <c:ptCount val="18"/>
                <c:pt idx="0">
                  <c:v>Luxembourg</c:v>
                </c:pt>
                <c:pt idx="1">
                  <c:v>Finland</c:v>
                </c:pt>
                <c:pt idx="2">
                  <c:v>Malta</c:v>
                </c:pt>
                <c:pt idx="3">
                  <c:v>Belgium</c:v>
                </c:pt>
                <c:pt idx="4">
                  <c:v>Germany</c:v>
                </c:pt>
                <c:pt idx="5">
                  <c:v>Italy</c:v>
                </c:pt>
                <c:pt idx="6">
                  <c:v>Austria</c:v>
                </c:pt>
                <c:pt idx="7">
                  <c:v>Cyprus</c:v>
                </c:pt>
                <c:pt idx="8">
                  <c:v>Netherlands</c:v>
                </c:pt>
                <c:pt idx="9">
                  <c:v>Euro area (12 countries)</c:v>
                </c:pt>
                <c:pt idx="10">
                  <c:v>France</c:v>
                </c:pt>
                <c:pt idx="11">
                  <c:v>Japan</c:v>
                </c:pt>
                <c:pt idx="12">
                  <c:v>Spain</c:v>
                </c:pt>
                <c:pt idx="13">
                  <c:v>United Kingdom</c:v>
                </c:pt>
                <c:pt idx="14">
                  <c:v>Greece</c:v>
                </c:pt>
                <c:pt idx="15">
                  <c:v>Portugal</c:v>
                </c:pt>
                <c:pt idx="16">
                  <c:v>United States</c:v>
                </c:pt>
                <c:pt idx="17">
                  <c:v>Ireland</c:v>
                </c:pt>
              </c:strCache>
            </c:strRef>
          </c:cat>
          <c:val>
            <c:numRef>
              <c:f>'Figure 17.2'!$C$3:$C$20</c:f>
              <c:numCache>
                <c:formatCode>General</c:formatCode>
                <c:ptCount val="18"/>
                <c:pt idx="0">
                  <c:v>-0.7</c:v>
                </c:pt>
                <c:pt idx="1">
                  <c:v>-2.5</c:v>
                </c:pt>
                <c:pt idx="2">
                  <c:v>-3.3</c:v>
                </c:pt>
                <c:pt idx="3">
                  <c:v>-5.4</c:v>
                </c:pt>
                <c:pt idx="4">
                  <c:v>-3.2</c:v>
                </c:pt>
                <c:pt idx="5">
                  <c:v>-5.3</c:v>
                </c:pt>
                <c:pt idx="6">
                  <c:v>-5.3</c:v>
                </c:pt>
                <c:pt idx="7">
                  <c:v>-5.5</c:v>
                </c:pt>
                <c:pt idx="8">
                  <c:v>-5.4</c:v>
                </c:pt>
                <c:pt idx="9">
                  <c:v>-6.2</c:v>
                </c:pt>
                <c:pt idx="10">
                  <c:v>-7.2</c:v>
                </c:pt>
                <c:pt idx="11">
                  <c:v>-8.8000000000000007</c:v>
                </c:pt>
                <c:pt idx="12">
                  <c:v>-11</c:v>
                </c:pt>
                <c:pt idx="13">
                  <c:v>-10.7</c:v>
                </c:pt>
                <c:pt idx="14">
                  <c:v>-15.2</c:v>
                </c:pt>
                <c:pt idx="15">
                  <c:v>-9.8000000000000007</c:v>
                </c:pt>
                <c:pt idx="16">
                  <c:v>-12.7</c:v>
                </c:pt>
                <c:pt idx="17">
                  <c:v>-13.8</c:v>
                </c:pt>
              </c:numCache>
            </c:numRef>
          </c:val>
          <c:extLst>
            <c:ext xmlns:c16="http://schemas.microsoft.com/office/drawing/2014/chart" uri="{C3380CC4-5D6E-409C-BE32-E72D297353CC}">
              <c16:uniqueId val="{00000001-2415-41B9-AECD-38B7768B6904}"/>
            </c:ext>
          </c:extLst>
        </c:ser>
        <c:ser>
          <c:idx val="2"/>
          <c:order val="2"/>
          <c:tx>
            <c:strRef>
              <c:f>'Figure 17.2'!$D$2</c:f>
              <c:strCache>
                <c:ptCount val="1"/>
                <c:pt idx="0">
                  <c:v>2008</c:v>
                </c:pt>
              </c:strCache>
            </c:strRef>
          </c:tx>
          <c:spPr>
            <a:solidFill>
              <a:schemeClr val="accent5">
                <a:tint val="65000"/>
              </a:schemeClr>
            </a:solidFill>
            <a:ln>
              <a:noFill/>
            </a:ln>
            <a:effectLst/>
          </c:spPr>
          <c:invertIfNegative val="0"/>
          <c:cat>
            <c:strRef>
              <c:f>'Figure 17.2'!$A$3:$A$20</c:f>
              <c:strCache>
                <c:ptCount val="18"/>
                <c:pt idx="0">
                  <c:v>Luxembourg</c:v>
                </c:pt>
                <c:pt idx="1">
                  <c:v>Finland</c:v>
                </c:pt>
                <c:pt idx="2">
                  <c:v>Malta</c:v>
                </c:pt>
                <c:pt idx="3">
                  <c:v>Belgium</c:v>
                </c:pt>
                <c:pt idx="4">
                  <c:v>Germany</c:v>
                </c:pt>
                <c:pt idx="5">
                  <c:v>Italy</c:v>
                </c:pt>
                <c:pt idx="6">
                  <c:v>Austria</c:v>
                </c:pt>
                <c:pt idx="7">
                  <c:v>Cyprus</c:v>
                </c:pt>
                <c:pt idx="8">
                  <c:v>Netherlands</c:v>
                </c:pt>
                <c:pt idx="9">
                  <c:v>Euro area (12 countries)</c:v>
                </c:pt>
                <c:pt idx="10">
                  <c:v>France</c:v>
                </c:pt>
                <c:pt idx="11">
                  <c:v>Japan</c:v>
                </c:pt>
                <c:pt idx="12">
                  <c:v>Spain</c:v>
                </c:pt>
                <c:pt idx="13">
                  <c:v>United Kingdom</c:v>
                </c:pt>
                <c:pt idx="14">
                  <c:v>Greece</c:v>
                </c:pt>
                <c:pt idx="15">
                  <c:v>Portugal</c:v>
                </c:pt>
                <c:pt idx="16">
                  <c:v>United States</c:v>
                </c:pt>
                <c:pt idx="17">
                  <c:v>Ireland</c:v>
                </c:pt>
              </c:strCache>
            </c:strRef>
          </c:cat>
          <c:val>
            <c:numRef>
              <c:f>'Figure 17.2'!$D$3:$D$20</c:f>
              <c:numCache>
                <c:formatCode>General</c:formatCode>
                <c:ptCount val="18"/>
                <c:pt idx="0">
                  <c:v>3.4</c:v>
                </c:pt>
                <c:pt idx="1">
                  <c:v>4.2</c:v>
                </c:pt>
                <c:pt idx="2">
                  <c:v>-4.2</c:v>
                </c:pt>
                <c:pt idx="3">
                  <c:v>-1.1000000000000001</c:v>
                </c:pt>
                <c:pt idx="4">
                  <c:v>-0.2</c:v>
                </c:pt>
                <c:pt idx="5">
                  <c:v>-2.7</c:v>
                </c:pt>
                <c:pt idx="6">
                  <c:v>-1.4</c:v>
                </c:pt>
                <c:pt idx="7">
                  <c:v>0.9</c:v>
                </c:pt>
                <c:pt idx="8">
                  <c:v>0.2</c:v>
                </c:pt>
                <c:pt idx="9">
                  <c:v>-2.2000000000000002</c:v>
                </c:pt>
                <c:pt idx="10">
                  <c:v>-3.2</c:v>
                </c:pt>
                <c:pt idx="11">
                  <c:v>-1.9</c:v>
                </c:pt>
                <c:pt idx="12">
                  <c:v>-4.4000000000000004</c:v>
                </c:pt>
                <c:pt idx="13">
                  <c:v>-5</c:v>
                </c:pt>
                <c:pt idx="14">
                  <c:v>-10.199999999999999</c:v>
                </c:pt>
                <c:pt idx="15">
                  <c:v>-3.8</c:v>
                </c:pt>
                <c:pt idx="16">
                  <c:v>-7</c:v>
                </c:pt>
                <c:pt idx="17">
                  <c:v>-7</c:v>
                </c:pt>
              </c:numCache>
            </c:numRef>
          </c:val>
          <c:extLst>
            <c:ext xmlns:c16="http://schemas.microsoft.com/office/drawing/2014/chart" uri="{C3380CC4-5D6E-409C-BE32-E72D297353CC}">
              <c16:uniqueId val="{00000002-2415-41B9-AECD-38B7768B6904}"/>
            </c:ext>
          </c:extLst>
        </c:ser>
        <c:dLbls>
          <c:showLegendKey val="0"/>
          <c:showVal val="0"/>
          <c:showCatName val="0"/>
          <c:showSerName val="0"/>
          <c:showPercent val="0"/>
          <c:showBubbleSize val="0"/>
        </c:dLbls>
        <c:gapWidth val="55"/>
        <c:axId val="912722672"/>
        <c:axId val="912711248"/>
      </c:barChart>
      <c:catAx>
        <c:axId val="912722672"/>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912711248"/>
        <c:crosses val="autoZero"/>
        <c:auto val="1"/>
        <c:lblAlgn val="ctr"/>
        <c:lblOffset val="100"/>
        <c:noMultiLvlLbl val="0"/>
      </c:catAx>
      <c:valAx>
        <c:axId val="912711248"/>
        <c:scaling>
          <c:orientation val="minMax"/>
          <c:max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de-DE"/>
          </a:p>
        </c:txPr>
        <c:crossAx val="912722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clustered"/>
        <c:varyColors val="0"/>
        <c:ser>
          <c:idx val="0"/>
          <c:order val="0"/>
          <c:tx>
            <c:strRef>
              <c:f>'Figure 17.2'!$B$32</c:f>
              <c:strCache>
                <c:ptCount val="1"/>
                <c:pt idx="0">
                  <c:v>2010</c:v>
                </c:pt>
              </c:strCache>
            </c:strRef>
          </c:tx>
          <c:spPr>
            <a:solidFill>
              <a:schemeClr val="accent5">
                <a:shade val="65000"/>
              </a:schemeClr>
            </a:solidFill>
            <a:ln>
              <a:noFill/>
            </a:ln>
            <a:effectLst/>
          </c:spPr>
          <c:invertIfNegative val="0"/>
          <c:cat>
            <c:strRef>
              <c:f>'Figure 17.2'!$A$33:$A$50</c:f>
              <c:strCache>
                <c:ptCount val="18"/>
                <c:pt idx="0">
                  <c:v>Luxembourg</c:v>
                </c:pt>
                <c:pt idx="1">
                  <c:v>Finland</c:v>
                </c:pt>
                <c:pt idx="2">
                  <c:v>Cyprus</c:v>
                </c:pt>
                <c:pt idx="3">
                  <c:v>Netherlands</c:v>
                </c:pt>
                <c:pt idx="4">
                  <c:v>Spain</c:v>
                </c:pt>
                <c:pt idx="5">
                  <c:v>Malta</c:v>
                </c:pt>
                <c:pt idx="6">
                  <c:v>United Kingdom</c:v>
                </c:pt>
                <c:pt idx="7">
                  <c:v>Germany</c:v>
                </c:pt>
                <c:pt idx="8">
                  <c:v>Austria</c:v>
                </c:pt>
                <c:pt idx="9">
                  <c:v>France</c:v>
                </c:pt>
                <c:pt idx="10">
                  <c:v>Euro area (12 countries)</c:v>
                </c:pt>
                <c:pt idx="11">
                  <c:v>Ireland</c:v>
                </c:pt>
                <c:pt idx="12">
                  <c:v>United States</c:v>
                </c:pt>
                <c:pt idx="13">
                  <c:v>Portugal</c:v>
                </c:pt>
                <c:pt idx="14">
                  <c:v>Belgium</c:v>
                </c:pt>
                <c:pt idx="15">
                  <c:v>Italy</c:v>
                </c:pt>
                <c:pt idx="16">
                  <c:v>Greece</c:v>
                </c:pt>
                <c:pt idx="17">
                  <c:v>Japan</c:v>
                </c:pt>
              </c:strCache>
            </c:strRef>
          </c:cat>
          <c:val>
            <c:numRef>
              <c:f>'Figure 17.2'!$B$33:$B$50</c:f>
              <c:numCache>
                <c:formatCode>General</c:formatCode>
                <c:ptCount val="18"/>
                <c:pt idx="0">
                  <c:v>20</c:v>
                </c:pt>
                <c:pt idx="1">
                  <c:v>47</c:v>
                </c:pt>
                <c:pt idx="2">
                  <c:v>56</c:v>
                </c:pt>
                <c:pt idx="3">
                  <c:v>59</c:v>
                </c:pt>
                <c:pt idx="4">
                  <c:v>60</c:v>
                </c:pt>
                <c:pt idx="5">
                  <c:v>68</c:v>
                </c:pt>
                <c:pt idx="6">
                  <c:v>77</c:v>
                </c:pt>
                <c:pt idx="7">
                  <c:v>81</c:v>
                </c:pt>
                <c:pt idx="8">
                  <c:v>82</c:v>
                </c:pt>
                <c:pt idx="9">
                  <c:v>82</c:v>
                </c:pt>
                <c:pt idx="10">
                  <c:v>85</c:v>
                </c:pt>
                <c:pt idx="11">
                  <c:v>87</c:v>
                </c:pt>
                <c:pt idx="12">
                  <c:v>95</c:v>
                </c:pt>
                <c:pt idx="13">
                  <c:v>96</c:v>
                </c:pt>
                <c:pt idx="14">
                  <c:v>100</c:v>
                </c:pt>
                <c:pt idx="15">
                  <c:v>115</c:v>
                </c:pt>
                <c:pt idx="16">
                  <c:v>146</c:v>
                </c:pt>
                <c:pt idx="17">
                  <c:v>216</c:v>
                </c:pt>
              </c:numCache>
            </c:numRef>
          </c:val>
          <c:extLst>
            <c:ext xmlns:c16="http://schemas.microsoft.com/office/drawing/2014/chart" uri="{C3380CC4-5D6E-409C-BE32-E72D297353CC}">
              <c16:uniqueId val="{00000000-18C9-43FE-A3A5-0D1D00B56FD8}"/>
            </c:ext>
          </c:extLst>
        </c:ser>
        <c:ser>
          <c:idx val="1"/>
          <c:order val="1"/>
          <c:tx>
            <c:strRef>
              <c:f>'Figure 17.2'!$C$32</c:f>
              <c:strCache>
                <c:ptCount val="1"/>
                <c:pt idx="0">
                  <c:v>2009</c:v>
                </c:pt>
              </c:strCache>
            </c:strRef>
          </c:tx>
          <c:spPr>
            <a:solidFill>
              <a:schemeClr val="accent5"/>
            </a:solidFill>
            <a:ln>
              <a:noFill/>
            </a:ln>
            <a:effectLst/>
          </c:spPr>
          <c:invertIfNegative val="0"/>
          <c:cat>
            <c:strRef>
              <c:f>'Figure 17.2'!$A$33:$A$50</c:f>
              <c:strCache>
                <c:ptCount val="18"/>
                <c:pt idx="0">
                  <c:v>Luxembourg</c:v>
                </c:pt>
                <c:pt idx="1">
                  <c:v>Finland</c:v>
                </c:pt>
                <c:pt idx="2">
                  <c:v>Cyprus</c:v>
                </c:pt>
                <c:pt idx="3">
                  <c:v>Netherlands</c:v>
                </c:pt>
                <c:pt idx="4">
                  <c:v>Spain</c:v>
                </c:pt>
                <c:pt idx="5">
                  <c:v>Malta</c:v>
                </c:pt>
                <c:pt idx="6">
                  <c:v>United Kingdom</c:v>
                </c:pt>
                <c:pt idx="7">
                  <c:v>Germany</c:v>
                </c:pt>
                <c:pt idx="8">
                  <c:v>Austria</c:v>
                </c:pt>
                <c:pt idx="9">
                  <c:v>France</c:v>
                </c:pt>
                <c:pt idx="10">
                  <c:v>Euro area (12 countries)</c:v>
                </c:pt>
                <c:pt idx="11">
                  <c:v>Ireland</c:v>
                </c:pt>
                <c:pt idx="12">
                  <c:v>United States</c:v>
                </c:pt>
                <c:pt idx="13">
                  <c:v>Portugal</c:v>
                </c:pt>
                <c:pt idx="14">
                  <c:v>Belgium</c:v>
                </c:pt>
                <c:pt idx="15">
                  <c:v>Italy</c:v>
                </c:pt>
                <c:pt idx="16">
                  <c:v>Greece</c:v>
                </c:pt>
                <c:pt idx="17">
                  <c:v>Japan</c:v>
                </c:pt>
              </c:strCache>
            </c:strRef>
          </c:cat>
          <c:val>
            <c:numRef>
              <c:f>'Figure 17.2'!$C$33:$C$50</c:f>
              <c:numCache>
                <c:formatCode>General</c:formatCode>
                <c:ptCount val="18"/>
                <c:pt idx="0">
                  <c:v>16</c:v>
                </c:pt>
                <c:pt idx="1">
                  <c:v>42</c:v>
                </c:pt>
                <c:pt idx="2">
                  <c:v>54</c:v>
                </c:pt>
                <c:pt idx="3">
                  <c:v>56</c:v>
                </c:pt>
                <c:pt idx="4">
                  <c:v>53</c:v>
                </c:pt>
                <c:pt idx="5">
                  <c:v>68</c:v>
                </c:pt>
                <c:pt idx="6">
                  <c:v>66</c:v>
                </c:pt>
                <c:pt idx="7">
                  <c:v>72</c:v>
                </c:pt>
                <c:pt idx="8">
                  <c:v>80</c:v>
                </c:pt>
                <c:pt idx="9">
                  <c:v>79</c:v>
                </c:pt>
                <c:pt idx="10">
                  <c:v>79</c:v>
                </c:pt>
                <c:pt idx="11">
                  <c:v>62</c:v>
                </c:pt>
                <c:pt idx="12">
                  <c:v>86</c:v>
                </c:pt>
                <c:pt idx="13">
                  <c:v>84</c:v>
                </c:pt>
                <c:pt idx="14">
                  <c:v>100</c:v>
                </c:pt>
                <c:pt idx="15">
                  <c:v>113</c:v>
                </c:pt>
                <c:pt idx="16">
                  <c:v>127</c:v>
                </c:pt>
                <c:pt idx="17">
                  <c:v>210</c:v>
                </c:pt>
              </c:numCache>
            </c:numRef>
          </c:val>
          <c:extLst>
            <c:ext xmlns:c16="http://schemas.microsoft.com/office/drawing/2014/chart" uri="{C3380CC4-5D6E-409C-BE32-E72D297353CC}">
              <c16:uniqueId val="{00000001-18C9-43FE-A3A5-0D1D00B56FD8}"/>
            </c:ext>
          </c:extLst>
        </c:ser>
        <c:ser>
          <c:idx val="2"/>
          <c:order val="2"/>
          <c:tx>
            <c:strRef>
              <c:f>'Figure 17.2'!$D$32</c:f>
              <c:strCache>
                <c:ptCount val="1"/>
                <c:pt idx="0">
                  <c:v>2008</c:v>
                </c:pt>
              </c:strCache>
            </c:strRef>
          </c:tx>
          <c:spPr>
            <a:solidFill>
              <a:schemeClr val="accent5">
                <a:tint val="65000"/>
              </a:schemeClr>
            </a:solidFill>
            <a:ln>
              <a:noFill/>
            </a:ln>
            <a:effectLst/>
          </c:spPr>
          <c:invertIfNegative val="0"/>
          <c:cat>
            <c:strRef>
              <c:f>'Figure 17.2'!$A$33:$A$50</c:f>
              <c:strCache>
                <c:ptCount val="18"/>
                <c:pt idx="0">
                  <c:v>Luxembourg</c:v>
                </c:pt>
                <c:pt idx="1">
                  <c:v>Finland</c:v>
                </c:pt>
                <c:pt idx="2">
                  <c:v>Cyprus</c:v>
                </c:pt>
                <c:pt idx="3">
                  <c:v>Netherlands</c:v>
                </c:pt>
                <c:pt idx="4">
                  <c:v>Spain</c:v>
                </c:pt>
                <c:pt idx="5">
                  <c:v>Malta</c:v>
                </c:pt>
                <c:pt idx="6">
                  <c:v>United Kingdom</c:v>
                </c:pt>
                <c:pt idx="7">
                  <c:v>Germany</c:v>
                </c:pt>
                <c:pt idx="8">
                  <c:v>Austria</c:v>
                </c:pt>
                <c:pt idx="9">
                  <c:v>France</c:v>
                </c:pt>
                <c:pt idx="10">
                  <c:v>Euro area (12 countries)</c:v>
                </c:pt>
                <c:pt idx="11">
                  <c:v>Ireland</c:v>
                </c:pt>
                <c:pt idx="12">
                  <c:v>United States</c:v>
                </c:pt>
                <c:pt idx="13">
                  <c:v>Portugal</c:v>
                </c:pt>
                <c:pt idx="14">
                  <c:v>Belgium</c:v>
                </c:pt>
                <c:pt idx="15">
                  <c:v>Italy</c:v>
                </c:pt>
                <c:pt idx="16">
                  <c:v>Greece</c:v>
                </c:pt>
                <c:pt idx="17">
                  <c:v>Japan</c:v>
                </c:pt>
              </c:strCache>
            </c:strRef>
          </c:cat>
          <c:val>
            <c:numRef>
              <c:f>'Figure 17.2'!$D$33:$D$50</c:f>
              <c:numCache>
                <c:formatCode>General</c:formatCode>
                <c:ptCount val="18"/>
                <c:pt idx="0">
                  <c:v>15</c:v>
                </c:pt>
                <c:pt idx="1">
                  <c:v>33</c:v>
                </c:pt>
                <c:pt idx="2">
                  <c:v>45</c:v>
                </c:pt>
                <c:pt idx="3">
                  <c:v>54</c:v>
                </c:pt>
                <c:pt idx="4">
                  <c:v>39</c:v>
                </c:pt>
                <c:pt idx="5">
                  <c:v>63</c:v>
                </c:pt>
                <c:pt idx="6">
                  <c:v>52</c:v>
                </c:pt>
                <c:pt idx="7">
                  <c:v>65</c:v>
                </c:pt>
                <c:pt idx="8">
                  <c:v>69</c:v>
                </c:pt>
                <c:pt idx="9">
                  <c:v>68</c:v>
                </c:pt>
                <c:pt idx="10">
                  <c:v>69</c:v>
                </c:pt>
                <c:pt idx="11">
                  <c:v>42</c:v>
                </c:pt>
                <c:pt idx="12">
                  <c:v>73</c:v>
                </c:pt>
                <c:pt idx="13">
                  <c:v>72</c:v>
                </c:pt>
                <c:pt idx="14">
                  <c:v>93</c:v>
                </c:pt>
                <c:pt idx="15">
                  <c:v>102</c:v>
                </c:pt>
                <c:pt idx="16">
                  <c:v>109</c:v>
                </c:pt>
                <c:pt idx="17">
                  <c:v>192</c:v>
                </c:pt>
              </c:numCache>
            </c:numRef>
          </c:val>
          <c:extLst>
            <c:ext xmlns:c16="http://schemas.microsoft.com/office/drawing/2014/chart" uri="{C3380CC4-5D6E-409C-BE32-E72D297353CC}">
              <c16:uniqueId val="{00000002-18C9-43FE-A3A5-0D1D00B56FD8}"/>
            </c:ext>
          </c:extLst>
        </c:ser>
        <c:dLbls>
          <c:showLegendKey val="0"/>
          <c:showVal val="0"/>
          <c:showCatName val="0"/>
          <c:showSerName val="0"/>
          <c:showPercent val="0"/>
          <c:showBubbleSize val="0"/>
        </c:dLbls>
        <c:gapWidth val="57"/>
        <c:axId val="912722128"/>
        <c:axId val="912716688"/>
      </c:barChart>
      <c:catAx>
        <c:axId val="912722128"/>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912716688"/>
        <c:crosses val="autoZero"/>
        <c:auto val="1"/>
        <c:lblAlgn val="ctr"/>
        <c:lblOffset val="100"/>
        <c:noMultiLvlLbl val="0"/>
      </c:catAx>
      <c:valAx>
        <c:axId val="912716688"/>
        <c:scaling>
          <c:orientation val="minMax"/>
          <c:max val="220"/>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de-DE"/>
          </a:p>
        </c:txPr>
        <c:crossAx val="912722128"/>
        <c:crosses val="autoZero"/>
        <c:crossBetween val="between"/>
        <c:majorUnit val="20"/>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6410335252910703E-2"/>
          <c:y val="4.2370801227561698E-2"/>
          <c:w val="0.932313052550784"/>
          <c:h val="0.87768969989176104"/>
        </c:manualLayout>
      </c:layout>
      <c:lineChart>
        <c:grouping val="standard"/>
        <c:varyColors val="0"/>
        <c:ser>
          <c:idx val="0"/>
          <c:order val="0"/>
          <c:tx>
            <c:strRef>
              <c:f>'Figure 17.1'!$B$5</c:f>
              <c:strCache>
                <c:ptCount val="1"/>
                <c:pt idx="0">
                  <c:v>Ireland</c:v>
                </c:pt>
              </c:strCache>
            </c:strRef>
          </c:tx>
          <c:spPr>
            <a:ln w="38100" cap="rnd">
              <a:solidFill>
                <a:schemeClr val="accent5">
                  <a:lumMod val="75000"/>
                </a:schemeClr>
              </a:solidFill>
              <a:round/>
            </a:ln>
            <a:effectLst/>
          </c:spPr>
          <c:marker>
            <c:symbol val="none"/>
          </c:marker>
          <c:cat>
            <c:numRef>
              <c:f>'Figure 17.1'!$A$6:$A$2093</c:f>
              <c:numCache>
                <c:formatCode>m/d/yyyy</c:formatCode>
                <c:ptCount val="2088"/>
                <c:pt idx="0">
                  <c:v>39083</c:v>
                </c:pt>
                <c:pt idx="1">
                  <c:v>39084</c:v>
                </c:pt>
                <c:pt idx="2">
                  <c:v>39085</c:v>
                </c:pt>
                <c:pt idx="3">
                  <c:v>39086</c:v>
                </c:pt>
                <c:pt idx="4">
                  <c:v>39087</c:v>
                </c:pt>
                <c:pt idx="5">
                  <c:v>39090</c:v>
                </c:pt>
                <c:pt idx="6">
                  <c:v>39091</c:v>
                </c:pt>
                <c:pt idx="7">
                  <c:v>39092</c:v>
                </c:pt>
                <c:pt idx="8">
                  <c:v>39093</c:v>
                </c:pt>
                <c:pt idx="9">
                  <c:v>39094</c:v>
                </c:pt>
                <c:pt idx="10">
                  <c:v>39097</c:v>
                </c:pt>
                <c:pt idx="11">
                  <c:v>39098</c:v>
                </c:pt>
                <c:pt idx="12">
                  <c:v>39099</c:v>
                </c:pt>
                <c:pt idx="13">
                  <c:v>39100</c:v>
                </c:pt>
                <c:pt idx="14">
                  <c:v>39101</c:v>
                </c:pt>
                <c:pt idx="15">
                  <c:v>39104</c:v>
                </c:pt>
                <c:pt idx="16">
                  <c:v>39105</c:v>
                </c:pt>
                <c:pt idx="17">
                  <c:v>39106</c:v>
                </c:pt>
                <c:pt idx="18">
                  <c:v>39107</c:v>
                </c:pt>
                <c:pt idx="19">
                  <c:v>39108</c:v>
                </c:pt>
                <c:pt idx="20">
                  <c:v>39111</c:v>
                </c:pt>
                <c:pt idx="21">
                  <c:v>39112</c:v>
                </c:pt>
                <c:pt idx="22">
                  <c:v>39113</c:v>
                </c:pt>
                <c:pt idx="23">
                  <c:v>39114</c:v>
                </c:pt>
                <c:pt idx="24">
                  <c:v>39115</c:v>
                </c:pt>
                <c:pt idx="25">
                  <c:v>39118</c:v>
                </c:pt>
                <c:pt idx="26">
                  <c:v>39119</c:v>
                </c:pt>
                <c:pt idx="27">
                  <c:v>39120</c:v>
                </c:pt>
                <c:pt idx="28">
                  <c:v>39121</c:v>
                </c:pt>
                <c:pt idx="29">
                  <c:v>39122</c:v>
                </c:pt>
                <c:pt idx="30">
                  <c:v>39125</c:v>
                </c:pt>
                <c:pt idx="31">
                  <c:v>39126</c:v>
                </c:pt>
                <c:pt idx="32">
                  <c:v>39127</c:v>
                </c:pt>
                <c:pt idx="33">
                  <c:v>39128</c:v>
                </c:pt>
                <c:pt idx="34">
                  <c:v>39129</c:v>
                </c:pt>
                <c:pt idx="35">
                  <c:v>39132</c:v>
                </c:pt>
                <c:pt idx="36">
                  <c:v>39133</c:v>
                </c:pt>
                <c:pt idx="37">
                  <c:v>39134</c:v>
                </c:pt>
                <c:pt idx="38">
                  <c:v>39135</c:v>
                </c:pt>
                <c:pt idx="39">
                  <c:v>39136</c:v>
                </c:pt>
                <c:pt idx="40">
                  <c:v>39139</c:v>
                </c:pt>
                <c:pt idx="41">
                  <c:v>39140</c:v>
                </c:pt>
                <c:pt idx="42">
                  <c:v>39141</c:v>
                </c:pt>
                <c:pt idx="43">
                  <c:v>39142</c:v>
                </c:pt>
                <c:pt idx="44">
                  <c:v>39143</c:v>
                </c:pt>
                <c:pt idx="45">
                  <c:v>39146</c:v>
                </c:pt>
                <c:pt idx="46">
                  <c:v>39147</c:v>
                </c:pt>
                <c:pt idx="47">
                  <c:v>39148</c:v>
                </c:pt>
                <c:pt idx="48">
                  <c:v>39149</c:v>
                </c:pt>
                <c:pt idx="49">
                  <c:v>39150</c:v>
                </c:pt>
                <c:pt idx="50">
                  <c:v>39153</c:v>
                </c:pt>
                <c:pt idx="51">
                  <c:v>39154</c:v>
                </c:pt>
                <c:pt idx="52">
                  <c:v>39155</c:v>
                </c:pt>
                <c:pt idx="53">
                  <c:v>39156</c:v>
                </c:pt>
                <c:pt idx="54">
                  <c:v>39157</c:v>
                </c:pt>
                <c:pt idx="55">
                  <c:v>39160</c:v>
                </c:pt>
                <c:pt idx="56">
                  <c:v>39161</c:v>
                </c:pt>
                <c:pt idx="57">
                  <c:v>39162</c:v>
                </c:pt>
                <c:pt idx="58">
                  <c:v>39163</c:v>
                </c:pt>
                <c:pt idx="59">
                  <c:v>39164</c:v>
                </c:pt>
                <c:pt idx="60">
                  <c:v>39167</c:v>
                </c:pt>
                <c:pt idx="61">
                  <c:v>39168</c:v>
                </c:pt>
                <c:pt idx="62">
                  <c:v>39169</c:v>
                </c:pt>
                <c:pt idx="63">
                  <c:v>39170</c:v>
                </c:pt>
                <c:pt idx="64">
                  <c:v>39171</c:v>
                </c:pt>
                <c:pt idx="65">
                  <c:v>39174</c:v>
                </c:pt>
                <c:pt idx="66">
                  <c:v>39175</c:v>
                </c:pt>
                <c:pt idx="67">
                  <c:v>39176</c:v>
                </c:pt>
                <c:pt idx="68">
                  <c:v>39177</c:v>
                </c:pt>
                <c:pt idx="69">
                  <c:v>39178</c:v>
                </c:pt>
                <c:pt idx="70">
                  <c:v>39181</c:v>
                </c:pt>
                <c:pt idx="71">
                  <c:v>39182</c:v>
                </c:pt>
                <c:pt idx="72">
                  <c:v>39183</c:v>
                </c:pt>
                <c:pt idx="73">
                  <c:v>39184</c:v>
                </c:pt>
                <c:pt idx="74">
                  <c:v>39185</c:v>
                </c:pt>
                <c:pt idx="75">
                  <c:v>39188</c:v>
                </c:pt>
                <c:pt idx="76">
                  <c:v>39189</c:v>
                </c:pt>
                <c:pt idx="77">
                  <c:v>39190</c:v>
                </c:pt>
                <c:pt idx="78">
                  <c:v>39191</c:v>
                </c:pt>
                <c:pt idx="79">
                  <c:v>39192</c:v>
                </c:pt>
                <c:pt idx="80">
                  <c:v>39195</c:v>
                </c:pt>
                <c:pt idx="81">
                  <c:v>39196</c:v>
                </c:pt>
                <c:pt idx="82">
                  <c:v>39197</c:v>
                </c:pt>
                <c:pt idx="83">
                  <c:v>39198</c:v>
                </c:pt>
                <c:pt idx="84">
                  <c:v>39199</c:v>
                </c:pt>
                <c:pt idx="85">
                  <c:v>39202</c:v>
                </c:pt>
                <c:pt idx="86">
                  <c:v>39203</c:v>
                </c:pt>
                <c:pt idx="87">
                  <c:v>39204</c:v>
                </c:pt>
                <c:pt idx="88">
                  <c:v>39205</c:v>
                </c:pt>
                <c:pt idx="89">
                  <c:v>39206</c:v>
                </c:pt>
                <c:pt idx="90">
                  <c:v>39209</c:v>
                </c:pt>
                <c:pt idx="91">
                  <c:v>39210</c:v>
                </c:pt>
                <c:pt idx="92">
                  <c:v>39211</c:v>
                </c:pt>
                <c:pt idx="93">
                  <c:v>39212</c:v>
                </c:pt>
                <c:pt idx="94">
                  <c:v>39213</c:v>
                </c:pt>
                <c:pt idx="95">
                  <c:v>39216</c:v>
                </c:pt>
                <c:pt idx="96">
                  <c:v>39217</c:v>
                </c:pt>
                <c:pt idx="97">
                  <c:v>39218</c:v>
                </c:pt>
                <c:pt idx="98">
                  <c:v>39219</c:v>
                </c:pt>
                <c:pt idx="99">
                  <c:v>39220</c:v>
                </c:pt>
                <c:pt idx="100">
                  <c:v>39223</c:v>
                </c:pt>
                <c:pt idx="101">
                  <c:v>39224</c:v>
                </c:pt>
                <c:pt idx="102">
                  <c:v>39225</c:v>
                </c:pt>
                <c:pt idx="103">
                  <c:v>39226</c:v>
                </c:pt>
                <c:pt idx="104">
                  <c:v>39227</c:v>
                </c:pt>
                <c:pt idx="105">
                  <c:v>39230</c:v>
                </c:pt>
                <c:pt idx="106">
                  <c:v>39231</c:v>
                </c:pt>
                <c:pt idx="107">
                  <c:v>39232</c:v>
                </c:pt>
                <c:pt idx="108">
                  <c:v>39233</c:v>
                </c:pt>
                <c:pt idx="109">
                  <c:v>39234</c:v>
                </c:pt>
                <c:pt idx="110">
                  <c:v>39237</c:v>
                </c:pt>
                <c:pt idx="111">
                  <c:v>39238</c:v>
                </c:pt>
                <c:pt idx="112">
                  <c:v>39239</c:v>
                </c:pt>
                <c:pt idx="113">
                  <c:v>39240</c:v>
                </c:pt>
                <c:pt idx="114">
                  <c:v>39241</c:v>
                </c:pt>
                <c:pt idx="115">
                  <c:v>39244</c:v>
                </c:pt>
                <c:pt idx="116">
                  <c:v>39245</c:v>
                </c:pt>
                <c:pt idx="117">
                  <c:v>39246</c:v>
                </c:pt>
                <c:pt idx="118">
                  <c:v>39247</c:v>
                </c:pt>
                <c:pt idx="119">
                  <c:v>39248</c:v>
                </c:pt>
                <c:pt idx="120">
                  <c:v>39251</c:v>
                </c:pt>
                <c:pt idx="121">
                  <c:v>39252</c:v>
                </c:pt>
                <c:pt idx="122">
                  <c:v>39253</c:v>
                </c:pt>
                <c:pt idx="123">
                  <c:v>39254</c:v>
                </c:pt>
                <c:pt idx="124">
                  <c:v>39255</c:v>
                </c:pt>
                <c:pt idx="125">
                  <c:v>39258</c:v>
                </c:pt>
                <c:pt idx="126">
                  <c:v>39259</c:v>
                </c:pt>
                <c:pt idx="127">
                  <c:v>39260</c:v>
                </c:pt>
                <c:pt idx="128">
                  <c:v>39261</c:v>
                </c:pt>
                <c:pt idx="129">
                  <c:v>39262</c:v>
                </c:pt>
                <c:pt idx="130">
                  <c:v>39265</c:v>
                </c:pt>
                <c:pt idx="131">
                  <c:v>39266</c:v>
                </c:pt>
                <c:pt idx="132">
                  <c:v>39267</c:v>
                </c:pt>
                <c:pt idx="133">
                  <c:v>39268</c:v>
                </c:pt>
                <c:pt idx="134">
                  <c:v>39269</c:v>
                </c:pt>
                <c:pt idx="135">
                  <c:v>39272</c:v>
                </c:pt>
                <c:pt idx="136">
                  <c:v>39273</c:v>
                </c:pt>
                <c:pt idx="137">
                  <c:v>39274</c:v>
                </c:pt>
                <c:pt idx="138">
                  <c:v>39275</c:v>
                </c:pt>
                <c:pt idx="139">
                  <c:v>39276</c:v>
                </c:pt>
                <c:pt idx="140">
                  <c:v>39279</c:v>
                </c:pt>
                <c:pt idx="141">
                  <c:v>39280</c:v>
                </c:pt>
                <c:pt idx="142">
                  <c:v>39281</c:v>
                </c:pt>
                <c:pt idx="143">
                  <c:v>39282</c:v>
                </c:pt>
                <c:pt idx="144">
                  <c:v>39283</c:v>
                </c:pt>
                <c:pt idx="145">
                  <c:v>39286</c:v>
                </c:pt>
                <c:pt idx="146">
                  <c:v>39287</c:v>
                </c:pt>
                <c:pt idx="147">
                  <c:v>39288</c:v>
                </c:pt>
                <c:pt idx="148">
                  <c:v>39289</c:v>
                </c:pt>
                <c:pt idx="149">
                  <c:v>39290</c:v>
                </c:pt>
                <c:pt idx="150">
                  <c:v>39293</c:v>
                </c:pt>
                <c:pt idx="151">
                  <c:v>39294</c:v>
                </c:pt>
                <c:pt idx="152">
                  <c:v>39295</c:v>
                </c:pt>
                <c:pt idx="153">
                  <c:v>39296</c:v>
                </c:pt>
                <c:pt idx="154">
                  <c:v>39297</c:v>
                </c:pt>
                <c:pt idx="155">
                  <c:v>39300</c:v>
                </c:pt>
                <c:pt idx="156">
                  <c:v>39301</c:v>
                </c:pt>
                <c:pt idx="157">
                  <c:v>39302</c:v>
                </c:pt>
                <c:pt idx="158">
                  <c:v>39303</c:v>
                </c:pt>
                <c:pt idx="159">
                  <c:v>39304</c:v>
                </c:pt>
                <c:pt idx="160">
                  <c:v>39307</c:v>
                </c:pt>
                <c:pt idx="161">
                  <c:v>39308</c:v>
                </c:pt>
                <c:pt idx="162">
                  <c:v>39309</c:v>
                </c:pt>
                <c:pt idx="163">
                  <c:v>39310</c:v>
                </c:pt>
                <c:pt idx="164">
                  <c:v>39311</c:v>
                </c:pt>
                <c:pt idx="165">
                  <c:v>39314</c:v>
                </c:pt>
                <c:pt idx="166">
                  <c:v>39315</c:v>
                </c:pt>
                <c:pt idx="167">
                  <c:v>39316</c:v>
                </c:pt>
                <c:pt idx="168">
                  <c:v>39317</c:v>
                </c:pt>
                <c:pt idx="169">
                  <c:v>39318</c:v>
                </c:pt>
                <c:pt idx="170">
                  <c:v>39321</c:v>
                </c:pt>
                <c:pt idx="171">
                  <c:v>39322</c:v>
                </c:pt>
                <c:pt idx="172">
                  <c:v>39323</c:v>
                </c:pt>
                <c:pt idx="173">
                  <c:v>39324</c:v>
                </c:pt>
                <c:pt idx="174">
                  <c:v>39325</c:v>
                </c:pt>
                <c:pt idx="175">
                  <c:v>39328</c:v>
                </c:pt>
                <c:pt idx="176">
                  <c:v>39329</c:v>
                </c:pt>
                <c:pt idx="177">
                  <c:v>39330</c:v>
                </c:pt>
                <c:pt idx="178">
                  <c:v>39331</c:v>
                </c:pt>
                <c:pt idx="179">
                  <c:v>39332</c:v>
                </c:pt>
                <c:pt idx="180">
                  <c:v>39335</c:v>
                </c:pt>
                <c:pt idx="181">
                  <c:v>39336</c:v>
                </c:pt>
                <c:pt idx="182">
                  <c:v>39337</c:v>
                </c:pt>
                <c:pt idx="183">
                  <c:v>39338</c:v>
                </c:pt>
                <c:pt idx="184">
                  <c:v>39339</c:v>
                </c:pt>
                <c:pt idx="185">
                  <c:v>39342</c:v>
                </c:pt>
                <c:pt idx="186">
                  <c:v>39343</c:v>
                </c:pt>
                <c:pt idx="187">
                  <c:v>39344</c:v>
                </c:pt>
                <c:pt idx="188">
                  <c:v>39345</c:v>
                </c:pt>
                <c:pt idx="189">
                  <c:v>39346</c:v>
                </c:pt>
                <c:pt idx="190">
                  <c:v>39349</c:v>
                </c:pt>
                <c:pt idx="191">
                  <c:v>39350</c:v>
                </c:pt>
                <c:pt idx="192">
                  <c:v>39351</c:v>
                </c:pt>
                <c:pt idx="193">
                  <c:v>39352</c:v>
                </c:pt>
                <c:pt idx="194">
                  <c:v>39353</c:v>
                </c:pt>
                <c:pt idx="195">
                  <c:v>39356</c:v>
                </c:pt>
                <c:pt idx="196">
                  <c:v>39357</c:v>
                </c:pt>
                <c:pt idx="197">
                  <c:v>39358</c:v>
                </c:pt>
                <c:pt idx="198">
                  <c:v>39359</c:v>
                </c:pt>
                <c:pt idx="199">
                  <c:v>39360</c:v>
                </c:pt>
                <c:pt idx="200">
                  <c:v>39363</c:v>
                </c:pt>
                <c:pt idx="201">
                  <c:v>39364</c:v>
                </c:pt>
                <c:pt idx="202">
                  <c:v>39365</c:v>
                </c:pt>
                <c:pt idx="203">
                  <c:v>39366</c:v>
                </c:pt>
                <c:pt idx="204">
                  <c:v>39367</c:v>
                </c:pt>
                <c:pt idx="205">
                  <c:v>39370</c:v>
                </c:pt>
                <c:pt idx="206">
                  <c:v>39371</c:v>
                </c:pt>
                <c:pt idx="207">
                  <c:v>39372</c:v>
                </c:pt>
                <c:pt idx="208">
                  <c:v>39373</c:v>
                </c:pt>
                <c:pt idx="209">
                  <c:v>39374</c:v>
                </c:pt>
                <c:pt idx="210">
                  <c:v>39377</c:v>
                </c:pt>
                <c:pt idx="211">
                  <c:v>39378</c:v>
                </c:pt>
                <c:pt idx="212">
                  <c:v>39379</c:v>
                </c:pt>
                <c:pt idx="213">
                  <c:v>39380</c:v>
                </c:pt>
                <c:pt idx="214">
                  <c:v>39381</c:v>
                </c:pt>
                <c:pt idx="215">
                  <c:v>39384</c:v>
                </c:pt>
                <c:pt idx="216">
                  <c:v>39385</c:v>
                </c:pt>
                <c:pt idx="217">
                  <c:v>39386</c:v>
                </c:pt>
                <c:pt idx="218">
                  <c:v>39387</c:v>
                </c:pt>
                <c:pt idx="219">
                  <c:v>39388</c:v>
                </c:pt>
                <c:pt idx="220">
                  <c:v>39391</c:v>
                </c:pt>
                <c:pt idx="221">
                  <c:v>39392</c:v>
                </c:pt>
                <c:pt idx="222">
                  <c:v>39393</c:v>
                </c:pt>
                <c:pt idx="223">
                  <c:v>39394</c:v>
                </c:pt>
                <c:pt idx="224">
                  <c:v>39395</c:v>
                </c:pt>
                <c:pt idx="225">
                  <c:v>39398</c:v>
                </c:pt>
                <c:pt idx="226">
                  <c:v>39399</c:v>
                </c:pt>
                <c:pt idx="227">
                  <c:v>39400</c:v>
                </c:pt>
                <c:pt idx="228">
                  <c:v>39401</c:v>
                </c:pt>
                <c:pt idx="229">
                  <c:v>39402</c:v>
                </c:pt>
                <c:pt idx="230">
                  <c:v>39405</c:v>
                </c:pt>
                <c:pt idx="231">
                  <c:v>39406</c:v>
                </c:pt>
                <c:pt idx="232">
                  <c:v>39407</c:v>
                </c:pt>
                <c:pt idx="233">
                  <c:v>39408</c:v>
                </c:pt>
                <c:pt idx="234">
                  <c:v>39409</c:v>
                </c:pt>
                <c:pt idx="235">
                  <c:v>39412</c:v>
                </c:pt>
                <c:pt idx="236">
                  <c:v>39413</c:v>
                </c:pt>
                <c:pt idx="237">
                  <c:v>39414</c:v>
                </c:pt>
                <c:pt idx="238">
                  <c:v>39415</c:v>
                </c:pt>
                <c:pt idx="239">
                  <c:v>39416</c:v>
                </c:pt>
                <c:pt idx="240">
                  <c:v>39419</c:v>
                </c:pt>
                <c:pt idx="241">
                  <c:v>39420</c:v>
                </c:pt>
                <c:pt idx="242">
                  <c:v>39421</c:v>
                </c:pt>
                <c:pt idx="243">
                  <c:v>39422</c:v>
                </c:pt>
                <c:pt idx="244">
                  <c:v>39423</c:v>
                </c:pt>
                <c:pt idx="245">
                  <c:v>39426</c:v>
                </c:pt>
                <c:pt idx="246">
                  <c:v>39427</c:v>
                </c:pt>
                <c:pt idx="247">
                  <c:v>39428</c:v>
                </c:pt>
                <c:pt idx="248">
                  <c:v>39429</c:v>
                </c:pt>
                <c:pt idx="249">
                  <c:v>39430</c:v>
                </c:pt>
                <c:pt idx="250">
                  <c:v>39433</c:v>
                </c:pt>
                <c:pt idx="251">
                  <c:v>39434</c:v>
                </c:pt>
                <c:pt idx="252">
                  <c:v>39435</c:v>
                </c:pt>
                <c:pt idx="253">
                  <c:v>39436</c:v>
                </c:pt>
                <c:pt idx="254">
                  <c:v>39437</c:v>
                </c:pt>
                <c:pt idx="255">
                  <c:v>39440</c:v>
                </c:pt>
                <c:pt idx="256">
                  <c:v>39441</c:v>
                </c:pt>
                <c:pt idx="257">
                  <c:v>39442</c:v>
                </c:pt>
                <c:pt idx="258">
                  <c:v>39443</c:v>
                </c:pt>
                <c:pt idx="259">
                  <c:v>39444</c:v>
                </c:pt>
                <c:pt idx="260">
                  <c:v>39447</c:v>
                </c:pt>
                <c:pt idx="261">
                  <c:v>39448</c:v>
                </c:pt>
                <c:pt idx="262">
                  <c:v>39449</c:v>
                </c:pt>
                <c:pt idx="263">
                  <c:v>39450</c:v>
                </c:pt>
                <c:pt idx="264">
                  <c:v>39451</c:v>
                </c:pt>
                <c:pt idx="265">
                  <c:v>39454</c:v>
                </c:pt>
                <c:pt idx="266">
                  <c:v>39455</c:v>
                </c:pt>
                <c:pt idx="267">
                  <c:v>39456</c:v>
                </c:pt>
                <c:pt idx="268">
                  <c:v>39457</c:v>
                </c:pt>
                <c:pt idx="269">
                  <c:v>39458</c:v>
                </c:pt>
                <c:pt idx="270">
                  <c:v>39461</c:v>
                </c:pt>
                <c:pt idx="271">
                  <c:v>39462</c:v>
                </c:pt>
                <c:pt idx="272">
                  <c:v>39463</c:v>
                </c:pt>
                <c:pt idx="273">
                  <c:v>39464</c:v>
                </c:pt>
                <c:pt idx="274">
                  <c:v>39465</c:v>
                </c:pt>
                <c:pt idx="275">
                  <c:v>39468</c:v>
                </c:pt>
                <c:pt idx="276">
                  <c:v>39469</c:v>
                </c:pt>
                <c:pt idx="277">
                  <c:v>39470</c:v>
                </c:pt>
                <c:pt idx="278">
                  <c:v>39471</c:v>
                </c:pt>
                <c:pt idx="279">
                  <c:v>39472</c:v>
                </c:pt>
                <c:pt idx="280">
                  <c:v>39475</c:v>
                </c:pt>
                <c:pt idx="281">
                  <c:v>39476</c:v>
                </c:pt>
                <c:pt idx="282">
                  <c:v>39477</c:v>
                </c:pt>
                <c:pt idx="283">
                  <c:v>39478</c:v>
                </c:pt>
                <c:pt idx="284">
                  <c:v>39479</c:v>
                </c:pt>
                <c:pt idx="285">
                  <c:v>39482</c:v>
                </c:pt>
                <c:pt idx="286">
                  <c:v>39483</c:v>
                </c:pt>
                <c:pt idx="287">
                  <c:v>39484</c:v>
                </c:pt>
                <c:pt idx="288">
                  <c:v>39485</c:v>
                </c:pt>
                <c:pt idx="289">
                  <c:v>39486</c:v>
                </c:pt>
                <c:pt idx="290">
                  <c:v>39489</c:v>
                </c:pt>
                <c:pt idx="291">
                  <c:v>39490</c:v>
                </c:pt>
                <c:pt idx="292">
                  <c:v>39491</c:v>
                </c:pt>
                <c:pt idx="293">
                  <c:v>39492</c:v>
                </c:pt>
                <c:pt idx="294">
                  <c:v>39493</c:v>
                </c:pt>
                <c:pt idx="295">
                  <c:v>39496</c:v>
                </c:pt>
                <c:pt idx="296">
                  <c:v>39497</c:v>
                </c:pt>
                <c:pt idx="297">
                  <c:v>39498</c:v>
                </c:pt>
                <c:pt idx="298">
                  <c:v>39499</c:v>
                </c:pt>
                <c:pt idx="299">
                  <c:v>39500</c:v>
                </c:pt>
                <c:pt idx="300">
                  <c:v>39503</c:v>
                </c:pt>
                <c:pt idx="301">
                  <c:v>39504</c:v>
                </c:pt>
                <c:pt idx="302">
                  <c:v>39505</c:v>
                </c:pt>
                <c:pt idx="303">
                  <c:v>39506</c:v>
                </c:pt>
                <c:pt idx="304">
                  <c:v>39507</c:v>
                </c:pt>
                <c:pt idx="305">
                  <c:v>39510</c:v>
                </c:pt>
                <c:pt idx="306">
                  <c:v>39511</c:v>
                </c:pt>
                <c:pt idx="307">
                  <c:v>39512</c:v>
                </c:pt>
                <c:pt idx="308">
                  <c:v>39513</c:v>
                </c:pt>
                <c:pt idx="309">
                  <c:v>39514</c:v>
                </c:pt>
                <c:pt idx="310">
                  <c:v>39517</c:v>
                </c:pt>
                <c:pt idx="311">
                  <c:v>39518</c:v>
                </c:pt>
                <c:pt idx="312">
                  <c:v>39519</c:v>
                </c:pt>
                <c:pt idx="313">
                  <c:v>39520</c:v>
                </c:pt>
                <c:pt idx="314">
                  <c:v>39521</c:v>
                </c:pt>
                <c:pt idx="315">
                  <c:v>39524</c:v>
                </c:pt>
                <c:pt idx="316">
                  <c:v>39525</c:v>
                </c:pt>
                <c:pt idx="317">
                  <c:v>39526</c:v>
                </c:pt>
                <c:pt idx="318">
                  <c:v>39527</c:v>
                </c:pt>
                <c:pt idx="319">
                  <c:v>39528</c:v>
                </c:pt>
                <c:pt idx="320">
                  <c:v>39531</c:v>
                </c:pt>
                <c:pt idx="321">
                  <c:v>39532</c:v>
                </c:pt>
                <c:pt idx="322">
                  <c:v>39533</c:v>
                </c:pt>
                <c:pt idx="323">
                  <c:v>39534</c:v>
                </c:pt>
                <c:pt idx="324">
                  <c:v>39535</c:v>
                </c:pt>
                <c:pt idx="325">
                  <c:v>39538</c:v>
                </c:pt>
                <c:pt idx="326">
                  <c:v>39539</c:v>
                </c:pt>
                <c:pt idx="327">
                  <c:v>39540</c:v>
                </c:pt>
                <c:pt idx="328">
                  <c:v>39541</c:v>
                </c:pt>
                <c:pt idx="329">
                  <c:v>39542</c:v>
                </c:pt>
                <c:pt idx="330">
                  <c:v>39545</c:v>
                </c:pt>
                <c:pt idx="331">
                  <c:v>39546</c:v>
                </c:pt>
                <c:pt idx="332">
                  <c:v>39547</c:v>
                </c:pt>
                <c:pt idx="333">
                  <c:v>39548</c:v>
                </c:pt>
                <c:pt idx="334">
                  <c:v>39549</c:v>
                </c:pt>
                <c:pt idx="335">
                  <c:v>39552</c:v>
                </c:pt>
                <c:pt idx="336">
                  <c:v>39553</c:v>
                </c:pt>
                <c:pt idx="337">
                  <c:v>39554</c:v>
                </c:pt>
                <c:pt idx="338">
                  <c:v>39555</c:v>
                </c:pt>
                <c:pt idx="339">
                  <c:v>39556</c:v>
                </c:pt>
                <c:pt idx="340">
                  <c:v>39559</c:v>
                </c:pt>
                <c:pt idx="341">
                  <c:v>39560</c:v>
                </c:pt>
                <c:pt idx="342">
                  <c:v>39561</c:v>
                </c:pt>
                <c:pt idx="343">
                  <c:v>39562</c:v>
                </c:pt>
                <c:pt idx="344">
                  <c:v>39563</c:v>
                </c:pt>
                <c:pt idx="345">
                  <c:v>39566</c:v>
                </c:pt>
                <c:pt idx="346">
                  <c:v>39567</c:v>
                </c:pt>
                <c:pt idx="347">
                  <c:v>39568</c:v>
                </c:pt>
                <c:pt idx="348">
                  <c:v>39569</c:v>
                </c:pt>
                <c:pt idx="349">
                  <c:v>39570</c:v>
                </c:pt>
                <c:pt idx="350">
                  <c:v>39573</c:v>
                </c:pt>
                <c:pt idx="351">
                  <c:v>39574</c:v>
                </c:pt>
                <c:pt idx="352">
                  <c:v>39575</c:v>
                </c:pt>
                <c:pt idx="353">
                  <c:v>39576</c:v>
                </c:pt>
                <c:pt idx="354">
                  <c:v>39577</c:v>
                </c:pt>
                <c:pt idx="355">
                  <c:v>39580</c:v>
                </c:pt>
                <c:pt idx="356">
                  <c:v>39581</c:v>
                </c:pt>
                <c:pt idx="357">
                  <c:v>39582</c:v>
                </c:pt>
                <c:pt idx="358">
                  <c:v>39583</c:v>
                </c:pt>
                <c:pt idx="359">
                  <c:v>39584</c:v>
                </c:pt>
                <c:pt idx="360">
                  <c:v>39587</c:v>
                </c:pt>
                <c:pt idx="361">
                  <c:v>39588</c:v>
                </c:pt>
                <c:pt idx="362">
                  <c:v>39589</c:v>
                </c:pt>
                <c:pt idx="363">
                  <c:v>39590</c:v>
                </c:pt>
                <c:pt idx="364">
                  <c:v>39591</c:v>
                </c:pt>
                <c:pt idx="365">
                  <c:v>39594</c:v>
                </c:pt>
                <c:pt idx="366">
                  <c:v>39595</c:v>
                </c:pt>
                <c:pt idx="367">
                  <c:v>39596</c:v>
                </c:pt>
                <c:pt idx="368">
                  <c:v>39597</c:v>
                </c:pt>
                <c:pt idx="369">
                  <c:v>39598</c:v>
                </c:pt>
                <c:pt idx="370">
                  <c:v>39601</c:v>
                </c:pt>
                <c:pt idx="371">
                  <c:v>39602</c:v>
                </c:pt>
                <c:pt idx="372">
                  <c:v>39603</c:v>
                </c:pt>
                <c:pt idx="373">
                  <c:v>39604</c:v>
                </c:pt>
                <c:pt idx="374">
                  <c:v>39605</c:v>
                </c:pt>
                <c:pt idx="375">
                  <c:v>39608</c:v>
                </c:pt>
                <c:pt idx="376">
                  <c:v>39609</c:v>
                </c:pt>
                <c:pt idx="377">
                  <c:v>39610</c:v>
                </c:pt>
                <c:pt idx="378">
                  <c:v>39611</c:v>
                </c:pt>
                <c:pt idx="379">
                  <c:v>39612</c:v>
                </c:pt>
                <c:pt idx="380">
                  <c:v>39615</c:v>
                </c:pt>
                <c:pt idx="381">
                  <c:v>39616</c:v>
                </c:pt>
                <c:pt idx="382">
                  <c:v>39617</c:v>
                </c:pt>
                <c:pt idx="383">
                  <c:v>39618</c:v>
                </c:pt>
                <c:pt idx="384">
                  <c:v>39619</c:v>
                </c:pt>
                <c:pt idx="385">
                  <c:v>39622</c:v>
                </c:pt>
                <c:pt idx="386">
                  <c:v>39623</c:v>
                </c:pt>
                <c:pt idx="387">
                  <c:v>39624</c:v>
                </c:pt>
                <c:pt idx="388">
                  <c:v>39625</c:v>
                </c:pt>
                <c:pt idx="389">
                  <c:v>39626</c:v>
                </c:pt>
                <c:pt idx="390">
                  <c:v>39629</c:v>
                </c:pt>
                <c:pt idx="391">
                  <c:v>39630</c:v>
                </c:pt>
                <c:pt idx="392">
                  <c:v>39631</c:v>
                </c:pt>
                <c:pt idx="393">
                  <c:v>39632</c:v>
                </c:pt>
                <c:pt idx="394">
                  <c:v>39633</c:v>
                </c:pt>
                <c:pt idx="395">
                  <c:v>39636</c:v>
                </c:pt>
                <c:pt idx="396">
                  <c:v>39637</c:v>
                </c:pt>
                <c:pt idx="397">
                  <c:v>39638</c:v>
                </c:pt>
                <c:pt idx="398">
                  <c:v>39639</c:v>
                </c:pt>
                <c:pt idx="399">
                  <c:v>39640</c:v>
                </c:pt>
                <c:pt idx="400">
                  <c:v>39643</c:v>
                </c:pt>
                <c:pt idx="401">
                  <c:v>39644</c:v>
                </c:pt>
                <c:pt idx="402">
                  <c:v>39645</c:v>
                </c:pt>
                <c:pt idx="403">
                  <c:v>39646</c:v>
                </c:pt>
                <c:pt idx="404">
                  <c:v>39647</c:v>
                </c:pt>
                <c:pt idx="405">
                  <c:v>39650</c:v>
                </c:pt>
                <c:pt idx="406">
                  <c:v>39651</c:v>
                </c:pt>
                <c:pt idx="407">
                  <c:v>39652</c:v>
                </c:pt>
                <c:pt idx="408">
                  <c:v>39653</c:v>
                </c:pt>
                <c:pt idx="409">
                  <c:v>39654</c:v>
                </c:pt>
                <c:pt idx="410">
                  <c:v>39657</c:v>
                </c:pt>
                <c:pt idx="411">
                  <c:v>39658</c:v>
                </c:pt>
                <c:pt idx="412">
                  <c:v>39659</c:v>
                </c:pt>
                <c:pt idx="413">
                  <c:v>39660</c:v>
                </c:pt>
                <c:pt idx="414">
                  <c:v>39661</c:v>
                </c:pt>
                <c:pt idx="415">
                  <c:v>39664</c:v>
                </c:pt>
                <c:pt idx="416">
                  <c:v>39665</c:v>
                </c:pt>
                <c:pt idx="417">
                  <c:v>39666</c:v>
                </c:pt>
                <c:pt idx="418">
                  <c:v>39667</c:v>
                </c:pt>
                <c:pt idx="419">
                  <c:v>39668</c:v>
                </c:pt>
                <c:pt idx="420">
                  <c:v>39671</c:v>
                </c:pt>
                <c:pt idx="421">
                  <c:v>39672</c:v>
                </c:pt>
                <c:pt idx="422">
                  <c:v>39673</c:v>
                </c:pt>
                <c:pt idx="423">
                  <c:v>39674</c:v>
                </c:pt>
                <c:pt idx="424">
                  <c:v>39675</c:v>
                </c:pt>
                <c:pt idx="425">
                  <c:v>39678</c:v>
                </c:pt>
                <c:pt idx="426">
                  <c:v>39679</c:v>
                </c:pt>
                <c:pt idx="427">
                  <c:v>39680</c:v>
                </c:pt>
                <c:pt idx="428">
                  <c:v>39681</c:v>
                </c:pt>
                <c:pt idx="429">
                  <c:v>39682</c:v>
                </c:pt>
                <c:pt idx="430">
                  <c:v>39685</c:v>
                </c:pt>
                <c:pt idx="431">
                  <c:v>39686</c:v>
                </c:pt>
                <c:pt idx="432">
                  <c:v>39687</c:v>
                </c:pt>
                <c:pt idx="433">
                  <c:v>39688</c:v>
                </c:pt>
                <c:pt idx="434">
                  <c:v>39689</c:v>
                </c:pt>
                <c:pt idx="435">
                  <c:v>39692</c:v>
                </c:pt>
                <c:pt idx="436">
                  <c:v>39693</c:v>
                </c:pt>
                <c:pt idx="437">
                  <c:v>39694</c:v>
                </c:pt>
                <c:pt idx="438">
                  <c:v>39695</c:v>
                </c:pt>
                <c:pt idx="439">
                  <c:v>39696</c:v>
                </c:pt>
                <c:pt idx="440">
                  <c:v>39699</c:v>
                </c:pt>
                <c:pt idx="441">
                  <c:v>39700</c:v>
                </c:pt>
                <c:pt idx="442">
                  <c:v>39701</c:v>
                </c:pt>
                <c:pt idx="443">
                  <c:v>39702</c:v>
                </c:pt>
                <c:pt idx="444">
                  <c:v>39703</c:v>
                </c:pt>
                <c:pt idx="445">
                  <c:v>39706</c:v>
                </c:pt>
                <c:pt idx="446">
                  <c:v>39707</c:v>
                </c:pt>
                <c:pt idx="447">
                  <c:v>39708</c:v>
                </c:pt>
                <c:pt idx="448">
                  <c:v>39709</c:v>
                </c:pt>
                <c:pt idx="449">
                  <c:v>39710</c:v>
                </c:pt>
                <c:pt idx="450">
                  <c:v>39713</c:v>
                </c:pt>
                <c:pt idx="451">
                  <c:v>39714</c:v>
                </c:pt>
                <c:pt idx="452">
                  <c:v>39715</c:v>
                </c:pt>
                <c:pt idx="453">
                  <c:v>39716</c:v>
                </c:pt>
                <c:pt idx="454">
                  <c:v>39717</c:v>
                </c:pt>
                <c:pt idx="455">
                  <c:v>39720</c:v>
                </c:pt>
                <c:pt idx="456">
                  <c:v>39721</c:v>
                </c:pt>
                <c:pt idx="457">
                  <c:v>39722</c:v>
                </c:pt>
                <c:pt idx="458">
                  <c:v>39723</c:v>
                </c:pt>
                <c:pt idx="459">
                  <c:v>39724</c:v>
                </c:pt>
                <c:pt idx="460">
                  <c:v>39727</c:v>
                </c:pt>
                <c:pt idx="461">
                  <c:v>39728</c:v>
                </c:pt>
                <c:pt idx="462">
                  <c:v>39729</c:v>
                </c:pt>
                <c:pt idx="463">
                  <c:v>39730</c:v>
                </c:pt>
                <c:pt idx="464">
                  <c:v>39731</c:v>
                </c:pt>
                <c:pt idx="465">
                  <c:v>39734</c:v>
                </c:pt>
                <c:pt idx="466">
                  <c:v>39735</c:v>
                </c:pt>
                <c:pt idx="467">
                  <c:v>39736</c:v>
                </c:pt>
                <c:pt idx="468">
                  <c:v>39737</c:v>
                </c:pt>
                <c:pt idx="469">
                  <c:v>39738</c:v>
                </c:pt>
                <c:pt idx="470">
                  <c:v>39741</c:v>
                </c:pt>
                <c:pt idx="471">
                  <c:v>39742</c:v>
                </c:pt>
                <c:pt idx="472">
                  <c:v>39743</c:v>
                </c:pt>
                <c:pt idx="473">
                  <c:v>39744</c:v>
                </c:pt>
                <c:pt idx="474">
                  <c:v>39745</c:v>
                </c:pt>
                <c:pt idx="475">
                  <c:v>39748</c:v>
                </c:pt>
                <c:pt idx="476">
                  <c:v>39749</c:v>
                </c:pt>
                <c:pt idx="477">
                  <c:v>39750</c:v>
                </c:pt>
                <c:pt idx="478">
                  <c:v>39751</c:v>
                </c:pt>
                <c:pt idx="479">
                  <c:v>39752</c:v>
                </c:pt>
                <c:pt idx="480">
                  <c:v>39755</c:v>
                </c:pt>
                <c:pt idx="481">
                  <c:v>39756</c:v>
                </c:pt>
                <c:pt idx="482">
                  <c:v>39757</c:v>
                </c:pt>
                <c:pt idx="483">
                  <c:v>39758</c:v>
                </c:pt>
                <c:pt idx="484">
                  <c:v>39759</c:v>
                </c:pt>
                <c:pt idx="485">
                  <c:v>39762</c:v>
                </c:pt>
                <c:pt idx="486">
                  <c:v>39763</c:v>
                </c:pt>
                <c:pt idx="487">
                  <c:v>39764</c:v>
                </c:pt>
                <c:pt idx="488">
                  <c:v>39765</c:v>
                </c:pt>
                <c:pt idx="489">
                  <c:v>39766</c:v>
                </c:pt>
                <c:pt idx="490">
                  <c:v>39769</c:v>
                </c:pt>
                <c:pt idx="491">
                  <c:v>39770</c:v>
                </c:pt>
                <c:pt idx="492">
                  <c:v>39771</c:v>
                </c:pt>
                <c:pt idx="493">
                  <c:v>39772</c:v>
                </c:pt>
                <c:pt idx="494">
                  <c:v>39773</c:v>
                </c:pt>
                <c:pt idx="495">
                  <c:v>39776</c:v>
                </c:pt>
                <c:pt idx="496">
                  <c:v>39777</c:v>
                </c:pt>
                <c:pt idx="497">
                  <c:v>39778</c:v>
                </c:pt>
                <c:pt idx="498">
                  <c:v>39779</c:v>
                </c:pt>
                <c:pt idx="499">
                  <c:v>39780</c:v>
                </c:pt>
                <c:pt idx="500">
                  <c:v>39783</c:v>
                </c:pt>
                <c:pt idx="501">
                  <c:v>39784</c:v>
                </c:pt>
                <c:pt idx="502">
                  <c:v>39785</c:v>
                </c:pt>
                <c:pt idx="503">
                  <c:v>39786</c:v>
                </c:pt>
                <c:pt idx="504">
                  <c:v>39787</c:v>
                </c:pt>
                <c:pt idx="505">
                  <c:v>39790</c:v>
                </c:pt>
                <c:pt idx="506">
                  <c:v>39791</c:v>
                </c:pt>
                <c:pt idx="507">
                  <c:v>39792</c:v>
                </c:pt>
                <c:pt idx="508">
                  <c:v>39793</c:v>
                </c:pt>
                <c:pt idx="509">
                  <c:v>39794</c:v>
                </c:pt>
                <c:pt idx="510">
                  <c:v>39797</c:v>
                </c:pt>
                <c:pt idx="511">
                  <c:v>39798</c:v>
                </c:pt>
                <c:pt idx="512">
                  <c:v>39799</c:v>
                </c:pt>
                <c:pt idx="513">
                  <c:v>39800</c:v>
                </c:pt>
                <c:pt idx="514">
                  <c:v>39801</c:v>
                </c:pt>
                <c:pt idx="515">
                  <c:v>39804</c:v>
                </c:pt>
                <c:pt idx="516">
                  <c:v>39805</c:v>
                </c:pt>
                <c:pt idx="517">
                  <c:v>39806</c:v>
                </c:pt>
                <c:pt idx="518">
                  <c:v>39807</c:v>
                </c:pt>
                <c:pt idx="519">
                  <c:v>39808</c:v>
                </c:pt>
                <c:pt idx="520">
                  <c:v>39811</c:v>
                </c:pt>
                <c:pt idx="521">
                  <c:v>39812</c:v>
                </c:pt>
                <c:pt idx="522">
                  <c:v>39813</c:v>
                </c:pt>
                <c:pt idx="523">
                  <c:v>39814</c:v>
                </c:pt>
                <c:pt idx="524">
                  <c:v>39815</c:v>
                </c:pt>
                <c:pt idx="525">
                  <c:v>39818</c:v>
                </c:pt>
                <c:pt idx="526">
                  <c:v>39819</c:v>
                </c:pt>
                <c:pt idx="527">
                  <c:v>39820</c:v>
                </c:pt>
                <c:pt idx="528">
                  <c:v>39821</c:v>
                </c:pt>
                <c:pt idx="529">
                  <c:v>39822</c:v>
                </c:pt>
                <c:pt idx="530">
                  <c:v>39825</c:v>
                </c:pt>
                <c:pt idx="531">
                  <c:v>39826</c:v>
                </c:pt>
                <c:pt idx="532">
                  <c:v>39827</c:v>
                </c:pt>
                <c:pt idx="533">
                  <c:v>39828</c:v>
                </c:pt>
                <c:pt idx="534">
                  <c:v>39829</c:v>
                </c:pt>
                <c:pt idx="535">
                  <c:v>39832</c:v>
                </c:pt>
                <c:pt idx="536">
                  <c:v>39833</c:v>
                </c:pt>
                <c:pt idx="537">
                  <c:v>39834</c:v>
                </c:pt>
                <c:pt idx="538">
                  <c:v>39835</c:v>
                </c:pt>
                <c:pt idx="539">
                  <c:v>39836</c:v>
                </c:pt>
                <c:pt idx="540">
                  <c:v>39839</c:v>
                </c:pt>
                <c:pt idx="541">
                  <c:v>39840</c:v>
                </c:pt>
                <c:pt idx="542">
                  <c:v>39841</c:v>
                </c:pt>
                <c:pt idx="543">
                  <c:v>39842</c:v>
                </c:pt>
                <c:pt idx="544">
                  <c:v>39843</c:v>
                </c:pt>
                <c:pt idx="545">
                  <c:v>39846</c:v>
                </c:pt>
                <c:pt idx="546">
                  <c:v>39847</c:v>
                </c:pt>
                <c:pt idx="547">
                  <c:v>39848</c:v>
                </c:pt>
                <c:pt idx="548">
                  <c:v>39849</c:v>
                </c:pt>
                <c:pt idx="549">
                  <c:v>39850</c:v>
                </c:pt>
                <c:pt idx="550">
                  <c:v>39853</c:v>
                </c:pt>
                <c:pt idx="551">
                  <c:v>39854</c:v>
                </c:pt>
                <c:pt idx="552">
                  <c:v>39855</c:v>
                </c:pt>
                <c:pt idx="553">
                  <c:v>39856</c:v>
                </c:pt>
                <c:pt idx="554">
                  <c:v>39857</c:v>
                </c:pt>
                <c:pt idx="555">
                  <c:v>39860</c:v>
                </c:pt>
                <c:pt idx="556">
                  <c:v>39861</c:v>
                </c:pt>
                <c:pt idx="557">
                  <c:v>39862</c:v>
                </c:pt>
                <c:pt idx="558">
                  <c:v>39863</c:v>
                </c:pt>
                <c:pt idx="559">
                  <c:v>39864</c:v>
                </c:pt>
                <c:pt idx="560">
                  <c:v>39867</c:v>
                </c:pt>
                <c:pt idx="561">
                  <c:v>39868</c:v>
                </c:pt>
                <c:pt idx="562">
                  <c:v>39869</c:v>
                </c:pt>
                <c:pt idx="563">
                  <c:v>39870</c:v>
                </c:pt>
                <c:pt idx="564">
                  <c:v>39871</c:v>
                </c:pt>
                <c:pt idx="565">
                  <c:v>39874</c:v>
                </c:pt>
                <c:pt idx="566">
                  <c:v>39875</c:v>
                </c:pt>
                <c:pt idx="567">
                  <c:v>39876</c:v>
                </c:pt>
                <c:pt idx="568">
                  <c:v>39877</c:v>
                </c:pt>
                <c:pt idx="569">
                  <c:v>39878</c:v>
                </c:pt>
                <c:pt idx="570">
                  <c:v>39881</c:v>
                </c:pt>
                <c:pt idx="571">
                  <c:v>39882</c:v>
                </c:pt>
                <c:pt idx="572">
                  <c:v>39883</c:v>
                </c:pt>
                <c:pt idx="573">
                  <c:v>39884</c:v>
                </c:pt>
                <c:pt idx="574">
                  <c:v>39885</c:v>
                </c:pt>
                <c:pt idx="575">
                  <c:v>39888</c:v>
                </c:pt>
                <c:pt idx="576">
                  <c:v>39889</c:v>
                </c:pt>
                <c:pt idx="577">
                  <c:v>39890</c:v>
                </c:pt>
                <c:pt idx="578">
                  <c:v>39891</c:v>
                </c:pt>
                <c:pt idx="579">
                  <c:v>39892</c:v>
                </c:pt>
                <c:pt idx="580">
                  <c:v>39895</c:v>
                </c:pt>
                <c:pt idx="581">
                  <c:v>39896</c:v>
                </c:pt>
                <c:pt idx="582">
                  <c:v>39897</c:v>
                </c:pt>
                <c:pt idx="583">
                  <c:v>39898</c:v>
                </c:pt>
                <c:pt idx="584">
                  <c:v>39899</c:v>
                </c:pt>
                <c:pt idx="585">
                  <c:v>39902</c:v>
                </c:pt>
                <c:pt idx="586">
                  <c:v>39903</c:v>
                </c:pt>
                <c:pt idx="587">
                  <c:v>39904</c:v>
                </c:pt>
                <c:pt idx="588">
                  <c:v>39905</c:v>
                </c:pt>
                <c:pt idx="589">
                  <c:v>39906</c:v>
                </c:pt>
                <c:pt idx="590">
                  <c:v>39909</c:v>
                </c:pt>
                <c:pt idx="591">
                  <c:v>39910</c:v>
                </c:pt>
                <c:pt idx="592">
                  <c:v>39911</c:v>
                </c:pt>
                <c:pt idx="593">
                  <c:v>39912</c:v>
                </c:pt>
                <c:pt idx="594">
                  <c:v>39913</c:v>
                </c:pt>
                <c:pt idx="595">
                  <c:v>39916</c:v>
                </c:pt>
                <c:pt idx="596">
                  <c:v>39917</c:v>
                </c:pt>
                <c:pt idx="597">
                  <c:v>39918</c:v>
                </c:pt>
                <c:pt idx="598">
                  <c:v>39919</c:v>
                </c:pt>
                <c:pt idx="599">
                  <c:v>39920</c:v>
                </c:pt>
                <c:pt idx="600">
                  <c:v>39923</c:v>
                </c:pt>
                <c:pt idx="601">
                  <c:v>39924</c:v>
                </c:pt>
                <c:pt idx="602">
                  <c:v>39925</c:v>
                </c:pt>
                <c:pt idx="603">
                  <c:v>39926</c:v>
                </c:pt>
                <c:pt idx="604">
                  <c:v>39927</c:v>
                </c:pt>
                <c:pt idx="605">
                  <c:v>39930</c:v>
                </c:pt>
                <c:pt idx="606">
                  <c:v>39931</c:v>
                </c:pt>
                <c:pt idx="607">
                  <c:v>39932</c:v>
                </c:pt>
                <c:pt idx="608">
                  <c:v>39933</c:v>
                </c:pt>
                <c:pt idx="609">
                  <c:v>39934</c:v>
                </c:pt>
                <c:pt idx="610">
                  <c:v>39937</c:v>
                </c:pt>
                <c:pt idx="611">
                  <c:v>39938</c:v>
                </c:pt>
                <c:pt idx="612">
                  <c:v>39939</c:v>
                </c:pt>
                <c:pt idx="613">
                  <c:v>39940</c:v>
                </c:pt>
                <c:pt idx="614">
                  <c:v>39941</c:v>
                </c:pt>
                <c:pt idx="615">
                  <c:v>39944</c:v>
                </c:pt>
                <c:pt idx="616">
                  <c:v>39945</c:v>
                </c:pt>
                <c:pt idx="617">
                  <c:v>39946</c:v>
                </c:pt>
                <c:pt idx="618">
                  <c:v>39947</c:v>
                </c:pt>
                <c:pt idx="619">
                  <c:v>39948</c:v>
                </c:pt>
                <c:pt idx="620">
                  <c:v>39951</c:v>
                </c:pt>
                <c:pt idx="621">
                  <c:v>39952</c:v>
                </c:pt>
                <c:pt idx="622">
                  <c:v>39953</c:v>
                </c:pt>
                <c:pt idx="623">
                  <c:v>39954</c:v>
                </c:pt>
                <c:pt idx="624">
                  <c:v>39955</c:v>
                </c:pt>
                <c:pt idx="625">
                  <c:v>39958</c:v>
                </c:pt>
                <c:pt idx="626">
                  <c:v>39959</c:v>
                </c:pt>
                <c:pt idx="627">
                  <c:v>39960</c:v>
                </c:pt>
                <c:pt idx="628">
                  <c:v>39961</c:v>
                </c:pt>
                <c:pt idx="629">
                  <c:v>39962</c:v>
                </c:pt>
                <c:pt idx="630">
                  <c:v>39965</c:v>
                </c:pt>
                <c:pt idx="631">
                  <c:v>39966</c:v>
                </c:pt>
                <c:pt idx="632">
                  <c:v>39967</c:v>
                </c:pt>
                <c:pt idx="633">
                  <c:v>39968</c:v>
                </c:pt>
                <c:pt idx="634">
                  <c:v>39969</c:v>
                </c:pt>
                <c:pt idx="635">
                  <c:v>39972</c:v>
                </c:pt>
                <c:pt idx="636">
                  <c:v>39973</c:v>
                </c:pt>
                <c:pt idx="637">
                  <c:v>39974</c:v>
                </c:pt>
                <c:pt idx="638">
                  <c:v>39975</c:v>
                </c:pt>
                <c:pt idx="639">
                  <c:v>39976</c:v>
                </c:pt>
                <c:pt idx="640">
                  <c:v>39979</c:v>
                </c:pt>
                <c:pt idx="641">
                  <c:v>39980</c:v>
                </c:pt>
                <c:pt idx="642">
                  <c:v>39981</c:v>
                </c:pt>
                <c:pt idx="643">
                  <c:v>39982</c:v>
                </c:pt>
                <c:pt idx="644">
                  <c:v>39983</c:v>
                </c:pt>
                <c:pt idx="645">
                  <c:v>39986</c:v>
                </c:pt>
                <c:pt idx="646">
                  <c:v>39987</c:v>
                </c:pt>
                <c:pt idx="647">
                  <c:v>39988</c:v>
                </c:pt>
                <c:pt idx="648">
                  <c:v>39989</c:v>
                </c:pt>
                <c:pt idx="649">
                  <c:v>39990</c:v>
                </c:pt>
                <c:pt idx="650">
                  <c:v>39993</c:v>
                </c:pt>
                <c:pt idx="651">
                  <c:v>39994</c:v>
                </c:pt>
                <c:pt idx="652">
                  <c:v>39995</c:v>
                </c:pt>
                <c:pt idx="653">
                  <c:v>39996</c:v>
                </c:pt>
                <c:pt idx="654">
                  <c:v>39997</c:v>
                </c:pt>
                <c:pt idx="655">
                  <c:v>40000</c:v>
                </c:pt>
                <c:pt idx="656">
                  <c:v>40001</c:v>
                </c:pt>
                <c:pt idx="657">
                  <c:v>40002</c:v>
                </c:pt>
                <c:pt idx="658">
                  <c:v>40003</c:v>
                </c:pt>
                <c:pt idx="659">
                  <c:v>40004</c:v>
                </c:pt>
                <c:pt idx="660">
                  <c:v>40007</c:v>
                </c:pt>
                <c:pt idx="661">
                  <c:v>40008</c:v>
                </c:pt>
                <c:pt idx="662">
                  <c:v>40009</c:v>
                </c:pt>
                <c:pt idx="663">
                  <c:v>40010</c:v>
                </c:pt>
                <c:pt idx="664">
                  <c:v>40011</c:v>
                </c:pt>
                <c:pt idx="665">
                  <c:v>40014</c:v>
                </c:pt>
                <c:pt idx="666">
                  <c:v>40015</c:v>
                </c:pt>
                <c:pt idx="667">
                  <c:v>40016</c:v>
                </c:pt>
                <c:pt idx="668">
                  <c:v>40017</c:v>
                </c:pt>
                <c:pt idx="669">
                  <c:v>40018</c:v>
                </c:pt>
                <c:pt idx="670">
                  <c:v>40021</c:v>
                </c:pt>
                <c:pt idx="671">
                  <c:v>40022</c:v>
                </c:pt>
                <c:pt idx="672">
                  <c:v>40023</c:v>
                </c:pt>
                <c:pt idx="673">
                  <c:v>40024</c:v>
                </c:pt>
                <c:pt idx="674">
                  <c:v>40025</c:v>
                </c:pt>
                <c:pt idx="675">
                  <c:v>40028</c:v>
                </c:pt>
                <c:pt idx="676">
                  <c:v>40029</c:v>
                </c:pt>
                <c:pt idx="677">
                  <c:v>40030</c:v>
                </c:pt>
                <c:pt idx="678">
                  <c:v>40031</c:v>
                </c:pt>
                <c:pt idx="679">
                  <c:v>40032</c:v>
                </c:pt>
                <c:pt idx="680">
                  <c:v>40035</c:v>
                </c:pt>
                <c:pt idx="681">
                  <c:v>40036</c:v>
                </c:pt>
                <c:pt idx="682">
                  <c:v>40037</c:v>
                </c:pt>
                <c:pt idx="683">
                  <c:v>40038</c:v>
                </c:pt>
                <c:pt idx="684">
                  <c:v>40039</c:v>
                </c:pt>
                <c:pt idx="685">
                  <c:v>40042</c:v>
                </c:pt>
                <c:pt idx="686">
                  <c:v>40043</c:v>
                </c:pt>
                <c:pt idx="687">
                  <c:v>40044</c:v>
                </c:pt>
                <c:pt idx="688">
                  <c:v>40045</c:v>
                </c:pt>
                <c:pt idx="689">
                  <c:v>40046</c:v>
                </c:pt>
                <c:pt idx="690">
                  <c:v>40049</c:v>
                </c:pt>
                <c:pt idx="691">
                  <c:v>40050</c:v>
                </c:pt>
                <c:pt idx="692">
                  <c:v>40051</c:v>
                </c:pt>
                <c:pt idx="693">
                  <c:v>40052</c:v>
                </c:pt>
                <c:pt idx="694">
                  <c:v>40053</c:v>
                </c:pt>
                <c:pt idx="695">
                  <c:v>40056</c:v>
                </c:pt>
                <c:pt idx="696">
                  <c:v>40057</c:v>
                </c:pt>
                <c:pt idx="697">
                  <c:v>40058</c:v>
                </c:pt>
                <c:pt idx="698">
                  <c:v>40059</c:v>
                </c:pt>
                <c:pt idx="699">
                  <c:v>40060</c:v>
                </c:pt>
                <c:pt idx="700">
                  <c:v>40063</c:v>
                </c:pt>
                <c:pt idx="701">
                  <c:v>40064</c:v>
                </c:pt>
                <c:pt idx="702">
                  <c:v>40065</c:v>
                </c:pt>
                <c:pt idx="703">
                  <c:v>40066</c:v>
                </c:pt>
                <c:pt idx="704">
                  <c:v>40067</c:v>
                </c:pt>
                <c:pt idx="705">
                  <c:v>40070</c:v>
                </c:pt>
                <c:pt idx="706">
                  <c:v>40071</c:v>
                </c:pt>
                <c:pt idx="707">
                  <c:v>40072</c:v>
                </c:pt>
                <c:pt idx="708">
                  <c:v>40073</c:v>
                </c:pt>
                <c:pt idx="709">
                  <c:v>40074</c:v>
                </c:pt>
                <c:pt idx="710">
                  <c:v>40077</c:v>
                </c:pt>
                <c:pt idx="711">
                  <c:v>40078</c:v>
                </c:pt>
                <c:pt idx="712">
                  <c:v>40079</c:v>
                </c:pt>
                <c:pt idx="713">
                  <c:v>40080</c:v>
                </c:pt>
                <c:pt idx="714">
                  <c:v>40081</c:v>
                </c:pt>
                <c:pt idx="715">
                  <c:v>40084</c:v>
                </c:pt>
                <c:pt idx="716">
                  <c:v>40085</c:v>
                </c:pt>
                <c:pt idx="717">
                  <c:v>40086</c:v>
                </c:pt>
                <c:pt idx="718">
                  <c:v>40087</c:v>
                </c:pt>
                <c:pt idx="719">
                  <c:v>40088</c:v>
                </c:pt>
                <c:pt idx="720">
                  <c:v>40091</c:v>
                </c:pt>
                <c:pt idx="721">
                  <c:v>40092</c:v>
                </c:pt>
                <c:pt idx="722">
                  <c:v>40093</c:v>
                </c:pt>
                <c:pt idx="723">
                  <c:v>40094</c:v>
                </c:pt>
                <c:pt idx="724">
                  <c:v>40095</c:v>
                </c:pt>
                <c:pt idx="725">
                  <c:v>40098</c:v>
                </c:pt>
                <c:pt idx="726">
                  <c:v>40099</c:v>
                </c:pt>
                <c:pt idx="727">
                  <c:v>40100</c:v>
                </c:pt>
                <c:pt idx="728">
                  <c:v>40101</c:v>
                </c:pt>
                <c:pt idx="729">
                  <c:v>40102</c:v>
                </c:pt>
                <c:pt idx="730">
                  <c:v>40105</c:v>
                </c:pt>
                <c:pt idx="731">
                  <c:v>40106</c:v>
                </c:pt>
                <c:pt idx="732">
                  <c:v>40107</c:v>
                </c:pt>
                <c:pt idx="733">
                  <c:v>40108</c:v>
                </c:pt>
                <c:pt idx="734">
                  <c:v>40109</c:v>
                </c:pt>
                <c:pt idx="735">
                  <c:v>40112</c:v>
                </c:pt>
                <c:pt idx="736">
                  <c:v>40113</c:v>
                </c:pt>
                <c:pt idx="737">
                  <c:v>40114</c:v>
                </c:pt>
                <c:pt idx="738">
                  <c:v>40115</c:v>
                </c:pt>
                <c:pt idx="739">
                  <c:v>40116</c:v>
                </c:pt>
                <c:pt idx="740">
                  <c:v>40119</c:v>
                </c:pt>
                <c:pt idx="741">
                  <c:v>40120</c:v>
                </c:pt>
                <c:pt idx="742">
                  <c:v>40121</c:v>
                </c:pt>
                <c:pt idx="743">
                  <c:v>40122</c:v>
                </c:pt>
                <c:pt idx="744">
                  <c:v>40123</c:v>
                </c:pt>
                <c:pt idx="745">
                  <c:v>40126</c:v>
                </c:pt>
                <c:pt idx="746">
                  <c:v>40127</c:v>
                </c:pt>
                <c:pt idx="747">
                  <c:v>40128</c:v>
                </c:pt>
                <c:pt idx="748">
                  <c:v>40129</c:v>
                </c:pt>
                <c:pt idx="749">
                  <c:v>40130</c:v>
                </c:pt>
                <c:pt idx="750">
                  <c:v>40133</c:v>
                </c:pt>
                <c:pt idx="751">
                  <c:v>40134</c:v>
                </c:pt>
                <c:pt idx="752">
                  <c:v>40135</c:v>
                </c:pt>
                <c:pt idx="753">
                  <c:v>40136</c:v>
                </c:pt>
                <c:pt idx="754">
                  <c:v>40137</c:v>
                </c:pt>
                <c:pt idx="755">
                  <c:v>40140</c:v>
                </c:pt>
                <c:pt idx="756">
                  <c:v>40141</c:v>
                </c:pt>
                <c:pt idx="757">
                  <c:v>40142</c:v>
                </c:pt>
                <c:pt idx="758">
                  <c:v>40143</c:v>
                </c:pt>
                <c:pt idx="759">
                  <c:v>40144</c:v>
                </c:pt>
                <c:pt idx="760">
                  <c:v>40147</c:v>
                </c:pt>
                <c:pt idx="761">
                  <c:v>40148</c:v>
                </c:pt>
                <c:pt idx="762">
                  <c:v>40149</c:v>
                </c:pt>
                <c:pt idx="763">
                  <c:v>40150</c:v>
                </c:pt>
                <c:pt idx="764">
                  <c:v>40151</c:v>
                </c:pt>
                <c:pt idx="765">
                  <c:v>40154</c:v>
                </c:pt>
                <c:pt idx="766">
                  <c:v>40155</c:v>
                </c:pt>
                <c:pt idx="767">
                  <c:v>40156</c:v>
                </c:pt>
                <c:pt idx="768">
                  <c:v>40157</c:v>
                </c:pt>
                <c:pt idx="769">
                  <c:v>40158</c:v>
                </c:pt>
                <c:pt idx="770">
                  <c:v>40161</c:v>
                </c:pt>
                <c:pt idx="771">
                  <c:v>40162</c:v>
                </c:pt>
                <c:pt idx="772">
                  <c:v>40163</c:v>
                </c:pt>
                <c:pt idx="773">
                  <c:v>40164</c:v>
                </c:pt>
                <c:pt idx="774">
                  <c:v>40165</c:v>
                </c:pt>
                <c:pt idx="775">
                  <c:v>40168</c:v>
                </c:pt>
                <c:pt idx="776">
                  <c:v>40169</c:v>
                </c:pt>
                <c:pt idx="777">
                  <c:v>40170</c:v>
                </c:pt>
                <c:pt idx="778">
                  <c:v>40171</c:v>
                </c:pt>
                <c:pt idx="779">
                  <c:v>40172</c:v>
                </c:pt>
                <c:pt idx="780">
                  <c:v>40175</c:v>
                </c:pt>
                <c:pt idx="781">
                  <c:v>40176</c:v>
                </c:pt>
                <c:pt idx="782">
                  <c:v>40177</c:v>
                </c:pt>
                <c:pt idx="783">
                  <c:v>40178</c:v>
                </c:pt>
                <c:pt idx="784">
                  <c:v>40179</c:v>
                </c:pt>
                <c:pt idx="785">
                  <c:v>40182</c:v>
                </c:pt>
                <c:pt idx="786">
                  <c:v>40183</c:v>
                </c:pt>
                <c:pt idx="787">
                  <c:v>40184</c:v>
                </c:pt>
                <c:pt idx="788">
                  <c:v>40185</c:v>
                </c:pt>
                <c:pt idx="789">
                  <c:v>40186</c:v>
                </c:pt>
                <c:pt idx="790">
                  <c:v>40189</c:v>
                </c:pt>
                <c:pt idx="791">
                  <c:v>40190</c:v>
                </c:pt>
                <c:pt idx="792">
                  <c:v>40191</c:v>
                </c:pt>
                <c:pt idx="793">
                  <c:v>40192</c:v>
                </c:pt>
                <c:pt idx="794">
                  <c:v>40193</c:v>
                </c:pt>
                <c:pt idx="795">
                  <c:v>40196</c:v>
                </c:pt>
                <c:pt idx="796">
                  <c:v>40197</c:v>
                </c:pt>
                <c:pt idx="797">
                  <c:v>40198</c:v>
                </c:pt>
                <c:pt idx="798">
                  <c:v>40199</c:v>
                </c:pt>
                <c:pt idx="799">
                  <c:v>40200</c:v>
                </c:pt>
                <c:pt idx="800">
                  <c:v>40203</c:v>
                </c:pt>
                <c:pt idx="801">
                  <c:v>40204</c:v>
                </c:pt>
                <c:pt idx="802">
                  <c:v>40205</c:v>
                </c:pt>
                <c:pt idx="803">
                  <c:v>40206</c:v>
                </c:pt>
                <c:pt idx="804">
                  <c:v>40207</c:v>
                </c:pt>
                <c:pt idx="805">
                  <c:v>40210</c:v>
                </c:pt>
                <c:pt idx="806">
                  <c:v>40211</c:v>
                </c:pt>
                <c:pt idx="807">
                  <c:v>40212</c:v>
                </c:pt>
                <c:pt idx="808">
                  <c:v>40213</c:v>
                </c:pt>
                <c:pt idx="809">
                  <c:v>40214</c:v>
                </c:pt>
                <c:pt idx="810">
                  <c:v>40217</c:v>
                </c:pt>
                <c:pt idx="811">
                  <c:v>40218</c:v>
                </c:pt>
                <c:pt idx="812">
                  <c:v>40219</c:v>
                </c:pt>
                <c:pt idx="813">
                  <c:v>40220</c:v>
                </c:pt>
                <c:pt idx="814">
                  <c:v>40221</c:v>
                </c:pt>
                <c:pt idx="815">
                  <c:v>40224</c:v>
                </c:pt>
                <c:pt idx="816">
                  <c:v>40225</c:v>
                </c:pt>
                <c:pt idx="817">
                  <c:v>40226</c:v>
                </c:pt>
                <c:pt idx="818">
                  <c:v>40227</c:v>
                </c:pt>
                <c:pt idx="819">
                  <c:v>40228</c:v>
                </c:pt>
                <c:pt idx="820">
                  <c:v>40231</c:v>
                </c:pt>
                <c:pt idx="821">
                  <c:v>40232</c:v>
                </c:pt>
                <c:pt idx="822">
                  <c:v>40233</c:v>
                </c:pt>
                <c:pt idx="823">
                  <c:v>40234</c:v>
                </c:pt>
                <c:pt idx="824">
                  <c:v>40235</c:v>
                </c:pt>
                <c:pt idx="825">
                  <c:v>40238</c:v>
                </c:pt>
                <c:pt idx="826">
                  <c:v>40239</c:v>
                </c:pt>
                <c:pt idx="827">
                  <c:v>40240</c:v>
                </c:pt>
                <c:pt idx="828">
                  <c:v>40241</c:v>
                </c:pt>
                <c:pt idx="829">
                  <c:v>40242</c:v>
                </c:pt>
                <c:pt idx="830">
                  <c:v>40245</c:v>
                </c:pt>
                <c:pt idx="831">
                  <c:v>40246</c:v>
                </c:pt>
                <c:pt idx="832">
                  <c:v>40247</c:v>
                </c:pt>
                <c:pt idx="833">
                  <c:v>40248</c:v>
                </c:pt>
                <c:pt idx="834">
                  <c:v>40249</c:v>
                </c:pt>
                <c:pt idx="835">
                  <c:v>40252</c:v>
                </c:pt>
                <c:pt idx="836">
                  <c:v>40253</c:v>
                </c:pt>
                <c:pt idx="837">
                  <c:v>40254</c:v>
                </c:pt>
                <c:pt idx="838">
                  <c:v>40255</c:v>
                </c:pt>
                <c:pt idx="839">
                  <c:v>40256</c:v>
                </c:pt>
                <c:pt idx="840">
                  <c:v>40259</c:v>
                </c:pt>
                <c:pt idx="841">
                  <c:v>40260</c:v>
                </c:pt>
                <c:pt idx="842">
                  <c:v>40261</c:v>
                </c:pt>
                <c:pt idx="843">
                  <c:v>40262</c:v>
                </c:pt>
                <c:pt idx="844">
                  <c:v>40263</c:v>
                </c:pt>
                <c:pt idx="845">
                  <c:v>40266</c:v>
                </c:pt>
                <c:pt idx="846">
                  <c:v>40267</c:v>
                </c:pt>
                <c:pt idx="847">
                  <c:v>40268</c:v>
                </c:pt>
                <c:pt idx="848">
                  <c:v>40269</c:v>
                </c:pt>
                <c:pt idx="849">
                  <c:v>40270</c:v>
                </c:pt>
                <c:pt idx="850">
                  <c:v>40273</c:v>
                </c:pt>
                <c:pt idx="851">
                  <c:v>40274</c:v>
                </c:pt>
                <c:pt idx="852">
                  <c:v>40275</c:v>
                </c:pt>
                <c:pt idx="853">
                  <c:v>40276</c:v>
                </c:pt>
                <c:pt idx="854">
                  <c:v>40277</c:v>
                </c:pt>
                <c:pt idx="855">
                  <c:v>40280</c:v>
                </c:pt>
                <c:pt idx="856">
                  <c:v>40281</c:v>
                </c:pt>
                <c:pt idx="857">
                  <c:v>40282</c:v>
                </c:pt>
                <c:pt idx="858">
                  <c:v>40283</c:v>
                </c:pt>
                <c:pt idx="859">
                  <c:v>40284</c:v>
                </c:pt>
                <c:pt idx="860">
                  <c:v>40287</c:v>
                </c:pt>
                <c:pt idx="861">
                  <c:v>40288</c:v>
                </c:pt>
                <c:pt idx="862">
                  <c:v>40289</c:v>
                </c:pt>
                <c:pt idx="863">
                  <c:v>40290</c:v>
                </c:pt>
                <c:pt idx="864">
                  <c:v>40291</c:v>
                </c:pt>
                <c:pt idx="865">
                  <c:v>40294</c:v>
                </c:pt>
                <c:pt idx="866">
                  <c:v>40295</c:v>
                </c:pt>
                <c:pt idx="867">
                  <c:v>40296</c:v>
                </c:pt>
                <c:pt idx="868">
                  <c:v>40297</c:v>
                </c:pt>
                <c:pt idx="869">
                  <c:v>40298</c:v>
                </c:pt>
                <c:pt idx="870">
                  <c:v>40301</c:v>
                </c:pt>
                <c:pt idx="871">
                  <c:v>40302</c:v>
                </c:pt>
                <c:pt idx="872">
                  <c:v>40303</c:v>
                </c:pt>
                <c:pt idx="873">
                  <c:v>40304</c:v>
                </c:pt>
                <c:pt idx="874">
                  <c:v>40305</c:v>
                </c:pt>
                <c:pt idx="875">
                  <c:v>40308</c:v>
                </c:pt>
                <c:pt idx="876">
                  <c:v>40309</c:v>
                </c:pt>
                <c:pt idx="877">
                  <c:v>40310</c:v>
                </c:pt>
                <c:pt idx="878">
                  <c:v>40311</c:v>
                </c:pt>
                <c:pt idx="879">
                  <c:v>40312</c:v>
                </c:pt>
                <c:pt idx="880">
                  <c:v>40315</c:v>
                </c:pt>
                <c:pt idx="881">
                  <c:v>40316</c:v>
                </c:pt>
                <c:pt idx="882">
                  <c:v>40317</c:v>
                </c:pt>
                <c:pt idx="883">
                  <c:v>40318</c:v>
                </c:pt>
                <c:pt idx="884">
                  <c:v>40319</c:v>
                </c:pt>
                <c:pt idx="885">
                  <c:v>40322</c:v>
                </c:pt>
                <c:pt idx="886">
                  <c:v>40323</c:v>
                </c:pt>
                <c:pt idx="887">
                  <c:v>40324</c:v>
                </c:pt>
                <c:pt idx="888">
                  <c:v>40325</c:v>
                </c:pt>
                <c:pt idx="889">
                  <c:v>40326</c:v>
                </c:pt>
                <c:pt idx="890">
                  <c:v>40329</c:v>
                </c:pt>
                <c:pt idx="891">
                  <c:v>40330</c:v>
                </c:pt>
                <c:pt idx="892">
                  <c:v>40331</c:v>
                </c:pt>
                <c:pt idx="893">
                  <c:v>40332</c:v>
                </c:pt>
                <c:pt idx="894">
                  <c:v>40333</c:v>
                </c:pt>
                <c:pt idx="895">
                  <c:v>40336</c:v>
                </c:pt>
                <c:pt idx="896">
                  <c:v>40337</c:v>
                </c:pt>
                <c:pt idx="897">
                  <c:v>40338</c:v>
                </c:pt>
                <c:pt idx="898">
                  <c:v>40339</c:v>
                </c:pt>
                <c:pt idx="899">
                  <c:v>40340</c:v>
                </c:pt>
                <c:pt idx="900">
                  <c:v>40343</c:v>
                </c:pt>
                <c:pt idx="901">
                  <c:v>40344</c:v>
                </c:pt>
                <c:pt idx="902">
                  <c:v>40345</c:v>
                </c:pt>
                <c:pt idx="903">
                  <c:v>40346</c:v>
                </c:pt>
                <c:pt idx="904">
                  <c:v>40347</c:v>
                </c:pt>
                <c:pt idx="905">
                  <c:v>40350</c:v>
                </c:pt>
                <c:pt idx="906">
                  <c:v>40351</c:v>
                </c:pt>
                <c:pt idx="907">
                  <c:v>40352</c:v>
                </c:pt>
                <c:pt idx="908">
                  <c:v>40353</c:v>
                </c:pt>
                <c:pt idx="909">
                  <c:v>40354</c:v>
                </c:pt>
                <c:pt idx="910">
                  <c:v>40357</c:v>
                </c:pt>
                <c:pt idx="911">
                  <c:v>40358</c:v>
                </c:pt>
                <c:pt idx="912">
                  <c:v>40359</c:v>
                </c:pt>
                <c:pt idx="913">
                  <c:v>40360</c:v>
                </c:pt>
                <c:pt idx="914">
                  <c:v>40361</c:v>
                </c:pt>
                <c:pt idx="915">
                  <c:v>40364</c:v>
                </c:pt>
                <c:pt idx="916">
                  <c:v>40365</c:v>
                </c:pt>
                <c:pt idx="917">
                  <c:v>40366</c:v>
                </c:pt>
                <c:pt idx="918">
                  <c:v>40367</c:v>
                </c:pt>
                <c:pt idx="919">
                  <c:v>40368</c:v>
                </c:pt>
                <c:pt idx="920">
                  <c:v>40371</c:v>
                </c:pt>
                <c:pt idx="921">
                  <c:v>40372</c:v>
                </c:pt>
                <c:pt idx="922">
                  <c:v>40373</c:v>
                </c:pt>
                <c:pt idx="923">
                  <c:v>40374</c:v>
                </c:pt>
                <c:pt idx="924">
                  <c:v>40375</c:v>
                </c:pt>
                <c:pt idx="925">
                  <c:v>40378</c:v>
                </c:pt>
                <c:pt idx="926">
                  <c:v>40379</c:v>
                </c:pt>
                <c:pt idx="927">
                  <c:v>40380</c:v>
                </c:pt>
                <c:pt idx="928">
                  <c:v>40381</c:v>
                </c:pt>
                <c:pt idx="929">
                  <c:v>40382</c:v>
                </c:pt>
                <c:pt idx="930">
                  <c:v>40385</c:v>
                </c:pt>
                <c:pt idx="931">
                  <c:v>40386</c:v>
                </c:pt>
                <c:pt idx="932">
                  <c:v>40387</c:v>
                </c:pt>
                <c:pt idx="933">
                  <c:v>40388</c:v>
                </c:pt>
                <c:pt idx="934">
                  <c:v>40389</c:v>
                </c:pt>
                <c:pt idx="935">
                  <c:v>40392</c:v>
                </c:pt>
                <c:pt idx="936">
                  <c:v>40393</c:v>
                </c:pt>
                <c:pt idx="937">
                  <c:v>40394</c:v>
                </c:pt>
                <c:pt idx="938">
                  <c:v>40395</c:v>
                </c:pt>
                <c:pt idx="939">
                  <c:v>40396</c:v>
                </c:pt>
                <c:pt idx="940">
                  <c:v>40399</c:v>
                </c:pt>
                <c:pt idx="941">
                  <c:v>40400</c:v>
                </c:pt>
                <c:pt idx="942">
                  <c:v>40401</c:v>
                </c:pt>
                <c:pt idx="943">
                  <c:v>40402</c:v>
                </c:pt>
                <c:pt idx="944">
                  <c:v>40403</c:v>
                </c:pt>
                <c:pt idx="945">
                  <c:v>40406</c:v>
                </c:pt>
                <c:pt idx="946">
                  <c:v>40407</c:v>
                </c:pt>
                <c:pt idx="947">
                  <c:v>40408</c:v>
                </c:pt>
                <c:pt idx="948">
                  <c:v>40409</c:v>
                </c:pt>
                <c:pt idx="949">
                  <c:v>40410</c:v>
                </c:pt>
                <c:pt idx="950">
                  <c:v>40413</c:v>
                </c:pt>
                <c:pt idx="951">
                  <c:v>40414</c:v>
                </c:pt>
                <c:pt idx="952">
                  <c:v>40415</c:v>
                </c:pt>
                <c:pt idx="953">
                  <c:v>40416</c:v>
                </c:pt>
                <c:pt idx="954">
                  <c:v>40417</c:v>
                </c:pt>
                <c:pt idx="955">
                  <c:v>40420</c:v>
                </c:pt>
                <c:pt idx="956">
                  <c:v>40421</c:v>
                </c:pt>
                <c:pt idx="957">
                  <c:v>40422</c:v>
                </c:pt>
                <c:pt idx="958">
                  <c:v>40423</c:v>
                </c:pt>
                <c:pt idx="959">
                  <c:v>40424</c:v>
                </c:pt>
                <c:pt idx="960">
                  <c:v>40427</c:v>
                </c:pt>
                <c:pt idx="961">
                  <c:v>40428</c:v>
                </c:pt>
                <c:pt idx="962">
                  <c:v>40429</c:v>
                </c:pt>
                <c:pt idx="963">
                  <c:v>40430</c:v>
                </c:pt>
                <c:pt idx="964">
                  <c:v>40431</c:v>
                </c:pt>
                <c:pt idx="965">
                  <c:v>40434</c:v>
                </c:pt>
                <c:pt idx="966">
                  <c:v>40435</c:v>
                </c:pt>
                <c:pt idx="967">
                  <c:v>40436</c:v>
                </c:pt>
                <c:pt idx="968">
                  <c:v>40437</c:v>
                </c:pt>
                <c:pt idx="969">
                  <c:v>40438</c:v>
                </c:pt>
                <c:pt idx="970">
                  <c:v>40441</c:v>
                </c:pt>
                <c:pt idx="971">
                  <c:v>40442</c:v>
                </c:pt>
                <c:pt idx="972">
                  <c:v>40443</c:v>
                </c:pt>
                <c:pt idx="973">
                  <c:v>40444</c:v>
                </c:pt>
                <c:pt idx="974">
                  <c:v>40445</c:v>
                </c:pt>
                <c:pt idx="975">
                  <c:v>40448</c:v>
                </c:pt>
                <c:pt idx="976">
                  <c:v>40449</c:v>
                </c:pt>
                <c:pt idx="977">
                  <c:v>40450</c:v>
                </c:pt>
                <c:pt idx="978">
                  <c:v>40451</c:v>
                </c:pt>
                <c:pt idx="979">
                  <c:v>40452</c:v>
                </c:pt>
                <c:pt idx="980">
                  <c:v>40455</c:v>
                </c:pt>
                <c:pt idx="981">
                  <c:v>40456</c:v>
                </c:pt>
                <c:pt idx="982">
                  <c:v>40457</c:v>
                </c:pt>
                <c:pt idx="983">
                  <c:v>40458</c:v>
                </c:pt>
                <c:pt idx="984">
                  <c:v>40459</c:v>
                </c:pt>
                <c:pt idx="985">
                  <c:v>40462</c:v>
                </c:pt>
                <c:pt idx="986">
                  <c:v>40463</c:v>
                </c:pt>
                <c:pt idx="987">
                  <c:v>40464</c:v>
                </c:pt>
                <c:pt idx="988">
                  <c:v>40465</c:v>
                </c:pt>
                <c:pt idx="989">
                  <c:v>40466</c:v>
                </c:pt>
                <c:pt idx="990">
                  <c:v>40469</c:v>
                </c:pt>
                <c:pt idx="991">
                  <c:v>40470</c:v>
                </c:pt>
                <c:pt idx="992">
                  <c:v>40471</c:v>
                </c:pt>
                <c:pt idx="993">
                  <c:v>40472</c:v>
                </c:pt>
                <c:pt idx="994">
                  <c:v>40473</c:v>
                </c:pt>
                <c:pt idx="995">
                  <c:v>40476</c:v>
                </c:pt>
                <c:pt idx="996">
                  <c:v>40477</c:v>
                </c:pt>
                <c:pt idx="997">
                  <c:v>40478</c:v>
                </c:pt>
                <c:pt idx="998">
                  <c:v>40479</c:v>
                </c:pt>
                <c:pt idx="999">
                  <c:v>40480</c:v>
                </c:pt>
                <c:pt idx="1000">
                  <c:v>40483</c:v>
                </c:pt>
                <c:pt idx="1001">
                  <c:v>40484</c:v>
                </c:pt>
                <c:pt idx="1002">
                  <c:v>40485</c:v>
                </c:pt>
                <c:pt idx="1003">
                  <c:v>40486</c:v>
                </c:pt>
                <c:pt idx="1004">
                  <c:v>40487</c:v>
                </c:pt>
                <c:pt idx="1005">
                  <c:v>40490</c:v>
                </c:pt>
                <c:pt idx="1006">
                  <c:v>40491</c:v>
                </c:pt>
                <c:pt idx="1007">
                  <c:v>40492</c:v>
                </c:pt>
                <c:pt idx="1008">
                  <c:v>40493</c:v>
                </c:pt>
                <c:pt idx="1009">
                  <c:v>40494</c:v>
                </c:pt>
                <c:pt idx="1010">
                  <c:v>40497</c:v>
                </c:pt>
                <c:pt idx="1011">
                  <c:v>40498</c:v>
                </c:pt>
                <c:pt idx="1012">
                  <c:v>40499</c:v>
                </c:pt>
                <c:pt idx="1013">
                  <c:v>40500</c:v>
                </c:pt>
                <c:pt idx="1014">
                  <c:v>40501</c:v>
                </c:pt>
                <c:pt idx="1015">
                  <c:v>40504</c:v>
                </c:pt>
                <c:pt idx="1016">
                  <c:v>40505</c:v>
                </c:pt>
                <c:pt idx="1017">
                  <c:v>40506</c:v>
                </c:pt>
                <c:pt idx="1018">
                  <c:v>40507</c:v>
                </c:pt>
                <c:pt idx="1019">
                  <c:v>40508</c:v>
                </c:pt>
                <c:pt idx="1020">
                  <c:v>40511</c:v>
                </c:pt>
                <c:pt idx="1021">
                  <c:v>40512</c:v>
                </c:pt>
                <c:pt idx="1022">
                  <c:v>40513</c:v>
                </c:pt>
                <c:pt idx="1023">
                  <c:v>40514</c:v>
                </c:pt>
                <c:pt idx="1024">
                  <c:v>40515</c:v>
                </c:pt>
                <c:pt idx="1025">
                  <c:v>40518</c:v>
                </c:pt>
                <c:pt idx="1026">
                  <c:v>40519</c:v>
                </c:pt>
                <c:pt idx="1027">
                  <c:v>40520</c:v>
                </c:pt>
                <c:pt idx="1028">
                  <c:v>40521</c:v>
                </c:pt>
                <c:pt idx="1029">
                  <c:v>40522</c:v>
                </c:pt>
                <c:pt idx="1030">
                  <c:v>40525</c:v>
                </c:pt>
                <c:pt idx="1031">
                  <c:v>40526</c:v>
                </c:pt>
                <c:pt idx="1032">
                  <c:v>40527</c:v>
                </c:pt>
                <c:pt idx="1033">
                  <c:v>40528</c:v>
                </c:pt>
                <c:pt idx="1034">
                  <c:v>40529</c:v>
                </c:pt>
                <c:pt idx="1035">
                  <c:v>40532</c:v>
                </c:pt>
                <c:pt idx="1036">
                  <c:v>40533</c:v>
                </c:pt>
                <c:pt idx="1037">
                  <c:v>40534</c:v>
                </c:pt>
                <c:pt idx="1038">
                  <c:v>40535</c:v>
                </c:pt>
                <c:pt idx="1039">
                  <c:v>40536</c:v>
                </c:pt>
                <c:pt idx="1040">
                  <c:v>40539</c:v>
                </c:pt>
                <c:pt idx="1041">
                  <c:v>40540</c:v>
                </c:pt>
                <c:pt idx="1042">
                  <c:v>40541</c:v>
                </c:pt>
                <c:pt idx="1043">
                  <c:v>40542</c:v>
                </c:pt>
                <c:pt idx="1044">
                  <c:v>40543</c:v>
                </c:pt>
                <c:pt idx="1045">
                  <c:v>40546</c:v>
                </c:pt>
                <c:pt idx="1046">
                  <c:v>40547</c:v>
                </c:pt>
                <c:pt idx="1047">
                  <c:v>40548</c:v>
                </c:pt>
                <c:pt idx="1048">
                  <c:v>40549</c:v>
                </c:pt>
                <c:pt idx="1049">
                  <c:v>40550</c:v>
                </c:pt>
                <c:pt idx="1050">
                  <c:v>40553</c:v>
                </c:pt>
                <c:pt idx="1051">
                  <c:v>40554</c:v>
                </c:pt>
                <c:pt idx="1052">
                  <c:v>40555</c:v>
                </c:pt>
                <c:pt idx="1053">
                  <c:v>40556</c:v>
                </c:pt>
                <c:pt idx="1054">
                  <c:v>40557</c:v>
                </c:pt>
                <c:pt idx="1055">
                  <c:v>40560</c:v>
                </c:pt>
                <c:pt idx="1056">
                  <c:v>40561</c:v>
                </c:pt>
                <c:pt idx="1057">
                  <c:v>40562</c:v>
                </c:pt>
                <c:pt idx="1058">
                  <c:v>40563</c:v>
                </c:pt>
                <c:pt idx="1059">
                  <c:v>40564</c:v>
                </c:pt>
                <c:pt idx="1060">
                  <c:v>40567</c:v>
                </c:pt>
                <c:pt idx="1061">
                  <c:v>40568</c:v>
                </c:pt>
                <c:pt idx="1062">
                  <c:v>40569</c:v>
                </c:pt>
                <c:pt idx="1063">
                  <c:v>40570</c:v>
                </c:pt>
                <c:pt idx="1064">
                  <c:v>40571</c:v>
                </c:pt>
                <c:pt idx="1065">
                  <c:v>40574</c:v>
                </c:pt>
                <c:pt idx="1066">
                  <c:v>40575</c:v>
                </c:pt>
                <c:pt idx="1067">
                  <c:v>40576</c:v>
                </c:pt>
                <c:pt idx="1068">
                  <c:v>40577</c:v>
                </c:pt>
                <c:pt idx="1069">
                  <c:v>40578</c:v>
                </c:pt>
                <c:pt idx="1070">
                  <c:v>40581</c:v>
                </c:pt>
                <c:pt idx="1071">
                  <c:v>40582</c:v>
                </c:pt>
                <c:pt idx="1072">
                  <c:v>40583</c:v>
                </c:pt>
                <c:pt idx="1073">
                  <c:v>40584</c:v>
                </c:pt>
                <c:pt idx="1074">
                  <c:v>40585</c:v>
                </c:pt>
                <c:pt idx="1075">
                  <c:v>40588</c:v>
                </c:pt>
                <c:pt idx="1076">
                  <c:v>40589</c:v>
                </c:pt>
                <c:pt idx="1077">
                  <c:v>40590</c:v>
                </c:pt>
                <c:pt idx="1078">
                  <c:v>40591</c:v>
                </c:pt>
                <c:pt idx="1079">
                  <c:v>40592</c:v>
                </c:pt>
                <c:pt idx="1080">
                  <c:v>40595</c:v>
                </c:pt>
                <c:pt idx="1081">
                  <c:v>40596</c:v>
                </c:pt>
                <c:pt idx="1082">
                  <c:v>40597</c:v>
                </c:pt>
                <c:pt idx="1083">
                  <c:v>40598</c:v>
                </c:pt>
                <c:pt idx="1084">
                  <c:v>40599</c:v>
                </c:pt>
                <c:pt idx="1085">
                  <c:v>40602</c:v>
                </c:pt>
                <c:pt idx="1086">
                  <c:v>40603</c:v>
                </c:pt>
                <c:pt idx="1087">
                  <c:v>40604</c:v>
                </c:pt>
                <c:pt idx="1088">
                  <c:v>40605</c:v>
                </c:pt>
                <c:pt idx="1089">
                  <c:v>40606</c:v>
                </c:pt>
                <c:pt idx="1090">
                  <c:v>40609</c:v>
                </c:pt>
                <c:pt idx="1091">
                  <c:v>40610</c:v>
                </c:pt>
                <c:pt idx="1092">
                  <c:v>40611</c:v>
                </c:pt>
                <c:pt idx="1093">
                  <c:v>40612</c:v>
                </c:pt>
                <c:pt idx="1094">
                  <c:v>40613</c:v>
                </c:pt>
                <c:pt idx="1095">
                  <c:v>40616</c:v>
                </c:pt>
                <c:pt idx="1096">
                  <c:v>40617</c:v>
                </c:pt>
                <c:pt idx="1097">
                  <c:v>40618</c:v>
                </c:pt>
                <c:pt idx="1098">
                  <c:v>40619</c:v>
                </c:pt>
                <c:pt idx="1099">
                  <c:v>40620</c:v>
                </c:pt>
                <c:pt idx="1100">
                  <c:v>40623</c:v>
                </c:pt>
                <c:pt idx="1101">
                  <c:v>40624</c:v>
                </c:pt>
                <c:pt idx="1102">
                  <c:v>40625</c:v>
                </c:pt>
                <c:pt idx="1103">
                  <c:v>40626</c:v>
                </c:pt>
                <c:pt idx="1104">
                  <c:v>40627</c:v>
                </c:pt>
                <c:pt idx="1105">
                  <c:v>40630</c:v>
                </c:pt>
                <c:pt idx="1106">
                  <c:v>40631</c:v>
                </c:pt>
                <c:pt idx="1107">
                  <c:v>40632</c:v>
                </c:pt>
                <c:pt idx="1108">
                  <c:v>40633</c:v>
                </c:pt>
                <c:pt idx="1109">
                  <c:v>40634</c:v>
                </c:pt>
                <c:pt idx="1110">
                  <c:v>40637</c:v>
                </c:pt>
                <c:pt idx="1111">
                  <c:v>40638</c:v>
                </c:pt>
                <c:pt idx="1112">
                  <c:v>40639</c:v>
                </c:pt>
                <c:pt idx="1113">
                  <c:v>40640</c:v>
                </c:pt>
                <c:pt idx="1114">
                  <c:v>40641</c:v>
                </c:pt>
                <c:pt idx="1115">
                  <c:v>40644</c:v>
                </c:pt>
                <c:pt idx="1116">
                  <c:v>40645</c:v>
                </c:pt>
                <c:pt idx="1117">
                  <c:v>40646</c:v>
                </c:pt>
                <c:pt idx="1118">
                  <c:v>40647</c:v>
                </c:pt>
                <c:pt idx="1119">
                  <c:v>40648</c:v>
                </c:pt>
                <c:pt idx="1120">
                  <c:v>40651</c:v>
                </c:pt>
                <c:pt idx="1121">
                  <c:v>40652</c:v>
                </c:pt>
                <c:pt idx="1122">
                  <c:v>40653</c:v>
                </c:pt>
                <c:pt idx="1123">
                  <c:v>40654</c:v>
                </c:pt>
                <c:pt idx="1124">
                  <c:v>40655</c:v>
                </c:pt>
                <c:pt idx="1125">
                  <c:v>40658</c:v>
                </c:pt>
                <c:pt idx="1126">
                  <c:v>40659</c:v>
                </c:pt>
                <c:pt idx="1127">
                  <c:v>40660</c:v>
                </c:pt>
                <c:pt idx="1128">
                  <c:v>40661</c:v>
                </c:pt>
                <c:pt idx="1129">
                  <c:v>40662</c:v>
                </c:pt>
                <c:pt idx="1130">
                  <c:v>40665</c:v>
                </c:pt>
                <c:pt idx="1131">
                  <c:v>40666</c:v>
                </c:pt>
                <c:pt idx="1132">
                  <c:v>40667</c:v>
                </c:pt>
                <c:pt idx="1133">
                  <c:v>40668</c:v>
                </c:pt>
                <c:pt idx="1134">
                  <c:v>40669</c:v>
                </c:pt>
                <c:pt idx="1135">
                  <c:v>40672</c:v>
                </c:pt>
                <c:pt idx="1136">
                  <c:v>40673</c:v>
                </c:pt>
                <c:pt idx="1137">
                  <c:v>40674</c:v>
                </c:pt>
                <c:pt idx="1138">
                  <c:v>40675</c:v>
                </c:pt>
                <c:pt idx="1139">
                  <c:v>40676</c:v>
                </c:pt>
                <c:pt idx="1140">
                  <c:v>40679</c:v>
                </c:pt>
                <c:pt idx="1141">
                  <c:v>40680</c:v>
                </c:pt>
                <c:pt idx="1142">
                  <c:v>40681</c:v>
                </c:pt>
                <c:pt idx="1143">
                  <c:v>40682</c:v>
                </c:pt>
                <c:pt idx="1144">
                  <c:v>40683</c:v>
                </c:pt>
                <c:pt idx="1145">
                  <c:v>40686</c:v>
                </c:pt>
                <c:pt idx="1146">
                  <c:v>40687</c:v>
                </c:pt>
                <c:pt idx="1147">
                  <c:v>40688</c:v>
                </c:pt>
                <c:pt idx="1148">
                  <c:v>40689</c:v>
                </c:pt>
                <c:pt idx="1149">
                  <c:v>40690</c:v>
                </c:pt>
                <c:pt idx="1150">
                  <c:v>40693</c:v>
                </c:pt>
                <c:pt idx="1151">
                  <c:v>40694</c:v>
                </c:pt>
                <c:pt idx="1152">
                  <c:v>40695</c:v>
                </c:pt>
                <c:pt idx="1153">
                  <c:v>40696</c:v>
                </c:pt>
                <c:pt idx="1154">
                  <c:v>40697</c:v>
                </c:pt>
                <c:pt idx="1155">
                  <c:v>40700</c:v>
                </c:pt>
                <c:pt idx="1156">
                  <c:v>40701</c:v>
                </c:pt>
                <c:pt idx="1157">
                  <c:v>40702</c:v>
                </c:pt>
                <c:pt idx="1158">
                  <c:v>40703</c:v>
                </c:pt>
                <c:pt idx="1159">
                  <c:v>40704</c:v>
                </c:pt>
                <c:pt idx="1160">
                  <c:v>40707</c:v>
                </c:pt>
                <c:pt idx="1161">
                  <c:v>40708</c:v>
                </c:pt>
                <c:pt idx="1162">
                  <c:v>40709</c:v>
                </c:pt>
                <c:pt idx="1163">
                  <c:v>40710</c:v>
                </c:pt>
                <c:pt idx="1164">
                  <c:v>40711</c:v>
                </c:pt>
                <c:pt idx="1165">
                  <c:v>40714</c:v>
                </c:pt>
                <c:pt idx="1166">
                  <c:v>40715</c:v>
                </c:pt>
                <c:pt idx="1167">
                  <c:v>40716</c:v>
                </c:pt>
                <c:pt idx="1168">
                  <c:v>40717</c:v>
                </c:pt>
                <c:pt idx="1169">
                  <c:v>40718</c:v>
                </c:pt>
                <c:pt idx="1170">
                  <c:v>40721</c:v>
                </c:pt>
                <c:pt idx="1171">
                  <c:v>40722</c:v>
                </c:pt>
                <c:pt idx="1172">
                  <c:v>40723</c:v>
                </c:pt>
                <c:pt idx="1173">
                  <c:v>40724</c:v>
                </c:pt>
                <c:pt idx="1174">
                  <c:v>40725</c:v>
                </c:pt>
                <c:pt idx="1175">
                  <c:v>40728</c:v>
                </c:pt>
                <c:pt idx="1176">
                  <c:v>40729</c:v>
                </c:pt>
                <c:pt idx="1177">
                  <c:v>40730</c:v>
                </c:pt>
                <c:pt idx="1178">
                  <c:v>40731</c:v>
                </c:pt>
                <c:pt idx="1179">
                  <c:v>40732</c:v>
                </c:pt>
                <c:pt idx="1180">
                  <c:v>40735</c:v>
                </c:pt>
                <c:pt idx="1181">
                  <c:v>40736</c:v>
                </c:pt>
                <c:pt idx="1182">
                  <c:v>40737</c:v>
                </c:pt>
                <c:pt idx="1183">
                  <c:v>40738</c:v>
                </c:pt>
                <c:pt idx="1184">
                  <c:v>40739</c:v>
                </c:pt>
                <c:pt idx="1185">
                  <c:v>40742</c:v>
                </c:pt>
                <c:pt idx="1186">
                  <c:v>40743</c:v>
                </c:pt>
                <c:pt idx="1187">
                  <c:v>40744</c:v>
                </c:pt>
                <c:pt idx="1188">
                  <c:v>40745</c:v>
                </c:pt>
                <c:pt idx="1189">
                  <c:v>40746</c:v>
                </c:pt>
                <c:pt idx="1190">
                  <c:v>40749</c:v>
                </c:pt>
                <c:pt idx="1191">
                  <c:v>40750</c:v>
                </c:pt>
                <c:pt idx="1192">
                  <c:v>40751</c:v>
                </c:pt>
                <c:pt idx="1193">
                  <c:v>40752</c:v>
                </c:pt>
                <c:pt idx="1194">
                  <c:v>40753</c:v>
                </c:pt>
                <c:pt idx="1195">
                  <c:v>40756</c:v>
                </c:pt>
                <c:pt idx="1196">
                  <c:v>40757</c:v>
                </c:pt>
                <c:pt idx="1197">
                  <c:v>40758</c:v>
                </c:pt>
                <c:pt idx="1198">
                  <c:v>40759</c:v>
                </c:pt>
                <c:pt idx="1199">
                  <c:v>40760</c:v>
                </c:pt>
                <c:pt idx="1200">
                  <c:v>40763</c:v>
                </c:pt>
                <c:pt idx="1201">
                  <c:v>40764</c:v>
                </c:pt>
                <c:pt idx="1202">
                  <c:v>40765</c:v>
                </c:pt>
                <c:pt idx="1203">
                  <c:v>40766</c:v>
                </c:pt>
                <c:pt idx="1204">
                  <c:v>40767</c:v>
                </c:pt>
                <c:pt idx="1205">
                  <c:v>40770</c:v>
                </c:pt>
                <c:pt idx="1206">
                  <c:v>40771</c:v>
                </c:pt>
                <c:pt idx="1207">
                  <c:v>40772</c:v>
                </c:pt>
                <c:pt idx="1208">
                  <c:v>40773</c:v>
                </c:pt>
                <c:pt idx="1209">
                  <c:v>40774</c:v>
                </c:pt>
                <c:pt idx="1210">
                  <c:v>40777</c:v>
                </c:pt>
                <c:pt idx="1211">
                  <c:v>40778</c:v>
                </c:pt>
                <c:pt idx="1212">
                  <c:v>40779</c:v>
                </c:pt>
                <c:pt idx="1213">
                  <c:v>40780</c:v>
                </c:pt>
                <c:pt idx="1214">
                  <c:v>40781</c:v>
                </c:pt>
                <c:pt idx="1215">
                  <c:v>40784</c:v>
                </c:pt>
                <c:pt idx="1216">
                  <c:v>40785</c:v>
                </c:pt>
                <c:pt idx="1217">
                  <c:v>40786</c:v>
                </c:pt>
                <c:pt idx="1218">
                  <c:v>40787</c:v>
                </c:pt>
                <c:pt idx="1219">
                  <c:v>40788</c:v>
                </c:pt>
                <c:pt idx="1220">
                  <c:v>40791</c:v>
                </c:pt>
                <c:pt idx="1221">
                  <c:v>40792</c:v>
                </c:pt>
                <c:pt idx="1222">
                  <c:v>40793</c:v>
                </c:pt>
                <c:pt idx="1223">
                  <c:v>40794</c:v>
                </c:pt>
                <c:pt idx="1224">
                  <c:v>40795</c:v>
                </c:pt>
                <c:pt idx="1225">
                  <c:v>40798</c:v>
                </c:pt>
                <c:pt idx="1226">
                  <c:v>40799</c:v>
                </c:pt>
                <c:pt idx="1227">
                  <c:v>40800</c:v>
                </c:pt>
                <c:pt idx="1228">
                  <c:v>40801</c:v>
                </c:pt>
                <c:pt idx="1229">
                  <c:v>40802</c:v>
                </c:pt>
                <c:pt idx="1230">
                  <c:v>40805</c:v>
                </c:pt>
                <c:pt idx="1231">
                  <c:v>40806</c:v>
                </c:pt>
                <c:pt idx="1232">
                  <c:v>40807</c:v>
                </c:pt>
                <c:pt idx="1233">
                  <c:v>40808</c:v>
                </c:pt>
                <c:pt idx="1234">
                  <c:v>40809</c:v>
                </c:pt>
                <c:pt idx="1235">
                  <c:v>40812</c:v>
                </c:pt>
                <c:pt idx="1236">
                  <c:v>40813</c:v>
                </c:pt>
                <c:pt idx="1237">
                  <c:v>40814</c:v>
                </c:pt>
                <c:pt idx="1238">
                  <c:v>40815</c:v>
                </c:pt>
                <c:pt idx="1239">
                  <c:v>40816</c:v>
                </c:pt>
                <c:pt idx="1240">
                  <c:v>40819</c:v>
                </c:pt>
                <c:pt idx="1241">
                  <c:v>40820</c:v>
                </c:pt>
                <c:pt idx="1242">
                  <c:v>40821</c:v>
                </c:pt>
                <c:pt idx="1243">
                  <c:v>40822</c:v>
                </c:pt>
                <c:pt idx="1244">
                  <c:v>40823</c:v>
                </c:pt>
                <c:pt idx="1245">
                  <c:v>40826</c:v>
                </c:pt>
                <c:pt idx="1246">
                  <c:v>40827</c:v>
                </c:pt>
                <c:pt idx="1247">
                  <c:v>40828</c:v>
                </c:pt>
                <c:pt idx="1248">
                  <c:v>40829</c:v>
                </c:pt>
                <c:pt idx="1249">
                  <c:v>40830</c:v>
                </c:pt>
                <c:pt idx="1250">
                  <c:v>40833</c:v>
                </c:pt>
                <c:pt idx="1251">
                  <c:v>40834</c:v>
                </c:pt>
                <c:pt idx="1252">
                  <c:v>40835</c:v>
                </c:pt>
                <c:pt idx="1253">
                  <c:v>40836</c:v>
                </c:pt>
                <c:pt idx="1254">
                  <c:v>40837</c:v>
                </c:pt>
                <c:pt idx="1255">
                  <c:v>40840</c:v>
                </c:pt>
                <c:pt idx="1256">
                  <c:v>40841</c:v>
                </c:pt>
                <c:pt idx="1257">
                  <c:v>40842</c:v>
                </c:pt>
                <c:pt idx="1258">
                  <c:v>40843</c:v>
                </c:pt>
                <c:pt idx="1259">
                  <c:v>40844</c:v>
                </c:pt>
                <c:pt idx="1260">
                  <c:v>40847</c:v>
                </c:pt>
                <c:pt idx="1261">
                  <c:v>40848</c:v>
                </c:pt>
                <c:pt idx="1262">
                  <c:v>40849</c:v>
                </c:pt>
                <c:pt idx="1263">
                  <c:v>40850</c:v>
                </c:pt>
                <c:pt idx="1264">
                  <c:v>40851</c:v>
                </c:pt>
                <c:pt idx="1265">
                  <c:v>40854</c:v>
                </c:pt>
                <c:pt idx="1266">
                  <c:v>40855</c:v>
                </c:pt>
                <c:pt idx="1267">
                  <c:v>40856</c:v>
                </c:pt>
                <c:pt idx="1268">
                  <c:v>40857</c:v>
                </c:pt>
                <c:pt idx="1269">
                  <c:v>40858</c:v>
                </c:pt>
                <c:pt idx="1270">
                  <c:v>40861</c:v>
                </c:pt>
                <c:pt idx="1271">
                  <c:v>40862</c:v>
                </c:pt>
                <c:pt idx="1272">
                  <c:v>40863</c:v>
                </c:pt>
                <c:pt idx="1273">
                  <c:v>40864</c:v>
                </c:pt>
                <c:pt idx="1274">
                  <c:v>40865</c:v>
                </c:pt>
                <c:pt idx="1275">
                  <c:v>40868</c:v>
                </c:pt>
                <c:pt idx="1276">
                  <c:v>40869</c:v>
                </c:pt>
                <c:pt idx="1277">
                  <c:v>40870</c:v>
                </c:pt>
                <c:pt idx="1278">
                  <c:v>40871</c:v>
                </c:pt>
                <c:pt idx="1279">
                  <c:v>40872</c:v>
                </c:pt>
                <c:pt idx="1280">
                  <c:v>40875</c:v>
                </c:pt>
                <c:pt idx="1281">
                  <c:v>40876</c:v>
                </c:pt>
                <c:pt idx="1282">
                  <c:v>40877</c:v>
                </c:pt>
                <c:pt idx="1283">
                  <c:v>40878</c:v>
                </c:pt>
                <c:pt idx="1284">
                  <c:v>40879</c:v>
                </c:pt>
                <c:pt idx="1285">
                  <c:v>40882</c:v>
                </c:pt>
                <c:pt idx="1286">
                  <c:v>40883</c:v>
                </c:pt>
                <c:pt idx="1287">
                  <c:v>40884</c:v>
                </c:pt>
                <c:pt idx="1288">
                  <c:v>40885</c:v>
                </c:pt>
                <c:pt idx="1289">
                  <c:v>40886</c:v>
                </c:pt>
                <c:pt idx="1290">
                  <c:v>40889</c:v>
                </c:pt>
                <c:pt idx="1291">
                  <c:v>40890</c:v>
                </c:pt>
                <c:pt idx="1292">
                  <c:v>40891</c:v>
                </c:pt>
                <c:pt idx="1293">
                  <c:v>40892</c:v>
                </c:pt>
                <c:pt idx="1294">
                  <c:v>40893</c:v>
                </c:pt>
                <c:pt idx="1295">
                  <c:v>40896</c:v>
                </c:pt>
                <c:pt idx="1296">
                  <c:v>40897</c:v>
                </c:pt>
                <c:pt idx="1297">
                  <c:v>40898</c:v>
                </c:pt>
                <c:pt idx="1298">
                  <c:v>40899</c:v>
                </c:pt>
                <c:pt idx="1299">
                  <c:v>40900</c:v>
                </c:pt>
                <c:pt idx="1300">
                  <c:v>40903</c:v>
                </c:pt>
                <c:pt idx="1301">
                  <c:v>40904</c:v>
                </c:pt>
                <c:pt idx="1302">
                  <c:v>40905</c:v>
                </c:pt>
                <c:pt idx="1303">
                  <c:v>40906</c:v>
                </c:pt>
                <c:pt idx="1304">
                  <c:v>40907</c:v>
                </c:pt>
                <c:pt idx="1305">
                  <c:v>40910</c:v>
                </c:pt>
                <c:pt idx="1306">
                  <c:v>40911</c:v>
                </c:pt>
                <c:pt idx="1307">
                  <c:v>40912</c:v>
                </c:pt>
                <c:pt idx="1308">
                  <c:v>40913</c:v>
                </c:pt>
                <c:pt idx="1309">
                  <c:v>40914</c:v>
                </c:pt>
                <c:pt idx="1310">
                  <c:v>40917</c:v>
                </c:pt>
                <c:pt idx="1311">
                  <c:v>40918</c:v>
                </c:pt>
                <c:pt idx="1312">
                  <c:v>40919</c:v>
                </c:pt>
                <c:pt idx="1313">
                  <c:v>40920</c:v>
                </c:pt>
                <c:pt idx="1314">
                  <c:v>40921</c:v>
                </c:pt>
                <c:pt idx="1315">
                  <c:v>40924</c:v>
                </c:pt>
                <c:pt idx="1316">
                  <c:v>40925</c:v>
                </c:pt>
                <c:pt idx="1317">
                  <c:v>40926</c:v>
                </c:pt>
                <c:pt idx="1318">
                  <c:v>40927</c:v>
                </c:pt>
                <c:pt idx="1319">
                  <c:v>40928</c:v>
                </c:pt>
                <c:pt idx="1320">
                  <c:v>40931</c:v>
                </c:pt>
                <c:pt idx="1321">
                  <c:v>40932</c:v>
                </c:pt>
                <c:pt idx="1322">
                  <c:v>40933</c:v>
                </c:pt>
                <c:pt idx="1323">
                  <c:v>40934</c:v>
                </c:pt>
                <c:pt idx="1324">
                  <c:v>40935</c:v>
                </c:pt>
                <c:pt idx="1325">
                  <c:v>40938</c:v>
                </c:pt>
                <c:pt idx="1326">
                  <c:v>40939</c:v>
                </c:pt>
                <c:pt idx="1327">
                  <c:v>40940</c:v>
                </c:pt>
                <c:pt idx="1328">
                  <c:v>40941</c:v>
                </c:pt>
                <c:pt idx="1329">
                  <c:v>40942</c:v>
                </c:pt>
                <c:pt idx="1330">
                  <c:v>40945</c:v>
                </c:pt>
                <c:pt idx="1331">
                  <c:v>40946</c:v>
                </c:pt>
                <c:pt idx="1332">
                  <c:v>40947</c:v>
                </c:pt>
                <c:pt idx="1333">
                  <c:v>40948</c:v>
                </c:pt>
                <c:pt idx="1334">
                  <c:v>40949</c:v>
                </c:pt>
                <c:pt idx="1335">
                  <c:v>40952</c:v>
                </c:pt>
                <c:pt idx="1336">
                  <c:v>40953</c:v>
                </c:pt>
                <c:pt idx="1337">
                  <c:v>40954</c:v>
                </c:pt>
                <c:pt idx="1338">
                  <c:v>40955</c:v>
                </c:pt>
                <c:pt idx="1339">
                  <c:v>40956</c:v>
                </c:pt>
                <c:pt idx="1340">
                  <c:v>40959</c:v>
                </c:pt>
                <c:pt idx="1341">
                  <c:v>40960</c:v>
                </c:pt>
                <c:pt idx="1342">
                  <c:v>40961</c:v>
                </c:pt>
                <c:pt idx="1343">
                  <c:v>40962</c:v>
                </c:pt>
                <c:pt idx="1344">
                  <c:v>40963</c:v>
                </c:pt>
                <c:pt idx="1345">
                  <c:v>40966</c:v>
                </c:pt>
                <c:pt idx="1346">
                  <c:v>40967</c:v>
                </c:pt>
                <c:pt idx="1347">
                  <c:v>40968</c:v>
                </c:pt>
                <c:pt idx="1348">
                  <c:v>40969</c:v>
                </c:pt>
                <c:pt idx="1349">
                  <c:v>40970</c:v>
                </c:pt>
                <c:pt idx="1350">
                  <c:v>40973</c:v>
                </c:pt>
                <c:pt idx="1351">
                  <c:v>40974</c:v>
                </c:pt>
                <c:pt idx="1352">
                  <c:v>40975</c:v>
                </c:pt>
                <c:pt idx="1353">
                  <c:v>40976</c:v>
                </c:pt>
                <c:pt idx="1354">
                  <c:v>40977</c:v>
                </c:pt>
                <c:pt idx="1355">
                  <c:v>40980</c:v>
                </c:pt>
                <c:pt idx="1356">
                  <c:v>40981</c:v>
                </c:pt>
                <c:pt idx="1357">
                  <c:v>40982</c:v>
                </c:pt>
                <c:pt idx="1358">
                  <c:v>40983</c:v>
                </c:pt>
                <c:pt idx="1359">
                  <c:v>40984</c:v>
                </c:pt>
                <c:pt idx="1360">
                  <c:v>40987</c:v>
                </c:pt>
                <c:pt idx="1361">
                  <c:v>40988</c:v>
                </c:pt>
                <c:pt idx="1362">
                  <c:v>40989</c:v>
                </c:pt>
                <c:pt idx="1363">
                  <c:v>40990</c:v>
                </c:pt>
                <c:pt idx="1364">
                  <c:v>40991</c:v>
                </c:pt>
                <c:pt idx="1365">
                  <c:v>40994</c:v>
                </c:pt>
                <c:pt idx="1366">
                  <c:v>40995</c:v>
                </c:pt>
                <c:pt idx="1367">
                  <c:v>40996</c:v>
                </c:pt>
                <c:pt idx="1368">
                  <c:v>40997</c:v>
                </c:pt>
                <c:pt idx="1369">
                  <c:v>40998</c:v>
                </c:pt>
                <c:pt idx="1370">
                  <c:v>41001</c:v>
                </c:pt>
                <c:pt idx="1371">
                  <c:v>41002</c:v>
                </c:pt>
                <c:pt idx="1372">
                  <c:v>41003</c:v>
                </c:pt>
                <c:pt idx="1373">
                  <c:v>41004</c:v>
                </c:pt>
                <c:pt idx="1374">
                  <c:v>41005</c:v>
                </c:pt>
                <c:pt idx="1375">
                  <c:v>41008</c:v>
                </c:pt>
                <c:pt idx="1376">
                  <c:v>41009</c:v>
                </c:pt>
                <c:pt idx="1377">
                  <c:v>41010</c:v>
                </c:pt>
                <c:pt idx="1378">
                  <c:v>41011</c:v>
                </c:pt>
                <c:pt idx="1379">
                  <c:v>41012</c:v>
                </c:pt>
                <c:pt idx="1380">
                  <c:v>41015</c:v>
                </c:pt>
                <c:pt idx="1381">
                  <c:v>41016</c:v>
                </c:pt>
                <c:pt idx="1382">
                  <c:v>41017</c:v>
                </c:pt>
                <c:pt idx="1383">
                  <c:v>41018</c:v>
                </c:pt>
                <c:pt idx="1384">
                  <c:v>41019</c:v>
                </c:pt>
                <c:pt idx="1385">
                  <c:v>41022</c:v>
                </c:pt>
                <c:pt idx="1386">
                  <c:v>41023</c:v>
                </c:pt>
                <c:pt idx="1387">
                  <c:v>41024</c:v>
                </c:pt>
                <c:pt idx="1388">
                  <c:v>41025</c:v>
                </c:pt>
                <c:pt idx="1389">
                  <c:v>41026</c:v>
                </c:pt>
                <c:pt idx="1390">
                  <c:v>41029</c:v>
                </c:pt>
                <c:pt idx="1391">
                  <c:v>41030</c:v>
                </c:pt>
                <c:pt idx="1392">
                  <c:v>41031</c:v>
                </c:pt>
                <c:pt idx="1393">
                  <c:v>41032</c:v>
                </c:pt>
                <c:pt idx="1394">
                  <c:v>41033</c:v>
                </c:pt>
                <c:pt idx="1395">
                  <c:v>41036</c:v>
                </c:pt>
                <c:pt idx="1396">
                  <c:v>41037</c:v>
                </c:pt>
                <c:pt idx="1397">
                  <c:v>41038</c:v>
                </c:pt>
                <c:pt idx="1398">
                  <c:v>41039</c:v>
                </c:pt>
                <c:pt idx="1399">
                  <c:v>41040</c:v>
                </c:pt>
                <c:pt idx="1400">
                  <c:v>41043</c:v>
                </c:pt>
                <c:pt idx="1401">
                  <c:v>41044</c:v>
                </c:pt>
                <c:pt idx="1402">
                  <c:v>41045</c:v>
                </c:pt>
                <c:pt idx="1403">
                  <c:v>41046</c:v>
                </c:pt>
                <c:pt idx="1404">
                  <c:v>41047</c:v>
                </c:pt>
                <c:pt idx="1405">
                  <c:v>41050</c:v>
                </c:pt>
                <c:pt idx="1406">
                  <c:v>41051</c:v>
                </c:pt>
                <c:pt idx="1407">
                  <c:v>41052</c:v>
                </c:pt>
                <c:pt idx="1408">
                  <c:v>41053</c:v>
                </c:pt>
                <c:pt idx="1409">
                  <c:v>41054</c:v>
                </c:pt>
                <c:pt idx="1410">
                  <c:v>41057</c:v>
                </c:pt>
                <c:pt idx="1411">
                  <c:v>41058</c:v>
                </c:pt>
                <c:pt idx="1412">
                  <c:v>41059</c:v>
                </c:pt>
                <c:pt idx="1413">
                  <c:v>41060</c:v>
                </c:pt>
                <c:pt idx="1414">
                  <c:v>41061</c:v>
                </c:pt>
                <c:pt idx="1415">
                  <c:v>41064</c:v>
                </c:pt>
                <c:pt idx="1416">
                  <c:v>41065</c:v>
                </c:pt>
                <c:pt idx="1417">
                  <c:v>41066</c:v>
                </c:pt>
                <c:pt idx="1418">
                  <c:v>41067</c:v>
                </c:pt>
                <c:pt idx="1419">
                  <c:v>41068</c:v>
                </c:pt>
                <c:pt idx="1420">
                  <c:v>41071</c:v>
                </c:pt>
                <c:pt idx="1421">
                  <c:v>41072</c:v>
                </c:pt>
                <c:pt idx="1422">
                  <c:v>41073</c:v>
                </c:pt>
                <c:pt idx="1423">
                  <c:v>41074</c:v>
                </c:pt>
                <c:pt idx="1424">
                  <c:v>41075</c:v>
                </c:pt>
                <c:pt idx="1425">
                  <c:v>41078</c:v>
                </c:pt>
                <c:pt idx="1426">
                  <c:v>41079</c:v>
                </c:pt>
                <c:pt idx="1427">
                  <c:v>41080</c:v>
                </c:pt>
                <c:pt idx="1428">
                  <c:v>41081</c:v>
                </c:pt>
                <c:pt idx="1429">
                  <c:v>41082</c:v>
                </c:pt>
                <c:pt idx="1430">
                  <c:v>41085</c:v>
                </c:pt>
                <c:pt idx="1431">
                  <c:v>41086</c:v>
                </c:pt>
                <c:pt idx="1432">
                  <c:v>41087</c:v>
                </c:pt>
                <c:pt idx="1433">
                  <c:v>41088</c:v>
                </c:pt>
                <c:pt idx="1434">
                  <c:v>41089</c:v>
                </c:pt>
                <c:pt idx="1435">
                  <c:v>41092</c:v>
                </c:pt>
                <c:pt idx="1436">
                  <c:v>41093</c:v>
                </c:pt>
                <c:pt idx="1437">
                  <c:v>41094</c:v>
                </c:pt>
                <c:pt idx="1438">
                  <c:v>41095</c:v>
                </c:pt>
                <c:pt idx="1439">
                  <c:v>41096</c:v>
                </c:pt>
                <c:pt idx="1440">
                  <c:v>41099</c:v>
                </c:pt>
                <c:pt idx="1441">
                  <c:v>41100</c:v>
                </c:pt>
                <c:pt idx="1442">
                  <c:v>41101</c:v>
                </c:pt>
                <c:pt idx="1443">
                  <c:v>41102</c:v>
                </c:pt>
                <c:pt idx="1444">
                  <c:v>41103</c:v>
                </c:pt>
                <c:pt idx="1445">
                  <c:v>41106</c:v>
                </c:pt>
                <c:pt idx="1446">
                  <c:v>41107</c:v>
                </c:pt>
                <c:pt idx="1447">
                  <c:v>41108</c:v>
                </c:pt>
                <c:pt idx="1448">
                  <c:v>41109</c:v>
                </c:pt>
                <c:pt idx="1449">
                  <c:v>41110</c:v>
                </c:pt>
                <c:pt idx="1450">
                  <c:v>41113</c:v>
                </c:pt>
                <c:pt idx="1451">
                  <c:v>41114</c:v>
                </c:pt>
                <c:pt idx="1452">
                  <c:v>41115</c:v>
                </c:pt>
                <c:pt idx="1453">
                  <c:v>41116</c:v>
                </c:pt>
                <c:pt idx="1454">
                  <c:v>41117</c:v>
                </c:pt>
                <c:pt idx="1455">
                  <c:v>41120</c:v>
                </c:pt>
                <c:pt idx="1456">
                  <c:v>41121</c:v>
                </c:pt>
                <c:pt idx="1457">
                  <c:v>41122</c:v>
                </c:pt>
                <c:pt idx="1458">
                  <c:v>41123</c:v>
                </c:pt>
                <c:pt idx="1459">
                  <c:v>41124</c:v>
                </c:pt>
                <c:pt idx="1460">
                  <c:v>41127</c:v>
                </c:pt>
                <c:pt idx="1461">
                  <c:v>41128</c:v>
                </c:pt>
                <c:pt idx="1462">
                  <c:v>41129</c:v>
                </c:pt>
                <c:pt idx="1463">
                  <c:v>41130</c:v>
                </c:pt>
                <c:pt idx="1464">
                  <c:v>41131</c:v>
                </c:pt>
                <c:pt idx="1465">
                  <c:v>41134</c:v>
                </c:pt>
                <c:pt idx="1466">
                  <c:v>41135</c:v>
                </c:pt>
                <c:pt idx="1467">
                  <c:v>41136</c:v>
                </c:pt>
                <c:pt idx="1468">
                  <c:v>41137</c:v>
                </c:pt>
                <c:pt idx="1469">
                  <c:v>41138</c:v>
                </c:pt>
                <c:pt idx="1470">
                  <c:v>41141</c:v>
                </c:pt>
                <c:pt idx="1471">
                  <c:v>41142</c:v>
                </c:pt>
                <c:pt idx="1472">
                  <c:v>41143</c:v>
                </c:pt>
                <c:pt idx="1473">
                  <c:v>41144</c:v>
                </c:pt>
                <c:pt idx="1474">
                  <c:v>41145</c:v>
                </c:pt>
                <c:pt idx="1475">
                  <c:v>41148</c:v>
                </c:pt>
                <c:pt idx="1476">
                  <c:v>41149</c:v>
                </c:pt>
                <c:pt idx="1477">
                  <c:v>41150</c:v>
                </c:pt>
                <c:pt idx="1478">
                  <c:v>41151</c:v>
                </c:pt>
                <c:pt idx="1479">
                  <c:v>41152</c:v>
                </c:pt>
                <c:pt idx="1480">
                  <c:v>41155</c:v>
                </c:pt>
                <c:pt idx="1481">
                  <c:v>41156</c:v>
                </c:pt>
                <c:pt idx="1482">
                  <c:v>41157</c:v>
                </c:pt>
                <c:pt idx="1483">
                  <c:v>41158</c:v>
                </c:pt>
                <c:pt idx="1484">
                  <c:v>41159</c:v>
                </c:pt>
                <c:pt idx="1485">
                  <c:v>41162</c:v>
                </c:pt>
                <c:pt idx="1486">
                  <c:v>41163</c:v>
                </c:pt>
                <c:pt idx="1487">
                  <c:v>41164</c:v>
                </c:pt>
                <c:pt idx="1488">
                  <c:v>41165</c:v>
                </c:pt>
                <c:pt idx="1489">
                  <c:v>41166</c:v>
                </c:pt>
                <c:pt idx="1490">
                  <c:v>41169</c:v>
                </c:pt>
                <c:pt idx="1491">
                  <c:v>41170</c:v>
                </c:pt>
                <c:pt idx="1492">
                  <c:v>41171</c:v>
                </c:pt>
                <c:pt idx="1493">
                  <c:v>41172</c:v>
                </c:pt>
                <c:pt idx="1494">
                  <c:v>41173</c:v>
                </c:pt>
                <c:pt idx="1495">
                  <c:v>41176</c:v>
                </c:pt>
                <c:pt idx="1496">
                  <c:v>41177</c:v>
                </c:pt>
                <c:pt idx="1497">
                  <c:v>41178</c:v>
                </c:pt>
                <c:pt idx="1498">
                  <c:v>41179</c:v>
                </c:pt>
                <c:pt idx="1499">
                  <c:v>41180</c:v>
                </c:pt>
                <c:pt idx="1500">
                  <c:v>41183</c:v>
                </c:pt>
                <c:pt idx="1501">
                  <c:v>41184</c:v>
                </c:pt>
                <c:pt idx="1502">
                  <c:v>41185</c:v>
                </c:pt>
                <c:pt idx="1503">
                  <c:v>41186</c:v>
                </c:pt>
                <c:pt idx="1504">
                  <c:v>41187</c:v>
                </c:pt>
                <c:pt idx="1505">
                  <c:v>41190</c:v>
                </c:pt>
                <c:pt idx="1506">
                  <c:v>41191</c:v>
                </c:pt>
                <c:pt idx="1507">
                  <c:v>41192</c:v>
                </c:pt>
                <c:pt idx="1508">
                  <c:v>41193</c:v>
                </c:pt>
                <c:pt idx="1509">
                  <c:v>41194</c:v>
                </c:pt>
                <c:pt idx="1510">
                  <c:v>41197</c:v>
                </c:pt>
                <c:pt idx="1511">
                  <c:v>41198</c:v>
                </c:pt>
                <c:pt idx="1512">
                  <c:v>41199</c:v>
                </c:pt>
                <c:pt idx="1513">
                  <c:v>41200</c:v>
                </c:pt>
                <c:pt idx="1514">
                  <c:v>41201</c:v>
                </c:pt>
                <c:pt idx="1515">
                  <c:v>41204</c:v>
                </c:pt>
                <c:pt idx="1516">
                  <c:v>41205</c:v>
                </c:pt>
                <c:pt idx="1517">
                  <c:v>41206</c:v>
                </c:pt>
                <c:pt idx="1518">
                  <c:v>41207</c:v>
                </c:pt>
                <c:pt idx="1519">
                  <c:v>41208</c:v>
                </c:pt>
                <c:pt idx="1520">
                  <c:v>41211</c:v>
                </c:pt>
                <c:pt idx="1521">
                  <c:v>41212</c:v>
                </c:pt>
                <c:pt idx="1522">
                  <c:v>41213</c:v>
                </c:pt>
                <c:pt idx="1523">
                  <c:v>41214</c:v>
                </c:pt>
                <c:pt idx="1524">
                  <c:v>41215</c:v>
                </c:pt>
                <c:pt idx="1525">
                  <c:v>41218</c:v>
                </c:pt>
                <c:pt idx="1526">
                  <c:v>41219</c:v>
                </c:pt>
                <c:pt idx="1527">
                  <c:v>41220</c:v>
                </c:pt>
                <c:pt idx="1528">
                  <c:v>41221</c:v>
                </c:pt>
                <c:pt idx="1529">
                  <c:v>41222</c:v>
                </c:pt>
                <c:pt idx="1530">
                  <c:v>41225</c:v>
                </c:pt>
                <c:pt idx="1531">
                  <c:v>41226</c:v>
                </c:pt>
                <c:pt idx="1532">
                  <c:v>41227</c:v>
                </c:pt>
                <c:pt idx="1533">
                  <c:v>41228</c:v>
                </c:pt>
                <c:pt idx="1534">
                  <c:v>41229</c:v>
                </c:pt>
                <c:pt idx="1535">
                  <c:v>41232</c:v>
                </c:pt>
                <c:pt idx="1536">
                  <c:v>41233</c:v>
                </c:pt>
                <c:pt idx="1537">
                  <c:v>41234</c:v>
                </c:pt>
                <c:pt idx="1538">
                  <c:v>41235</c:v>
                </c:pt>
                <c:pt idx="1539">
                  <c:v>41236</c:v>
                </c:pt>
                <c:pt idx="1540">
                  <c:v>41239</c:v>
                </c:pt>
                <c:pt idx="1541">
                  <c:v>41240</c:v>
                </c:pt>
                <c:pt idx="1542">
                  <c:v>41241</c:v>
                </c:pt>
                <c:pt idx="1543">
                  <c:v>41242</c:v>
                </c:pt>
                <c:pt idx="1544">
                  <c:v>41243</c:v>
                </c:pt>
                <c:pt idx="1545">
                  <c:v>41246</c:v>
                </c:pt>
                <c:pt idx="1546">
                  <c:v>41247</c:v>
                </c:pt>
                <c:pt idx="1547">
                  <c:v>41248</c:v>
                </c:pt>
                <c:pt idx="1548">
                  <c:v>41249</c:v>
                </c:pt>
                <c:pt idx="1549">
                  <c:v>41250</c:v>
                </c:pt>
                <c:pt idx="1550">
                  <c:v>41253</c:v>
                </c:pt>
                <c:pt idx="1551">
                  <c:v>41254</c:v>
                </c:pt>
                <c:pt idx="1552">
                  <c:v>41255</c:v>
                </c:pt>
                <c:pt idx="1553">
                  <c:v>41256</c:v>
                </c:pt>
                <c:pt idx="1554">
                  <c:v>41257</c:v>
                </c:pt>
                <c:pt idx="1555">
                  <c:v>41260</c:v>
                </c:pt>
                <c:pt idx="1556">
                  <c:v>41261</c:v>
                </c:pt>
                <c:pt idx="1557">
                  <c:v>41262</c:v>
                </c:pt>
                <c:pt idx="1558">
                  <c:v>41263</c:v>
                </c:pt>
                <c:pt idx="1559">
                  <c:v>41264</c:v>
                </c:pt>
                <c:pt idx="1560">
                  <c:v>41267</c:v>
                </c:pt>
                <c:pt idx="1561">
                  <c:v>41268</c:v>
                </c:pt>
                <c:pt idx="1562">
                  <c:v>41269</c:v>
                </c:pt>
                <c:pt idx="1563">
                  <c:v>41270</c:v>
                </c:pt>
                <c:pt idx="1564">
                  <c:v>41271</c:v>
                </c:pt>
                <c:pt idx="1565">
                  <c:v>41274</c:v>
                </c:pt>
                <c:pt idx="1566">
                  <c:v>41275</c:v>
                </c:pt>
                <c:pt idx="1567">
                  <c:v>41276</c:v>
                </c:pt>
                <c:pt idx="1568">
                  <c:v>41277</c:v>
                </c:pt>
                <c:pt idx="1569">
                  <c:v>41278</c:v>
                </c:pt>
                <c:pt idx="1570">
                  <c:v>41281</c:v>
                </c:pt>
                <c:pt idx="1571">
                  <c:v>41282</c:v>
                </c:pt>
                <c:pt idx="1572">
                  <c:v>41283</c:v>
                </c:pt>
                <c:pt idx="1573">
                  <c:v>41284</c:v>
                </c:pt>
                <c:pt idx="1574">
                  <c:v>41285</c:v>
                </c:pt>
                <c:pt idx="1575">
                  <c:v>41288</c:v>
                </c:pt>
                <c:pt idx="1576">
                  <c:v>41289</c:v>
                </c:pt>
                <c:pt idx="1577">
                  <c:v>41290</c:v>
                </c:pt>
                <c:pt idx="1578">
                  <c:v>41291</c:v>
                </c:pt>
                <c:pt idx="1579">
                  <c:v>41292</c:v>
                </c:pt>
                <c:pt idx="1580">
                  <c:v>41295</c:v>
                </c:pt>
                <c:pt idx="1581">
                  <c:v>41296</c:v>
                </c:pt>
                <c:pt idx="1582">
                  <c:v>41297</c:v>
                </c:pt>
                <c:pt idx="1583">
                  <c:v>41298</c:v>
                </c:pt>
                <c:pt idx="1584">
                  <c:v>41299</c:v>
                </c:pt>
                <c:pt idx="1585">
                  <c:v>41302</c:v>
                </c:pt>
                <c:pt idx="1586">
                  <c:v>41303</c:v>
                </c:pt>
                <c:pt idx="1587">
                  <c:v>41304</c:v>
                </c:pt>
                <c:pt idx="1588">
                  <c:v>41305</c:v>
                </c:pt>
                <c:pt idx="1589">
                  <c:v>41306</c:v>
                </c:pt>
                <c:pt idx="1590">
                  <c:v>41309</c:v>
                </c:pt>
                <c:pt idx="1591">
                  <c:v>41310</c:v>
                </c:pt>
                <c:pt idx="1592">
                  <c:v>41311</c:v>
                </c:pt>
                <c:pt idx="1593">
                  <c:v>41312</c:v>
                </c:pt>
                <c:pt idx="1594">
                  <c:v>41313</c:v>
                </c:pt>
                <c:pt idx="1595">
                  <c:v>41316</c:v>
                </c:pt>
                <c:pt idx="1596">
                  <c:v>41317</c:v>
                </c:pt>
                <c:pt idx="1597">
                  <c:v>41318</c:v>
                </c:pt>
                <c:pt idx="1598">
                  <c:v>41319</c:v>
                </c:pt>
                <c:pt idx="1599">
                  <c:v>41320</c:v>
                </c:pt>
                <c:pt idx="1600">
                  <c:v>41323</c:v>
                </c:pt>
                <c:pt idx="1601">
                  <c:v>41324</c:v>
                </c:pt>
                <c:pt idx="1602">
                  <c:v>41325</c:v>
                </c:pt>
                <c:pt idx="1603">
                  <c:v>41326</c:v>
                </c:pt>
                <c:pt idx="1604">
                  <c:v>41327</c:v>
                </c:pt>
                <c:pt idx="1605">
                  <c:v>41330</c:v>
                </c:pt>
                <c:pt idx="1606">
                  <c:v>41331</c:v>
                </c:pt>
                <c:pt idx="1607">
                  <c:v>41332</c:v>
                </c:pt>
                <c:pt idx="1608">
                  <c:v>41333</c:v>
                </c:pt>
                <c:pt idx="1609">
                  <c:v>41334</c:v>
                </c:pt>
                <c:pt idx="1610">
                  <c:v>41337</c:v>
                </c:pt>
                <c:pt idx="1611">
                  <c:v>41338</c:v>
                </c:pt>
                <c:pt idx="1612">
                  <c:v>41339</c:v>
                </c:pt>
                <c:pt idx="1613">
                  <c:v>41340</c:v>
                </c:pt>
                <c:pt idx="1614">
                  <c:v>41341</c:v>
                </c:pt>
                <c:pt idx="1615">
                  <c:v>41344</c:v>
                </c:pt>
                <c:pt idx="1616">
                  <c:v>41345</c:v>
                </c:pt>
                <c:pt idx="1617">
                  <c:v>41346</c:v>
                </c:pt>
                <c:pt idx="1618">
                  <c:v>41347</c:v>
                </c:pt>
                <c:pt idx="1619">
                  <c:v>41348</c:v>
                </c:pt>
                <c:pt idx="1620">
                  <c:v>41351</c:v>
                </c:pt>
                <c:pt idx="1621">
                  <c:v>41352</c:v>
                </c:pt>
                <c:pt idx="1622">
                  <c:v>41353</c:v>
                </c:pt>
                <c:pt idx="1623">
                  <c:v>41354</c:v>
                </c:pt>
                <c:pt idx="1624">
                  <c:v>41355</c:v>
                </c:pt>
                <c:pt idx="1625">
                  <c:v>41358</c:v>
                </c:pt>
                <c:pt idx="1626">
                  <c:v>41359</c:v>
                </c:pt>
                <c:pt idx="1627">
                  <c:v>41360</c:v>
                </c:pt>
                <c:pt idx="1628">
                  <c:v>41361</c:v>
                </c:pt>
                <c:pt idx="1629">
                  <c:v>41362</c:v>
                </c:pt>
                <c:pt idx="1630">
                  <c:v>41365</c:v>
                </c:pt>
                <c:pt idx="1631">
                  <c:v>41366</c:v>
                </c:pt>
                <c:pt idx="1632">
                  <c:v>41367</c:v>
                </c:pt>
                <c:pt idx="1633">
                  <c:v>41368</c:v>
                </c:pt>
                <c:pt idx="1634">
                  <c:v>41369</c:v>
                </c:pt>
                <c:pt idx="1635">
                  <c:v>41372</c:v>
                </c:pt>
                <c:pt idx="1636">
                  <c:v>41373</c:v>
                </c:pt>
                <c:pt idx="1637">
                  <c:v>41374</c:v>
                </c:pt>
                <c:pt idx="1638">
                  <c:v>41375</c:v>
                </c:pt>
                <c:pt idx="1639">
                  <c:v>41376</c:v>
                </c:pt>
                <c:pt idx="1640">
                  <c:v>41379</c:v>
                </c:pt>
                <c:pt idx="1641">
                  <c:v>41380</c:v>
                </c:pt>
                <c:pt idx="1642">
                  <c:v>41381</c:v>
                </c:pt>
                <c:pt idx="1643">
                  <c:v>41382</c:v>
                </c:pt>
                <c:pt idx="1644">
                  <c:v>41383</c:v>
                </c:pt>
                <c:pt idx="1645">
                  <c:v>41386</c:v>
                </c:pt>
                <c:pt idx="1646">
                  <c:v>41387</c:v>
                </c:pt>
                <c:pt idx="1647">
                  <c:v>41388</c:v>
                </c:pt>
                <c:pt idx="1648">
                  <c:v>41389</c:v>
                </c:pt>
                <c:pt idx="1649">
                  <c:v>41390</c:v>
                </c:pt>
                <c:pt idx="1650">
                  <c:v>41393</c:v>
                </c:pt>
                <c:pt idx="1651">
                  <c:v>41394</c:v>
                </c:pt>
                <c:pt idx="1652">
                  <c:v>41395</c:v>
                </c:pt>
                <c:pt idx="1653">
                  <c:v>41396</c:v>
                </c:pt>
                <c:pt idx="1654">
                  <c:v>41397</c:v>
                </c:pt>
                <c:pt idx="1655">
                  <c:v>41400</c:v>
                </c:pt>
                <c:pt idx="1656">
                  <c:v>41401</c:v>
                </c:pt>
                <c:pt idx="1657">
                  <c:v>41402</c:v>
                </c:pt>
                <c:pt idx="1658">
                  <c:v>41403</c:v>
                </c:pt>
                <c:pt idx="1659">
                  <c:v>41404</c:v>
                </c:pt>
                <c:pt idx="1660">
                  <c:v>41407</c:v>
                </c:pt>
                <c:pt idx="1661">
                  <c:v>41408</c:v>
                </c:pt>
                <c:pt idx="1662">
                  <c:v>41409</c:v>
                </c:pt>
                <c:pt idx="1663">
                  <c:v>41410</c:v>
                </c:pt>
                <c:pt idx="1664">
                  <c:v>41411</c:v>
                </c:pt>
                <c:pt idx="1665">
                  <c:v>41414</c:v>
                </c:pt>
                <c:pt idx="1666">
                  <c:v>41415</c:v>
                </c:pt>
                <c:pt idx="1667">
                  <c:v>41416</c:v>
                </c:pt>
                <c:pt idx="1668">
                  <c:v>41417</c:v>
                </c:pt>
                <c:pt idx="1669">
                  <c:v>41418</c:v>
                </c:pt>
                <c:pt idx="1670">
                  <c:v>41421</c:v>
                </c:pt>
                <c:pt idx="1671">
                  <c:v>41422</c:v>
                </c:pt>
                <c:pt idx="1672">
                  <c:v>41423</c:v>
                </c:pt>
                <c:pt idx="1673">
                  <c:v>41424</c:v>
                </c:pt>
                <c:pt idx="1674">
                  <c:v>41425</c:v>
                </c:pt>
                <c:pt idx="1675">
                  <c:v>41428</c:v>
                </c:pt>
                <c:pt idx="1676">
                  <c:v>41429</c:v>
                </c:pt>
                <c:pt idx="1677">
                  <c:v>41430</c:v>
                </c:pt>
                <c:pt idx="1678">
                  <c:v>41431</c:v>
                </c:pt>
                <c:pt idx="1679">
                  <c:v>41432</c:v>
                </c:pt>
                <c:pt idx="1680">
                  <c:v>41435</c:v>
                </c:pt>
                <c:pt idx="1681">
                  <c:v>41436</c:v>
                </c:pt>
                <c:pt idx="1682">
                  <c:v>41437</c:v>
                </c:pt>
                <c:pt idx="1683">
                  <c:v>41438</c:v>
                </c:pt>
                <c:pt idx="1684">
                  <c:v>41439</c:v>
                </c:pt>
                <c:pt idx="1685">
                  <c:v>41442</c:v>
                </c:pt>
                <c:pt idx="1686">
                  <c:v>41443</c:v>
                </c:pt>
                <c:pt idx="1687">
                  <c:v>41444</c:v>
                </c:pt>
                <c:pt idx="1688">
                  <c:v>41445</c:v>
                </c:pt>
                <c:pt idx="1689">
                  <c:v>41446</c:v>
                </c:pt>
                <c:pt idx="1690">
                  <c:v>41449</c:v>
                </c:pt>
                <c:pt idx="1691">
                  <c:v>41450</c:v>
                </c:pt>
                <c:pt idx="1692">
                  <c:v>41451</c:v>
                </c:pt>
                <c:pt idx="1693">
                  <c:v>41452</c:v>
                </c:pt>
                <c:pt idx="1694">
                  <c:v>41453</c:v>
                </c:pt>
                <c:pt idx="1695">
                  <c:v>41456</c:v>
                </c:pt>
                <c:pt idx="1696">
                  <c:v>41457</c:v>
                </c:pt>
                <c:pt idx="1697">
                  <c:v>41458</c:v>
                </c:pt>
                <c:pt idx="1698">
                  <c:v>41459</c:v>
                </c:pt>
                <c:pt idx="1699">
                  <c:v>41460</c:v>
                </c:pt>
                <c:pt idx="1700">
                  <c:v>41463</c:v>
                </c:pt>
                <c:pt idx="1701">
                  <c:v>41464</c:v>
                </c:pt>
                <c:pt idx="1702">
                  <c:v>41465</c:v>
                </c:pt>
                <c:pt idx="1703">
                  <c:v>41466</c:v>
                </c:pt>
                <c:pt idx="1704">
                  <c:v>41467</c:v>
                </c:pt>
                <c:pt idx="1705">
                  <c:v>41470</c:v>
                </c:pt>
                <c:pt idx="1706">
                  <c:v>41471</c:v>
                </c:pt>
                <c:pt idx="1707">
                  <c:v>41472</c:v>
                </c:pt>
                <c:pt idx="1708">
                  <c:v>41473</c:v>
                </c:pt>
                <c:pt idx="1709">
                  <c:v>41474</c:v>
                </c:pt>
                <c:pt idx="1710">
                  <c:v>41477</c:v>
                </c:pt>
                <c:pt idx="1711">
                  <c:v>41478</c:v>
                </c:pt>
                <c:pt idx="1712">
                  <c:v>41479</c:v>
                </c:pt>
                <c:pt idx="1713">
                  <c:v>41480</c:v>
                </c:pt>
                <c:pt idx="1714">
                  <c:v>41481</c:v>
                </c:pt>
                <c:pt idx="1715">
                  <c:v>41484</c:v>
                </c:pt>
                <c:pt idx="1716">
                  <c:v>41485</c:v>
                </c:pt>
                <c:pt idx="1717">
                  <c:v>41486</c:v>
                </c:pt>
                <c:pt idx="1718">
                  <c:v>41487</c:v>
                </c:pt>
                <c:pt idx="1719">
                  <c:v>41488</c:v>
                </c:pt>
                <c:pt idx="1720">
                  <c:v>41491</c:v>
                </c:pt>
                <c:pt idx="1721">
                  <c:v>41492</c:v>
                </c:pt>
                <c:pt idx="1722">
                  <c:v>41493</c:v>
                </c:pt>
                <c:pt idx="1723">
                  <c:v>41494</c:v>
                </c:pt>
                <c:pt idx="1724">
                  <c:v>41495</c:v>
                </c:pt>
                <c:pt idx="1725">
                  <c:v>41498</c:v>
                </c:pt>
                <c:pt idx="1726">
                  <c:v>41499</c:v>
                </c:pt>
                <c:pt idx="1727">
                  <c:v>41500</c:v>
                </c:pt>
                <c:pt idx="1728">
                  <c:v>41501</c:v>
                </c:pt>
                <c:pt idx="1729">
                  <c:v>41502</c:v>
                </c:pt>
                <c:pt idx="1730">
                  <c:v>41505</c:v>
                </c:pt>
                <c:pt idx="1731">
                  <c:v>41506</c:v>
                </c:pt>
                <c:pt idx="1732">
                  <c:v>41507</c:v>
                </c:pt>
                <c:pt idx="1733">
                  <c:v>41508</c:v>
                </c:pt>
                <c:pt idx="1734">
                  <c:v>41509</c:v>
                </c:pt>
                <c:pt idx="1735">
                  <c:v>41512</c:v>
                </c:pt>
                <c:pt idx="1736">
                  <c:v>41513</c:v>
                </c:pt>
                <c:pt idx="1737">
                  <c:v>41514</c:v>
                </c:pt>
                <c:pt idx="1738">
                  <c:v>41515</c:v>
                </c:pt>
                <c:pt idx="1739">
                  <c:v>41516</c:v>
                </c:pt>
                <c:pt idx="1740">
                  <c:v>41519</c:v>
                </c:pt>
                <c:pt idx="1741">
                  <c:v>41520</c:v>
                </c:pt>
                <c:pt idx="1742">
                  <c:v>41521</c:v>
                </c:pt>
                <c:pt idx="1743">
                  <c:v>41522</c:v>
                </c:pt>
                <c:pt idx="1744">
                  <c:v>41523</c:v>
                </c:pt>
                <c:pt idx="1745">
                  <c:v>41526</c:v>
                </c:pt>
                <c:pt idx="1746">
                  <c:v>41527</c:v>
                </c:pt>
                <c:pt idx="1747">
                  <c:v>41528</c:v>
                </c:pt>
                <c:pt idx="1748">
                  <c:v>41529</c:v>
                </c:pt>
                <c:pt idx="1749">
                  <c:v>41530</c:v>
                </c:pt>
                <c:pt idx="1750">
                  <c:v>41533</c:v>
                </c:pt>
                <c:pt idx="1751">
                  <c:v>41534</c:v>
                </c:pt>
                <c:pt idx="1752">
                  <c:v>41535</c:v>
                </c:pt>
                <c:pt idx="1753">
                  <c:v>41536</c:v>
                </c:pt>
                <c:pt idx="1754">
                  <c:v>41537</c:v>
                </c:pt>
                <c:pt idx="1755">
                  <c:v>41540</c:v>
                </c:pt>
                <c:pt idx="1756">
                  <c:v>41541</c:v>
                </c:pt>
                <c:pt idx="1757">
                  <c:v>41542</c:v>
                </c:pt>
                <c:pt idx="1758">
                  <c:v>41543</c:v>
                </c:pt>
                <c:pt idx="1759">
                  <c:v>41544</c:v>
                </c:pt>
                <c:pt idx="1760">
                  <c:v>41547</c:v>
                </c:pt>
                <c:pt idx="1761">
                  <c:v>41548</c:v>
                </c:pt>
                <c:pt idx="1762">
                  <c:v>41549</c:v>
                </c:pt>
                <c:pt idx="1763">
                  <c:v>41550</c:v>
                </c:pt>
                <c:pt idx="1764">
                  <c:v>41551</c:v>
                </c:pt>
                <c:pt idx="1765">
                  <c:v>41554</c:v>
                </c:pt>
                <c:pt idx="1766">
                  <c:v>41555</c:v>
                </c:pt>
                <c:pt idx="1767">
                  <c:v>41556</c:v>
                </c:pt>
                <c:pt idx="1768">
                  <c:v>41557</c:v>
                </c:pt>
                <c:pt idx="1769">
                  <c:v>41558</c:v>
                </c:pt>
                <c:pt idx="1770">
                  <c:v>41561</c:v>
                </c:pt>
                <c:pt idx="1771">
                  <c:v>41562</c:v>
                </c:pt>
                <c:pt idx="1772">
                  <c:v>41563</c:v>
                </c:pt>
                <c:pt idx="1773">
                  <c:v>41564</c:v>
                </c:pt>
                <c:pt idx="1774">
                  <c:v>41565</c:v>
                </c:pt>
                <c:pt idx="1775">
                  <c:v>41568</c:v>
                </c:pt>
                <c:pt idx="1776">
                  <c:v>41569</c:v>
                </c:pt>
                <c:pt idx="1777">
                  <c:v>41570</c:v>
                </c:pt>
                <c:pt idx="1778">
                  <c:v>41571</c:v>
                </c:pt>
                <c:pt idx="1779">
                  <c:v>41572</c:v>
                </c:pt>
                <c:pt idx="1780">
                  <c:v>41575</c:v>
                </c:pt>
                <c:pt idx="1781">
                  <c:v>41576</c:v>
                </c:pt>
                <c:pt idx="1782">
                  <c:v>41577</c:v>
                </c:pt>
                <c:pt idx="1783">
                  <c:v>41578</c:v>
                </c:pt>
                <c:pt idx="1784">
                  <c:v>41579</c:v>
                </c:pt>
                <c:pt idx="1785">
                  <c:v>41582</c:v>
                </c:pt>
                <c:pt idx="1786">
                  <c:v>41583</c:v>
                </c:pt>
                <c:pt idx="1787">
                  <c:v>41584</c:v>
                </c:pt>
                <c:pt idx="1788">
                  <c:v>41585</c:v>
                </c:pt>
                <c:pt idx="1789">
                  <c:v>41586</c:v>
                </c:pt>
                <c:pt idx="1790">
                  <c:v>41589</c:v>
                </c:pt>
                <c:pt idx="1791">
                  <c:v>41590</c:v>
                </c:pt>
                <c:pt idx="1792">
                  <c:v>41591</c:v>
                </c:pt>
                <c:pt idx="1793">
                  <c:v>41592</c:v>
                </c:pt>
                <c:pt idx="1794">
                  <c:v>41593</c:v>
                </c:pt>
                <c:pt idx="1795">
                  <c:v>41596</c:v>
                </c:pt>
                <c:pt idx="1796">
                  <c:v>41597</c:v>
                </c:pt>
                <c:pt idx="1797">
                  <c:v>41598</c:v>
                </c:pt>
                <c:pt idx="1798">
                  <c:v>41599</c:v>
                </c:pt>
                <c:pt idx="1799">
                  <c:v>41600</c:v>
                </c:pt>
                <c:pt idx="1800">
                  <c:v>41603</c:v>
                </c:pt>
                <c:pt idx="1801">
                  <c:v>41604</c:v>
                </c:pt>
                <c:pt idx="1802">
                  <c:v>41605</c:v>
                </c:pt>
                <c:pt idx="1803">
                  <c:v>41606</c:v>
                </c:pt>
                <c:pt idx="1804">
                  <c:v>41607</c:v>
                </c:pt>
                <c:pt idx="1805">
                  <c:v>41610</c:v>
                </c:pt>
                <c:pt idx="1806">
                  <c:v>41611</c:v>
                </c:pt>
                <c:pt idx="1807">
                  <c:v>41612</c:v>
                </c:pt>
                <c:pt idx="1808">
                  <c:v>41613</c:v>
                </c:pt>
                <c:pt idx="1809">
                  <c:v>41614</c:v>
                </c:pt>
                <c:pt idx="1810">
                  <c:v>41617</c:v>
                </c:pt>
                <c:pt idx="1811">
                  <c:v>41618</c:v>
                </c:pt>
                <c:pt idx="1812">
                  <c:v>41619</c:v>
                </c:pt>
                <c:pt idx="1813">
                  <c:v>41620</c:v>
                </c:pt>
                <c:pt idx="1814">
                  <c:v>41621</c:v>
                </c:pt>
                <c:pt idx="1815">
                  <c:v>41624</c:v>
                </c:pt>
                <c:pt idx="1816">
                  <c:v>41625</c:v>
                </c:pt>
                <c:pt idx="1817">
                  <c:v>41626</c:v>
                </c:pt>
                <c:pt idx="1818">
                  <c:v>41627</c:v>
                </c:pt>
                <c:pt idx="1819">
                  <c:v>41628</c:v>
                </c:pt>
                <c:pt idx="1820">
                  <c:v>41631</c:v>
                </c:pt>
                <c:pt idx="1821">
                  <c:v>41632</c:v>
                </c:pt>
                <c:pt idx="1822">
                  <c:v>41633</c:v>
                </c:pt>
                <c:pt idx="1823">
                  <c:v>41634</c:v>
                </c:pt>
                <c:pt idx="1824">
                  <c:v>41635</c:v>
                </c:pt>
                <c:pt idx="1825">
                  <c:v>41638</c:v>
                </c:pt>
                <c:pt idx="1826">
                  <c:v>41639</c:v>
                </c:pt>
                <c:pt idx="1827">
                  <c:v>41640</c:v>
                </c:pt>
                <c:pt idx="1828">
                  <c:v>41641</c:v>
                </c:pt>
                <c:pt idx="1829">
                  <c:v>41642</c:v>
                </c:pt>
                <c:pt idx="1830">
                  <c:v>41645</c:v>
                </c:pt>
                <c:pt idx="1831">
                  <c:v>41646</c:v>
                </c:pt>
                <c:pt idx="1832">
                  <c:v>41647</c:v>
                </c:pt>
                <c:pt idx="1833">
                  <c:v>41648</c:v>
                </c:pt>
                <c:pt idx="1834">
                  <c:v>41649</c:v>
                </c:pt>
                <c:pt idx="1835">
                  <c:v>41652</c:v>
                </c:pt>
                <c:pt idx="1836">
                  <c:v>41653</c:v>
                </c:pt>
                <c:pt idx="1837">
                  <c:v>41654</c:v>
                </c:pt>
                <c:pt idx="1838">
                  <c:v>41655</c:v>
                </c:pt>
                <c:pt idx="1839">
                  <c:v>41656</c:v>
                </c:pt>
                <c:pt idx="1840">
                  <c:v>41659</c:v>
                </c:pt>
                <c:pt idx="1841">
                  <c:v>41660</c:v>
                </c:pt>
                <c:pt idx="1842">
                  <c:v>41661</c:v>
                </c:pt>
                <c:pt idx="1843">
                  <c:v>41662</c:v>
                </c:pt>
                <c:pt idx="1844">
                  <c:v>41663</c:v>
                </c:pt>
                <c:pt idx="1845">
                  <c:v>41666</c:v>
                </c:pt>
                <c:pt idx="1846">
                  <c:v>41667</c:v>
                </c:pt>
                <c:pt idx="1847">
                  <c:v>41668</c:v>
                </c:pt>
                <c:pt idx="1848">
                  <c:v>41669</c:v>
                </c:pt>
                <c:pt idx="1849">
                  <c:v>41670</c:v>
                </c:pt>
                <c:pt idx="1850">
                  <c:v>41673</c:v>
                </c:pt>
                <c:pt idx="1851">
                  <c:v>41674</c:v>
                </c:pt>
                <c:pt idx="1852">
                  <c:v>41675</c:v>
                </c:pt>
                <c:pt idx="1853">
                  <c:v>41676</c:v>
                </c:pt>
                <c:pt idx="1854">
                  <c:v>41677</c:v>
                </c:pt>
                <c:pt idx="1855">
                  <c:v>41680</c:v>
                </c:pt>
                <c:pt idx="1856">
                  <c:v>41681</c:v>
                </c:pt>
                <c:pt idx="1857">
                  <c:v>41682</c:v>
                </c:pt>
                <c:pt idx="1858">
                  <c:v>41683</c:v>
                </c:pt>
                <c:pt idx="1859">
                  <c:v>41684</c:v>
                </c:pt>
                <c:pt idx="1860">
                  <c:v>41687</c:v>
                </c:pt>
                <c:pt idx="1861">
                  <c:v>41688</c:v>
                </c:pt>
                <c:pt idx="1862">
                  <c:v>41689</c:v>
                </c:pt>
                <c:pt idx="1863">
                  <c:v>41690</c:v>
                </c:pt>
                <c:pt idx="1864">
                  <c:v>41691</c:v>
                </c:pt>
                <c:pt idx="1865">
                  <c:v>41694</c:v>
                </c:pt>
                <c:pt idx="1866">
                  <c:v>41695</c:v>
                </c:pt>
                <c:pt idx="1867">
                  <c:v>41696</c:v>
                </c:pt>
                <c:pt idx="1868">
                  <c:v>41697</c:v>
                </c:pt>
                <c:pt idx="1869">
                  <c:v>41698</c:v>
                </c:pt>
                <c:pt idx="1870">
                  <c:v>41701</c:v>
                </c:pt>
                <c:pt idx="1871">
                  <c:v>41702</c:v>
                </c:pt>
                <c:pt idx="1872">
                  <c:v>41703</c:v>
                </c:pt>
                <c:pt idx="1873">
                  <c:v>41704</c:v>
                </c:pt>
                <c:pt idx="1874">
                  <c:v>41705</c:v>
                </c:pt>
                <c:pt idx="1875">
                  <c:v>41708</c:v>
                </c:pt>
                <c:pt idx="1876">
                  <c:v>41709</c:v>
                </c:pt>
                <c:pt idx="1877">
                  <c:v>41710</c:v>
                </c:pt>
                <c:pt idx="1878">
                  <c:v>41711</c:v>
                </c:pt>
                <c:pt idx="1879">
                  <c:v>41712</c:v>
                </c:pt>
                <c:pt idx="1880">
                  <c:v>41715</c:v>
                </c:pt>
                <c:pt idx="1881">
                  <c:v>41716</c:v>
                </c:pt>
                <c:pt idx="1882">
                  <c:v>41717</c:v>
                </c:pt>
                <c:pt idx="1883">
                  <c:v>41718</c:v>
                </c:pt>
                <c:pt idx="1884">
                  <c:v>41719</c:v>
                </c:pt>
                <c:pt idx="1885">
                  <c:v>41722</c:v>
                </c:pt>
                <c:pt idx="1886">
                  <c:v>41723</c:v>
                </c:pt>
                <c:pt idx="1887">
                  <c:v>41724</c:v>
                </c:pt>
                <c:pt idx="1888">
                  <c:v>41725</c:v>
                </c:pt>
                <c:pt idx="1889">
                  <c:v>41726</c:v>
                </c:pt>
                <c:pt idx="1890">
                  <c:v>41729</c:v>
                </c:pt>
                <c:pt idx="1891">
                  <c:v>41730</c:v>
                </c:pt>
                <c:pt idx="1892">
                  <c:v>41731</c:v>
                </c:pt>
                <c:pt idx="1893">
                  <c:v>41732</c:v>
                </c:pt>
                <c:pt idx="1894">
                  <c:v>41733</c:v>
                </c:pt>
                <c:pt idx="1895">
                  <c:v>41736</c:v>
                </c:pt>
                <c:pt idx="1896">
                  <c:v>41737</c:v>
                </c:pt>
                <c:pt idx="1897">
                  <c:v>41738</c:v>
                </c:pt>
                <c:pt idx="1898">
                  <c:v>41739</c:v>
                </c:pt>
                <c:pt idx="1899">
                  <c:v>41740</c:v>
                </c:pt>
                <c:pt idx="1900">
                  <c:v>41743</c:v>
                </c:pt>
                <c:pt idx="1901">
                  <c:v>41744</c:v>
                </c:pt>
                <c:pt idx="1902">
                  <c:v>41745</c:v>
                </c:pt>
                <c:pt idx="1903">
                  <c:v>41746</c:v>
                </c:pt>
                <c:pt idx="1904">
                  <c:v>41747</c:v>
                </c:pt>
                <c:pt idx="1905">
                  <c:v>41750</c:v>
                </c:pt>
                <c:pt idx="1906">
                  <c:v>41751</c:v>
                </c:pt>
                <c:pt idx="1907">
                  <c:v>41752</c:v>
                </c:pt>
                <c:pt idx="1908">
                  <c:v>41753</c:v>
                </c:pt>
                <c:pt idx="1909">
                  <c:v>41754</c:v>
                </c:pt>
                <c:pt idx="1910">
                  <c:v>41757</c:v>
                </c:pt>
                <c:pt idx="1911">
                  <c:v>41758</c:v>
                </c:pt>
                <c:pt idx="1912">
                  <c:v>41759</c:v>
                </c:pt>
                <c:pt idx="1913">
                  <c:v>41760</c:v>
                </c:pt>
                <c:pt idx="1914">
                  <c:v>41761</c:v>
                </c:pt>
                <c:pt idx="1915">
                  <c:v>41764</c:v>
                </c:pt>
                <c:pt idx="1916">
                  <c:v>41765</c:v>
                </c:pt>
                <c:pt idx="1917">
                  <c:v>41766</c:v>
                </c:pt>
                <c:pt idx="1918">
                  <c:v>41767</c:v>
                </c:pt>
                <c:pt idx="1919">
                  <c:v>41768</c:v>
                </c:pt>
                <c:pt idx="1920">
                  <c:v>41771</c:v>
                </c:pt>
                <c:pt idx="1921">
                  <c:v>41772</c:v>
                </c:pt>
                <c:pt idx="1922">
                  <c:v>41773</c:v>
                </c:pt>
                <c:pt idx="1923">
                  <c:v>41774</c:v>
                </c:pt>
                <c:pt idx="1924">
                  <c:v>41775</c:v>
                </c:pt>
                <c:pt idx="1925">
                  <c:v>41778</c:v>
                </c:pt>
                <c:pt idx="1926">
                  <c:v>41779</c:v>
                </c:pt>
                <c:pt idx="1927">
                  <c:v>41780</c:v>
                </c:pt>
                <c:pt idx="1928">
                  <c:v>41781</c:v>
                </c:pt>
                <c:pt idx="1929">
                  <c:v>41782</c:v>
                </c:pt>
                <c:pt idx="1930">
                  <c:v>41785</c:v>
                </c:pt>
                <c:pt idx="1931">
                  <c:v>41786</c:v>
                </c:pt>
                <c:pt idx="1932">
                  <c:v>41787</c:v>
                </c:pt>
                <c:pt idx="1933">
                  <c:v>41788</c:v>
                </c:pt>
                <c:pt idx="1934">
                  <c:v>41789</c:v>
                </c:pt>
                <c:pt idx="1935">
                  <c:v>41792</c:v>
                </c:pt>
                <c:pt idx="1936">
                  <c:v>41793</c:v>
                </c:pt>
                <c:pt idx="1937">
                  <c:v>41794</c:v>
                </c:pt>
                <c:pt idx="1938">
                  <c:v>41795</c:v>
                </c:pt>
                <c:pt idx="1939">
                  <c:v>41796</c:v>
                </c:pt>
                <c:pt idx="1940">
                  <c:v>41799</c:v>
                </c:pt>
                <c:pt idx="1941">
                  <c:v>41800</c:v>
                </c:pt>
                <c:pt idx="1942">
                  <c:v>41801</c:v>
                </c:pt>
                <c:pt idx="1943">
                  <c:v>41802</c:v>
                </c:pt>
                <c:pt idx="1944">
                  <c:v>41803</c:v>
                </c:pt>
                <c:pt idx="1945">
                  <c:v>41806</c:v>
                </c:pt>
                <c:pt idx="1946">
                  <c:v>41807</c:v>
                </c:pt>
                <c:pt idx="1947">
                  <c:v>41808</c:v>
                </c:pt>
                <c:pt idx="1948">
                  <c:v>41809</c:v>
                </c:pt>
                <c:pt idx="1949">
                  <c:v>41810</c:v>
                </c:pt>
                <c:pt idx="1950">
                  <c:v>41813</c:v>
                </c:pt>
                <c:pt idx="1951">
                  <c:v>41814</c:v>
                </c:pt>
                <c:pt idx="1952">
                  <c:v>41815</c:v>
                </c:pt>
                <c:pt idx="1953">
                  <c:v>41816</c:v>
                </c:pt>
                <c:pt idx="1954">
                  <c:v>41817</c:v>
                </c:pt>
                <c:pt idx="1955">
                  <c:v>41820</c:v>
                </c:pt>
                <c:pt idx="1956">
                  <c:v>41821</c:v>
                </c:pt>
                <c:pt idx="1957">
                  <c:v>41822</c:v>
                </c:pt>
                <c:pt idx="1958">
                  <c:v>41823</c:v>
                </c:pt>
                <c:pt idx="1959">
                  <c:v>41824</c:v>
                </c:pt>
                <c:pt idx="1960">
                  <c:v>41827</c:v>
                </c:pt>
                <c:pt idx="1961">
                  <c:v>41828</c:v>
                </c:pt>
                <c:pt idx="1962">
                  <c:v>41829</c:v>
                </c:pt>
                <c:pt idx="1963">
                  <c:v>41830</c:v>
                </c:pt>
                <c:pt idx="1964">
                  <c:v>41831</c:v>
                </c:pt>
                <c:pt idx="1965">
                  <c:v>41834</c:v>
                </c:pt>
                <c:pt idx="1966">
                  <c:v>41835</c:v>
                </c:pt>
                <c:pt idx="1967">
                  <c:v>41836</c:v>
                </c:pt>
                <c:pt idx="1968">
                  <c:v>41837</c:v>
                </c:pt>
                <c:pt idx="1969">
                  <c:v>41838</c:v>
                </c:pt>
                <c:pt idx="1970">
                  <c:v>41841</c:v>
                </c:pt>
                <c:pt idx="1971">
                  <c:v>41842</c:v>
                </c:pt>
                <c:pt idx="1972">
                  <c:v>41843</c:v>
                </c:pt>
                <c:pt idx="1973">
                  <c:v>41844</c:v>
                </c:pt>
                <c:pt idx="1974">
                  <c:v>41845</c:v>
                </c:pt>
                <c:pt idx="1975">
                  <c:v>41848</c:v>
                </c:pt>
                <c:pt idx="1976">
                  <c:v>41849</c:v>
                </c:pt>
                <c:pt idx="1977">
                  <c:v>41850</c:v>
                </c:pt>
                <c:pt idx="1978">
                  <c:v>41851</c:v>
                </c:pt>
                <c:pt idx="1979">
                  <c:v>41852</c:v>
                </c:pt>
                <c:pt idx="1980">
                  <c:v>41855</c:v>
                </c:pt>
                <c:pt idx="1981">
                  <c:v>41856</c:v>
                </c:pt>
                <c:pt idx="1982">
                  <c:v>41857</c:v>
                </c:pt>
                <c:pt idx="1983">
                  <c:v>41858</c:v>
                </c:pt>
                <c:pt idx="1984">
                  <c:v>41859</c:v>
                </c:pt>
                <c:pt idx="1985">
                  <c:v>41862</c:v>
                </c:pt>
                <c:pt idx="1986">
                  <c:v>41863</c:v>
                </c:pt>
                <c:pt idx="1987">
                  <c:v>41864</c:v>
                </c:pt>
                <c:pt idx="1988">
                  <c:v>41865</c:v>
                </c:pt>
                <c:pt idx="1989">
                  <c:v>41866</c:v>
                </c:pt>
                <c:pt idx="1990">
                  <c:v>41869</c:v>
                </c:pt>
                <c:pt idx="1991">
                  <c:v>41870</c:v>
                </c:pt>
                <c:pt idx="1992">
                  <c:v>41871</c:v>
                </c:pt>
                <c:pt idx="1993">
                  <c:v>41872</c:v>
                </c:pt>
                <c:pt idx="1994">
                  <c:v>41873</c:v>
                </c:pt>
                <c:pt idx="1995">
                  <c:v>41876</c:v>
                </c:pt>
                <c:pt idx="1996">
                  <c:v>41877</c:v>
                </c:pt>
                <c:pt idx="1997">
                  <c:v>41878</c:v>
                </c:pt>
                <c:pt idx="1998">
                  <c:v>41879</c:v>
                </c:pt>
                <c:pt idx="1999">
                  <c:v>41880</c:v>
                </c:pt>
                <c:pt idx="2000">
                  <c:v>41883</c:v>
                </c:pt>
                <c:pt idx="2001">
                  <c:v>41884</c:v>
                </c:pt>
                <c:pt idx="2002">
                  <c:v>41885</c:v>
                </c:pt>
                <c:pt idx="2003">
                  <c:v>41886</c:v>
                </c:pt>
                <c:pt idx="2004">
                  <c:v>41887</c:v>
                </c:pt>
                <c:pt idx="2005">
                  <c:v>41890</c:v>
                </c:pt>
                <c:pt idx="2006">
                  <c:v>41891</c:v>
                </c:pt>
                <c:pt idx="2007">
                  <c:v>41892</c:v>
                </c:pt>
                <c:pt idx="2008">
                  <c:v>41893</c:v>
                </c:pt>
                <c:pt idx="2009">
                  <c:v>41894</c:v>
                </c:pt>
                <c:pt idx="2010">
                  <c:v>41897</c:v>
                </c:pt>
                <c:pt idx="2011">
                  <c:v>41898</c:v>
                </c:pt>
                <c:pt idx="2012">
                  <c:v>41899</c:v>
                </c:pt>
                <c:pt idx="2013">
                  <c:v>41900</c:v>
                </c:pt>
                <c:pt idx="2014">
                  <c:v>41901</c:v>
                </c:pt>
                <c:pt idx="2015">
                  <c:v>41904</c:v>
                </c:pt>
                <c:pt idx="2016">
                  <c:v>41905</c:v>
                </c:pt>
                <c:pt idx="2017">
                  <c:v>41906</c:v>
                </c:pt>
                <c:pt idx="2018">
                  <c:v>41907</c:v>
                </c:pt>
                <c:pt idx="2019">
                  <c:v>41908</c:v>
                </c:pt>
                <c:pt idx="2020">
                  <c:v>41911</c:v>
                </c:pt>
                <c:pt idx="2021">
                  <c:v>41912</c:v>
                </c:pt>
                <c:pt idx="2022">
                  <c:v>41913</c:v>
                </c:pt>
                <c:pt idx="2023">
                  <c:v>41914</c:v>
                </c:pt>
                <c:pt idx="2024">
                  <c:v>41915</c:v>
                </c:pt>
                <c:pt idx="2025">
                  <c:v>41918</c:v>
                </c:pt>
                <c:pt idx="2026">
                  <c:v>41919</c:v>
                </c:pt>
                <c:pt idx="2027">
                  <c:v>41920</c:v>
                </c:pt>
                <c:pt idx="2028">
                  <c:v>41921</c:v>
                </c:pt>
                <c:pt idx="2029">
                  <c:v>41922</c:v>
                </c:pt>
                <c:pt idx="2030">
                  <c:v>41925</c:v>
                </c:pt>
                <c:pt idx="2031">
                  <c:v>41926</c:v>
                </c:pt>
                <c:pt idx="2032">
                  <c:v>41927</c:v>
                </c:pt>
                <c:pt idx="2033">
                  <c:v>41928</c:v>
                </c:pt>
                <c:pt idx="2034">
                  <c:v>41929</c:v>
                </c:pt>
                <c:pt idx="2035">
                  <c:v>41932</c:v>
                </c:pt>
                <c:pt idx="2036">
                  <c:v>41933</c:v>
                </c:pt>
                <c:pt idx="2037">
                  <c:v>41934</c:v>
                </c:pt>
                <c:pt idx="2038">
                  <c:v>41935</c:v>
                </c:pt>
                <c:pt idx="2039">
                  <c:v>41936</c:v>
                </c:pt>
                <c:pt idx="2040">
                  <c:v>41939</c:v>
                </c:pt>
                <c:pt idx="2041">
                  <c:v>41940</c:v>
                </c:pt>
                <c:pt idx="2042">
                  <c:v>41941</c:v>
                </c:pt>
                <c:pt idx="2043">
                  <c:v>41942</c:v>
                </c:pt>
                <c:pt idx="2044">
                  <c:v>41943</c:v>
                </c:pt>
                <c:pt idx="2045">
                  <c:v>41946</c:v>
                </c:pt>
                <c:pt idx="2046">
                  <c:v>41947</c:v>
                </c:pt>
                <c:pt idx="2047">
                  <c:v>41948</c:v>
                </c:pt>
                <c:pt idx="2048">
                  <c:v>41949</c:v>
                </c:pt>
                <c:pt idx="2049">
                  <c:v>41950</c:v>
                </c:pt>
                <c:pt idx="2050">
                  <c:v>41953</c:v>
                </c:pt>
                <c:pt idx="2051">
                  <c:v>41954</c:v>
                </c:pt>
                <c:pt idx="2052">
                  <c:v>41955</c:v>
                </c:pt>
                <c:pt idx="2053">
                  <c:v>41956</c:v>
                </c:pt>
                <c:pt idx="2054">
                  <c:v>41957</c:v>
                </c:pt>
                <c:pt idx="2055">
                  <c:v>41960</c:v>
                </c:pt>
                <c:pt idx="2056">
                  <c:v>41961</c:v>
                </c:pt>
                <c:pt idx="2057">
                  <c:v>41962</c:v>
                </c:pt>
                <c:pt idx="2058">
                  <c:v>41963</c:v>
                </c:pt>
                <c:pt idx="2059">
                  <c:v>41964</c:v>
                </c:pt>
                <c:pt idx="2060">
                  <c:v>41967</c:v>
                </c:pt>
                <c:pt idx="2061">
                  <c:v>41968</c:v>
                </c:pt>
                <c:pt idx="2062">
                  <c:v>41969</c:v>
                </c:pt>
                <c:pt idx="2063">
                  <c:v>41970</c:v>
                </c:pt>
                <c:pt idx="2064">
                  <c:v>41971</c:v>
                </c:pt>
                <c:pt idx="2065">
                  <c:v>41974</c:v>
                </c:pt>
                <c:pt idx="2066">
                  <c:v>41975</c:v>
                </c:pt>
                <c:pt idx="2067">
                  <c:v>41976</c:v>
                </c:pt>
                <c:pt idx="2068">
                  <c:v>41977</c:v>
                </c:pt>
                <c:pt idx="2069">
                  <c:v>41978</c:v>
                </c:pt>
                <c:pt idx="2070">
                  <c:v>41981</c:v>
                </c:pt>
                <c:pt idx="2071">
                  <c:v>41982</c:v>
                </c:pt>
                <c:pt idx="2072">
                  <c:v>41983</c:v>
                </c:pt>
                <c:pt idx="2073">
                  <c:v>41984</c:v>
                </c:pt>
                <c:pt idx="2074">
                  <c:v>41985</c:v>
                </c:pt>
                <c:pt idx="2075">
                  <c:v>41988</c:v>
                </c:pt>
                <c:pt idx="2076">
                  <c:v>41989</c:v>
                </c:pt>
                <c:pt idx="2077">
                  <c:v>41990</c:v>
                </c:pt>
                <c:pt idx="2078">
                  <c:v>41991</c:v>
                </c:pt>
                <c:pt idx="2079">
                  <c:v>41992</c:v>
                </c:pt>
                <c:pt idx="2080">
                  <c:v>41995</c:v>
                </c:pt>
                <c:pt idx="2081">
                  <c:v>41996</c:v>
                </c:pt>
                <c:pt idx="2082">
                  <c:v>41997</c:v>
                </c:pt>
                <c:pt idx="2083">
                  <c:v>41998</c:v>
                </c:pt>
                <c:pt idx="2084">
                  <c:v>41999</c:v>
                </c:pt>
                <c:pt idx="2085">
                  <c:v>42002</c:v>
                </c:pt>
                <c:pt idx="2086">
                  <c:v>42003</c:v>
                </c:pt>
                <c:pt idx="2087">
                  <c:v>42004</c:v>
                </c:pt>
              </c:numCache>
            </c:numRef>
          </c:cat>
          <c:val>
            <c:numRef>
              <c:f>'Figure 17.1'!$B$6:$B$2093</c:f>
              <c:numCache>
                <c:formatCode>General</c:formatCode>
                <c:ptCount val="2088"/>
                <c:pt idx="0">
                  <c:v>1.00000000000002E-2</c:v>
                </c:pt>
                <c:pt idx="1">
                  <c:v>1.00000000000002E-2</c:v>
                </c:pt>
                <c:pt idx="2">
                  <c:v>1.00000000000002E-2</c:v>
                </c:pt>
                <c:pt idx="3">
                  <c:v>1.00000000000002E-2</c:v>
                </c:pt>
                <c:pt idx="4">
                  <c:v>9.9999999999997903E-3</c:v>
                </c:pt>
                <c:pt idx="5">
                  <c:v>0</c:v>
                </c:pt>
                <c:pt idx="6">
                  <c:v>0</c:v>
                </c:pt>
                <c:pt idx="7">
                  <c:v>0</c:v>
                </c:pt>
                <c:pt idx="8">
                  <c:v>0</c:v>
                </c:pt>
                <c:pt idx="9">
                  <c:v>1.0000000000000699E-2</c:v>
                </c:pt>
                <c:pt idx="10">
                  <c:v>0</c:v>
                </c:pt>
                <c:pt idx="11">
                  <c:v>9.9999999999997903E-3</c:v>
                </c:pt>
                <c:pt idx="12">
                  <c:v>9.9999999999997903E-3</c:v>
                </c:pt>
                <c:pt idx="13">
                  <c:v>1.0000000000000699E-2</c:v>
                </c:pt>
                <c:pt idx="14">
                  <c:v>9.9999999999997903E-3</c:v>
                </c:pt>
                <c:pt idx="15">
                  <c:v>9.9999999999997903E-3</c:v>
                </c:pt>
                <c:pt idx="16">
                  <c:v>9.9999999999997903E-3</c:v>
                </c:pt>
                <c:pt idx="17">
                  <c:v>9.9999999999997903E-3</c:v>
                </c:pt>
                <c:pt idx="18">
                  <c:v>9.9999999999997903E-3</c:v>
                </c:pt>
                <c:pt idx="19">
                  <c:v>9.9999999999997903E-3</c:v>
                </c:pt>
                <c:pt idx="20">
                  <c:v>9.9999999999997903E-3</c:v>
                </c:pt>
                <c:pt idx="21">
                  <c:v>1.0000000000000699E-2</c:v>
                </c:pt>
                <c:pt idx="22">
                  <c:v>0</c:v>
                </c:pt>
                <c:pt idx="23">
                  <c:v>9.9999999999997903E-3</c:v>
                </c:pt>
                <c:pt idx="24">
                  <c:v>9.9999999999997903E-3</c:v>
                </c:pt>
                <c:pt idx="25">
                  <c:v>1.0000000000000699E-2</c:v>
                </c:pt>
                <c:pt idx="26">
                  <c:v>1.0000000000000699E-2</c:v>
                </c:pt>
                <c:pt idx="27">
                  <c:v>1.0000000000000699E-2</c:v>
                </c:pt>
                <c:pt idx="28">
                  <c:v>9.9999999999997903E-3</c:v>
                </c:pt>
                <c:pt idx="29">
                  <c:v>9.9999999999997903E-3</c:v>
                </c:pt>
                <c:pt idx="30">
                  <c:v>1.0000000000000699E-2</c:v>
                </c:pt>
                <c:pt idx="31">
                  <c:v>0</c:v>
                </c:pt>
                <c:pt idx="32">
                  <c:v>0</c:v>
                </c:pt>
                <c:pt idx="33">
                  <c:v>0</c:v>
                </c:pt>
                <c:pt idx="34">
                  <c:v>9.9999999999997903E-3</c:v>
                </c:pt>
                <c:pt idx="35">
                  <c:v>1.0000000000000699E-2</c:v>
                </c:pt>
                <c:pt idx="36">
                  <c:v>1.0000000000000699E-2</c:v>
                </c:pt>
                <c:pt idx="37">
                  <c:v>9.9999999999997903E-3</c:v>
                </c:pt>
                <c:pt idx="38">
                  <c:v>9.9999999999997903E-3</c:v>
                </c:pt>
                <c:pt idx="39">
                  <c:v>9.9999999999997903E-3</c:v>
                </c:pt>
                <c:pt idx="40">
                  <c:v>0</c:v>
                </c:pt>
                <c:pt idx="41">
                  <c:v>0</c:v>
                </c:pt>
                <c:pt idx="42">
                  <c:v>9.9999999999997903E-3</c:v>
                </c:pt>
                <c:pt idx="43">
                  <c:v>1.00000000000002E-2</c:v>
                </c:pt>
                <c:pt idx="44">
                  <c:v>0</c:v>
                </c:pt>
                <c:pt idx="45">
                  <c:v>0</c:v>
                </c:pt>
                <c:pt idx="46">
                  <c:v>0</c:v>
                </c:pt>
                <c:pt idx="47">
                  <c:v>0</c:v>
                </c:pt>
                <c:pt idx="48">
                  <c:v>1.00000000000002E-2</c:v>
                </c:pt>
                <c:pt idx="49">
                  <c:v>1.00000000000002E-2</c:v>
                </c:pt>
                <c:pt idx="50">
                  <c:v>0</c:v>
                </c:pt>
                <c:pt idx="51">
                  <c:v>0</c:v>
                </c:pt>
                <c:pt idx="52">
                  <c:v>0</c:v>
                </c:pt>
                <c:pt idx="53">
                  <c:v>0</c:v>
                </c:pt>
                <c:pt idx="54">
                  <c:v>0</c:v>
                </c:pt>
                <c:pt idx="55">
                  <c:v>0</c:v>
                </c:pt>
                <c:pt idx="56">
                  <c:v>1.00000000000002E-2</c:v>
                </c:pt>
                <c:pt idx="57">
                  <c:v>0</c:v>
                </c:pt>
                <c:pt idx="58">
                  <c:v>1.00000000000002E-2</c:v>
                </c:pt>
                <c:pt idx="59">
                  <c:v>0</c:v>
                </c:pt>
                <c:pt idx="60">
                  <c:v>0</c:v>
                </c:pt>
                <c:pt idx="61">
                  <c:v>0</c:v>
                </c:pt>
                <c:pt idx="62">
                  <c:v>0</c:v>
                </c:pt>
                <c:pt idx="63">
                  <c:v>9.9999999999997903E-3</c:v>
                </c:pt>
                <c:pt idx="64">
                  <c:v>1.0000000000000699E-2</c:v>
                </c:pt>
                <c:pt idx="65">
                  <c:v>2.00000000000005E-2</c:v>
                </c:pt>
                <c:pt idx="66">
                  <c:v>2.00000000000005E-2</c:v>
                </c:pt>
                <c:pt idx="67">
                  <c:v>2.00000000000005E-2</c:v>
                </c:pt>
                <c:pt idx="68">
                  <c:v>9.9999999999997903E-3</c:v>
                </c:pt>
                <c:pt idx="69">
                  <c:v>9.9999999999997903E-3</c:v>
                </c:pt>
                <c:pt idx="70">
                  <c:v>9.9999999999997903E-3</c:v>
                </c:pt>
                <c:pt idx="71">
                  <c:v>1.9999999999999601E-2</c:v>
                </c:pt>
                <c:pt idx="72">
                  <c:v>1.0000000000000699E-2</c:v>
                </c:pt>
                <c:pt idx="73">
                  <c:v>1.0000000000000699E-2</c:v>
                </c:pt>
                <c:pt idx="74">
                  <c:v>1.9999999999999601E-2</c:v>
                </c:pt>
                <c:pt idx="75">
                  <c:v>1.9999999999999601E-2</c:v>
                </c:pt>
                <c:pt idx="76">
                  <c:v>1.0000000000000699E-2</c:v>
                </c:pt>
                <c:pt idx="77">
                  <c:v>9.9999999999997903E-3</c:v>
                </c:pt>
                <c:pt idx="78">
                  <c:v>1.9999999999999601E-2</c:v>
                </c:pt>
                <c:pt idx="79">
                  <c:v>1.9999999999999601E-2</c:v>
                </c:pt>
                <c:pt idx="80">
                  <c:v>2.00000000000005E-2</c:v>
                </c:pt>
                <c:pt idx="81">
                  <c:v>2.9999999999999399E-2</c:v>
                </c:pt>
                <c:pt idx="82">
                  <c:v>2.00000000000005E-2</c:v>
                </c:pt>
                <c:pt idx="83">
                  <c:v>2.00000000000005E-2</c:v>
                </c:pt>
                <c:pt idx="84">
                  <c:v>2.00000000000005E-2</c:v>
                </c:pt>
                <c:pt idx="85">
                  <c:v>3.00000000000002E-2</c:v>
                </c:pt>
                <c:pt idx="86">
                  <c:v>3.00000000000002E-2</c:v>
                </c:pt>
                <c:pt idx="87">
                  <c:v>3.00000000000002E-2</c:v>
                </c:pt>
                <c:pt idx="88">
                  <c:v>3.00000000000002E-2</c:v>
                </c:pt>
                <c:pt idx="89">
                  <c:v>1.9999999999999601E-2</c:v>
                </c:pt>
                <c:pt idx="90">
                  <c:v>1.9999999999999601E-2</c:v>
                </c:pt>
                <c:pt idx="91">
                  <c:v>1.9999999999999601E-2</c:v>
                </c:pt>
                <c:pt idx="92">
                  <c:v>1.9999999999999601E-2</c:v>
                </c:pt>
                <c:pt idx="93">
                  <c:v>2.00000000000005E-2</c:v>
                </c:pt>
                <c:pt idx="94">
                  <c:v>1.9999999999999601E-2</c:v>
                </c:pt>
                <c:pt idx="95">
                  <c:v>2.00000000000005E-2</c:v>
                </c:pt>
                <c:pt idx="96">
                  <c:v>3.00000000000002E-2</c:v>
                </c:pt>
                <c:pt idx="97">
                  <c:v>1.9999999999999601E-2</c:v>
                </c:pt>
                <c:pt idx="98">
                  <c:v>2.00000000000005E-2</c:v>
                </c:pt>
                <c:pt idx="99">
                  <c:v>2.00000000000005E-2</c:v>
                </c:pt>
                <c:pt idx="100">
                  <c:v>1.9999999999999601E-2</c:v>
                </c:pt>
                <c:pt idx="101">
                  <c:v>1.9999999999999601E-2</c:v>
                </c:pt>
                <c:pt idx="102">
                  <c:v>2.9999999999999399E-2</c:v>
                </c:pt>
                <c:pt idx="103">
                  <c:v>3.00000000000002E-2</c:v>
                </c:pt>
                <c:pt idx="104">
                  <c:v>3.00000000000002E-2</c:v>
                </c:pt>
                <c:pt idx="105">
                  <c:v>3.00000000000002E-2</c:v>
                </c:pt>
                <c:pt idx="106">
                  <c:v>3.00000000000002E-2</c:v>
                </c:pt>
                <c:pt idx="107">
                  <c:v>3.00000000000002E-2</c:v>
                </c:pt>
                <c:pt idx="108">
                  <c:v>0.04</c:v>
                </c:pt>
                <c:pt idx="109">
                  <c:v>3.00000000000002E-2</c:v>
                </c:pt>
                <c:pt idx="110">
                  <c:v>3.00000000000002E-2</c:v>
                </c:pt>
                <c:pt idx="111">
                  <c:v>1.9999999999999601E-2</c:v>
                </c:pt>
                <c:pt idx="112">
                  <c:v>2.9999999999999399E-2</c:v>
                </c:pt>
                <c:pt idx="113">
                  <c:v>0.04</c:v>
                </c:pt>
                <c:pt idx="114">
                  <c:v>2.9999999999999399E-2</c:v>
                </c:pt>
                <c:pt idx="115">
                  <c:v>3.00000000000002E-2</c:v>
                </c:pt>
                <c:pt idx="116">
                  <c:v>3.00000000000002E-2</c:v>
                </c:pt>
                <c:pt idx="117">
                  <c:v>3.00000000000002E-2</c:v>
                </c:pt>
                <c:pt idx="118">
                  <c:v>0.04</c:v>
                </c:pt>
                <c:pt idx="119">
                  <c:v>3.00000000000002E-2</c:v>
                </c:pt>
                <c:pt idx="120">
                  <c:v>0.04</c:v>
                </c:pt>
                <c:pt idx="121">
                  <c:v>3.00000000000002E-2</c:v>
                </c:pt>
                <c:pt idx="122">
                  <c:v>3.00000000000002E-2</c:v>
                </c:pt>
                <c:pt idx="123">
                  <c:v>3.00000000000002E-2</c:v>
                </c:pt>
                <c:pt idx="124">
                  <c:v>0.04</c:v>
                </c:pt>
                <c:pt idx="125">
                  <c:v>3.00000000000002E-2</c:v>
                </c:pt>
                <c:pt idx="126">
                  <c:v>0.04</c:v>
                </c:pt>
                <c:pt idx="127">
                  <c:v>0.04</c:v>
                </c:pt>
                <c:pt idx="128">
                  <c:v>0.04</c:v>
                </c:pt>
                <c:pt idx="129">
                  <c:v>4.9999999999999802E-2</c:v>
                </c:pt>
                <c:pt idx="130">
                  <c:v>4.9999999999999802E-2</c:v>
                </c:pt>
                <c:pt idx="131">
                  <c:v>0.04</c:v>
                </c:pt>
                <c:pt idx="132">
                  <c:v>5.0000000000000697E-2</c:v>
                </c:pt>
                <c:pt idx="133">
                  <c:v>5.0000000000000697E-2</c:v>
                </c:pt>
                <c:pt idx="134">
                  <c:v>4.9999999999999802E-2</c:v>
                </c:pt>
                <c:pt idx="135">
                  <c:v>5.9999999999999602E-2</c:v>
                </c:pt>
                <c:pt idx="136">
                  <c:v>5.9999999999999602E-2</c:v>
                </c:pt>
                <c:pt idx="137">
                  <c:v>6.9999999999999396E-2</c:v>
                </c:pt>
                <c:pt idx="138">
                  <c:v>6.9999999999999396E-2</c:v>
                </c:pt>
                <c:pt idx="139">
                  <c:v>7.0000000000000298E-2</c:v>
                </c:pt>
                <c:pt idx="140">
                  <c:v>5.9999999999999602E-2</c:v>
                </c:pt>
                <c:pt idx="141">
                  <c:v>7.0000000000000298E-2</c:v>
                </c:pt>
                <c:pt idx="142">
                  <c:v>8.0000000000000099E-2</c:v>
                </c:pt>
                <c:pt idx="143">
                  <c:v>8.0000000000000099E-2</c:v>
                </c:pt>
                <c:pt idx="144">
                  <c:v>6.9999999999999396E-2</c:v>
                </c:pt>
                <c:pt idx="145">
                  <c:v>8.0000000000000099E-2</c:v>
                </c:pt>
                <c:pt idx="146">
                  <c:v>7.0000000000000298E-2</c:v>
                </c:pt>
                <c:pt idx="147">
                  <c:v>8.0000000000000099E-2</c:v>
                </c:pt>
                <c:pt idx="148">
                  <c:v>8.0000000000000099E-2</c:v>
                </c:pt>
                <c:pt idx="149">
                  <c:v>8.0000000000000099E-2</c:v>
                </c:pt>
                <c:pt idx="150">
                  <c:v>8.99999999999999E-2</c:v>
                </c:pt>
                <c:pt idx="151">
                  <c:v>0.100000000000001</c:v>
                </c:pt>
                <c:pt idx="152">
                  <c:v>8.99999999999999E-2</c:v>
                </c:pt>
                <c:pt idx="153">
                  <c:v>8.99999999999999E-2</c:v>
                </c:pt>
                <c:pt idx="154">
                  <c:v>9.0000000000000704E-2</c:v>
                </c:pt>
                <c:pt idx="155">
                  <c:v>0.100000000000001</c:v>
                </c:pt>
                <c:pt idx="156">
                  <c:v>8.99999999999999E-2</c:v>
                </c:pt>
                <c:pt idx="157">
                  <c:v>8.99999999999999E-2</c:v>
                </c:pt>
                <c:pt idx="158">
                  <c:v>8.99999999999999E-2</c:v>
                </c:pt>
                <c:pt idx="159">
                  <c:v>9.0000000000000704E-2</c:v>
                </c:pt>
                <c:pt idx="160">
                  <c:v>8.99999999999999E-2</c:v>
                </c:pt>
                <c:pt idx="161">
                  <c:v>9.0000000000000704E-2</c:v>
                </c:pt>
                <c:pt idx="162">
                  <c:v>8.99999999999999E-2</c:v>
                </c:pt>
                <c:pt idx="163">
                  <c:v>8.0000000000000099E-2</c:v>
                </c:pt>
                <c:pt idx="164">
                  <c:v>8.0000000000000099E-2</c:v>
                </c:pt>
                <c:pt idx="165">
                  <c:v>8.0000000000000099E-2</c:v>
                </c:pt>
                <c:pt idx="166">
                  <c:v>8.99999999999999E-2</c:v>
                </c:pt>
                <c:pt idx="167">
                  <c:v>8.99999999999999E-2</c:v>
                </c:pt>
                <c:pt idx="168">
                  <c:v>8.0000000000000099E-2</c:v>
                </c:pt>
                <c:pt idx="169">
                  <c:v>8.99999999999999E-2</c:v>
                </c:pt>
                <c:pt idx="170">
                  <c:v>8.99999999999999E-2</c:v>
                </c:pt>
                <c:pt idx="171">
                  <c:v>8.99999999999999E-2</c:v>
                </c:pt>
                <c:pt idx="172">
                  <c:v>8.99999999999999E-2</c:v>
                </c:pt>
                <c:pt idx="173">
                  <c:v>8.99999999999999E-2</c:v>
                </c:pt>
                <c:pt idx="174">
                  <c:v>8.99999999999999E-2</c:v>
                </c:pt>
                <c:pt idx="175">
                  <c:v>8.99999999999999E-2</c:v>
                </c:pt>
                <c:pt idx="176">
                  <c:v>8.0000000000000099E-2</c:v>
                </c:pt>
                <c:pt idx="177">
                  <c:v>8.99999999999999E-2</c:v>
                </c:pt>
                <c:pt idx="178">
                  <c:v>8.99999999999999E-2</c:v>
                </c:pt>
                <c:pt idx="179">
                  <c:v>8.99999999999999E-2</c:v>
                </c:pt>
                <c:pt idx="180">
                  <c:v>9.0000000000000704E-2</c:v>
                </c:pt>
                <c:pt idx="181">
                  <c:v>8.99999999999999E-2</c:v>
                </c:pt>
                <c:pt idx="182">
                  <c:v>9.9999999999999603E-2</c:v>
                </c:pt>
                <c:pt idx="183">
                  <c:v>8.99999999999999E-2</c:v>
                </c:pt>
                <c:pt idx="184">
                  <c:v>8.99999999999999E-2</c:v>
                </c:pt>
                <c:pt idx="185">
                  <c:v>8.99999999999999E-2</c:v>
                </c:pt>
                <c:pt idx="186">
                  <c:v>9.9999999999999603E-2</c:v>
                </c:pt>
                <c:pt idx="187">
                  <c:v>8.0000000000000099E-2</c:v>
                </c:pt>
                <c:pt idx="188">
                  <c:v>8.0000000000000099E-2</c:v>
                </c:pt>
                <c:pt idx="189">
                  <c:v>8.0000000000000099E-2</c:v>
                </c:pt>
                <c:pt idx="190">
                  <c:v>7.0000000000000298E-2</c:v>
                </c:pt>
                <c:pt idx="191">
                  <c:v>8.0000000000000099E-2</c:v>
                </c:pt>
                <c:pt idx="192">
                  <c:v>8.0000000000000099E-2</c:v>
                </c:pt>
                <c:pt idx="193">
                  <c:v>7.0000000000000298E-2</c:v>
                </c:pt>
                <c:pt idx="194">
                  <c:v>8.0000000000000099E-2</c:v>
                </c:pt>
                <c:pt idx="195">
                  <c:v>8.0000000000000099E-2</c:v>
                </c:pt>
                <c:pt idx="196">
                  <c:v>8.0000000000000099E-2</c:v>
                </c:pt>
                <c:pt idx="197">
                  <c:v>7.0000000000000298E-2</c:v>
                </c:pt>
                <c:pt idx="198">
                  <c:v>5.9999999999999602E-2</c:v>
                </c:pt>
                <c:pt idx="199">
                  <c:v>6.0000000000000497E-2</c:v>
                </c:pt>
                <c:pt idx="200">
                  <c:v>6.0000000000000497E-2</c:v>
                </c:pt>
                <c:pt idx="201">
                  <c:v>6.0000000000000497E-2</c:v>
                </c:pt>
                <c:pt idx="202">
                  <c:v>6.0000000000000497E-2</c:v>
                </c:pt>
                <c:pt idx="203">
                  <c:v>6.0000000000000497E-2</c:v>
                </c:pt>
                <c:pt idx="204">
                  <c:v>6.0000000000000497E-2</c:v>
                </c:pt>
                <c:pt idx="205">
                  <c:v>7.0000000000000298E-2</c:v>
                </c:pt>
                <c:pt idx="206">
                  <c:v>6.0000000000000497E-2</c:v>
                </c:pt>
                <c:pt idx="207">
                  <c:v>7.0000000000000298E-2</c:v>
                </c:pt>
                <c:pt idx="208">
                  <c:v>6.9999999999999396E-2</c:v>
                </c:pt>
                <c:pt idx="209">
                  <c:v>7.0000000000000298E-2</c:v>
                </c:pt>
                <c:pt idx="210">
                  <c:v>7.0000000000000298E-2</c:v>
                </c:pt>
                <c:pt idx="211">
                  <c:v>5.9999999999999602E-2</c:v>
                </c:pt>
                <c:pt idx="212">
                  <c:v>7.0000000000000298E-2</c:v>
                </c:pt>
                <c:pt idx="213">
                  <c:v>6.9999999999999396E-2</c:v>
                </c:pt>
                <c:pt idx="214">
                  <c:v>7.0000000000000298E-2</c:v>
                </c:pt>
                <c:pt idx="215">
                  <c:v>7.0000000000000298E-2</c:v>
                </c:pt>
                <c:pt idx="216">
                  <c:v>7.0000000000000298E-2</c:v>
                </c:pt>
                <c:pt idx="217">
                  <c:v>7.9999999999999197E-2</c:v>
                </c:pt>
                <c:pt idx="218">
                  <c:v>0.16</c:v>
                </c:pt>
                <c:pt idx="219">
                  <c:v>0.16</c:v>
                </c:pt>
                <c:pt idx="220">
                  <c:v>0.15</c:v>
                </c:pt>
                <c:pt idx="221">
                  <c:v>0.16</c:v>
                </c:pt>
                <c:pt idx="222">
                  <c:v>0.159999999999999</c:v>
                </c:pt>
                <c:pt idx="223">
                  <c:v>0.17</c:v>
                </c:pt>
                <c:pt idx="224">
                  <c:v>0.18</c:v>
                </c:pt>
                <c:pt idx="225">
                  <c:v>0.19</c:v>
                </c:pt>
                <c:pt idx="226">
                  <c:v>0.18</c:v>
                </c:pt>
                <c:pt idx="227">
                  <c:v>0.19</c:v>
                </c:pt>
                <c:pt idx="228">
                  <c:v>0.19</c:v>
                </c:pt>
                <c:pt idx="229">
                  <c:v>0.19</c:v>
                </c:pt>
                <c:pt idx="230">
                  <c:v>0.21</c:v>
                </c:pt>
                <c:pt idx="231">
                  <c:v>0.23</c:v>
                </c:pt>
                <c:pt idx="232">
                  <c:v>0.23</c:v>
                </c:pt>
                <c:pt idx="233">
                  <c:v>0.25</c:v>
                </c:pt>
                <c:pt idx="234">
                  <c:v>0.24</c:v>
                </c:pt>
                <c:pt idx="235">
                  <c:v>0.25</c:v>
                </c:pt>
                <c:pt idx="236">
                  <c:v>0.25</c:v>
                </c:pt>
                <c:pt idx="237">
                  <c:v>0.25</c:v>
                </c:pt>
                <c:pt idx="238">
                  <c:v>0.25</c:v>
                </c:pt>
                <c:pt idx="239">
                  <c:v>0.25</c:v>
                </c:pt>
                <c:pt idx="240">
                  <c:v>0.24</c:v>
                </c:pt>
                <c:pt idx="241">
                  <c:v>0.23999999999999899</c:v>
                </c:pt>
                <c:pt idx="242">
                  <c:v>0.24</c:v>
                </c:pt>
                <c:pt idx="243">
                  <c:v>0.23</c:v>
                </c:pt>
                <c:pt idx="244">
                  <c:v>0.220000000000001</c:v>
                </c:pt>
                <c:pt idx="245">
                  <c:v>0.21000000000000099</c:v>
                </c:pt>
                <c:pt idx="246">
                  <c:v>0.2</c:v>
                </c:pt>
                <c:pt idx="247">
                  <c:v>0.2</c:v>
                </c:pt>
                <c:pt idx="248">
                  <c:v>0.2</c:v>
                </c:pt>
                <c:pt idx="249">
                  <c:v>0.18</c:v>
                </c:pt>
                <c:pt idx="250">
                  <c:v>0.18000000000000099</c:v>
                </c:pt>
                <c:pt idx="251">
                  <c:v>0.17000000000000101</c:v>
                </c:pt>
                <c:pt idx="252">
                  <c:v>0.18</c:v>
                </c:pt>
                <c:pt idx="253">
                  <c:v>0.18000000000000099</c:v>
                </c:pt>
                <c:pt idx="254">
                  <c:v>0.17</c:v>
                </c:pt>
                <c:pt idx="255">
                  <c:v>0.17</c:v>
                </c:pt>
                <c:pt idx="256">
                  <c:v>0.17</c:v>
                </c:pt>
                <c:pt idx="257">
                  <c:v>0.17</c:v>
                </c:pt>
                <c:pt idx="258">
                  <c:v>0.17</c:v>
                </c:pt>
                <c:pt idx="259">
                  <c:v>0.149999999999999</c:v>
                </c:pt>
                <c:pt idx="260">
                  <c:v>0.149999999999999</c:v>
                </c:pt>
                <c:pt idx="261">
                  <c:v>0.149999999999999</c:v>
                </c:pt>
                <c:pt idx="262">
                  <c:v>0.15</c:v>
                </c:pt>
                <c:pt idx="263">
                  <c:v>0.16</c:v>
                </c:pt>
                <c:pt idx="264">
                  <c:v>0.16</c:v>
                </c:pt>
                <c:pt idx="265">
                  <c:v>0.17</c:v>
                </c:pt>
                <c:pt idx="266">
                  <c:v>0.18</c:v>
                </c:pt>
                <c:pt idx="267">
                  <c:v>0.18</c:v>
                </c:pt>
                <c:pt idx="268">
                  <c:v>0.2</c:v>
                </c:pt>
                <c:pt idx="269">
                  <c:v>0.2</c:v>
                </c:pt>
                <c:pt idx="270">
                  <c:v>0.19</c:v>
                </c:pt>
                <c:pt idx="271">
                  <c:v>0.19</c:v>
                </c:pt>
                <c:pt idx="272">
                  <c:v>0.2</c:v>
                </c:pt>
                <c:pt idx="273">
                  <c:v>0.18</c:v>
                </c:pt>
                <c:pt idx="274">
                  <c:v>0.2</c:v>
                </c:pt>
                <c:pt idx="275">
                  <c:v>0.21</c:v>
                </c:pt>
                <c:pt idx="276">
                  <c:v>0.22</c:v>
                </c:pt>
                <c:pt idx="277">
                  <c:v>0.23</c:v>
                </c:pt>
                <c:pt idx="278">
                  <c:v>0.22</c:v>
                </c:pt>
                <c:pt idx="279">
                  <c:v>0.23</c:v>
                </c:pt>
                <c:pt idx="280">
                  <c:v>0.23</c:v>
                </c:pt>
                <c:pt idx="281">
                  <c:v>0.23</c:v>
                </c:pt>
                <c:pt idx="282">
                  <c:v>0.24</c:v>
                </c:pt>
                <c:pt idx="283">
                  <c:v>0.23</c:v>
                </c:pt>
                <c:pt idx="284">
                  <c:v>0.21</c:v>
                </c:pt>
                <c:pt idx="285">
                  <c:v>0.21</c:v>
                </c:pt>
                <c:pt idx="286">
                  <c:v>0.21</c:v>
                </c:pt>
                <c:pt idx="287">
                  <c:v>0.22</c:v>
                </c:pt>
                <c:pt idx="288">
                  <c:v>0.22</c:v>
                </c:pt>
                <c:pt idx="289">
                  <c:v>0.21</c:v>
                </c:pt>
                <c:pt idx="290">
                  <c:v>0.21</c:v>
                </c:pt>
                <c:pt idx="291">
                  <c:v>0.22</c:v>
                </c:pt>
                <c:pt idx="292">
                  <c:v>0.23</c:v>
                </c:pt>
                <c:pt idx="293">
                  <c:v>0.23</c:v>
                </c:pt>
                <c:pt idx="294">
                  <c:v>0.23</c:v>
                </c:pt>
                <c:pt idx="295">
                  <c:v>0.23</c:v>
                </c:pt>
                <c:pt idx="296">
                  <c:v>0.24</c:v>
                </c:pt>
                <c:pt idx="297">
                  <c:v>0.23</c:v>
                </c:pt>
                <c:pt idx="298">
                  <c:v>0.24</c:v>
                </c:pt>
                <c:pt idx="299">
                  <c:v>0.24</c:v>
                </c:pt>
                <c:pt idx="300">
                  <c:v>0.24</c:v>
                </c:pt>
                <c:pt idx="301">
                  <c:v>0.23999999999999899</c:v>
                </c:pt>
                <c:pt idx="302">
                  <c:v>0.25</c:v>
                </c:pt>
                <c:pt idx="303">
                  <c:v>0.25</c:v>
                </c:pt>
                <c:pt idx="304">
                  <c:v>0.25</c:v>
                </c:pt>
                <c:pt idx="305">
                  <c:v>0.27</c:v>
                </c:pt>
                <c:pt idx="306">
                  <c:v>0.28999999999999998</c:v>
                </c:pt>
                <c:pt idx="307">
                  <c:v>0.34</c:v>
                </c:pt>
                <c:pt idx="308">
                  <c:v>0.37</c:v>
                </c:pt>
                <c:pt idx="309">
                  <c:v>0.39</c:v>
                </c:pt>
                <c:pt idx="310">
                  <c:v>0.39</c:v>
                </c:pt>
                <c:pt idx="311">
                  <c:v>0.38</c:v>
                </c:pt>
                <c:pt idx="312">
                  <c:v>0.37</c:v>
                </c:pt>
                <c:pt idx="313">
                  <c:v>0.39</c:v>
                </c:pt>
                <c:pt idx="314">
                  <c:v>0.39</c:v>
                </c:pt>
                <c:pt idx="315">
                  <c:v>0.42</c:v>
                </c:pt>
                <c:pt idx="316">
                  <c:v>0.42</c:v>
                </c:pt>
                <c:pt idx="317">
                  <c:v>0.39</c:v>
                </c:pt>
                <c:pt idx="318">
                  <c:v>0.38</c:v>
                </c:pt>
                <c:pt idx="319">
                  <c:v>0.38</c:v>
                </c:pt>
                <c:pt idx="320">
                  <c:v>0.38</c:v>
                </c:pt>
                <c:pt idx="321">
                  <c:v>0.37</c:v>
                </c:pt>
                <c:pt idx="322">
                  <c:v>0.4</c:v>
                </c:pt>
                <c:pt idx="323">
                  <c:v>0.37</c:v>
                </c:pt>
                <c:pt idx="324">
                  <c:v>0.37</c:v>
                </c:pt>
                <c:pt idx="325">
                  <c:v>0.39</c:v>
                </c:pt>
                <c:pt idx="326">
                  <c:v>0.39</c:v>
                </c:pt>
                <c:pt idx="327">
                  <c:v>0.38</c:v>
                </c:pt>
                <c:pt idx="328">
                  <c:v>0.41</c:v>
                </c:pt>
                <c:pt idx="329">
                  <c:v>0.4</c:v>
                </c:pt>
                <c:pt idx="330">
                  <c:v>0.39</c:v>
                </c:pt>
                <c:pt idx="331">
                  <c:v>0.380000000000001</c:v>
                </c:pt>
                <c:pt idx="332">
                  <c:v>0.39000000000000101</c:v>
                </c:pt>
                <c:pt idx="333">
                  <c:v>0.39</c:v>
                </c:pt>
                <c:pt idx="334">
                  <c:v>0.39</c:v>
                </c:pt>
                <c:pt idx="335">
                  <c:v>0.39</c:v>
                </c:pt>
                <c:pt idx="336">
                  <c:v>0.39</c:v>
                </c:pt>
                <c:pt idx="337">
                  <c:v>0.39</c:v>
                </c:pt>
                <c:pt idx="338">
                  <c:v>0.38</c:v>
                </c:pt>
                <c:pt idx="339">
                  <c:v>0.38</c:v>
                </c:pt>
                <c:pt idx="340">
                  <c:v>0.36</c:v>
                </c:pt>
                <c:pt idx="341">
                  <c:v>0.35</c:v>
                </c:pt>
                <c:pt idx="342">
                  <c:v>0.34000000000000102</c:v>
                </c:pt>
                <c:pt idx="343">
                  <c:v>0.34</c:v>
                </c:pt>
                <c:pt idx="344">
                  <c:v>0.32</c:v>
                </c:pt>
                <c:pt idx="345">
                  <c:v>0.32999999999999902</c:v>
                </c:pt>
                <c:pt idx="346">
                  <c:v>0.33</c:v>
                </c:pt>
                <c:pt idx="347">
                  <c:v>0.33</c:v>
                </c:pt>
                <c:pt idx="348">
                  <c:v>0.33</c:v>
                </c:pt>
                <c:pt idx="349">
                  <c:v>0.31999999999999901</c:v>
                </c:pt>
                <c:pt idx="350">
                  <c:v>0.31999999999999901</c:v>
                </c:pt>
                <c:pt idx="351">
                  <c:v>0.3</c:v>
                </c:pt>
                <c:pt idx="352">
                  <c:v>0.3</c:v>
                </c:pt>
                <c:pt idx="353">
                  <c:v>0.30000000000000099</c:v>
                </c:pt>
                <c:pt idx="354">
                  <c:v>0.34</c:v>
                </c:pt>
                <c:pt idx="355">
                  <c:v>0.34</c:v>
                </c:pt>
                <c:pt idx="356">
                  <c:v>0.34</c:v>
                </c:pt>
                <c:pt idx="357">
                  <c:v>0.32</c:v>
                </c:pt>
                <c:pt idx="358">
                  <c:v>0.31</c:v>
                </c:pt>
                <c:pt idx="359">
                  <c:v>0.28999999999999998</c:v>
                </c:pt>
                <c:pt idx="360">
                  <c:v>0.28000000000000003</c:v>
                </c:pt>
                <c:pt idx="361">
                  <c:v>0.27999999999999903</c:v>
                </c:pt>
                <c:pt idx="362">
                  <c:v>0.27</c:v>
                </c:pt>
                <c:pt idx="363">
                  <c:v>0.27</c:v>
                </c:pt>
                <c:pt idx="364">
                  <c:v>0.28999999999999998</c:v>
                </c:pt>
                <c:pt idx="365">
                  <c:v>0.28999999999999998</c:v>
                </c:pt>
                <c:pt idx="366">
                  <c:v>0.28999999999999998</c:v>
                </c:pt>
                <c:pt idx="367">
                  <c:v>0.28000000000000003</c:v>
                </c:pt>
                <c:pt idx="368">
                  <c:v>0.28999999999999998</c:v>
                </c:pt>
                <c:pt idx="369">
                  <c:v>0.28999999999999998</c:v>
                </c:pt>
                <c:pt idx="370">
                  <c:v>0.26</c:v>
                </c:pt>
                <c:pt idx="371">
                  <c:v>0.25</c:v>
                </c:pt>
                <c:pt idx="372">
                  <c:v>0.25</c:v>
                </c:pt>
                <c:pt idx="373">
                  <c:v>0.27</c:v>
                </c:pt>
                <c:pt idx="374">
                  <c:v>0.28000000000000003</c:v>
                </c:pt>
                <c:pt idx="375">
                  <c:v>0.33</c:v>
                </c:pt>
                <c:pt idx="376">
                  <c:v>0.34</c:v>
                </c:pt>
                <c:pt idx="377">
                  <c:v>0.33</c:v>
                </c:pt>
                <c:pt idx="378">
                  <c:v>0.35000000000000098</c:v>
                </c:pt>
                <c:pt idx="379">
                  <c:v>0.35</c:v>
                </c:pt>
                <c:pt idx="380">
                  <c:v>0.35000000000000098</c:v>
                </c:pt>
                <c:pt idx="381">
                  <c:v>0.35</c:v>
                </c:pt>
                <c:pt idx="382">
                  <c:v>0.34000000000000102</c:v>
                </c:pt>
                <c:pt idx="383">
                  <c:v>0.33</c:v>
                </c:pt>
                <c:pt idx="384">
                  <c:v>0.33</c:v>
                </c:pt>
                <c:pt idx="385">
                  <c:v>0.32</c:v>
                </c:pt>
                <c:pt idx="386">
                  <c:v>0.34</c:v>
                </c:pt>
                <c:pt idx="387">
                  <c:v>0.36</c:v>
                </c:pt>
                <c:pt idx="388">
                  <c:v>0.35000000000000098</c:v>
                </c:pt>
                <c:pt idx="389">
                  <c:v>0.36</c:v>
                </c:pt>
                <c:pt idx="390">
                  <c:v>0.37</c:v>
                </c:pt>
                <c:pt idx="391">
                  <c:v>0.35</c:v>
                </c:pt>
                <c:pt idx="392">
                  <c:v>0.35</c:v>
                </c:pt>
                <c:pt idx="393">
                  <c:v>0.35</c:v>
                </c:pt>
                <c:pt idx="394">
                  <c:v>0.35</c:v>
                </c:pt>
                <c:pt idx="395">
                  <c:v>0.35000000000000098</c:v>
                </c:pt>
                <c:pt idx="396">
                  <c:v>0.37</c:v>
                </c:pt>
                <c:pt idx="397">
                  <c:v>0.37</c:v>
                </c:pt>
                <c:pt idx="398">
                  <c:v>0.36</c:v>
                </c:pt>
                <c:pt idx="399">
                  <c:v>0.37</c:v>
                </c:pt>
                <c:pt idx="400">
                  <c:v>0.36</c:v>
                </c:pt>
                <c:pt idx="401">
                  <c:v>0.37</c:v>
                </c:pt>
                <c:pt idx="402">
                  <c:v>0.37</c:v>
                </c:pt>
                <c:pt idx="403">
                  <c:v>0.38</c:v>
                </c:pt>
                <c:pt idx="404">
                  <c:v>0.37</c:v>
                </c:pt>
                <c:pt idx="405">
                  <c:v>0.35000000000000098</c:v>
                </c:pt>
                <c:pt idx="406">
                  <c:v>0.33</c:v>
                </c:pt>
                <c:pt idx="407">
                  <c:v>0.32</c:v>
                </c:pt>
                <c:pt idx="408">
                  <c:v>0.31999999999999901</c:v>
                </c:pt>
                <c:pt idx="409">
                  <c:v>0.34</c:v>
                </c:pt>
                <c:pt idx="410">
                  <c:v>0.33</c:v>
                </c:pt>
                <c:pt idx="411">
                  <c:v>0.33</c:v>
                </c:pt>
                <c:pt idx="412">
                  <c:v>0.34</c:v>
                </c:pt>
                <c:pt idx="413">
                  <c:v>0.33</c:v>
                </c:pt>
                <c:pt idx="414">
                  <c:v>0.34000000000000102</c:v>
                </c:pt>
                <c:pt idx="415">
                  <c:v>0.34</c:v>
                </c:pt>
                <c:pt idx="416">
                  <c:v>0.34000000000000102</c:v>
                </c:pt>
                <c:pt idx="417">
                  <c:v>0.34</c:v>
                </c:pt>
                <c:pt idx="418">
                  <c:v>0.32</c:v>
                </c:pt>
                <c:pt idx="419">
                  <c:v>0.34</c:v>
                </c:pt>
                <c:pt idx="420">
                  <c:v>0.33</c:v>
                </c:pt>
                <c:pt idx="421">
                  <c:v>0.32999999999999902</c:v>
                </c:pt>
                <c:pt idx="422">
                  <c:v>0.33</c:v>
                </c:pt>
                <c:pt idx="423">
                  <c:v>0.33</c:v>
                </c:pt>
                <c:pt idx="424">
                  <c:v>0.34</c:v>
                </c:pt>
                <c:pt idx="425">
                  <c:v>0.35000000000000098</c:v>
                </c:pt>
                <c:pt idx="426">
                  <c:v>0.35</c:v>
                </c:pt>
                <c:pt idx="427">
                  <c:v>0.35000000000000098</c:v>
                </c:pt>
                <c:pt idx="428">
                  <c:v>0.35000000000000098</c:v>
                </c:pt>
                <c:pt idx="429">
                  <c:v>0.36</c:v>
                </c:pt>
                <c:pt idx="430">
                  <c:v>0.36</c:v>
                </c:pt>
                <c:pt idx="431">
                  <c:v>0.35</c:v>
                </c:pt>
                <c:pt idx="432">
                  <c:v>0.35000000000000098</c:v>
                </c:pt>
                <c:pt idx="433">
                  <c:v>0.37</c:v>
                </c:pt>
                <c:pt idx="434">
                  <c:v>0.37</c:v>
                </c:pt>
                <c:pt idx="435">
                  <c:v>0.38</c:v>
                </c:pt>
                <c:pt idx="436">
                  <c:v>0.38</c:v>
                </c:pt>
                <c:pt idx="437">
                  <c:v>0.37</c:v>
                </c:pt>
                <c:pt idx="438">
                  <c:v>0.380000000000001</c:v>
                </c:pt>
                <c:pt idx="439">
                  <c:v>0.39</c:v>
                </c:pt>
                <c:pt idx="440">
                  <c:v>0.39000000000000101</c:v>
                </c:pt>
                <c:pt idx="441">
                  <c:v>0.39999999999999902</c:v>
                </c:pt>
                <c:pt idx="442">
                  <c:v>0.4</c:v>
                </c:pt>
                <c:pt idx="443">
                  <c:v>0.4</c:v>
                </c:pt>
                <c:pt idx="444">
                  <c:v>0.4</c:v>
                </c:pt>
                <c:pt idx="445">
                  <c:v>0.42</c:v>
                </c:pt>
                <c:pt idx="446">
                  <c:v>0.46</c:v>
                </c:pt>
                <c:pt idx="447">
                  <c:v>0.45</c:v>
                </c:pt>
                <c:pt idx="448">
                  <c:v>0.48</c:v>
                </c:pt>
                <c:pt idx="449">
                  <c:v>0.46</c:v>
                </c:pt>
                <c:pt idx="450">
                  <c:v>0.47</c:v>
                </c:pt>
                <c:pt idx="451">
                  <c:v>0.46</c:v>
                </c:pt>
                <c:pt idx="452">
                  <c:v>0.45</c:v>
                </c:pt>
                <c:pt idx="453">
                  <c:v>0.44999999999999901</c:v>
                </c:pt>
                <c:pt idx="454">
                  <c:v>0.45</c:v>
                </c:pt>
                <c:pt idx="455">
                  <c:v>0.53</c:v>
                </c:pt>
                <c:pt idx="456">
                  <c:v>0.56999999999999995</c:v>
                </c:pt>
                <c:pt idx="457">
                  <c:v>0.57999999999999996</c:v>
                </c:pt>
                <c:pt idx="458">
                  <c:v>0.6</c:v>
                </c:pt>
                <c:pt idx="459">
                  <c:v>0.6</c:v>
                </c:pt>
                <c:pt idx="460">
                  <c:v>0.6</c:v>
                </c:pt>
                <c:pt idx="461">
                  <c:v>0.61</c:v>
                </c:pt>
                <c:pt idx="462">
                  <c:v>0.6</c:v>
                </c:pt>
                <c:pt idx="463">
                  <c:v>0.61</c:v>
                </c:pt>
                <c:pt idx="464">
                  <c:v>0.64</c:v>
                </c:pt>
                <c:pt idx="465">
                  <c:v>0.67</c:v>
                </c:pt>
                <c:pt idx="466">
                  <c:v>0.63</c:v>
                </c:pt>
                <c:pt idx="467">
                  <c:v>0.6</c:v>
                </c:pt>
                <c:pt idx="468">
                  <c:v>0.61</c:v>
                </c:pt>
                <c:pt idx="469">
                  <c:v>0.62</c:v>
                </c:pt>
                <c:pt idx="470">
                  <c:v>0.63</c:v>
                </c:pt>
                <c:pt idx="471">
                  <c:v>0.62</c:v>
                </c:pt>
                <c:pt idx="472">
                  <c:v>0.67</c:v>
                </c:pt>
                <c:pt idx="473">
                  <c:v>0.73</c:v>
                </c:pt>
                <c:pt idx="474">
                  <c:v>0.75</c:v>
                </c:pt>
                <c:pt idx="475">
                  <c:v>0.8</c:v>
                </c:pt>
                <c:pt idx="476">
                  <c:v>0.81000000000000105</c:v>
                </c:pt>
                <c:pt idx="477">
                  <c:v>0.85</c:v>
                </c:pt>
                <c:pt idx="478">
                  <c:v>0.88</c:v>
                </c:pt>
                <c:pt idx="479">
                  <c:v>0.96</c:v>
                </c:pt>
                <c:pt idx="480">
                  <c:v>0.97</c:v>
                </c:pt>
                <c:pt idx="481">
                  <c:v>0.98</c:v>
                </c:pt>
                <c:pt idx="482">
                  <c:v>0.98</c:v>
                </c:pt>
                <c:pt idx="483">
                  <c:v>0.98</c:v>
                </c:pt>
                <c:pt idx="484">
                  <c:v>0.98</c:v>
                </c:pt>
                <c:pt idx="485">
                  <c:v>0.88</c:v>
                </c:pt>
                <c:pt idx="486">
                  <c:v>0.85</c:v>
                </c:pt>
                <c:pt idx="487">
                  <c:v>0.87</c:v>
                </c:pt>
                <c:pt idx="488">
                  <c:v>0.87</c:v>
                </c:pt>
                <c:pt idx="489">
                  <c:v>0.87</c:v>
                </c:pt>
                <c:pt idx="490">
                  <c:v>0.87</c:v>
                </c:pt>
                <c:pt idx="491">
                  <c:v>0.87</c:v>
                </c:pt>
                <c:pt idx="492">
                  <c:v>0.87</c:v>
                </c:pt>
                <c:pt idx="493">
                  <c:v>0.91</c:v>
                </c:pt>
                <c:pt idx="494">
                  <c:v>0.91999999999999904</c:v>
                </c:pt>
                <c:pt idx="495">
                  <c:v>0.94</c:v>
                </c:pt>
                <c:pt idx="496">
                  <c:v>0.93</c:v>
                </c:pt>
                <c:pt idx="497">
                  <c:v>0.92</c:v>
                </c:pt>
                <c:pt idx="498">
                  <c:v>0.93</c:v>
                </c:pt>
                <c:pt idx="499">
                  <c:v>0.92</c:v>
                </c:pt>
                <c:pt idx="500">
                  <c:v>0.91</c:v>
                </c:pt>
                <c:pt idx="501">
                  <c:v>0.92</c:v>
                </c:pt>
                <c:pt idx="502">
                  <c:v>0.97</c:v>
                </c:pt>
                <c:pt idx="503">
                  <c:v>0.98</c:v>
                </c:pt>
                <c:pt idx="504">
                  <c:v>1.08</c:v>
                </c:pt>
                <c:pt idx="505">
                  <c:v>1.1499999999999999</c:v>
                </c:pt>
                <c:pt idx="506">
                  <c:v>1.1599999999999999</c:v>
                </c:pt>
                <c:pt idx="507">
                  <c:v>1.17</c:v>
                </c:pt>
                <c:pt idx="508">
                  <c:v>1.17</c:v>
                </c:pt>
                <c:pt idx="509">
                  <c:v>1.21</c:v>
                </c:pt>
                <c:pt idx="510">
                  <c:v>1.32</c:v>
                </c:pt>
                <c:pt idx="511">
                  <c:v>1.28</c:v>
                </c:pt>
                <c:pt idx="512">
                  <c:v>1.28</c:v>
                </c:pt>
                <c:pt idx="513">
                  <c:v>1.29</c:v>
                </c:pt>
                <c:pt idx="514">
                  <c:v>1.28</c:v>
                </c:pt>
                <c:pt idx="515">
                  <c:v>1.28</c:v>
                </c:pt>
                <c:pt idx="516">
                  <c:v>1.25</c:v>
                </c:pt>
                <c:pt idx="517">
                  <c:v>1.25</c:v>
                </c:pt>
                <c:pt idx="518">
                  <c:v>1.25</c:v>
                </c:pt>
                <c:pt idx="519">
                  <c:v>1.25</c:v>
                </c:pt>
                <c:pt idx="520">
                  <c:v>1.24</c:v>
                </c:pt>
                <c:pt idx="521">
                  <c:v>1.25</c:v>
                </c:pt>
                <c:pt idx="522">
                  <c:v>1.25</c:v>
                </c:pt>
                <c:pt idx="523">
                  <c:v>1.25</c:v>
                </c:pt>
                <c:pt idx="524">
                  <c:v>1.21</c:v>
                </c:pt>
                <c:pt idx="525">
                  <c:v>1.2</c:v>
                </c:pt>
                <c:pt idx="526">
                  <c:v>1.35</c:v>
                </c:pt>
                <c:pt idx="527">
                  <c:v>1.34</c:v>
                </c:pt>
                <c:pt idx="528">
                  <c:v>1.4</c:v>
                </c:pt>
                <c:pt idx="529">
                  <c:v>1.51</c:v>
                </c:pt>
                <c:pt idx="530">
                  <c:v>1.55</c:v>
                </c:pt>
                <c:pt idx="531">
                  <c:v>1.57</c:v>
                </c:pt>
                <c:pt idx="532">
                  <c:v>1.63</c:v>
                </c:pt>
                <c:pt idx="533">
                  <c:v>1.71</c:v>
                </c:pt>
                <c:pt idx="534">
                  <c:v>1.86</c:v>
                </c:pt>
                <c:pt idx="535">
                  <c:v>2.0699999999999998</c:v>
                </c:pt>
                <c:pt idx="536">
                  <c:v>2.2799999999999998</c:v>
                </c:pt>
                <c:pt idx="537">
                  <c:v>2.66</c:v>
                </c:pt>
                <c:pt idx="538">
                  <c:v>2.8</c:v>
                </c:pt>
                <c:pt idx="539">
                  <c:v>2.81</c:v>
                </c:pt>
                <c:pt idx="540">
                  <c:v>2.81</c:v>
                </c:pt>
                <c:pt idx="541">
                  <c:v>2.68</c:v>
                </c:pt>
                <c:pt idx="542">
                  <c:v>2.46</c:v>
                </c:pt>
                <c:pt idx="543">
                  <c:v>2.2599999999999998</c:v>
                </c:pt>
                <c:pt idx="544">
                  <c:v>2.2599999999999998</c:v>
                </c:pt>
                <c:pt idx="545">
                  <c:v>2.2400000000000002</c:v>
                </c:pt>
                <c:pt idx="546">
                  <c:v>2.2200000000000002</c:v>
                </c:pt>
                <c:pt idx="547">
                  <c:v>2.14</c:v>
                </c:pt>
                <c:pt idx="548">
                  <c:v>2.0099999999999998</c:v>
                </c:pt>
                <c:pt idx="549">
                  <c:v>1.98</c:v>
                </c:pt>
                <c:pt idx="550">
                  <c:v>1.94</c:v>
                </c:pt>
                <c:pt idx="551">
                  <c:v>1.93</c:v>
                </c:pt>
                <c:pt idx="552">
                  <c:v>2.0499999999999998</c:v>
                </c:pt>
                <c:pt idx="553">
                  <c:v>2.2799999999999998</c:v>
                </c:pt>
                <c:pt idx="554">
                  <c:v>2.34</c:v>
                </c:pt>
                <c:pt idx="555">
                  <c:v>2.5499999999999998</c:v>
                </c:pt>
                <c:pt idx="556">
                  <c:v>2.58</c:v>
                </c:pt>
                <c:pt idx="557">
                  <c:v>2.56</c:v>
                </c:pt>
                <c:pt idx="558">
                  <c:v>2.4500000000000002</c:v>
                </c:pt>
                <c:pt idx="559">
                  <c:v>2.37</c:v>
                </c:pt>
                <c:pt idx="560">
                  <c:v>2.37</c:v>
                </c:pt>
                <c:pt idx="561">
                  <c:v>2.4</c:v>
                </c:pt>
                <c:pt idx="562">
                  <c:v>2.41</c:v>
                </c:pt>
                <c:pt idx="563">
                  <c:v>2.4</c:v>
                </c:pt>
                <c:pt idx="564">
                  <c:v>2.39</c:v>
                </c:pt>
                <c:pt idx="565">
                  <c:v>2.59</c:v>
                </c:pt>
                <c:pt idx="566">
                  <c:v>2.63</c:v>
                </c:pt>
                <c:pt idx="567">
                  <c:v>2.71</c:v>
                </c:pt>
                <c:pt idx="568">
                  <c:v>2.7</c:v>
                </c:pt>
                <c:pt idx="569">
                  <c:v>2.79</c:v>
                </c:pt>
                <c:pt idx="570">
                  <c:v>2.82</c:v>
                </c:pt>
                <c:pt idx="571">
                  <c:v>2.8</c:v>
                </c:pt>
                <c:pt idx="572">
                  <c:v>2.76</c:v>
                </c:pt>
                <c:pt idx="573">
                  <c:v>2.78</c:v>
                </c:pt>
                <c:pt idx="574">
                  <c:v>2.75</c:v>
                </c:pt>
                <c:pt idx="575">
                  <c:v>2.74</c:v>
                </c:pt>
                <c:pt idx="576">
                  <c:v>2.76</c:v>
                </c:pt>
                <c:pt idx="577">
                  <c:v>2.79</c:v>
                </c:pt>
                <c:pt idx="578">
                  <c:v>2.82</c:v>
                </c:pt>
                <c:pt idx="579">
                  <c:v>2.78</c:v>
                </c:pt>
                <c:pt idx="580">
                  <c:v>2.76</c:v>
                </c:pt>
                <c:pt idx="581">
                  <c:v>2.4900000000000002</c:v>
                </c:pt>
                <c:pt idx="582">
                  <c:v>2.36</c:v>
                </c:pt>
                <c:pt idx="583">
                  <c:v>2.2999999999999998</c:v>
                </c:pt>
                <c:pt idx="584">
                  <c:v>2.2999999999999998</c:v>
                </c:pt>
                <c:pt idx="585">
                  <c:v>2.37</c:v>
                </c:pt>
                <c:pt idx="586">
                  <c:v>2.4700000000000002</c:v>
                </c:pt>
                <c:pt idx="587">
                  <c:v>2.42</c:v>
                </c:pt>
                <c:pt idx="588">
                  <c:v>2.29</c:v>
                </c:pt>
                <c:pt idx="589">
                  <c:v>2.13</c:v>
                </c:pt>
                <c:pt idx="590">
                  <c:v>2.0099999999999998</c:v>
                </c:pt>
                <c:pt idx="591">
                  <c:v>2.02</c:v>
                </c:pt>
                <c:pt idx="592">
                  <c:v>2.13</c:v>
                </c:pt>
                <c:pt idx="593">
                  <c:v>2.13</c:v>
                </c:pt>
                <c:pt idx="594">
                  <c:v>2.13</c:v>
                </c:pt>
                <c:pt idx="595">
                  <c:v>2.13</c:v>
                </c:pt>
                <c:pt idx="596">
                  <c:v>2.14</c:v>
                </c:pt>
                <c:pt idx="597">
                  <c:v>2.21</c:v>
                </c:pt>
                <c:pt idx="598">
                  <c:v>2.12</c:v>
                </c:pt>
                <c:pt idx="599">
                  <c:v>2.11</c:v>
                </c:pt>
                <c:pt idx="600">
                  <c:v>2.1</c:v>
                </c:pt>
                <c:pt idx="601">
                  <c:v>2.13</c:v>
                </c:pt>
                <c:pt idx="602">
                  <c:v>2.1</c:v>
                </c:pt>
                <c:pt idx="603">
                  <c:v>2</c:v>
                </c:pt>
                <c:pt idx="604">
                  <c:v>2</c:v>
                </c:pt>
                <c:pt idx="605">
                  <c:v>2.02</c:v>
                </c:pt>
                <c:pt idx="606">
                  <c:v>2.04</c:v>
                </c:pt>
                <c:pt idx="607">
                  <c:v>2.04</c:v>
                </c:pt>
                <c:pt idx="608">
                  <c:v>2.02</c:v>
                </c:pt>
                <c:pt idx="609">
                  <c:v>2.02</c:v>
                </c:pt>
                <c:pt idx="610">
                  <c:v>2.02</c:v>
                </c:pt>
                <c:pt idx="611">
                  <c:v>1.9</c:v>
                </c:pt>
                <c:pt idx="612">
                  <c:v>1.88</c:v>
                </c:pt>
                <c:pt idx="613">
                  <c:v>1.71</c:v>
                </c:pt>
                <c:pt idx="614">
                  <c:v>1.63</c:v>
                </c:pt>
                <c:pt idx="615">
                  <c:v>1.66</c:v>
                </c:pt>
                <c:pt idx="616">
                  <c:v>1.71</c:v>
                </c:pt>
                <c:pt idx="617">
                  <c:v>1.73</c:v>
                </c:pt>
                <c:pt idx="618">
                  <c:v>1.85</c:v>
                </c:pt>
                <c:pt idx="619">
                  <c:v>1.83</c:v>
                </c:pt>
                <c:pt idx="620">
                  <c:v>1.82</c:v>
                </c:pt>
                <c:pt idx="621">
                  <c:v>1.76</c:v>
                </c:pt>
                <c:pt idx="622">
                  <c:v>1.77</c:v>
                </c:pt>
                <c:pt idx="623">
                  <c:v>1.83</c:v>
                </c:pt>
                <c:pt idx="624">
                  <c:v>1.81</c:v>
                </c:pt>
                <c:pt idx="625">
                  <c:v>1.81</c:v>
                </c:pt>
                <c:pt idx="626">
                  <c:v>1.8</c:v>
                </c:pt>
                <c:pt idx="627">
                  <c:v>1.81</c:v>
                </c:pt>
                <c:pt idx="628">
                  <c:v>1.84</c:v>
                </c:pt>
                <c:pt idx="629">
                  <c:v>1.91</c:v>
                </c:pt>
                <c:pt idx="630">
                  <c:v>1.86</c:v>
                </c:pt>
                <c:pt idx="631">
                  <c:v>1.84</c:v>
                </c:pt>
                <c:pt idx="632">
                  <c:v>1.94</c:v>
                </c:pt>
                <c:pt idx="633">
                  <c:v>2.0099999999999998</c:v>
                </c:pt>
                <c:pt idx="634">
                  <c:v>1.99</c:v>
                </c:pt>
                <c:pt idx="635">
                  <c:v>2.0099999999999998</c:v>
                </c:pt>
                <c:pt idx="636">
                  <c:v>2.0499999999999998</c:v>
                </c:pt>
                <c:pt idx="637">
                  <c:v>2.04</c:v>
                </c:pt>
                <c:pt idx="638">
                  <c:v>2</c:v>
                </c:pt>
                <c:pt idx="639">
                  <c:v>1.94</c:v>
                </c:pt>
                <c:pt idx="640">
                  <c:v>1.96</c:v>
                </c:pt>
                <c:pt idx="641">
                  <c:v>1.94</c:v>
                </c:pt>
                <c:pt idx="642">
                  <c:v>1.96</c:v>
                </c:pt>
                <c:pt idx="643">
                  <c:v>1.98</c:v>
                </c:pt>
                <c:pt idx="644">
                  <c:v>2.19</c:v>
                </c:pt>
                <c:pt idx="645">
                  <c:v>2.23</c:v>
                </c:pt>
                <c:pt idx="646">
                  <c:v>2.2999999999999998</c:v>
                </c:pt>
                <c:pt idx="647">
                  <c:v>2.2799999999999998</c:v>
                </c:pt>
                <c:pt idx="648">
                  <c:v>2.31</c:v>
                </c:pt>
                <c:pt idx="649">
                  <c:v>2.31</c:v>
                </c:pt>
                <c:pt idx="650">
                  <c:v>2.25</c:v>
                </c:pt>
                <c:pt idx="651">
                  <c:v>2.2200000000000002</c:v>
                </c:pt>
                <c:pt idx="652">
                  <c:v>2.19</c:v>
                </c:pt>
                <c:pt idx="653">
                  <c:v>2.1800000000000002</c:v>
                </c:pt>
                <c:pt idx="654">
                  <c:v>2.11</c:v>
                </c:pt>
                <c:pt idx="655">
                  <c:v>2.06</c:v>
                </c:pt>
                <c:pt idx="656">
                  <c:v>2.04</c:v>
                </c:pt>
                <c:pt idx="657">
                  <c:v>2.09</c:v>
                </c:pt>
                <c:pt idx="658">
                  <c:v>2.1</c:v>
                </c:pt>
                <c:pt idx="659">
                  <c:v>2.09</c:v>
                </c:pt>
                <c:pt idx="660">
                  <c:v>2.1</c:v>
                </c:pt>
                <c:pt idx="661">
                  <c:v>2.0699999999999998</c:v>
                </c:pt>
                <c:pt idx="662">
                  <c:v>1.99</c:v>
                </c:pt>
                <c:pt idx="663">
                  <c:v>1.99</c:v>
                </c:pt>
                <c:pt idx="664">
                  <c:v>1.99</c:v>
                </c:pt>
                <c:pt idx="665">
                  <c:v>1.88</c:v>
                </c:pt>
                <c:pt idx="666">
                  <c:v>1.88</c:v>
                </c:pt>
                <c:pt idx="667">
                  <c:v>1.82</c:v>
                </c:pt>
                <c:pt idx="668">
                  <c:v>1.67</c:v>
                </c:pt>
                <c:pt idx="669">
                  <c:v>1.6</c:v>
                </c:pt>
                <c:pt idx="670">
                  <c:v>1.61</c:v>
                </c:pt>
                <c:pt idx="671">
                  <c:v>1.57</c:v>
                </c:pt>
                <c:pt idx="672">
                  <c:v>1.52</c:v>
                </c:pt>
                <c:pt idx="673">
                  <c:v>1.49</c:v>
                </c:pt>
                <c:pt idx="674">
                  <c:v>1.51</c:v>
                </c:pt>
                <c:pt idx="675">
                  <c:v>1.49</c:v>
                </c:pt>
                <c:pt idx="676">
                  <c:v>1.48</c:v>
                </c:pt>
                <c:pt idx="677">
                  <c:v>1.46</c:v>
                </c:pt>
                <c:pt idx="678">
                  <c:v>1.44</c:v>
                </c:pt>
                <c:pt idx="679">
                  <c:v>1.37</c:v>
                </c:pt>
                <c:pt idx="680">
                  <c:v>1.27</c:v>
                </c:pt>
                <c:pt idx="681">
                  <c:v>1.32</c:v>
                </c:pt>
                <c:pt idx="682">
                  <c:v>1.39</c:v>
                </c:pt>
                <c:pt idx="683">
                  <c:v>1.37</c:v>
                </c:pt>
                <c:pt idx="684">
                  <c:v>1.41</c:v>
                </c:pt>
                <c:pt idx="685">
                  <c:v>1.43</c:v>
                </c:pt>
                <c:pt idx="686">
                  <c:v>1.41</c:v>
                </c:pt>
                <c:pt idx="687">
                  <c:v>1.45</c:v>
                </c:pt>
                <c:pt idx="688">
                  <c:v>1.44</c:v>
                </c:pt>
                <c:pt idx="689">
                  <c:v>1.39</c:v>
                </c:pt>
                <c:pt idx="690">
                  <c:v>1.37</c:v>
                </c:pt>
                <c:pt idx="691">
                  <c:v>1.34</c:v>
                </c:pt>
                <c:pt idx="692">
                  <c:v>1.42</c:v>
                </c:pt>
                <c:pt idx="693">
                  <c:v>1.41</c:v>
                </c:pt>
                <c:pt idx="694">
                  <c:v>1.42</c:v>
                </c:pt>
                <c:pt idx="695">
                  <c:v>1.42</c:v>
                </c:pt>
                <c:pt idx="696">
                  <c:v>1.5</c:v>
                </c:pt>
                <c:pt idx="697">
                  <c:v>1.54</c:v>
                </c:pt>
                <c:pt idx="698">
                  <c:v>1.58</c:v>
                </c:pt>
                <c:pt idx="699">
                  <c:v>1.56</c:v>
                </c:pt>
                <c:pt idx="700">
                  <c:v>1.58</c:v>
                </c:pt>
                <c:pt idx="701">
                  <c:v>1.58</c:v>
                </c:pt>
                <c:pt idx="702">
                  <c:v>1.54</c:v>
                </c:pt>
                <c:pt idx="703">
                  <c:v>1.52</c:v>
                </c:pt>
                <c:pt idx="704">
                  <c:v>1.49</c:v>
                </c:pt>
                <c:pt idx="705">
                  <c:v>1.51</c:v>
                </c:pt>
                <c:pt idx="706">
                  <c:v>1.48</c:v>
                </c:pt>
                <c:pt idx="707">
                  <c:v>1.42</c:v>
                </c:pt>
                <c:pt idx="708">
                  <c:v>1.37</c:v>
                </c:pt>
                <c:pt idx="709">
                  <c:v>1.32</c:v>
                </c:pt>
                <c:pt idx="710">
                  <c:v>1.34</c:v>
                </c:pt>
                <c:pt idx="711">
                  <c:v>1.32</c:v>
                </c:pt>
                <c:pt idx="712">
                  <c:v>1.29</c:v>
                </c:pt>
                <c:pt idx="713">
                  <c:v>1.29</c:v>
                </c:pt>
                <c:pt idx="714">
                  <c:v>1.29</c:v>
                </c:pt>
                <c:pt idx="715">
                  <c:v>1.3</c:v>
                </c:pt>
                <c:pt idx="716">
                  <c:v>1.29</c:v>
                </c:pt>
                <c:pt idx="717">
                  <c:v>1.32</c:v>
                </c:pt>
                <c:pt idx="718">
                  <c:v>1.46</c:v>
                </c:pt>
                <c:pt idx="719">
                  <c:v>1.51</c:v>
                </c:pt>
                <c:pt idx="720">
                  <c:v>1.53</c:v>
                </c:pt>
                <c:pt idx="721">
                  <c:v>1.48</c:v>
                </c:pt>
                <c:pt idx="722">
                  <c:v>1.44</c:v>
                </c:pt>
                <c:pt idx="723">
                  <c:v>1.42</c:v>
                </c:pt>
                <c:pt idx="724">
                  <c:v>1.4</c:v>
                </c:pt>
                <c:pt idx="725">
                  <c:v>1.39</c:v>
                </c:pt>
                <c:pt idx="726">
                  <c:v>1.43</c:v>
                </c:pt>
                <c:pt idx="727">
                  <c:v>1.42</c:v>
                </c:pt>
                <c:pt idx="728">
                  <c:v>1.41</c:v>
                </c:pt>
                <c:pt idx="729">
                  <c:v>1.39</c:v>
                </c:pt>
                <c:pt idx="730">
                  <c:v>1.41</c:v>
                </c:pt>
                <c:pt idx="731">
                  <c:v>1.38</c:v>
                </c:pt>
                <c:pt idx="732">
                  <c:v>1.35</c:v>
                </c:pt>
                <c:pt idx="733">
                  <c:v>1.35</c:v>
                </c:pt>
                <c:pt idx="734">
                  <c:v>1.35</c:v>
                </c:pt>
                <c:pt idx="735">
                  <c:v>1.34</c:v>
                </c:pt>
                <c:pt idx="736">
                  <c:v>1.34</c:v>
                </c:pt>
                <c:pt idx="737">
                  <c:v>1.33</c:v>
                </c:pt>
                <c:pt idx="738">
                  <c:v>1.34</c:v>
                </c:pt>
                <c:pt idx="739">
                  <c:v>1.33</c:v>
                </c:pt>
                <c:pt idx="740">
                  <c:v>1.47</c:v>
                </c:pt>
                <c:pt idx="741">
                  <c:v>1.45</c:v>
                </c:pt>
                <c:pt idx="742">
                  <c:v>1.42</c:v>
                </c:pt>
                <c:pt idx="743">
                  <c:v>1.4</c:v>
                </c:pt>
                <c:pt idx="744">
                  <c:v>1.39</c:v>
                </c:pt>
                <c:pt idx="745">
                  <c:v>1.4</c:v>
                </c:pt>
                <c:pt idx="746">
                  <c:v>1.42</c:v>
                </c:pt>
                <c:pt idx="747">
                  <c:v>1.43</c:v>
                </c:pt>
                <c:pt idx="748">
                  <c:v>1.42</c:v>
                </c:pt>
                <c:pt idx="749">
                  <c:v>1.45</c:v>
                </c:pt>
                <c:pt idx="750">
                  <c:v>1.53</c:v>
                </c:pt>
                <c:pt idx="751">
                  <c:v>1.45</c:v>
                </c:pt>
                <c:pt idx="752">
                  <c:v>1.48</c:v>
                </c:pt>
                <c:pt idx="753">
                  <c:v>1.54</c:v>
                </c:pt>
                <c:pt idx="754">
                  <c:v>1.57</c:v>
                </c:pt>
                <c:pt idx="755">
                  <c:v>1.55</c:v>
                </c:pt>
                <c:pt idx="756">
                  <c:v>1.57</c:v>
                </c:pt>
                <c:pt idx="757">
                  <c:v>1.6</c:v>
                </c:pt>
                <c:pt idx="758">
                  <c:v>1.73</c:v>
                </c:pt>
                <c:pt idx="759">
                  <c:v>1.76</c:v>
                </c:pt>
                <c:pt idx="760">
                  <c:v>1.73</c:v>
                </c:pt>
                <c:pt idx="761">
                  <c:v>1.65</c:v>
                </c:pt>
                <c:pt idx="762">
                  <c:v>1.62</c:v>
                </c:pt>
                <c:pt idx="763">
                  <c:v>1.62</c:v>
                </c:pt>
                <c:pt idx="764">
                  <c:v>1.59</c:v>
                </c:pt>
                <c:pt idx="765">
                  <c:v>1.64</c:v>
                </c:pt>
                <c:pt idx="766">
                  <c:v>1.7</c:v>
                </c:pt>
                <c:pt idx="767">
                  <c:v>1.91</c:v>
                </c:pt>
                <c:pt idx="768">
                  <c:v>1.78</c:v>
                </c:pt>
                <c:pt idx="769">
                  <c:v>1.64</c:v>
                </c:pt>
                <c:pt idx="770">
                  <c:v>1.63</c:v>
                </c:pt>
                <c:pt idx="771">
                  <c:v>1.64</c:v>
                </c:pt>
                <c:pt idx="772">
                  <c:v>1.54</c:v>
                </c:pt>
                <c:pt idx="773">
                  <c:v>1.58</c:v>
                </c:pt>
                <c:pt idx="774">
                  <c:v>1.6</c:v>
                </c:pt>
                <c:pt idx="775">
                  <c:v>1.6</c:v>
                </c:pt>
                <c:pt idx="776">
                  <c:v>1.51</c:v>
                </c:pt>
                <c:pt idx="777">
                  <c:v>1.48</c:v>
                </c:pt>
                <c:pt idx="778">
                  <c:v>1.48</c:v>
                </c:pt>
                <c:pt idx="779">
                  <c:v>1.48</c:v>
                </c:pt>
                <c:pt idx="780">
                  <c:v>1.48</c:v>
                </c:pt>
                <c:pt idx="781">
                  <c:v>1.48</c:v>
                </c:pt>
                <c:pt idx="782">
                  <c:v>1.46</c:v>
                </c:pt>
                <c:pt idx="783">
                  <c:v>1.46</c:v>
                </c:pt>
                <c:pt idx="784">
                  <c:v>1.46</c:v>
                </c:pt>
                <c:pt idx="785">
                  <c:v>1.38</c:v>
                </c:pt>
                <c:pt idx="786">
                  <c:v>1.42</c:v>
                </c:pt>
                <c:pt idx="787">
                  <c:v>1.5</c:v>
                </c:pt>
                <c:pt idx="788">
                  <c:v>1.45</c:v>
                </c:pt>
                <c:pt idx="789">
                  <c:v>1.39</c:v>
                </c:pt>
                <c:pt idx="790">
                  <c:v>1.41</c:v>
                </c:pt>
                <c:pt idx="791">
                  <c:v>1.44</c:v>
                </c:pt>
                <c:pt idx="792">
                  <c:v>1.51</c:v>
                </c:pt>
                <c:pt idx="793">
                  <c:v>1.58</c:v>
                </c:pt>
                <c:pt idx="794">
                  <c:v>1.56</c:v>
                </c:pt>
                <c:pt idx="795">
                  <c:v>1.57</c:v>
                </c:pt>
                <c:pt idx="796">
                  <c:v>1.47</c:v>
                </c:pt>
                <c:pt idx="797">
                  <c:v>1.52</c:v>
                </c:pt>
                <c:pt idx="798">
                  <c:v>1.47</c:v>
                </c:pt>
                <c:pt idx="799">
                  <c:v>1.52</c:v>
                </c:pt>
                <c:pt idx="800">
                  <c:v>1.42</c:v>
                </c:pt>
                <c:pt idx="801">
                  <c:v>1.42</c:v>
                </c:pt>
                <c:pt idx="802">
                  <c:v>1.48</c:v>
                </c:pt>
                <c:pt idx="803">
                  <c:v>1.58</c:v>
                </c:pt>
                <c:pt idx="804">
                  <c:v>1.57</c:v>
                </c:pt>
                <c:pt idx="805">
                  <c:v>1.61</c:v>
                </c:pt>
                <c:pt idx="806">
                  <c:v>1.6</c:v>
                </c:pt>
                <c:pt idx="807">
                  <c:v>1.62</c:v>
                </c:pt>
                <c:pt idx="808">
                  <c:v>1.66</c:v>
                </c:pt>
                <c:pt idx="809">
                  <c:v>1.73</c:v>
                </c:pt>
                <c:pt idx="810">
                  <c:v>1.78</c:v>
                </c:pt>
                <c:pt idx="811">
                  <c:v>1.68</c:v>
                </c:pt>
                <c:pt idx="812">
                  <c:v>1.54</c:v>
                </c:pt>
                <c:pt idx="813">
                  <c:v>1.44</c:v>
                </c:pt>
                <c:pt idx="814">
                  <c:v>1.49</c:v>
                </c:pt>
                <c:pt idx="815">
                  <c:v>1.52</c:v>
                </c:pt>
                <c:pt idx="816">
                  <c:v>1.54</c:v>
                </c:pt>
                <c:pt idx="817">
                  <c:v>1.54</c:v>
                </c:pt>
                <c:pt idx="818">
                  <c:v>1.5</c:v>
                </c:pt>
                <c:pt idx="819">
                  <c:v>1.47</c:v>
                </c:pt>
                <c:pt idx="820">
                  <c:v>1.44</c:v>
                </c:pt>
                <c:pt idx="821">
                  <c:v>1.46</c:v>
                </c:pt>
                <c:pt idx="822">
                  <c:v>1.5</c:v>
                </c:pt>
                <c:pt idx="823">
                  <c:v>1.55</c:v>
                </c:pt>
                <c:pt idx="824">
                  <c:v>1.49</c:v>
                </c:pt>
                <c:pt idx="825">
                  <c:v>1.44</c:v>
                </c:pt>
                <c:pt idx="826">
                  <c:v>1.39</c:v>
                </c:pt>
                <c:pt idx="827">
                  <c:v>1.38</c:v>
                </c:pt>
                <c:pt idx="828">
                  <c:v>1.39</c:v>
                </c:pt>
                <c:pt idx="829">
                  <c:v>1.34</c:v>
                </c:pt>
                <c:pt idx="830">
                  <c:v>1.33</c:v>
                </c:pt>
                <c:pt idx="831">
                  <c:v>1.34</c:v>
                </c:pt>
                <c:pt idx="832">
                  <c:v>1.28</c:v>
                </c:pt>
                <c:pt idx="833">
                  <c:v>1.27</c:v>
                </c:pt>
                <c:pt idx="834">
                  <c:v>1.27</c:v>
                </c:pt>
                <c:pt idx="835">
                  <c:v>1.29</c:v>
                </c:pt>
                <c:pt idx="836">
                  <c:v>1.29</c:v>
                </c:pt>
                <c:pt idx="837">
                  <c:v>1.34</c:v>
                </c:pt>
                <c:pt idx="838">
                  <c:v>1.37</c:v>
                </c:pt>
                <c:pt idx="839">
                  <c:v>1.41</c:v>
                </c:pt>
                <c:pt idx="840">
                  <c:v>1.44</c:v>
                </c:pt>
                <c:pt idx="841">
                  <c:v>1.43</c:v>
                </c:pt>
                <c:pt idx="842">
                  <c:v>1.48</c:v>
                </c:pt>
                <c:pt idx="843">
                  <c:v>1.44</c:v>
                </c:pt>
                <c:pt idx="844">
                  <c:v>1.39</c:v>
                </c:pt>
                <c:pt idx="845">
                  <c:v>1.38</c:v>
                </c:pt>
                <c:pt idx="846">
                  <c:v>1.37</c:v>
                </c:pt>
                <c:pt idx="847">
                  <c:v>1.38</c:v>
                </c:pt>
                <c:pt idx="848">
                  <c:v>1.34</c:v>
                </c:pt>
                <c:pt idx="849">
                  <c:v>1.34</c:v>
                </c:pt>
                <c:pt idx="850">
                  <c:v>1.34</c:v>
                </c:pt>
                <c:pt idx="851">
                  <c:v>1.35</c:v>
                </c:pt>
                <c:pt idx="852">
                  <c:v>1.36</c:v>
                </c:pt>
                <c:pt idx="853">
                  <c:v>1.39</c:v>
                </c:pt>
                <c:pt idx="854">
                  <c:v>1.34</c:v>
                </c:pt>
                <c:pt idx="855">
                  <c:v>1.3</c:v>
                </c:pt>
                <c:pt idx="856">
                  <c:v>1.34</c:v>
                </c:pt>
                <c:pt idx="857">
                  <c:v>1.38</c:v>
                </c:pt>
                <c:pt idx="858">
                  <c:v>1.41</c:v>
                </c:pt>
                <c:pt idx="859">
                  <c:v>1.47</c:v>
                </c:pt>
                <c:pt idx="860">
                  <c:v>1.52</c:v>
                </c:pt>
                <c:pt idx="861">
                  <c:v>1.45</c:v>
                </c:pt>
                <c:pt idx="862">
                  <c:v>1.52</c:v>
                </c:pt>
                <c:pt idx="863">
                  <c:v>1.7</c:v>
                </c:pt>
                <c:pt idx="864">
                  <c:v>1.71</c:v>
                </c:pt>
                <c:pt idx="865">
                  <c:v>1.84</c:v>
                </c:pt>
                <c:pt idx="866">
                  <c:v>2.1</c:v>
                </c:pt>
                <c:pt idx="867">
                  <c:v>2.2400000000000002</c:v>
                </c:pt>
                <c:pt idx="868">
                  <c:v>2.16</c:v>
                </c:pt>
                <c:pt idx="869">
                  <c:v>2.14</c:v>
                </c:pt>
                <c:pt idx="870">
                  <c:v>2.09</c:v>
                </c:pt>
                <c:pt idx="871">
                  <c:v>2.31</c:v>
                </c:pt>
                <c:pt idx="872">
                  <c:v>2.65</c:v>
                </c:pt>
                <c:pt idx="873">
                  <c:v>2.96</c:v>
                </c:pt>
                <c:pt idx="874">
                  <c:v>3.05</c:v>
                </c:pt>
                <c:pt idx="875">
                  <c:v>1.83</c:v>
                </c:pt>
                <c:pt idx="876">
                  <c:v>1.63</c:v>
                </c:pt>
                <c:pt idx="877">
                  <c:v>1.6</c:v>
                </c:pt>
                <c:pt idx="878">
                  <c:v>1.58</c:v>
                </c:pt>
                <c:pt idx="879">
                  <c:v>1.73</c:v>
                </c:pt>
                <c:pt idx="880">
                  <c:v>1.81</c:v>
                </c:pt>
                <c:pt idx="881">
                  <c:v>1.76</c:v>
                </c:pt>
                <c:pt idx="882">
                  <c:v>1.84</c:v>
                </c:pt>
                <c:pt idx="883">
                  <c:v>1.97</c:v>
                </c:pt>
                <c:pt idx="884">
                  <c:v>2.08</c:v>
                </c:pt>
                <c:pt idx="885">
                  <c:v>2.0699999999999998</c:v>
                </c:pt>
                <c:pt idx="886">
                  <c:v>2.2000000000000002</c:v>
                </c:pt>
                <c:pt idx="887">
                  <c:v>2.17</c:v>
                </c:pt>
                <c:pt idx="888">
                  <c:v>2.16</c:v>
                </c:pt>
                <c:pt idx="889">
                  <c:v>2.14</c:v>
                </c:pt>
                <c:pt idx="890">
                  <c:v>2.14</c:v>
                </c:pt>
                <c:pt idx="891">
                  <c:v>2.2599999999999998</c:v>
                </c:pt>
                <c:pt idx="892">
                  <c:v>2.29</c:v>
                </c:pt>
                <c:pt idx="893">
                  <c:v>2.31</c:v>
                </c:pt>
                <c:pt idx="894">
                  <c:v>2.46</c:v>
                </c:pt>
                <c:pt idx="895">
                  <c:v>2.5499999999999998</c:v>
                </c:pt>
                <c:pt idx="896">
                  <c:v>2.58</c:v>
                </c:pt>
                <c:pt idx="897">
                  <c:v>2.5</c:v>
                </c:pt>
                <c:pt idx="898">
                  <c:v>2.4500000000000002</c:v>
                </c:pt>
                <c:pt idx="899">
                  <c:v>2.5299999999999998</c:v>
                </c:pt>
                <c:pt idx="900">
                  <c:v>2.62</c:v>
                </c:pt>
                <c:pt idx="901">
                  <c:v>2.83</c:v>
                </c:pt>
                <c:pt idx="902">
                  <c:v>2.9</c:v>
                </c:pt>
                <c:pt idx="903">
                  <c:v>2.91</c:v>
                </c:pt>
                <c:pt idx="904">
                  <c:v>2.77</c:v>
                </c:pt>
                <c:pt idx="905">
                  <c:v>2.71</c:v>
                </c:pt>
                <c:pt idx="906">
                  <c:v>2.73</c:v>
                </c:pt>
                <c:pt idx="907">
                  <c:v>2.84</c:v>
                </c:pt>
                <c:pt idx="908">
                  <c:v>2.89</c:v>
                </c:pt>
                <c:pt idx="909">
                  <c:v>2.93</c:v>
                </c:pt>
                <c:pt idx="910">
                  <c:v>2.99</c:v>
                </c:pt>
                <c:pt idx="911">
                  <c:v>2.98</c:v>
                </c:pt>
                <c:pt idx="912">
                  <c:v>2.95</c:v>
                </c:pt>
                <c:pt idx="913">
                  <c:v>3.06</c:v>
                </c:pt>
                <c:pt idx="914">
                  <c:v>2.86</c:v>
                </c:pt>
                <c:pt idx="915">
                  <c:v>2.87</c:v>
                </c:pt>
                <c:pt idx="916">
                  <c:v>2.8</c:v>
                </c:pt>
                <c:pt idx="917">
                  <c:v>2.84</c:v>
                </c:pt>
                <c:pt idx="918">
                  <c:v>2.76</c:v>
                </c:pt>
                <c:pt idx="919">
                  <c:v>2.73</c:v>
                </c:pt>
                <c:pt idx="920">
                  <c:v>2.8</c:v>
                </c:pt>
                <c:pt idx="921">
                  <c:v>2.79</c:v>
                </c:pt>
                <c:pt idx="922">
                  <c:v>2.95</c:v>
                </c:pt>
                <c:pt idx="923">
                  <c:v>2.97</c:v>
                </c:pt>
                <c:pt idx="924">
                  <c:v>2.97</c:v>
                </c:pt>
                <c:pt idx="925">
                  <c:v>2.94</c:v>
                </c:pt>
                <c:pt idx="926">
                  <c:v>2.89</c:v>
                </c:pt>
                <c:pt idx="927">
                  <c:v>2.87</c:v>
                </c:pt>
                <c:pt idx="928">
                  <c:v>2.88</c:v>
                </c:pt>
                <c:pt idx="929">
                  <c:v>2.83</c:v>
                </c:pt>
                <c:pt idx="930">
                  <c:v>2.7</c:v>
                </c:pt>
                <c:pt idx="931">
                  <c:v>2.5099999999999998</c:v>
                </c:pt>
                <c:pt idx="932">
                  <c:v>2.36</c:v>
                </c:pt>
                <c:pt idx="933">
                  <c:v>2.44</c:v>
                </c:pt>
                <c:pt idx="934">
                  <c:v>2.4700000000000002</c:v>
                </c:pt>
                <c:pt idx="935">
                  <c:v>2.41</c:v>
                </c:pt>
                <c:pt idx="936">
                  <c:v>2.42</c:v>
                </c:pt>
                <c:pt idx="937">
                  <c:v>2.42</c:v>
                </c:pt>
                <c:pt idx="938">
                  <c:v>2.5</c:v>
                </c:pt>
                <c:pt idx="939">
                  <c:v>2.4900000000000002</c:v>
                </c:pt>
                <c:pt idx="940">
                  <c:v>2.59</c:v>
                </c:pt>
                <c:pt idx="941">
                  <c:v>2.77</c:v>
                </c:pt>
                <c:pt idx="942">
                  <c:v>2.99</c:v>
                </c:pt>
                <c:pt idx="943">
                  <c:v>2.97</c:v>
                </c:pt>
                <c:pt idx="944">
                  <c:v>3.04</c:v>
                </c:pt>
                <c:pt idx="945">
                  <c:v>3.1</c:v>
                </c:pt>
                <c:pt idx="946">
                  <c:v>3.01</c:v>
                </c:pt>
                <c:pt idx="947">
                  <c:v>3.02</c:v>
                </c:pt>
                <c:pt idx="948">
                  <c:v>3.08</c:v>
                </c:pt>
                <c:pt idx="949">
                  <c:v>3.2</c:v>
                </c:pt>
                <c:pt idx="950">
                  <c:v>3.19</c:v>
                </c:pt>
                <c:pt idx="951">
                  <c:v>3.3</c:v>
                </c:pt>
                <c:pt idx="952">
                  <c:v>3.6</c:v>
                </c:pt>
                <c:pt idx="953">
                  <c:v>3.62</c:v>
                </c:pt>
                <c:pt idx="954">
                  <c:v>3.69</c:v>
                </c:pt>
                <c:pt idx="955">
                  <c:v>3.69</c:v>
                </c:pt>
                <c:pt idx="956">
                  <c:v>3.72</c:v>
                </c:pt>
                <c:pt idx="957">
                  <c:v>3.6</c:v>
                </c:pt>
                <c:pt idx="958">
                  <c:v>3.53</c:v>
                </c:pt>
                <c:pt idx="959">
                  <c:v>3.55</c:v>
                </c:pt>
                <c:pt idx="960">
                  <c:v>3.55</c:v>
                </c:pt>
                <c:pt idx="961">
                  <c:v>3.86</c:v>
                </c:pt>
                <c:pt idx="962">
                  <c:v>3.83</c:v>
                </c:pt>
                <c:pt idx="963">
                  <c:v>3.65</c:v>
                </c:pt>
                <c:pt idx="964">
                  <c:v>3.51</c:v>
                </c:pt>
                <c:pt idx="965">
                  <c:v>3.51</c:v>
                </c:pt>
                <c:pt idx="966">
                  <c:v>3.62</c:v>
                </c:pt>
                <c:pt idx="967">
                  <c:v>3.63</c:v>
                </c:pt>
                <c:pt idx="968">
                  <c:v>3.69</c:v>
                </c:pt>
                <c:pt idx="969">
                  <c:v>3.95</c:v>
                </c:pt>
                <c:pt idx="970">
                  <c:v>4.09</c:v>
                </c:pt>
                <c:pt idx="971">
                  <c:v>3.98</c:v>
                </c:pt>
                <c:pt idx="972">
                  <c:v>4.08</c:v>
                </c:pt>
                <c:pt idx="973">
                  <c:v>4.3</c:v>
                </c:pt>
                <c:pt idx="974">
                  <c:v>4.3</c:v>
                </c:pt>
                <c:pt idx="975">
                  <c:v>4.45</c:v>
                </c:pt>
                <c:pt idx="976">
                  <c:v>4.6099999999999977</c:v>
                </c:pt>
                <c:pt idx="977">
                  <c:v>4.5599999999999996</c:v>
                </c:pt>
                <c:pt idx="978">
                  <c:v>4.41</c:v>
                </c:pt>
                <c:pt idx="979">
                  <c:v>4.1599999999999966</c:v>
                </c:pt>
                <c:pt idx="980">
                  <c:v>4</c:v>
                </c:pt>
                <c:pt idx="981">
                  <c:v>4.09</c:v>
                </c:pt>
                <c:pt idx="982">
                  <c:v>4.21</c:v>
                </c:pt>
                <c:pt idx="983">
                  <c:v>4.21</c:v>
                </c:pt>
                <c:pt idx="984">
                  <c:v>4.18</c:v>
                </c:pt>
                <c:pt idx="985">
                  <c:v>4.1599999999999966</c:v>
                </c:pt>
                <c:pt idx="986">
                  <c:v>4.2300000000000004</c:v>
                </c:pt>
                <c:pt idx="987">
                  <c:v>4.1099999999999994</c:v>
                </c:pt>
                <c:pt idx="988">
                  <c:v>3.87</c:v>
                </c:pt>
                <c:pt idx="989">
                  <c:v>3.76</c:v>
                </c:pt>
                <c:pt idx="990">
                  <c:v>3.63</c:v>
                </c:pt>
                <c:pt idx="991">
                  <c:v>3.82</c:v>
                </c:pt>
                <c:pt idx="992">
                  <c:v>3.87</c:v>
                </c:pt>
                <c:pt idx="993">
                  <c:v>4.0199999999999996</c:v>
                </c:pt>
                <c:pt idx="994">
                  <c:v>4.03</c:v>
                </c:pt>
                <c:pt idx="995">
                  <c:v>3.99</c:v>
                </c:pt>
                <c:pt idx="996">
                  <c:v>3.91</c:v>
                </c:pt>
                <c:pt idx="997">
                  <c:v>4.2</c:v>
                </c:pt>
                <c:pt idx="998">
                  <c:v>4.25</c:v>
                </c:pt>
                <c:pt idx="999">
                  <c:v>4.4000000000000004</c:v>
                </c:pt>
                <c:pt idx="1000">
                  <c:v>4.6499999999999977</c:v>
                </c:pt>
                <c:pt idx="1001">
                  <c:v>4.8199999999999976</c:v>
                </c:pt>
                <c:pt idx="1002">
                  <c:v>5.01</c:v>
                </c:pt>
                <c:pt idx="1003">
                  <c:v>5.23</c:v>
                </c:pt>
                <c:pt idx="1004">
                  <c:v>5.18</c:v>
                </c:pt>
                <c:pt idx="1005">
                  <c:v>5.4</c:v>
                </c:pt>
                <c:pt idx="1006">
                  <c:v>5.52</c:v>
                </c:pt>
                <c:pt idx="1007">
                  <c:v>6.06</c:v>
                </c:pt>
                <c:pt idx="1008">
                  <c:v>6.3199999999999976</c:v>
                </c:pt>
                <c:pt idx="1009">
                  <c:v>5.67</c:v>
                </c:pt>
                <c:pt idx="1010">
                  <c:v>5.35</c:v>
                </c:pt>
                <c:pt idx="1011">
                  <c:v>5.63</c:v>
                </c:pt>
                <c:pt idx="1012">
                  <c:v>5.58</c:v>
                </c:pt>
                <c:pt idx="1013">
                  <c:v>5.38</c:v>
                </c:pt>
                <c:pt idx="1014">
                  <c:v>5.41</c:v>
                </c:pt>
                <c:pt idx="1015">
                  <c:v>5.45</c:v>
                </c:pt>
                <c:pt idx="1016">
                  <c:v>5.8599999999999977</c:v>
                </c:pt>
                <c:pt idx="1017">
                  <c:v>6.17</c:v>
                </c:pt>
                <c:pt idx="1018">
                  <c:v>6.43</c:v>
                </c:pt>
                <c:pt idx="1019">
                  <c:v>6.59</c:v>
                </c:pt>
                <c:pt idx="1020">
                  <c:v>6.59</c:v>
                </c:pt>
                <c:pt idx="1021">
                  <c:v>6.59</c:v>
                </c:pt>
                <c:pt idx="1022">
                  <c:v>6.2</c:v>
                </c:pt>
                <c:pt idx="1023">
                  <c:v>5.67</c:v>
                </c:pt>
                <c:pt idx="1024">
                  <c:v>5.28</c:v>
                </c:pt>
                <c:pt idx="1025">
                  <c:v>5.28</c:v>
                </c:pt>
                <c:pt idx="1026">
                  <c:v>5.04</c:v>
                </c:pt>
                <c:pt idx="1027">
                  <c:v>4.97</c:v>
                </c:pt>
                <c:pt idx="1028">
                  <c:v>4.99</c:v>
                </c:pt>
                <c:pt idx="1029">
                  <c:v>5.0599999999999996</c:v>
                </c:pt>
                <c:pt idx="1030">
                  <c:v>5.1099999999999994</c:v>
                </c:pt>
                <c:pt idx="1031">
                  <c:v>5.22</c:v>
                </c:pt>
                <c:pt idx="1032">
                  <c:v>5.1599999999999966</c:v>
                </c:pt>
                <c:pt idx="1033">
                  <c:v>5.17</c:v>
                </c:pt>
                <c:pt idx="1034">
                  <c:v>5.37</c:v>
                </c:pt>
                <c:pt idx="1035">
                  <c:v>5.63</c:v>
                </c:pt>
                <c:pt idx="1036">
                  <c:v>5.89</c:v>
                </c:pt>
                <c:pt idx="1037">
                  <c:v>6.04</c:v>
                </c:pt>
                <c:pt idx="1038">
                  <c:v>6.02</c:v>
                </c:pt>
                <c:pt idx="1039">
                  <c:v>6.02</c:v>
                </c:pt>
                <c:pt idx="1040">
                  <c:v>6.02</c:v>
                </c:pt>
                <c:pt idx="1041">
                  <c:v>6.02</c:v>
                </c:pt>
                <c:pt idx="1042">
                  <c:v>6.04</c:v>
                </c:pt>
                <c:pt idx="1043">
                  <c:v>6.07</c:v>
                </c:pt>
                <c:pt idx="1044">
                  <c:v>6.07</c:v>
                </c:pt>
                <c:pt idx="1045">
                  <c:v>6.07</c:v>
                </c:pt>
                <c:pt idx="1046">
                  <c:v>6.07</c:v>
                </c:pt>
                <c:pt idx="1047">
                  <c:v>6.13</c:v>
                </c:pt>
                <c:pt idx="1048">
                  <c:v>6.13</c:v>
                </c:pt>
                <c:pt idx="1049">
                  <c:v>6.1599999999999966</c:v>
                </c:pt>
                <c:pt idx="1050">
                  <c:v>6.07</c:v>
                </c:pt>
                <c:pt idx="1051">
                  <c:v>5.74</c:v>
                </c:pt>
                <c:pt idx="1052">
                  <c:v>5.3</c:v>
                </c:pt>
                <c:pt idx="1053">
                  <c:v>5.26</c:v>
                </c:pt>
                <c:pt idx="1054">
                  <c:v>5.28</c:v>
                </c:pt>
                <c:pt idx="1055">
                  <c:v>5.3</c:v>
                </c:pt>
                <c:pt idx="1056">
                  <c:v>5.57</c:v>
                </c:pt>
                <c:pt idx="1057">
                  <c:v>5.64</c:v>
                </c:pt>
                <c:pt idx="1058">
                  <c:v>5.48</c:v>
                </c:pt>
                <c:pt idx="1059">
                  <c:v>5.45</c:v>
                </c:pt>
                <c:pt idx="1060">
                  <c:v>5.54</c:v>
                </c:pt>
                <c:pt idx="1061">
                  <c:v>5.55</c:v>
                </c:pt>
                <c:pt idx="1062">
                  <c:v>5.6</c:v>
                </c:pt>
                <c:pt idx="1063">
                  <c:v>5.75</c:v>
                </c:pt>
                <c:pt idx="1064">
                  <c:v>5.8599999999999977</c:v>
                </c:pt>
                <c:pt idx="1065">
                  <c:v>5.89</c:v>
                </c:pt>
                <c:pt idx="1066">
                  <c:v>5.68</c:v>
                </c:pt>
                <c:pt idx="1067">
                  <c:v>5.43</c:v>
                </c:pt>
                <c:pt idx="1068">
                  <c:v>5.52</c:v>
                </c:pt>
                <c:pt idx="1069">
                  <c:v>5.5</c:v>
                </c:pt>
                <c:pt idx="1070">
                  <c:v>5.44</c:v>
                </c:pt>
                <c:pt idx="1071">
                  <c:v>5.5</c:v>
                </c:pt>
                <c:pt idx="1072">
                  <c:v>5.49</c:v>
                </c:pt>
                <c:pt idx="1073">
                  <c:v>5.59</c:v>
                </c:pt>
                <c:pt idx="1074">
                  <c:v>5.6599999999999957</c:v>
                </c:pt>
                <c:pt idx="1075">
                  <c:v>5.68</c:v>
                </c:pt>
                <c:pt idx="1076">
                  <c:v>5.72</c:v>
                </c:pt>
                <c:pt idx="1077">
                  <c:v>5.76</c:v>
                </c:pt>
                <c:pt idx="1078">
                  <c:v>5.77</c:v>
                </c:pt>
                <c:pt idx="1079">
                  <c:v>5.71</c:v>
                </c:pt>
                <c:pt idx="1080">
                  <c:v>5.72</c:v>
                </c:pt>
                <c:pt idx="1081">
                  <c:v>5.75</c:v>
                </c:pt>
                <c:pt idx="1082">
                  <c:v>5.8199999999999976</c:v>
                </c:pt>
                <c:pt idx="1083">
                  <c:v>6.01</c:v>
                </c:pt>
                <c:pt idx="1084">
                  <c:v>5.99</c:v>
                </c:pt>
                <c:pt idx="1085">
                  <c:v>5.98</c:v>
                </c:pt>
                <c:pt idx="1086">
                  <c:v>5.95</c:v>
                </c:pt>
                <c:pt idx="1087">
                  <c:v>5.98</c:v>
                </c:pt>
                <c:pt idx="1088">
                  <c:v>5.89</c:v>
                </c:pt>
                <c:pt idx="1089">
                  <c:v>5.87</c:v>
                </c:pt>
                <c:pt idx="1090">
                  <c:v>5.99</c:v>
                </c:pt>
                <c:pt idx="1091">
                  <c:v>6.09</c:v>
                </c:pt>
                <c:pt idx="1092">
                  <c:v>6.1199999999999974</c:v>
                </c:pt>
                <c:pt idx="1093">
                  <c:v>6.09</c:v>
                </c:pt>
                <c:pt idx="1094">
                  <c:v>6.23</c:v>
                </c:pt>
                <c:pt idx="1095">
                  <c:v>6.1</c:v>
                </c:pt>
                <c:pt idx="1096">
                  <c:v>6.18</c:v>
                </c:pt>
                <c:pt idx="1097">
                  <c:v>6.28</c:v>
                </c:pt>
                <c:pt idx="1098">
                  <c:v>6.31</c:v>
                </c:pt>
                <c:pt idx="1099">
                  <c:v>6.21</c:v>
                </c:pt>
                <c:pt idx="1100">
                  <c:v>6.21</c:v>
                </c:pt>
                <c:pt idx="1101">
                  <c:v>6.44</c:v>
                </c:pt>
                <c:pt idx="1102">
                  <c:v>6.6499999999999977</c:v>
                </c:pt>
                <c:pt idx="1103">
                  <c:v>6.59</c:v>
                </c:pt>
                <c:pt idx="1104">
                  <c:v>6.6499999999999977</c:v>
                </c:pt>
                <c:pt idx="1105">
                  <c:v>6.74</c:v>
                </c:pt>
                <c:pt idx="1106">
                  <c:v>6.77</c:v>
                </c:pt>
                <c:pt idx="1107">
                  <c:v>6.6099999999999977</c:v>
                </c:pt>
                <c:pt idx="1108">
                  <c:v>6.6899999999999986</c:v>
                </c:pt>
                <c:pt idx="1109">
                  <c:v>6.57</c:v>
                </c:pt>
                <c:pt idx="1110">
                  <c:v>6.3</c:v>
                </c:pt>
                <c:pt idx="1111">
                  <c:v>6.24</c:v>
                </c:pt>
                <c:pt idx="1112">
                  <c:v>5.83</c:v>
                </c:pt>
                <c:pt idx="1113">
                  <c:v>5.76</c:v>
                </c:pt>
                <c:pt idx="1114">
                  <c:v>5.72</c:v>
                </c:pt>
                <c:pt idx="1115">
                  <c:v>5.59</c:v>
                </c:pt>
                <c:pt idx="1116">
                  <c:v>5.54</c:v>
                </c:pt>
                <c:pt idx="1117">
                  <c:v>5.53</c:v>
                </c:pt>
                <c:pt idx="1118">
                  <c:v>5.85</c:v>
                </c:pt>
                <c:pt idx="1119">
                  <c:v>6.13</c:v>
                </c:pt>
                <c:pt idx="1120">
                  <c:v>6.41</c:v>
                </c:pt>
                <c:pt idx="1121">
                  <c:v>6.42</c:v>
                </c:pt>
                <c:pt idx="1122">
                  <c:v>6.6199999999999957</c:v>
                </c:pt>
                <c:pt idx="1123">
                  <c:v>6.9</c:v>
                </c:pt>
                <c:pt idx="1124">
                  <c:v>6.9</c:v>
                </c:pt>
                <c:pt idx="1125">
                  <c:v>6.9</c:v>
                </c:pt>
                <c:pt idx="1126">
                  <c:v>7.13</c:v>
                </c:pt>
                <c:pt idx="1127">
                  <c:v>6.97</c:v>
                </c:pt>
                <c:pt idx="1128">
                  <c:v>6.96</c:v>
                </c:pt>
                <c:pt idx="1129">
                  <c:v>6.96</c:v>
                </c:pt>
                <c:pt idx="1130">
                  <c:v>6.92</c:v>
                </c:pt>
                <c:pt idx="1131">
                  <c:v>6.76</c:v>
                </c:pt>
                <c:pt idx="1132">
                  <c:v>6.64</c:v>
                </c:pt>
                <c:pt idx="1133">
                  <c:v>6.88</c:v>
                </c:pt>
                <c:pt idx="1134">
                  <c:v>6.92</c:v>
                </c:pt>
                <c:pt idx="1135">
                  <c:v>7.27</c:v>
                </c:pt>
                <c:pt idx="1136">
                  <c:v>7.27</c:v>
                </c:pt>
                <c:pt idx="1137">
                  <c:v>7.26</c:v>
                </c:pt>
                <c:pt idx="1138">
                  <c:v>7.1499999999999986</c:v>
                </c:pt>
                <c:pt idx="1139">
                  <c:v>7.18</c:v>
                </c:pt>
                <c:pt idx="1140">
                  <c:v>7.04</c:v>
                </c:pt>
                <c:pt idx="1141">
                  <c:v>6.96</c:v>
                </c:pt>
                <c:pt idx="1142">
                  <c:v>7.08</c:v>
                </c:pt>
                <c:pt idx="1143">
                  <c:v>7.02</c:v>
                </c:pt>
                <c:pt idx="1144">
                  <c:v>7.39</c:v>
                </c:pt>
                <c:pt idx="1145">
                  <c:v>7.7</c:v>
                </c:pt>
                <c:pt idx="1146">
                  <c:v>7.73</c:v>
                </c:pt>
                <c:pt idx="1147">
                  <c:v>7.73</c:v>
                </c:pt>
                <c:pt idx="1148">
                  <c:v>7.87</c:v>
                </c:pt>
                <c:pt idx="1149">
                  <c:v>7.8199999999999976</c:v>
                </c:pt>
                <c:pt idx="1150">
                  <c:v>7.8199999999999976</c:v>
                </c:pt>
                <c:pt idx="1151">
                  <c:v>7.6499999999999977</c:v>
                </c:pt>
                <c:pt idx="1152">
                  <c:v>7.71</c:v>
                </c:pt>
                <c:pt idx="1153">
                  <c:v>7.76</c:v>
                </c:pt>
                <c:pt idx="1154">
                  <c:v>7.54</c:v>
                </c:pt>
                <c:pt idx="1155">
                  <c:v>7.33</c:v>
                </c:pt>
                <c:pt idx="1156">
                  <c:v>7.31</c:v>
                </c:pt>
                <c:pt idx="1157">
                  <c:v>7.44</c:v>
                </c:pt>
                <c:pt idx="1158">
                  <c:v>7.7</c:v>
                </c:pt>
                <c:pt idx="1159">
                  <c:v>7.7</c:v>
                </c:pt>
                <c:pt idx="1160">
                  <c:v>8.2299999999999986</c:v>
                </c:pt>
                <c:pt idx="1161">
                  <c:v>8.2399999999999984</c:v>
                </c:pt>
                <c:pt idx="1162">
                  <c:v>8.26</c:v>
                </c:pt>
                <c:pt idx="1163">
                  <c:v>8.61</c:v>
                </c:pt>
                <c:pt idx="1164">
                  <c:v>8.3800000000000008</c:v>
                </c:pt>
                <c:pt idx="1165">
                  <c:v>8.51</c:v>
                </c:pt>
                <c:pt idx="1166">
                  <c:v>8.3000000000000007</c:v>
                </c:pt>
                <c:pt idx="1167">
                  <c:v>8.5500000000000007</c:v>
                </c:pt>
                <c:pt idx="1168">
                  <c:v>8.83</c:v>
                </c:pt>
                <c:pt idx="1169">
                  <c:v>8.91</c:v>
                </c:pt>
                <c:pt idx="1170">
                  <c:v>9.11</c:v>
                </c:pt>
                <c:pt idx="1171">
                  <c:v>8.7800000000000011</c:v>
                </c:pt>
                <c:pt idx="1172">
                  <c:v>8.67</c:v>
                </c:pt>
                <c:pt idx="1173">
                  <c:v>8.51</c:v>
                </c:pt>
                <c:pt idx="1174">
                  <c:v>8.32</c:v>
                </c:pt>
                <c:pt idx="1175">
                  <c:v>8.39</c:v>
                </c:pt>
                <c:pt idx="1176">
                  <c:v>8.4</c:v>
                </c:pt>
                <c:pt idx="1177">
                  <c:v>9.36</c:v>
                </c:pt>
                <c:pt idx="1178">
                  <c:v>9.6399999999999988</c:v>
                </c:pt>
                <c:pt idx="1179">
                  <c:v>10</c:v>
                </c:pt>
                <c:pt idx="1180">
                  <c:v>10.77</c:v>
                </c:pt>
                <c:pt idx="1181">
                  <c:v>10.63</c:v>
                </c:pt>
                <c:pt idx="1182">
                  <c:v>11.34</c:v>
                </c:pt>
                <c:pt idx="1183">
                  <c:v>11.22</c:v>
                </c:pt>
                <c:pt idx="1184">
                  <c:v>11.07</c:v>
                </c:pt>
                <c:pt idx="1185">
                  <c:v>11.1</c:v>
                </c:pt>
                <c:pt idx="1186">
                  <c:v>10.4</c:v>
                </c:pt>
                <c:pt idx="1187">
                  <c:v>9.83</c:v>
                </c:pt>
                <c:pt idx="1188">
                  <c:v>9.15</c:v>
                </c:pt>
                <c:pt idx="1189">
                  <c:v>8.81</c:v>
                </c:pt>
                <c:pt idx="1190">
                  <c:v>8.92</c:v>
                </c:pt>
                <c:pt idx="1191">
                  <c:v>8.7399999999999984</c:v>
                </c:pt>
                <c:pt idx="1192">
                  <c:v>8.34</c:v>
                </c:pt>
                <c:pt idx="1193">
                  <c:v>7.9</c:v>
                </c:pt>
                <c:pt idx="1194">
                  <c:v>8.11</c:v>
                </c:pt>
                <c:pt idx="1195">
                  <c:v>8.09</c:v>
                </c:pt>
                <c:pt idx="1196">
                  <c:v>7.95</c:v>
                </c:pt>
                <c:pt idx="1197">
                  <c:v>7.99</c:v>
                </c:pt>
                <c:pt idx="1198">
                  <c:v>7.6499999999999977</c:v>
                </c:pt>
                <c:pt idx="1199">
                  <c:v>7.33</c:v>
                </c:pt>
                <c:pt idx="1200">
                  <c:v>7.27</c:v>
                </c:pt>
                <c:pt idx="1201">
                  <c:v>7.02</c:v>
                </c:pt>
                <c:pt idx="1202">
                  <c:v>7.13</c:v>
                </c:pt>
                <c:pt idx="1203">
                  <c:v>7.39</c:v>
                </c:pt>
                <c:pt idx="1204">
                  <c:v>7.39</c:v>
                </c:pt>
                <c:pt idx="1205">
                  <c:v>7.3599999999999977</c:v>
                </c:pt>
                <c:pt idx="1206">
                  <c:v>7.34</c:v>
                </c:pt>
                <c:pt idx="1207">
                  <c:v>7.3599999999999977</c:v>
                </c:pt>
                <c:pt idx="1208">
                  <c:v>7.53</c:v>
                </c:pt>
                <c:pt idx="1209">
                  <c:v>7.1899999999999986</c:v>
                </c:pt>
                <c:pt idx="1210">
                  <c:v>7.07</c:v>
                </c:pt>
                <c:pt idx="1211">
                  <c:v>7.03</c:v>
                </c:pt>
                <c:pt idx="1212">
                  <c:v>6.8599999999999977</c:v>
                </c:pt>
                <c:pt idx="1213">
                  <c:v>6.7</c:v>
                </c:pt>
                <c:pt idx="1214">
                  <c:v>6.6</c:v>
                </c:pt>
                <c:pt idx="1215">
                  <c:v>6.6</c:v>
                </c:pt>
                <c:pt idx="1216">
                  <c:v>6.4</c:v>
                </c:pt>
                <c:pt idx="1217">
                  <c:v>6.29</c:v>
                </c:pt>
                <c:pt idx="1218">
                  <c:v>6.25</c:v>
                </c:pt>
                <c:pt idx="1219">
                  <c:v>6.5</c:v>
                </c:pt>
                <c:pt idx="1220">
                  <c:v>6.73</c:v>
                </c:pt>
                <c:pt idx="1221">
                  <c:v>6.74</c:v>
                </c:pt>
                <c:pt idx="1222">
                  <c:v>6.6499999999999977</c:v>
                </c:pt>
                <c:pt idx="1223">
                  <c:v>6.74</c:v>
                </c:pt>
                <c:pt idx="1224">
                  <c:v>6.76</c:v>
                </c:pt>
                <c:pt idx="1225">
                  <c:v>6.89</c:v>
                </c:pt>
                <c:pt idx="1226">
                  <c:v>6.84</c:v>
                </c:pt>
                <c:pt idx="1227">
                  <c:v>6.73</c:v>
                </c:pt>
                <c:pt idx="1228">
                  <c:v>6.6199999999999957</c:v>
                </c:pt>
                <c:pt idx="1229">
                  <c:v>6.45</c:v>
                </c:pt>
                <c:pt idx="1230">
                  <c:v>6.67</c:v>
                </c:pt>
                <c:pt idx="1231">
                  <c:v>6.74</c:v>
                </c:pt>
                <c:pt idx="1232">
                  <c:v>6.67</c:v>
                </c:pt>
                <c:pt idx="1233">
                  <c:v>6.71</c:v>
                </c:pt>
                <c:pt idx="1234">
                  <c:v>6.83</c:v>
                </c:pt>
                <c:pt idx="1235">
                  <c:v>6.43</c:v>
                </c:pt>
                <c:pt idx="1236">
                  <c:v>6.09</c:v>
                </c:pt>
                <c:pt idx="1237">
                  <c:v>5.76</c:v>
                </c:pt>
                <c:pt idx="1238">
                  <c:v>5.41</c:v>
                </c:pt>
                <c:pt idx="1239">
                  <c:v>5.53</c:v>
                </c:pt>
                <c:pt idx="1240">
                  <c:v>5.68</c:v>
                </c:pt>
                <c:pt idx="1241">
                  <c:v>5.75</c:v>
                </c:pt>
                <c:pt idx="1242">
                  <c:v>5.6</c:v>
                </c:pt>
                <c:pt idx="1243">
                  <c:v>5.58</c:v>
                </c:pt>
                <c:pt idx="1244">
                  <c:v>5.48</c:v>
                </c:pt>
                <c:pt idx="1245">
                  <c:v>5.44</c:v>
                </c:pt>
                <c:pt idx="1246">
                  <c:v>5.89</c:v>
                </c:pt>
                <c:pt idx="1247">
                  <c:v>5.76</c:v>
                </c:pt>
                <c:pt idx="1248">
                  <c:v>5.72</c:v>
                </c:pt>
                <c:pt idx="1249">
                  <c:v>5.74</c:v>
                </c:pt>
                <c:pt idx="1250">
                  <c:v>6.07</c:v>
                </c:pt>
                <c:pt idx="1251">
                  <c:v>6.29</c:v>
                </c:pt>
                <c:pt idx="1252">
                  <c:v>6.34</c:v>
                </c:pt>
                <c:pt idx="1253">
                  <c:v>6.06</c:v>
                </c:pt>
                <c:pt idx="1254">
                  <c:v>5.98</c:v>
                </c:pt>
                <c:pt idx="1255">
                  <c:v>6.04</c:v>
                </c:pt>
                <c:pt idx="1256">
                  <c:v>6.05</c:v>
                </c:pt>
                <c:pt idx="1257">
                  <c:v>6.14</c:v>
                </c:pt>
                <c:pt idx="1258">
                  <c:v>5.8599999999999977</c:v>
                </c:pt>
                <c:pt idx="1259">
                  <c:v>5.8199999999999976</c:v>
                </c:pt>
                <c:pt idx="1260">
                  <c:v>5.95</c:v>
                </c:pt>
                <c:pt idx="1261">
                  <c:v>6.31</c:v>
                </c:pt>
                <c:pt idx="1262">
                  <c:v>6.1899999999999986</c:v>
                </c:pt>
                <c:pt idx="1263">
                  <c:v>6.1199999999999974</c:v>
                </c:pt>
                <c:pt idx="1264">
                  <c:v>6.23</c:v>
                </c:pt>
                <c:pt idx="1265">
                  <c:v>6.25</c:v>
                </c:pt>
                <c:pt idx="1266">
                  <c:v>6.21</c:v>
                </c:pt>
                <c:pt idx="1267">
                  <c:v>6.33</c:v>
                </c:pt>
                <c:pt idx="1268">
                  <c:v>6.3</c:v>
                </c:pt>
                <c:pt idx="1269">
                  <c:v>6.03</c:v>
                </c:pt>
                <c:pt idx="1270">
                  <c:v>6.05</c:v>
                </c:pt>
                <c:pt idx="1271">
                  <c:v>6.2</c:v>
                </c:pt>
                <c:pt idx="1272">
                  <c:v>6.18</c:v>
                </c:pt>
                <c:pt idx="1273">
                  <c:v>6.18</c:v>
                </c:pt>
                <c:pt idx="1274">
                  <c:v>6.17</c:v>
                </c:pt>
                <c:pt idx="1275">
                  <c:v>6.14</c:v>
                </c:pt>
                <c:pt idx="1276">
                  <c:v>6.29</c:v>
                </c:pt>
                <c:pt idx="1277">
                  <c:v>6.57</c:v>
                </c:pt>
                <c:pt idx="1278">
                  <c:v>7.28</c:v>
                </c:pt>
                <c:pt idx="1279">
                  <c:v>7.31</c:v>
                </c:pt>
                <c:pt idx="1280">
                  <c:v>6.91</c:v>
                </c:pt>
                <c:pt idx="1281">
                  <c:v>6.84</c:v>
                </c:pt>
                <c:pt idx="1282">
                  <c:v>6.8</c:v>
                </c:pt>
                <c:pt idx="1283">
                  <c:v>6.67</c:v>
                </c:pt>
                <c:pt idx="1284">
                  <c:v>6.6599999999999957</c:v>
                </c:pt>
                <c:pt idx="1285">
                  <c:v>6.64</c:v>
                </c:pt>
                <c:pt idx="1286">
                  <c:v>6.53</c:v>
                </c:pt>
                <c:pt idx="1287">
                  <c:v>6.49</c:v>
                </c:pt>
                <c:pt idx="1288">
                  <c:v>6.49</c:v>
                </c:pt>
                <c:pt idx="1289">
                  <c:v>6.47</c:v>
                </c:pt>
                <c:pt idx="1290">
                  <c:v>6.48</c:v>
                </c:pt>
                <c:pt idx="1291">
                  <c:v>6.46</c:v>
                </c:pt>
                <c:pt idx="1292">
                  <c:v>6.58</c:v>
                </c:pt>
                <c:pt idx="1293">
                  <c:v>6.6199999999999957</c:v>
                </c:pt>
                <c:pt idx="1294">
                  <c:v>6.46</c:v>
                </c:pt>
                <c:pt idx="1295">
                  <c:v>6.49</c:v>
                </c:pt>
                <c:pt idx="1296">
                  <c:v>6.45</c:v>
                </c:pt>
                <c:pt idx="1297">
                  <c:v>6.34</c:v>
                </c:pt>
                <c:pt idx="1298">
                  <c:v>6.35</c:v>
                </c:pt>
                <c:pt idx="1299">
                  <c:v>6.35</c:v>
                </c:pt>
                <c:pt idx="1300">
                  <c:v>6.35</c:v>
                </c:pt>
                <c:pt idx="1301">
                  <c:v>6.35</c:v>
                </c:pt>
                <c:pt idx="1302">
                  <c:v>6.28</c:v>
                </c:pt>
                <c:pt idx="1303">
                  <c:v>6.44</c:v>
                </c:pt>
                <c:pt idx="1304">
                  <c:v>6.44</c:v>
                </c:pt>
                <c:pt idx="1305">
                  <c:v>6.44</c:v>
                </c:pt>
                <c:pt idx="1306">
                  <c:v>6.22</c:v>
                </c:pt>
                <c:pt idx="1307">
                  <c:v>6.1099999999999994</c:v>
                </c:pt>
                <c:pt idx="1308">
                  <c:v>6.1199999999999974</c:v>
                </c:pt>
                <c:pt idx="1309">
                  <c:v>6.1099999999999994</c:v>
                </c:pt>
                <c:pt idx="1310">
                  <c:v>6.03</c:v>
                </c:pt>
                <c:pt idx="1311">
                  <c:v>6.03</c:v>
                </c:pt>
                <c:pt idx="1312">
                  <c:v>5.96</c:v>
                </c:pt>
                <c:pt idx="1313">
                  <c:v>5.89</c:v>
                </c:pt>
                <c:pt idx="1314">
                  <c:v>5.83</c:v>
                </c:pt>
                <c:pt idx="1315">
                  <c:v>5.84</c:v>
                </c:pt>
                <c:pt idx="1316">
                  <c:v>5.5</c:v>
                </c:pt>
                <c:pt idx="1317">
                  <c:v>5.52</c:v>
                </c:pt>
                <c:pt idx="1318">
                  <c:v>5.5</c:v>
                </c:pt>
                <c:pt idx="1319">
                  <c:v>5.34</c:v>
                </c:pt>
                <c:pt idx="1320">
                  <c:v>5.29</c:v>
                </c:pt>
                <c:pt idx="1321">
                  <c:v>5.2</c:v>
                </c:pt>
                <c:pt idx="1322">
                  <c:v>5.2</c:v>
                </c:pt>
                <c:pt idx="1323">
                  <c:v>5.1899999999999986</c:v>
                </c:pt>
                <c:pt idx="1324">
                  <c:v>5.26</c:v>
                </c:pt>
                <c:pt idx="1325">
                  <c:v>5.33</c:v>
                </c:pt>
                <c:pt idx="1326">
                  <c:v>5.29</c:v>
                </c:pt>
                <c:pt idx="1327">
                  <c:v>5.27</c:v>
                </c:pt>
                <c:pt idx="1328">
                  <c:v>5.21</c:v>
                </c:pt>
                <c:pt idx="1329">
                  <c:v>4.97</c:v>
                </c:pt>
                <c:pt idx="1330">
                  <c:v>4.95</c:v>
                </c:pt>
                <c:pt idx="1331">
                  <c:v>4.84</c:v>
                </c:pt>
                <c:pt idx="1332">
                  <c:v>4.8499999999999996</c:v>
                </c:pt>
                <c:pt idx="1333">
                  <c:v>4.8</c:v>
                </c:pt>
                <c:pt idx="1334">
                  <c:v>4.88</c:v>
                </c:pt>
                <c:pt idx="1335">
                  <c:v>4.87</c:v>
                </c:pt>
                <c:pt idx="1336">
                  <c:v>4.92</c:v>
                </c:pt>
                <c:pt idx="1337">
                  <c:v>4.99</c:v>
                </c:pt>
                <c:pt idx="1338">
                  <c:v>4.99</c:v>
                </c:pt>
                <c:pt idx="1339">
                  <c:v>4.9800000000000004</c:v>
                </c:pt>
                <c:pt idx="1340">
                  <c:v>4.9800000000000004</c:v>
                </c:pt>
                <c:pt idx="1341">
                  <c:v>4.91</c:v>
                </c:pt>
                <c:pt idx="1342">
                  <c:v>4.93</c:v>
                </c:pt>
                <c:pt idx="1343">
                  <c:v>4.93</c:v>
                </c:pt>
                <c:pt idx="1344">
                  <c:v>4.95</c:v>
                </c:pt>
                <c:pt idx="1345">
                  <c:v>4.87</c:v>
                </c:pt>
                <c:pt idx="1346">
                  <c:v>4.88</c:v>
                </c:pt>
                <c:pt idx="1347">
                  <c:v>5.0199999999999996</c:v>
                </c:pt>
                <c:pt idx="1348">
                  <c:v>4.97</c:v>
                </c:pt>
                <c:pt idx="1349">
                  <c:v>4.99</c:v>
                </c:pt>
                <c:pt idx="1350">
                  <c:v>5.03</c:v>
                </c:pt>
                <c:pt idx="1351">
                  <c:v>5.01</c:v>
                </c:pt>
                <c:pt idx="1352">
                  <c:v>5.0599999999999996</c:v>
                </c:pt>
                <c:pt idx="1353">
                  <c:v>5.01</c:v>
                </c:pt>
                <c:pt idx="1354">
                  <c:v>5</c:v>
                </c:pt>
                <c:pt idx="1355">
                  <c:v>5.0599999999999996</c:v>
                </c:pt>
                <c:pt idx="1356">
                  <c:v>4.93</c:v>
                </c:pt>
                <c:pt idx="1357">
                  <c:v>4.83</c:v>
                </c:pt>
                <c:pt idx="1358">
                  <c:v>4.8499999999999996</c:v>
                </c:pt>
                <c:pt idx="1359">
                  <c:v>4.8</c:v>
                </c:pt>
                <c:pt idx="1360">
                  <c:v>4.78</c:v>
                </c:pt>
                <c:pt idx="1361">
                  <c:v>4.76</c:v>
                </c:pt>
                <c:pt idx="1362">
                  <c:v>4.76</c:v>
                </c:pt>
                <c:pt idx="1363">
                  <c:v>4.88</c:v>
                </c:pt>
                <c:pt idx="1364">
                  <c:v>4.9000000000000004</c:v>
                </c:pt>
                <c:pt idx="1365">
                  <c:v>4.8199999999999976</c:v>
                </c:pt>
                <c:pt idx="1366">
                  <c:v>4.8199999999999976</c:v>
                </c:pt>
                <c:pt idx="1367">
                  <c:v>4.87</c:v>
                </c:pt>
                <c:pt idx="1368">
                  <c:v>4.9400000000000004</c:v>
                </c:pt>
                <c:pt idx="1369">
                  <c:v>5</c:v>
                </c:pt>
                <c:pt idx="1370">
                  <c:v>4.95</c:v>
                </c:pt>
                <c:pt idx="1371">
                  <c:v>4.9400000000000004</c:v>
                </c:pt>
                <c:pt idx="1372">
                  <c:v>4.99</c:v>
                </c:pt>
                <c:pt idx="1373">
                  <c:v>5.04</c:v>
                </c:pt>
                <c:pt idx="1374">
                  <c:v>5.04</c:v>
                </c:pt>
                <c:pt idx="1375">
                  <c:v>5.04</c:v>
                </c:pt>
                <c:pt idx="1376">
                  <c:v>5.14</c:v>
                </c:pt>
                <c:pt idx="1377">
                  <c:v>5.05</c:v>
                </c:pt>
                <c:pt idx="1378">
                  <c:v>5.0199999999999996</c:v>
                </c:pt>
                <c:pt idx="1379">
                  <c:v>5.0999999999999996</c:v>
                </c:pt>
                <c:pt idx="1380">
                  <c:v>5.1199999999999974</c:v>
                </c:pt>
                <c:pt idx="1381">
                  <c:v>5.09</c:v>
                </c:pt>
                <c:pt idx="1382">
                  <c:v>5.13</c:v>
                </c:pt>
                <c:pt idx="1383">
                  <c:v>5.13</c:v>
                </c:pt>
                <c:pt idx="1384">
                  <c:v>5.14</c:v>
                </c:pt>
                <c:pt idx="1385">
                  <c:v>5.1599999999999966</c:v>
                </c:pt>
                <c:pt idx="1386">
                  <c:v>5.1199999999999974</c:v>
                </c:pt>
                <c:pt idx="1387">
                  <c:v>5.0999999999999996</c:v>
                </c:pt>
                <c:pt idx="1388">
                  <c:v>5.14</c:v>
                </c:pt>
                <c:pt idx="1389">
                  <c:v>5.13</c:v>
                </c:pt>
                <c:pt idx="1390">
                  <c:v>5.1499999999999986</c:v>
                </c:pt>
                <c:pt idx="1391">
                  <c:v>5.07</c:v>
                </c:pt>
                <c:pt idx="1392">
                  <c:v>5.13</c:v>
                </c:pt>
                <c:pt idx="1393">
                  <c:v>5.14</c:v>
                </c:pt>
                <c:pt idx="1394">
                  <c:v>5.1499999999999986</c:v>
                </c:pt>
                <c:pt idx="1395">
                  <c:v>5.1499999999999986</c:v>
                </c:pt>
                <c:pt idx="1396">
                  <c:v>5.18</c:v>
                </c:pt>
                <c:pt idx="1397">
                  <c:v>5.25</c:v>
                </c:pt>
                <c:pt idx="1398">
                  <c:v>5.25</c:v>
                </c:pt>
                <c:pt idx="1399">
                  <c:v>5.26</c:v>
                </c:pt>
                <c:pt idx="1400">
                  <c:v>5.42</c:v>
                </c:pt>
                <c:pt idx="1401">
                  <c:v>5.64</c:v>
                </c:pt>
                <c:pt idx="1402">
                  <c:v>5.75</c:v>
                </c:pt>
                <c:pt idx="1403">
                  <c:v>5.71</c:v>
                </c:pt>
                <c:pt idx="1404">
                  <c:v>5.8199999999999976</c:v>
                </c:pt>
                <c:pt idx="1405">
                  <c:v>5.8199999999999976</c:v>
                </c:pt>
                <c:pt idx="1406">
                  <c:v>5.79</c:v>
                </c:pt>
                <c:pt idx="1407">
                  <c:v>5.8599999999999977</c:v>
                </c:pt>
                <c:pt idx="1408">
                  <c:v>5.87</c:v>
                </c:pt>
                <c:pt idx="1409">
                  <c:v>5.84</c:v>
                </c:pt>
                <c:pt idx="1410">
                  <c:v>5.84</c:v>
                </c:pt>
                <c:pt idx="1411">
                  <c:v>5.8599999999999977</c:v>
                </c:pt>
                <c:pt idx="1412">
                  <c:v>5.88</c:v>
                </c:pt>
                <c:pt idx="1413">
                  <c:v>6.01</c:v>
                </c:pt>
                <c:pt idx="1414">
                  <c:v>6.06</c:v>
                </c:pt>
                <c:pt idx="1415">
                  <c:v>6.02</c:v>
                </c:pt>
                <c:pt idx="1416">
                  <c:v>6.02</c:v>
                </c:pt>
                <c:pt idx="1417">
                  <c:v>5.91</c:v>
                </c:pt>
                <c:pt idx="1418">
                  <c:v>5.87</c:v>
                </c:pt>
                <c:pt idx="1419">
                  <c:v>5.87</c:v>
                </c:pt>
                <c:pt idx="1420">
                  <c:v>5.6899999999999986</c:v>
                </c:pt>
                <c:pt idx="1421">
                  <c:v>5.68</c:v>
                </c:pt>
                <c:pt idx="1422">
                  <c:v>5.67</c:v>
                </c:pt>
                <c:pt idx="1423">
                  <c:v>5.84</c:v>
                </c:pt>
                <c:pt idx="1424">
                  <c:v>5.79</c:v>
                </c:pt>
                <c:pt idx="1425">
                  <c:v>5.74</c:v>
                </c:pt>
                <c:pt idx="1426">
                  <c:v>5.74</c:v>
                </c:pt>
                <c:pt idx="1427">
                  <c:v>5.6599999999999957</c:v>
                </c:pt>
                <c:pt idx="1428">
                  <c:v>5.6</c:v>
                </c:pt>
                <c:pt idx="1429">
                  <c:v>5.42</c:v>
                </c:pt>
                <c:pt idx="1430">
                  <c:v>5.43</c:v>
                </c:pt>
                <c:pt idx="1431">
                  <c:v>5.42</c:v>
                </c:pt>
                <c:pt idx="1432">
                  <c:v>5.4</c:v>
                </c:pt>
                <c:pt idx="1433">
                  <c:v>5.41</c:v>
                </c:pt>
                <c:pt idx="1434">
                  <c:v>4.5999999999999996</c:v>
                </c:pt>
                <c:pt idx="1435">
                  <c:v>4.63</c:v>
                </c:pt>
                <c:pt idx="1436">
                  <c:v>4.51</c:v>
                </c:pt>
                <c:pt idx="1437">
                  <c:v>4.72</c:v>
                </c:pt>
                <c:pt idx="1438">
                  <c:v>4.72</c:v>
                </c:pt>
                <c:pt idx="1439">
                  <c:v>4.78</c:v>
                </c:pt>
                <c:pt idx="1440">
                  <c:v>4.79</c:v>
                </c:pt>
                <c:pt idx="1441">
                  <c:v>4.8</c:v>
                </c:pt>
                <c:pt idx="1442">
                  <c:v>4.8499999999999996</c:v>
                </c:pt>
                <c:pt idx="1443">
                  <c:v>4.92</c:v>
                </c:pt>
                <c:pt idx="1444">
                  <c:v>4.91</c:v>
                </c:pt>
                <c:pt idx="1445">
                  <c:v>4.9400000000000004</c:v>
                </c:pt>
                <c:pt idx="1446">
                  <c:v>4.93</c:v>
                </c:pt>
                <c:pt idx="1447">
                  <c:v>4.95</c:v>
                </c:pt>
                <c:pt idx="1448">
                  <c:v>4.91</c:v>
                </c:pt>
                <c:pt idx="1449">
                  <c:v>4.97</c:v>
                </c:pt>
                <c:pt idx="1450">
                  <c:v>5.01</c:v>
                </c:pt>
                <c:pt idx="1451">
                  <c:v>4.96</c:v>
                </c:pt>
                <c:pt idx="1452">
                  <c:v>4.97</c:v>
                </c:pt>
                <c:pt idx="1453">
                  <c:v>4.84</c:v>
                </c:pt>
                <c:pt idx="1454">
                  <c:v>4.6599999999999957</c:v>
                </c:pt>
                <c:pt idx="1455">
                  <c:v>4.58</c:v>
                </c:pt>
                <c:pt idx="1456">
                  <c:v>4.68</c:v>
                </c:pt>
                <c:pt idx="1457">
                  <c:v>4.59</c:v>
                </c:pt>
                <c:pt idx="1458">
                  <c:v>4.72</c:v>
                </c:pt>
                <c:pt idx="1459">
                  <c:v>4.5199999999999996</c:v>
                </c:pt>
                <c:pt idx="1460">
                  <c:v>4.59</c:v>
                </c:pt>
                <c:pt idx="1461">
                  <c:v>4.5199999999999996</c:v>
                </c:pt>
                <c:pt idx="1462">
                  <c:v>4.53</c:v>
                </c:pt>
                <c:pt idx="1463">
                  <c:v>4.51</c:v>
                </c:pt>
                <c:pt idx="1464">
                  <c:v>4.58</c:v>
                </c:pt>
                <c:pt idx="1465">
                  <c:v>4.5599999999999996</c:v>
                </c:pt>
                <c:pt idx="1466">
                  <c:v>4.43</c:v>
                </c:pt>
                <c:pt idx="1467">
                  <c:v>4.3499999999999996</c:v>
                </c:pt>
                <c:pt idx="1468">
                  <c:v>4.3899999999999997</c:v>
                </c:pt>
                <c:pt idx="1469">
                  <c:v>4.42</c:v>
                </c:pt>
                <c:pt idx="1470">
                  <c:v>4.38</c:v>
                </c:pt>
                <c:pt idx="1471">
                  <c:v>4.26</c:v>
                </c:pt>
                <c:pt idx="1472">
                  <c:v>4.37</c:v>
                </c:pt>
                <c:pt idx="1473">
                  <c:v>4.45</c:v>
                </c:pt>
                <c:pt idx="1474">
                  <c:v>4.4800000000000004</c:v>
                </c:pt>
                <c:pt idx="1475">
                  <c:v>4.4800000000000004</c:v>
                </c:pt>
                <c:pt idx="1476">
                  <c:v>4.49</c:v>
                </c:pt>
                <c:pt idx="1477">
                  <c:v>4.4800000000000004</c:v>
                </c:pt>
                <c:pt idx="1478">
                  <c:v>4.53</c:v>
                </c:pt>
                <c:pt idx="1479">
                  <c:v>4.5199999999999996</c:v>
                </c:pt>
                <c:pt idx="1480">
                  <c:v>4.47</c:v>
                </c:pt>
                <c:pt idx="1481">
                  <c:v>4.46</c:v>
                </c:pt>
                <c:pt idx="1482">
                  <c:v>4.43</c:v>
                </c:pt>
                <c:pt idx="1483">
                  <c:v>3.98</c:v>
                </c:pt>
                <c:pt idx="1484">
                  <c:v>3.96</c:v>
                </c:pt>
                <c:pt idx="1485">
                  <c:v>3.91</c:v>
                </c:pt>
                <c:pt idx="1486">
                  <c:v>4.01</c:v>
                </c:pt>
                <c:pt idx="1487">
                  <c:v>3.74</c:v>
                </c:pt>
                <c:pt idx="1488">
                  <c:v>3.63</c:v>
                </c:pt>
                <c:pt idx="1489">
                  <c:v>3.5</c:v>
                </c:pt>
                <c:pt idx="1490">
                  <c:v>3.52</c:v>
                </c:pt>
                <c:pt idx="1491">
                  <c:v>3.56</c:v>
                </c:pt>
                <c:pt idx="1492">
                  <c:v>3.33</c:v>
                </c:pt>
                <c:pt idx="1493">
                  <c:v>3.38</c:v>
                </c:pt>
                <c:pt idx="1494">
                  <c:v>3.3</c:v>
                </c:pt>
                <c:pt idx="1495">
                  <c:v>3.39</c:v>
                </c:pt>
                <c:pt idx="1496">
                  <c:v>3.36</c:v>
                </c:pt>
                <c:pt idx="1497">
                  <c:v>3.7</c:v>
                </c:pt>
                <c:pt idx="1498">
                  <c:v>3.7</c:v>
                </c:pt>
                <c:pt idx="1499">
                  <c:v>3.71</c:v>
                </c:pt>
                <c:pt idx="1500">
                  <c:v>3.65</c:v>
                </c:pt>
                <c:pt idx="1501">
                  <c:v>3.65</c:v>
                </c:pt>
                <c:pt idx="1502">
                  <c:v>3.66</c:v>
                </c:pt>
                <c:pt idx="1503">
                  <c:v>3.54</c:v>
                </c:pt>
                <c:pt idx="1504">
                  <c:v>3.47</c:v>
                </c:pt>
                <c:pt idx="1505">
                  <c:v>3.45</c:v>
                </c:pt>
                <c:pt idx="1506">
                  <c:v>3.45</c:v>
                </c:pt>
                <c:pt idx="1507">
                  <c:v>3.36</c:v>
                </c:pt>
                <c:pt idx="1508">
                  <c:v>3.33</c:v>
                </c:pt>
                <c:pt idx="1509">
                  <c:v>3.23</c:v>
                </c:pt>
                <c:pt idx="1510">
                  <c:v>3.22</c:v>
                </c:pt>
                <c:pt idx="1511">
                  <c:v>3.21</c:v>
                </c:pt>
                <c:pt idx="1512">
                  <c:v>3.04</c:v>
                </c:pt>
                <c:pt idx="1513">
                  <c:v>3.05</c:v>
                </c:pt>
                <c:pt idx="1514">
                  <c:v>3.08</c:v>
                </c:pt>
                <c:pt idx="1515">
                  <c:v>3.06</c:v>
                </c:pt>
                <c:pt idx="1516">
                  <c:v>3.11</c:v>
                </c:pt>
                <c:pt idx="1517">
                  <c:v>3.15</c:v>
                </c:pt>
                <c:pt idx="1518">
                  <c:v>3.11</c:v>
                </c:pt>
                <c:pt idx="1519">
                  <c:v>3.13</c:v>
                </c:pt>
                <c:pt idx="1520">
                  <c:v>3.21</c:v>
                </c:pt>
                <c:pt idx="1521">
                  <c:v>3.2</c:v>
                </c:pt>
                <c:pt idx="1522">
                  <c:v>3.2</c:v>
                </c:pt>
                <c:pt idx="1523">
                  <c:v>3.21</c:v>
                </c:pt>
                <c:pt idx="1524">
                  <c:v>3.22</c:v>
                </c:pt>
                <c:pt idx="1525">
                  <c:v>3.24</c:v>
                </c:pt>
                <c:pt idx="1526">
                  <c:v>3.26</c:v>
                </c:pt>
                <c:pt idx="1527">
                  <c:v>3.32</c:v>
                </c:pt>
                <c:pt idx="1528">
                  <c:v>3.34</c:v>
                </c:pt>
                <c:pt idx="1529">
                  <c:v>3.41</c:v>
                </c:pt>
                <c:pt idx="1530">
                  <c:v>3.41</c:v>
                </c:pt>
                <c:pt idx="1531">
                  <c:v>3.41</c:v>
                </c:pt>
                <c:pt idx="1532">
                  <c:v>3.34</c:v>
                </c:pt>
                <c:pt idx="1533">
                  <c:v>3.31</c:v>
                </c:pt>
                <c:pt idx="1534">
                  <c:v>3.27</c:v>
                </c:pt>
                <c:pt idx="1535">
                  <c:v>3.24</c:v>
                </c:pt>
                <c:pt idx="1536">
                  <c:v>3.18</c:v>
                </c:pt>
                <c:pt idx="1537">
                  <c:v>3</c:v>
                </c:pt>
                <c:pt idx="1538">
                  <c:v>2.97</c:v>
                </c:pt>
                <c:pt idx="1539">
                  <c:v>2.91</c:v>
                </c:pt>
                <c:pt idx="1540">
                  <c:v>2.99</c:v>
                </c:pt>
                <c:pt idx="1541">
                  <c:v>2.97</c:v>
                </c:pt>
                <c:pt idx="1542">
                  <c:v>3.08</c:v>
                </c:pt>
                <c:pt idx="1543">
                  <c:v>3.02</c:v>
                </c:pt>
                <c:pt idx="1544">
                  <c:v>3.02</c:v>
                </c:pt>
                <c:pt idx="1545">
                  <c:v>2.92</c:v>
                </c:pt>
                <c:pt idx="1546">
                  <c:v>2.94</c:v>
                </c:pt>
                <c:pt idx="1547">
                  <c:v>3.08</c:v>
                </c:pt>
                <c:pt idx="1548">
                  <c:v>3.24</c:v>
                </c:pt>
                <c:pt idx="1549">
                  <c:v>3.22</c:v>
                </c:pt>
                <c:pt idx="1550">
                  <c:v>3.21</c:v>
                </c:pt>
                <c:pt idx="1551">
                  <c:v>3.38</c:v>
                </c:pt>
                <c:pt idx="1552">
                  <c:v>3.37</c:v>
                </c:pt>
                <c:pt idx="1553">
                  <c:v>3.22</c:v>
                </c:pt>
                <c:pt idx="1554">
                  <c:v>3.21</c:v>
                </c:pt>
                <c:pt idx="1555">
                  <c:v>3.2</c:v>
                </c:pt>
                <c:pt idx="1556">
                  <c:v>3.11</c:v>
                </c:pt>
                <c:pt idx="1557">
                  <c:v>3.09</c:v>
                </c:pt>
                <c:pt idx="1558">
                  <c:v>3.03</c:v>
                </c:pt>
                <c:pt idx="1559">
                  <c:v>3.07</c:v>
                </c:pt>
                <c:pt idx="1560">
                  <c:v>3.07</c:v>
                </c:pt>
                <c:pt idx="1561">
                  <c:v>3.07</c:v>
                </c:pt>
                <c:pt idx="1562">
                  <c:v>3.07</c:v>
                </c:pt>
                <c:pt idx="1563">
                  <c:v>3.12</c:v>
                </c:pt>
                <c:pt idx="1564">
                  <c:v>3.19</c:v>
                </c:pt>
                <c:pt idx="1565">
                  <c:v>3.18</c:v>
                </c:pt>
                <c:pt idx="1566">
                  <c:v>3.18</c:v>
                </c:pt>
                <c:pt idx="1567">
                  <c:v>2.94</c:v>
                </c:pt>
                <c:pt idx="1568">
                  <c:v>2.87</c:v>
                </c:pt>
                <c:pt idx="1569">
                  <c:v>2.77</c:v>
                </c:pt>
                <c:pt idx="1570">
                  <c:v>2.79</c:v>
                </c:pt>
                <c:pt idx="1571">
                  <c:v>2.82</c:v>
                </c:pt>
                <c:pt idx="1572">
                  <c:v>2.76</c:v>
                </c:pt>
                <c:pt idx="1573">
                  <c:v>2.68</c:v>
                </c:pt>
                <c:pt idx="1574">
                  <c:v>2.64</c:v>
                </c:pt>
                <c:pt idx="1575">
                  <c:v>2.63</c:v>
                </c:pt>
                <c:pt idx="1576">
                  <c:v>2.67</c:v>
                </c:pt>
                <c:pt idx="1577">
                  <c:v>2.61</c:v>
                </c:pt>
                <c:pt idx="1578">
                  <c:v>2.5</c:v>
                </c:pt>
                <c:pt idx="1579">
                  <c:v>2.54</c:v>
                </c:pt>
                <c:pt idx="1580">
                  <c:v>2.48</c:v>
                </c:pt>
                <c:pt idx="1581">
                  <c:v>2.5299999999999998</c:v>
                </c:pt>
                <c:pt idx="1582">
                  <c:v>2.56</c:v>
                </c:pt>
                <c:pt idx="1583">
                  <c:v>2.5099999999999998</c:v>
                </c:pt>
                <c:pt idx="1584">
                  <c:v>2.44</c:v>
                </c:pt>
                <c:pt idx="1585">
                  <c:v>2.39</c:v>
                </c:pt>
                <c:pt idx="1586">
                  <c:v>2.39</c:v>
                </c:pt>
                <c:pt idx="1587">
                  <c:v>2.37</c:v>
                </c:pt>
                <c:pt idx="1588">
                  <c:v>2.36</c:v>
                </c:pt>
                <c:pt idx="1589">
                  <c:v>2.37</c:v>
                </c:pt>
                <c:pt idx="1590">
                  <c:v>2.56</c:v>
                </c:pt>
                <c:pt idx="1591">
                  <c:v>2.4300000000000002</c:v>
                </c:pt>
                <c:pt idx="1592">
                  <c:v>2.4500000000000002</c:v>
                </c:pt>
                <c:pt idx="1593">
                  <c:v>2.35</c:v>
                </c:pt>
                <c:pt idx="1594">
                  <c:v>2.1800000000000002</c:v>
                </c:pt>
                <c:pt idx="1595">
                  <c:v>2.1800000000000002</c:v>
                </c:pt>
                <c:pt idx="1596">
                  <c:v>1.99</c:v>
                </c:pt>
                <c:pt idx="1597">
                  <c:v>1.91</c:v>
                </c:pt>
                <c:pt idx="1598">
                  <c:v>1.95</c:v>
                </c:pt>
                <c:pt idx="1599">
                  <c:v>1.96</c:v>
                </c:pt>
                <c:pt idx="1600">
                  <c:v>1.99</c:v>
                </c:pt>
                <c:pt idx="1601">
                  <c:v>2</c:v>
                </c:pt>
                <c:pt idx="1602">
                  <c:v>1.96</c:v>
                </c:pt>
                <c:pt idx="1603">
                  <c:v>2.12</c:v>
                </c:pt>
                <c:pt idx="1604">
                  <c:v>2.15</c:v>
                </c:pt>
                <c:pt idx="1605">
                  <c:v>2.09</c:v>
                </c:pt>
                <c:pt idx="1606">
                  <c:v>2.41</c:v>
                </c:pt>
                <c:pt idx="1607">
                  <c:v>2.3199999999999981</c:v>
                </c:pt>
                <c:pt idx="1608">
                  <c:v>2.2799999999999998</c:v>
                </c:pt>
                <c:pt idx="1609">
                  <c:v>3.05</c:v>
                </c:pt>
                <c:pt idx="1610">
                  <c:v>3.1</c:v>
                </c:pt>
                <c:pt idx="1611">
                  <c:v>3.05</c:v>
                </c:pt>
                <c:pt idx="1612">
                  <c:v>3.04</c:v>
                </c:pt>
                <c:pt idx="1613">
                  <c:v>2.94</c:v>
                </c:pt>
                <c:pt idx="1614">
                  <c:v>2.85</c:v>
                </c:pt>
                <c:pt idx="1615">
                  <c:v>2.88</c:v>
                </c:pt>
                <c:pt idx="1616">
                  <c:v>2.9</c:v>
                </c:pt>
                <c:pt idx="1617">
                  <c:v>2.92</c:v>
                </c:pt>
                <c:pt idx="1618">
                  <c:v>2.88</c:v>
                </c:pt>
                <c:pt idx="1619">
                  <c:v>2.9</c:v>
                </c:pt>
                <c:pt idx="1620">
                  <c:v>2.99</c:v>
                </c:pt>
                <c:pt idx="1621">
                  <c:v>3.07</c:v>
                </c:pt>
                <c:pt idx="1622">
                  <c:v>3.02</c:v>
                </c:pt>
                <c:pt idx="1623">
                  <c:v>3.04</c:v>
                </c:pt>
                <c:pt idx="1624">
                  <c:v>3.01</c:v>
                </c:pt>
                <c:pt idx="1625">
                  <c:v>3.02</c:v>
                </c:pt>
                <c:pt idx="1626">
                  <c:v>3.02</c:v>
                </c:pt>
                <c:pt idx="1627">
                  <c:v>3.22</c:v>
                </c:pt>
                <c:pt idx="1628">
                  <c:v>3.21</c:v>
                </c:pt>
                <c:pt idx="1629">
                  <c:v>3.21</c:v>
                </c:pt>
                <c:pt idx="1630">
                  <c:v>2.93</c:v>
                </c:pt>
                <c:pt idx="1631">
                  <c:v>2.85</c:v>
                </c:pt>
                <c:pt idx="1632">
                  <c:v>2.81</c:v>
                </c:pt>
                <c:pt idx="1633">
                  <c:v>2.83</c:v>
                </c:pt>
                <c:pt idx="1634">
                  <c:v>2.86</c:v>
                </c:pt>
                <c:pt idx="1635">
                  <c:v>2.73</c:v>
                </c:pt>
                <c:pt idx="1636">
                  <c:v>2.7</c:v>
                </c:pt>
                <c:pt idx="1637">
                  <c:v>2.6</c:v>
                </c:pt>
                <c:pt idx="1638">
                  <c:v>2.56</c:v>
                </c:pt>
                <c:pt idx="1639">
                  <c:v>2.62</c:v>
                </c:pt>
                <c:pt idx="1640">
                  <c:v>2.63</c:v>
                </c:pt>
                <c:pt idx="1641">
                  <c:v>2.56</c:v>
                </c:pt>
                <c:pt idx="1642">
                  <c:v>2.6</c:v>
                </c:pt>
                <c:pt idx="1643">
                  <c:v>2.5299999999999998</c:v>
                </c:pt>
                <c:pt idx="1644">
                  <c:v>2.5</c:v>
                </c:pt>
                <c:pt idx="1645">
                  <c:v>2.42</c:v>
                </c:pt>
                <c:pt idx="1646">
                  <c:v>2.23</c:v>
                </c:pt>
                <c:pt idx="1647">
                  <c:v>2.2799999999999998</c:v>
                </c:pt>
                <c:pt idx="1648">
                  <c:v>2.36</c:v>
                </c:pt>
                <c:pt idx="1649">
                  <c:v>2.41</c:v>
                </c:pt>
                <c:pt idx="1650">
                  <c:v>2.39</c:v>
                </c:pt>
                <c:pt idx="1651">
                  <c:v>2.33</c:v>
                </c:pt>
                <c:pt idx="1652">
                  <c:v>2.33</c:v>
                </c:pt>
                <c:pt idx="1653">
                  <c:v>2.3199999999999981</c:v>
                </c:pt>
                <c:pt idx="1654">
                  <c:v>2.17</c:v>
                </c:pt>
                <c:pt idx="1655">
                  <c:v>2.17</c:v>
                </c:pt>
                <c:pt idx="1656">
                  <c:v>2.11</c:v>
                </c:pt>
                <c:pt idx="1657">
                  <c:v>2.15</c:v>
                </c:pt>
                <c:pt idx="1658">
                  <c:v>2.14</c:v>
                </c:pt>
                <c:pt idx="1659">
                  <c:v>2.0699999999999998</c:v>
                </c:pt>
                <c:pt idx="1660">
                  <c:v>2.12</c:v>
                </c:pt>
                <c:pt idx="1661">
                  <c:v>2.11</c:v>
                </c:pt>
                <c:pt idx="1662">
                  <c:v>2.11</c:v>
                </c:pt>
                <c:pt idx="1663">
                  <c:v>2.13</c:v>
                </c:pt>
                <c:pt idx="1664">
                  <c:v>2.12</c:v>
                </c:pt>
                <c:pt idx="1665">
                  <c:v>2.0699999999999998</c:v>
                </c:pt>
                <c:pt idx="1666">
                  <c:v>2.04</c:v>
                </c:pt>
                <c:pt idx="1667">
                  <c:v>2.06</c:v>
                </c:pt>
                <c:pt idx="1668">
                  <c:v>2.1</c:v>
                </c:pt>
                <c:pt idx="1669">
                  <c:v>2.14</c:v>
                </c:pt>
                <c:pt idx="1670">
                  <c:v>2.14</c:v>
                </c:pt>
                <c:pt idx="1671">
                  <c:v>2</c:v>
                </c:pt>
                <c:pt idx="1672">
                  <c:v>2.04</c:v>
                </c:pt>
                <c:pt idx="1673">
                  <c:v>2.0699999999999998</c:v>
                </c:pt>
                <c:pt idx="1674">
                  <c:v>2.19</c:v>
                </c:pt>
                <c:pt idx="1675">
                  <c:v>2.29</c:v>
                </c:pt>
                <c:pt idx="1676">
                  <c:v>2.2599999999999998</c:v>
                </c:pt>
                <c:pt idx="1677">
                  <c:v>2.2999999999999998</c:v>
                </c:pt>
                <c:pt idx="1678">
                  <c:v>2.38</c:v>
                </c:pt>
                <c:pt idx="1679">
                  <c:v>2.4</c:v>
                </c:pt>
                <c:pt idx="1680">
                  <c:v>2.4300000000000002</c:v>
                </c:pt>
                <c:pt idx="1681">
                  <c:v>2.58</c:v>
                </c:pt>
                <c:pt idx="1682">
                  <c:v>2.5</c:v>
                </c:pt>
                <c:pt idx="1683">
                  <c:v>2.4900000000000002</c:v>
                </c:pt>
                <c:pt idx="1684">
                  <c:v>2.4</c:v>
                </c:pt>
                <c:pt idx="1685">
                  <c:v>2.35</c:v>
                </c:pt>
                <c:pt idx="1686">
                  <c:v>2.31</c:v>
                </c:pt>
                <c:pt idx="1687">
                  <c:v>2.3199999999999981</c:v>
                </c:pt>
                <c:pt idx="1688">
                  <c:v>2.4300000000000002</c:v>
                </c:pt>
                <c:pt idx="1689">
                  <c:v>2.35</c:v>
                </c:pt>
                <c:pt idx="1690">
                  <c:v>2.39</c:v>
                </c:pt>
                <c:pt idx="1691">
                  <c:v>2.4500000000000002</c:v>
                </c:pt>
                <c:pt idx="1692">
                  <c:v>2.36</c:v>
                </c:pt>
                <c:pt idx="1693">
                  <c:v>2.35</c:v>
                </c:pt>
                <c:pt idx="1694">
                  <c:v>2.36</c:v>
                </c:pt>
                <c:pt idx="1695">
                  <c:v>2.3199999999999981</c:v>
                </c:pt>
                <c:pt idx="1696">
                  <c:v>2.23</c:v>
                </c:pt>
                <c:pt idx="1697">
                  <c:v>2.35</c:v>
                </c:pt>
                <c:pt idx="1698">
                  <c:v>2.35</c:v>
                </c:pt>
                <c:pt idx="1699">
                  <c:v>2.23</c:v>
                </c:pt>
                <c:pt idx="1700">
                  <c:v>2.2200000000000002</c:v>
                </c:pt>
                <c:pt idx="1701">
                  <c:v>2.25</c:v>
                </c:pt>
                <c:pt idx="1702">
                  <c:v>2.2999999999999998</c:v>
                </c:pt>
                <c:pt idx="1703">
                  <c:v>2.3199999999999981</c:v>
                </c:pt>
                <c:pt idx="1704">
                  <c:v>2.34</c:v>
                </c:pt>
                <c:pt idx="1705">
                  <c:v>2.2799999999999998</c:v>
                </c:pt>
                <c:pt idx="1706">
                  <c:v>2.29</c:v>
                </c:pt>
                <c:pt idx="1707">
                  <c:v>2.31</c:v>
                </c:pt>
                <c:pt idx="1708">
                  <c:v>2.2999999999999998</c:v>
                </c:pt>
                <c:pt idx="1709">
                  <c:v>2.2999999999999998</c:v>
                </c:pt>
                <c:pt idx="1710">
                  <c:v>2.27</c:v>
                </c:pt>
                <c:pt idx="1711">
                  <c:v>2.27</c:v>
                </c:pt>
                <c:pt idx="1712">
                  <c:v>2.1800000000000002</c:v>
                </c:pt>
                <c:pt idx="1713">
                  <c:v>2.17</c:v>
                </c:pt>
                <c:pt idx="1714">
                  <c:v>2.2200000000000002</c:v>
                </c:pt>
                <c:pt idx="1715">
                  <c:v>2.2200000000000002</c:v>
                </c:pt>
                <c:pt idx="1716">
                  <c:v>2.21</c:v>
                </c:pt>
                <c:pt idx="1717">
                  <c:v>2.23</c:v>
                </c:pt>
                <c:pt idx="1718">
                  <c:v>2.21</c:v>
                </c:pt>
                <c:pt idx="1719">
                  <c:v>2.2200000000000002</c:v>
                </c:pt>
                <c:pt idx="1720">
                  <c:v>2.16</c:v>
                </c:pt>
                <c:pt idx="1721">
                  <c:v>2.13</c:v>
                </c:pt>
                <c:pt idx="1722">
                  <c:v>2.17</c:v>
                </c:pt>
                <c:pt idx="1723">
                  <c:v>2.17</c:v>
                </c:pt>
                <c:pt idx="1724">
                  <c:v>2.16</c:v>
                </c:pt>
                <c:pt idx="1725">
                  <c:v>2.14</c:v>
                </c:pt>
                <c:pt idx="1726">
                  <c:v>2.0699999999999998</c:v>
                </c:pt>
                <c:pt idx="1727">
                  <c:v>2.06</c:v>
                </c:pt>
                <c:pt idx="1728">
                  <c:v>2.0299999999999998</c:v>
                </c:pt>
                <c:pt idx="1729">
                  <c:v>2.02</c:v>
                </c:pt>
                <c:pt idx="1730">
                  <c:v>2.0099999999999998</c:v>
                </c:pt>
                <c:pt idx="1731">
                  <c:v>2.09</c:v>
                </c:pt>
                <c:pt idx="1732">
                  <c:v>2.0499999999999998</c:v>
                </c:pt>
                <c:pt idx="1733">
                  <c:v>2.0499999999999998</c:v>
                </c:pt>
                <c:pt idx="1734">
                  <c:v>2.04</c:v>
                </c:pt>
                <c:pt idx="1735">
                  <c:v>2.04</c:v>
                </c:pt>
                <c:pt idx="1736">
                  <c:v>2.1800000000000002</c:v>
                </c:pt>
                <c:pt idx="1737">
                  <c:v>2.1800000000000002</c:v>
                </c:pt>
                <c:pt idx="1738">
                  <c:v>2.23</c:v>
                </c:pt>
                <c:pt idx="1739">
                  <c:v>2.2799999999999998</c:v>
                </c:pt>
                <c:pt idx="1740">
                  <c:v>2.2200000000000002</c:v>
                </c:pt>
                <c:pt idx="1741">
                  <c:v>2.1</c:v>
                </c:pt>
                <c:pt idx="1742">
                  <c:v>2.0499999999999998</c:v>
                </c:pt>
                <c:pt idx="1743">
                  <c:v>1.95</c:v>
                </c:pt>
                <c:pt idx="1744">
                  <c:v>2.04</c:v>
                </c:pt>
                <c:pt idx="1745">
                  <c:v>2.0299999999999998</c:v>
                </c:pt>
                <c:pt idx="1746">
                  <c:v>1.95</c:v>
                </c:pt>
                <c:pt idx="1747">
                  <c:v>1.99</c:v>
                </c:pt>
                <c:pt idx="1748">
                  <c:v>2.0499999999999998</c:v>
                </c:pt>
                <c:pt idx="1749">
                  <c:v>2.08</c:v>
                </c:pt>
                <c:pt idx="1750">
                  <c:v>2.12</c:v>
                </c:pt>
                <c:pt idx="1751">
                  <c:v>2.0699999999999998</c:v>
                </c:pt>
                <c:pt idx="1752">
                  <c:v>2.04</c:v>
                </c:pt>
                <c:pt idx="1753">
                  <c:v>1.99</c:v>
                </c:pt>
                <c:pt idx="1754">
                  <c:v>1.96</c:v>
                </c:pt>
                <c:pt idx="1755">
                  <c:v>2</c:v>
                </c:pt>
                <c:pt idx="1756">
                  <c:v>2.06</c:v>
                </c:pt>
                <c:pt idx="1757">
                  <c:v>2.09</c:v>
                </c:pt>
                <c:pt idx="1758">
                  <c:v>2.08</c:v>
                </c:pt>
                <c:pt idx="1759">
                  <c:v>2.15</c:v>
                </c:pt>
                <c:pt idx="1760">
                  <c:v>2.13</c:v>
                </c:pt>
                <c:pt idx="1761">
                  <c:v>2.0099999999999998</c:v>
                </c:pt>
                <c:pt idx="1762">
                  <c:v>1.97</c:v>
                </c:pt>
                <c:pt idx="1763">
                  <c:v>1.95</c:v>
                </c:pt>
                <c:pt idx="1764">
                  <c:v>1.9</c:v>
                </c:pt>
                <c:pt idx="1765">
                  <c:v>1.91</c:v>
                </c:pt>
                <c:pt idx="1766">
                  <c:v>1.92</c:v>
                </c:pt>
                <c:pt idx="1767">
                  <c:v>1.93</c:v>
                </c:pt>
                <c:pt idx="1768">
                  <c:v>1.84</c:v>
                </c:pt>
                <c:pt idx="1769">
                  <c:v>1.85</c:v>
                </c:pt>
                <c:pt idx="1770">
                  <c:v>1.79</c:v>
                </c:pt>
                <c:pt idx="1771">
                  <c:v>1.77</c:v>
                </c:pt>
                <c:pt idx="1772">
                  <c:v>1.69</c:v>
                </c:pt>
                <c:pt idx="1773">
                  <c:v>1.75</c:v>
                </c:pt>
                <c:pt idx="1774">
                  <c:v>1.75</c:v>
                </c:pt>
                <c:pt idx="1775">
                  <c:v>1.74</c:v>
                </c:pt>
                <c:pt idx="1776">
                  <c:v>1.76</c:v>
                </c:pt>
                <c:pt idx="1777">
                  <c:v>1.75</c:v>
                </c:pt>
                <c:pt idx="1778">
                  <c:v>1.76</c:v>
                </c:pt>
                <c:pt idx="1779">
                  <c:v>1.77</c:v>
                </c:pt>
                <c:pt idx="1780">
                  <c:v>1.77</c:v>
                </c:pt>
                <c:pt idx="1781">
                  <c:v>1.77</c:v>
                </c:pt>
                <c:pt idx="1782">
                  <c:v>1.82</c:v>
                </c:pt>
                <c:pt idx="1783">
                  <c:v>1.8</c:v>
                </c:pt>
                <c:pt idx="1784">
                  <c:v>1.79</c:v>
                </c:pt>
                <c:pt idx="1785">
                  <c:v>1.8</c:v>
                </c:pt>
                <c:pt idx="1786">
                  <c:v>1.78</c:v>
                </c:pt>
                <c:pt idx="1787">
                  <c:v>1.84</c:v>
                </c:pt>
                <c:pt idx="1788">
                  <c:v>1.81</c:v>
                </c:pt>
                <c:pt idx="1789">
                  <c:v>1.78</c:v>
                </c:pt>
                <c:pt idx="1790">
                  <c:v>1.76</c:v>
                </c:pt>
                <c:pt idx="1791">
                  <c:v>1.76</c:v>
                </c:pt>
                <c:pt idx="1792">
                  <c:v>1.81</c:v>
                </c:pt>
                <c:pt idx="1793">
                  <c:v>1.81</c:v>
                </c:pt>
                <c:pt idx="1794">
                  <c:v>1.82</c:v>
                </c:pt>
                <c:pt idx="1795">
                  <c:v>1.82</c:v>
                </c:pt>
                <c:pt idx="1796">
                  <c:v>1.79</c:v>
                </c:pt>
                <c:pt idx="1797">
                  <c:v>1.79</c:v>
                </c:pt>
                <c:pt idx="1798">
                  <c:v>1.78</c:v>
                </c:pt>
                <c:pt idx="1799">
                  <c:v>1.78</c:v>
                </c:pt>
                <c:pt idx="1800">
                  <c:v>1.79</c:v>
                </c:pt>
                <c:pt idx="1801">
                  <c:v>1.8</c:v>
                </c:pt>
                <c:pt idx="1802">
                  <c:v>1.79</c:v>
                </c:pt>
                <c:pt idx="1803">
                  <c:v>1.82</c:v>
                </c:pt>
                <c:pt idx="1804">
                  <c:v>1.82</c:v>
                </c:pt>
                <c:pt idx="1805">
                  <c:v>1.76</c:v>
                </c:pt>
                <c:pt idx="1806">
                  <c:v>1.77</c:v>
                </c:pt>
                <c:pt idx="1807">
                  <c:v>1.7</c:v>
                </c:pt>
                <c:pt idx="1808">
                  <c:v>1.67</c:v>
                </c:pt>
                <c:pt idx="1809">
                  <c:v>1.71</c:v>
                </c:pt>
                <c:pt idx="1810">
                  <c:v>1.69</c:v>
                </c:pt>
                <c:pt idx="1811">
                  <c:v>1.65</c:v>
                </c:pt>
                <c:pt idx="1812">
                  <c:v>1.64</c:v>
                </c:pt>
                <c:pt idx="1813">
                  <c:v>1.61</c:v>
                </c:pt>
                <c:pt idx="1814">
                  <c:v>1.62</c:v>
                </c:pt>
                <c:pt idx="1815">
                  <c:v>1.62</c:v>
                </c:pt>
                <c:pt idx="1816">
                  <c:v>1.62</c:v>
                </c:pt>
                <c:pt idx="1817">
                  <c:v>1.61</c:v>
                </c:pt>
                <c:pt idx="1818">
                  <c:v>1.57</c:v>
                </c:pt>
                <c:pt idx="1819">
                  <c:v>1.56</c:v>
                </c:pt>
                <c:pt idx="1820">
                  <c:v>1.54</c:v>
                </c:pt>
                <c:pt idx="1821">
                  <c:v>1.54</c:v>
                </c:pt>
                <c:pt idx="1822">
                  <c:v>1.54</c:v>
                </c:pt>
                <c:pt idx="1823">
                  <c:v>1.54</c:v>
                </c:pt>
                <c:pt idx="1824">
                  <c:v>1.48</c:v>
                </c:pt>
                <c:pt idx="1825">
                  <c:v>1.5</c:v>
                </c:pt>
                <c:pt idx="1826">
                  <c:v>1.53</c:v>
                </c:pt>
                <c:pt idx="1827">
                  <c:v>1.53</c:v>
                </c:pt>
                <c:pt idx="1828">
                  <c:v>1.48</c:v>
                </c:pt>
                <c:pt idx="1829">
                  <c:v>1.43</c:v>
                </c:pt>
                <c:pt idx="1830">
                  <c:v>1.44</c:v>
                </c:pt>
                <c:pt idx="1831">
                  <c:v>1.4</c:v>
                </c:pt>
                <c:pt idx="1832">
                  <c:v>1.37</c:v>
                </c:pt>
                <c:pt idx="1833">
                  <c:v>1.37</c:v>
                </c:pt>
                <c:pt idx="1834">
                  <c:v>1.42</c:v>
                </c:pt>
                <c:pt idx="1835">
                  <c:v>1.46</c:v>
                </c:pt>
                <c:pt idx="1836">
                  <c:v>1.46</c:v>
                </c:pt>
                <c:pt idx="1837">
                  <c:v>1.42</c:v>
                </c:pt>
                <c:pt idx="1838">
                  <c:v>1.43</c:v>
                </c:pt>
                <c:pt idx="1839">
                  <c:v>1.42</c:v>
                </c:pt>
                <c:pt idx="1840">
                  <c:v>1.24</c:v>
                </c:pt>
                <c:pt idx="1841">
                  <c:v>1.25</c:v>
                </c:pt>
                <c:pt idx="1842">
                  <c:v>1.26</c:v>
                </c:pt>
                <c:pt idx="1843">
                  <c:v>1.32</c:v>
                </c:pt>
                <c:pt idx="1844">
                  <c:v>1.39</c:v>
                </c:pt>
                <c:pt idx="1845">
                  <c:v>1.39</c:v>
                </c:pt>
                <c:pt idx="1846">
                  <c:v>1.35</c:v>
                </c:pt>
                <c:pt idx="1847">
                  <c:v>1.4</c:v>
                </c:pt>
                <c:pt idx="1848">
                  <c:v>1.47</c:v>
                </c:pt>
                <c:pt idx="1849">
                  <c:v>1.64</c:v>
                </c:pt>
                <c:pt idx="1850">
                  <c:v>1.67</c:v>
                </c:pt>
                <c:pt idx="1851">
                  <c:v>1.68</c:v>
                </c:pt>
                <c:pt idx="1852">
                  <c:v>1.65</c:v>
                </c:pt>
                <c:pt idx="1853">
                  <c:v>1.59</c:v>
                </c:pt>
                <c:pt idx="1854">
                  <c:v>1.62</c:v>
                </c:pt>
                <c:pt idx="1855">
                  <c:v>1.6</c:v>
                </c:pt>
                <c:pt idx="1856">
                  <c:v>1.59</c:v>
                </c:pt>
                <c:pt idx="1857">
                  <c:v>1.55</c:v>
                </c:pt>
                <c:pt idx="1858">
                  <c:v>1.61</c:v>
                </c:pt>
                <c:pt idx="1859">
                  <c:v>1.59</c:v>
                </c:pt>
                <c:pt idx="1860">
                  <c:v>1.58</c:v>
                </c:pt>
                <c:pt idx="1861">
                  <c:v>1.57</c:v>
                </c:pt>
                <c:pt idx="1862">
                  <c:v>1.57</c:v>
                </c:pt>
                <c:pt idx="1863">
                  <c:v>1.51</c:v>
                </c:pt>
                <c:pt idx="1864">
                  <c:v>1.52</c:v>
                </c:pt>
                <c:pt idx="1865">
                  <c:v>1.48</c:v>
                </c:pt>
                <c:pt idx="1866">
                  <c:v>1.51</c:v>
                </c:pt>
                <c:pt idx="1867">
                  <c:v>1.54</c:v>
                </c:pt>
                <c:pt idx="1868">
                  <c:v>1.51</c:v>
                </c:pt>
                <c:pt idx="1869">
                  <c:v>1.48</c:v>
                </c:pt>
                <c:pt idx="1870">
                  <c:v>1.52</c:v>
                </c:pt>
                <c:pt idx="1871">
                  <c:v>1.46</c:v>
                </c:pt>
                <c:pt idx="1872">
                  <c:v>1.43</c:v>
                </c:pt>
                <c:pt idx="1873">
                  <c:v>1.42</c:v>
                </c:pt>
                <c:pt idx="1874">
                  <c:v>1.43</c:v>
                </c:pt>
                <c:pt idx="1875">
                  <c:v>1.45</c:v>
                </c:pt>
                <c:pt idx="1876">
                  <c:v>1.41</c:v>
                </c:pt>
                <c:pt idx="1877">
                  <c:v>1.44</c:v>
                </c:pt>
                <c:pt idx="1878">
                  <c:v>1.46</c:v>
                </c:pt>
                <c:pt idx="1879">
                  <c:v>1.48</c:v>
                </c:pt>
                <c:pt idx="1880">
                  <c:v>1.44</c:v>
                </c:pt>
                <c:pt idx="1881">
                  <c:v>1.43</c:v>
                </c:pt>
                <c:pt idx="1882">
                  <c:v>1.43</c:v>
                </c:pt>
                <c:pt idx="1883">
                  <c:v>1.42</c:v>
                </c:pt>
                <c:pt idx="1884">
                  <c:v>1.43</c:v>
                </c:pt>
                <c:pt idx="1885">
                  <c:v>1.47</c:v>
                </c:pt>
                <c:pt idx="1886">
                  <c:v>1.49</c:v>
                </c:pt>
                <c:pt idx="1887">
                  <c:v>1.46</c:v>
                </c:pt>
                <c:pt idx="1888">
                  <c:v>1.45</c:v>
                </c:pt>
                <c:pt idx="1889">
                  <c:v>1.43</c:v>
                </c:pt>
                <c:pt idx="1890">
                  <c:v>1.43</c:v>
                </c:pt>
                <c:pt idx="1891">
                  <c:v>1.45</c:v>
                </c:pt>
                <c:pt idx="1892">
                  <c:v>1.39</c:v>
                </c:pt>
                <c:pt idx="1893">
                  <c:v>1.39</c:v>
                </c:pt>
                <c:pt idx="1894">
                  <c:v>1.36</c:v>
                </c:pt>
                <c:pt idx="1895">
                  <c:v>1.39</c:v>
                </c:pt>
                <c:pt idx="1896">
                  <c:v>1.41</c:v>
                </c:pt>
                <c:pt idx="1897">
                  <c:v>1.36</c:v>
                </c:pt>
                <c:pt idx="1898">
                  <c:v>1.39</c:v>
                </c:pt>
                <c:pt idx="1899">
                  <c:v>1.41</c:v>
                </c:pt>
                <c:pt idx="1900">
                  <c:v>1.37</c:v>
                </c:pt>
                <c:pt idx="1901">
                  <c:v>1.38</c:v>
                </c:pt>
                <c:pt idx="1902">
                  <c:v>1.35</c:v>
                </c:pt>
                <c:pt idx="1903">
                  <c:v>1.31</c:v>
                </c:pt>
                <c:pt idx="1904">
                  <c:v>1.31</c:v>
                </c:pt>
                <c:pt idx="1905">
                  <c:v>1.31</c:v>
                </c:pt>
                <c:pt idx="1906">
                  <c:v>1.29</c:v>
                </c:pt>
                <c:pt idx="1907">
                  <c:v>1.31</c:v>
                </c:pt>
                <c:pt idx="1908">
                  <c:v>1.32</c:v>
                </c:pt>
                <c:pt idx="1909">
                  <c:v>1.36</c:v>
                </c:pt>
                <c:pt idx="1910">
                  <c:v>1.35</c:v>
                </c:pt>
                <c:pt idx="1911">
                  <c:v>1.34</c:v>
                </c:pt>
                <c:pt idx="1912">
                  <c:v>1.34</c:v>
                </c:pt>
                <c:pt idx="1913">
                  <c:v>1.34</c:v>
                </c:pt>
                <c:pt idx="1914">
                  <c:v>1.32</c:v>
                </c:pt>
                <c:pt idx="1915">
                  <c:v>1.32</c:v>
                </c:pt>
                <c:pt idx="1916">
                  <c:v>1.27</c:v>
                </c:pt>
                <c:pt idx="1917">
                  <c:v>1.25</c:v>
                </c:pt>
                <c:pt idx="1918">
                  <c:v>1.24</c:v>
                </c:pt>
                <c:pt idx="1919">
                  <c:v>1.2</c:v>
                </c:pt>
                <c:pt idx="1920">
                  <c:v>1.2</c:v>
                </c:pt>
                <c:pt idx="1921">
                  <c:v>1.23</c:v>
                </c:pt>
                <c:pt idx="1922">
                  <c:v>1.26</c:v>
                </c:pt>
                <c:pt idx="1923">
                  <c:v>1.37</c:v>
                </c:pt>
                <c:pt idx="1924">
                  <c:v>1.34</c:v>
                </c:pt>
                <c:pt idx="1925">
                  <c:v>1.37</c:v>
                </c:pt>
                <c:pt idx="1926">
                  <c:v>1.44</c:v>
                </c:pt>
                <c:pt idx="1927">
                  <c:v>1.41</c:v>
                </c:pt>
                <c:pt idx="1928">
                  <c:v>1.47</c:v>
                </c:pt>
                <c:pt idx="1929">
                  <c:v>1.4</c:v>
                </c:pt>
                <c:pt idx="1930">
                  <c:v>1.4</c:v>
                </c:pt>
                <c:pt idx="1931">
                  <c:v>1.34</c:v>
                </c:pt>
                <c:pt idx="1932">
                  <c:v>1.32</c:v>
                </c:pt>
                <c:pt idx="1933">
                  <c:v>1.32</c:v>
                </c:pt>
                <c:pt idx="1934">
                  <c:v>1.25</c:v>
                </c:pt>
                <c:pt idx="1935">
                  <c:v>1.21</c:v>
                </c:pt>
                <c:pt idx="1936">
                  <c:v>1.18</c:v>
                </c:pt>
                <c:pt idx="1937">
                  <c:v>1.19</c:v>
                </c:pt>
                <c:pt idx="1938">
                  <c:v>1.1599999999999999</c:v>
                </c:pt>
                <c:pt idx="1939">
                  <c:v>1.07</c:v>
                </c:pt>
                <c:pt idx="1940">
                  <c:v>1.03</c:v>
                </c:pt>
                <c:pt idx="1941">
                  <c:v>0.99</c:v>
                </c:pt>
                <c:pt idx="1942">
                  <c:v>1.03</c:v>
                </c:pt>
                <c:pt idx="1943">
                  <c:v>1.03</c:v>
                </c:pt>
                <c:pt idx="1944">
                  <c:v>1.03</c:v>
                </c:pt>
                <c:pt idx="1945">
                  <c:v>1.04</c:v>
                </c:pt>
                <c:pt idx="1946">
                  <c:v>1.03</c:v>
                </c:pt>
                <c:pt idx="1947">
                  <c:v>1.0900000000000001</c:v>
                </c:pt>
                <c:pt idx="1948">
                  <c:v>1.1000000000000001</c:v>
                </c:pt>
                <c:pt idx="1949">
                  <c:v>1.1100000000000001</c:v>
                </c:pt>
                <c:pt idx="1950">
                  <c:v>1.0900000000000001</c:v>
                </c:pt>
                <c:pt idx="1951">
                  <c:v>1.06</c:v>
                </c:pt>
                <c:pt idx="1952">
                  <c:v>1.0900000000000001</c:v>
                </c:pt>
                <c:pt idx="1953">
                  <c:v>1.08</c:v>
                </c:pt>
                <c:pt idx="1954">
                  <c:v>1.07</c:v>
                </c:pt>
                <c:pt idx="1955">
                  <c:v>1.1000000000000001</c:v>
                </c:pt>
                <c:pt idx="1956">
                  <c:v>1.1100000000000001</c:v>
                </c:pt>
                <c:pt idx="1957">
                  <c:v>1.1200000000000001</c:v>
                </c:pt>
                <c:pt idx="1958">
                  <c:v>1.08</c:v>
                </c:pt>
                <c:pt idx="1959">
                  <c:v>1.05</c:v>
                </c:pt>
                <c:pt idx="1960">
                  <c:v>1.03</c:v>
                </c:pt>
                <c:pt idx="1961">
                  <c:v>1.05</c:v>
                </c:pt>
                <c:pt idx="1962">
                  <c:v>1.1000000000000001</c:v>
                </c:pt>
                <c:pt idx="1963">
                  <c:v>1.1299999999999999</c:v>
                </c:pt>
                <c:pt idx="1964">
                  <c:v>1.1000000000000001</c:v>
                </c:pt>
                <c:pt idx="1965">
                  <c:v>1.08</c:v>
                </c:pt>
                <c:pt idx="1966">
                  <c:v>1.0900000000000001</c:v>
                </c:pt>
                <c:pt idx="1967">
                  <c:v>1.08</c:v>
                </c:pt>
                <c:pt idx="1968">
                  <c:v>1.1000000000000001</c:v>
                </c:pt>
                <c:pt idx="1969">
                  <c:v>1.1200000000000001</c:v>
                </c:pt>
                <c:pt idx="1970">
                  <c:v>1.1000000000000001</c:v>
                </c:pt>
                <c:pt idx="1971">
                  <c:v>1.1000000000000001</c:v>
                </c:pt>
                <c:pt idx="1972">
                  <c:v>1.0900000000000001</c:v>
                </c:pt>
                <c:pt idx="1973">
                  <c:v>1.07</c:v>
                </c:pt>
                <c:pt idx="1974">
                  <c:v>1.0900000000000001</c:v>
                </c:pt>
                <c:pt idx="1975">
                  <c:v>1.06</c:v>
                </c:pt>
                <c:pt idx="1976">
                  <c:v>1.04</c:v>
                </c:pt>
                <c:pt idx="1977">
                  <c:v>1.04</c:v>
                </c:pt>
                <c:pt idx="1978">
                  <c:v>1.04</c:v>
                </c:pt>
                <c:pt idx="1979">
                  <c:v>1.08</c:v>
                </c:pt>
                <c:pt idx="1980">
                  <c:v>1.06</c:v>
                </c:pt>
                <c:pt idx="1981">
                  <c:v>1.07</c:v>
                </c:pt>
                <c:pt idx="1982">
                  <c:v>1.1499999999999999</c:v>
                </c:pt>
                <c:pt idx="1983">
                  <c:v>1.17</c:v>
                </c:pt>
                <c:pt idx="1984">
                  <c:v>1.18</c:v>
                </c:pt>
                <c:pt idx="1985">
                  <c:v>1.1499999999999999</c:v>
                </c:pt>
                <c:pt idx="1986">
                  <c:v>1.1000000000000001</c:v>
                </c:pt>
                <c:pt idx="1987">
                  <c:v>1.1200000000000001</c:v>
                </c:pt>
                <c:pt idx="1988">
                  <c:v>1.08</c:v>
                </c:pt>
                <c:pt idx="1989">
                  <c:v>1.02</c:v>
                </c:pt>
                <c:pt idx="1990">
                  <c:v>0.98</c:v>
                </c:pt>
                <c:pt idx="1991">
                  <c:v>0.92</c:v>
                </c:pt>
                <c:pt idx="1992">
                  <c:v>0.91</c:v>
                </c:pt>
                <c:pt idx="1993">
                  <c:v>0.89</c:v>
                </c:pt>
                <c:pt idx="1994">
                  <c:v>0.9</c:v>
                </c:pt>
                <c:pt idx="1995">
                  <c:v>0.9</c:v>
                </c:pt>
                <c:pt idx="1996">
                  <c:v>0.83</c:v>
                </c:pt>
                <c:pt idx="1997">
                  <c:v>0.84</c:v>
                </c:pt>
                <c:pt idx="1998">
                  <c:v>0.89</c:v>
                </c:pt>
                <c:pt idx="1999">
                  <c:v>0.89</c:v>
                </c:pt>
                <c:pt idx="2000">
                  <c:v>0.89</c:v>
                </c:pt>
                <c:pt idx="2001">
                  <c:v>0.86</c:v>
                </c:pt>
                <c:pt idx="2002">
                  <c:v>0.85</c:v>
                </c:pt>
                <c:pt idx="2003">
                  <c:v>0.77</c:v>
                </c:pt>
                <c:pt idx="2004">
                  <c:v>0.72</c:v>
                </c:pt>
                <c:pt idx="2005">
                  <c:v>0.68</c:v>
                </c:pt>
                <c:pt idx="2006">
                  <c:v>0.67</c:v>
                </c:pt>
                <c:pt idx="2007">
                  <c:v>0.72</c:v>
                </c:pt>
                <c:pt idx="2008">
                  <c:v>0.78</c:v>
                </c:pt>
                <c:pt idx="2009">
                  <c:v>0.81</c:v>
                </c:pt>
                <c:pt idx="2010">
                  <c:v>0.85</c:v>
                </c:pt>
                <c:pt idx="2011">
                  <c:v>0.87</c:v>
                </c:pt>
                <c:pt idx="2012">
                  <c:v>0.84</c:v>
                </c:pt>
                <c:pt idx="2013">
                  <c:v>0.8</c:v>
                </c:pt>
                <c:pt idx="2014">
                  <c:v>0.76</c:v>
                </c:pt>
                <c:pt idx="2015">
                  <c:v>0.76</c:v>
                </c:pt>
                <c:pt idx="2016">
                  <c:v>0.79</c:v>
                </c:pt>
                <c:pt idx="2017">
                  <c:v>0.78</c:v>
                </c:pt>
                <c:pt idx="2018">
                  <c:v>0.74</c:v>
                </c:pt>
                <c:pt idx="2019">
                  <c:v>0.74</c:v>
                </c:pt>
                <c:pt idx="2020">
                  <c:v>0.78</c:v>
                </c:pt>
                <c:pt idx="2021">
                  <c:v>0.69</c:v>
                </c:pt>
                <c:pt idx="2022">
                  <c:v>0.71</c:v>
                </c:pt>
                <c:pt idx="2023">
                  <c:v>0.72</c:v>
                </c:pt>
                <c:pt idx="2024">
                  <c:v>0.72</c:v>
                </c:pt>
                <c:pt idx="2025">
                  <c:v>0.76</c:v>
                </c:pt>
                <c:pt idx="2026">
                  <c:v>0.76</c:v>
                </c:pt>
                <c:pt idx="2027">
                  <c:v>0.77</c:v>
                </c:pt>
                <c:pt idx="2028">
                  <c:v>0.77</c:v>
                </c:pt>
                <c:pt idx="2029">
                  <c:v>0.8</c:v>
                </c:pt>
                <c:pt idx="2030">
                  <c:v>0.82</c:v>
                </c:pt>
                <c:pt idx="2031">
                  <c:v>0.82</c:v>
                </c:pt>
                <c:pt idx="2032">
                  <c:v>0.94</c:v>
                </c:pt>
                <c:pt idx="2033">
                  <c:v>1</c:v>
                </c:pt>
                <c:pt idx="2034">
                  <c:v>0.88</c:v>
                </c:pt>
                <c:pt idx="2035">
                  <c:v>1</c:v>
                </c:pt>
                <c:pt idx="2036">
                  <c:v>0.97</c:v>
                </c:pt>
                <c:pt idx="2037">
                  <c:v>0.95</c:v>
                </c:pt>
                <c:pt idx="2038">
                  <c:v>0.94</c:v>
                </c:pt>
                <c:pt idx="2039">
                  <c:v>0.9</c:v>
                </c:pt>
                <c:pt idx="2040">
                  <c:v>0.91</c:v>
                </c:pt>
                <c:pt idx="2041">
                  <c:v>0.93</c:v>
                </c:pt>
                <c:pt idx="2042">
                  <c:v>0.9</c:v>
                </c:pt>
                <c:pt idx="2043">
                  <c:v>0.9</c:v>
                </c:pt>
                <c:pt idx="2044">
                  <c:v>0.85</c:v>
                </c:pt>
                <c:pt idx="2045">
                  <c:v>0.9</c:v>
                </c:pt>
                <c:pt idx="2046">
                  <c:v>0.93</c:v>
                </c:pt>
                <c:pt idx="2047">
                  <c:v>0.92</c:v>
                </c:pt>
                <c:pt idx="2048">
                  <c:v>0.87</c:v>
                </c:pt>
                <c:pt idx="2049">
                  <c:v>0.86</c:v>
                </c:pt>
                <c:pt idx="2050">
                  <c:v>0.82</c:v>
                </c:pt>
                <c:pt idx="2051">
                  <c:v>0.77</c:v>
                </c:pt>
                <c:pt idx="2052">
                  <c:v>0.78</c:v>
                </c:pt>
                <c:pt idx="2053">
                  <c:v>0.79</c:v>
                </c:pt>
                <c:pt idx="2054">
                  <c:v>0.77</c:v>
                </c:pt>
                <c:pt idx="2055">
                  <c:v>0.74</c:v>
                </c:pt>
                <c:pt idx="2056">
                  <c:v>0.73</c:v>
                </c:pt>
                <c:pt idx="2057">
                  <c:v>0.71</c:v>
                </c:pt>
                <c:pt idx="2058">
                  <c:v>0.73</c:v>
                </c:pt>
                <c:pt idx="2059">
                  <c:v>0.71</c:v>
                </c:pt>
                <c:pt idx="2060">
                  <c:v>0.69</c:v>
                </c:pt>
                <c:pt idx="2061">
                  <c:v>0.69</c:v>
                </c:pt>
                <c:pt idx="2062">
                  <c:v>0.72</c:v>
                </c:pt>
                <c:pt idx="2063">
                  <c:v>0.68</c:v>
                </c:pt>
                <c:pt idx="2064">
                  <c:v>0.84</c:v>
                </c:pt>
                <c:pt idx="2065">
                  <c:v>0.81</c:v>
                </c:pt>
                <c:pt idx="2066">
                  <c:v>0.79</c:v>
                </c:pt>
                <c:pt idx="2067">
                  <c:v>0.8</c:v>
                </c:pt>
                <c:pt idx="2068">
                  <c:v>0.78</c:v>
                </c:pt>
                <c:pt idx="2069">
                  <c:v>0.76</c:v>
                </c:pt>
                <c:pt idx="2070">
                  <c:v>0.76</c:v>
                </c:pt>
                <c:pt idx="2071">
                  <c:v>0.8</c:v>
                </c:pt>
                <c:pt idx="2072">
                  <c:v>0.78</c:v>
                </c:pt>
                <c:pt idx="2073">
                  <c:v>0.78</c:v>
                </c:pt>
                <c:pt idx="2074">
                  <c:v>0.81</c:v>
                </c:pt>
                <c:pt idx="2075">
                  <c:v>0.8</c:v>
                </c:pt>
                <c:pt idx="2076">
                  <c:v>0.85</c:v>
                </c:pt>
                <c:pt idx="2077">
                  <c:v>0.86</c:v>
                </c:pt>
                <c:pt idx="2078">
                  <c:v>0.82</c:v>
                </c:pt>
                <c:pt idx="2079">
                  <c:v>0.83</c:v>
                </c:pt>
                <c:pt idx="2080">
                  <c:v>0.81</c:v>
                </c:pt>
                <c:pt idx="2081">
                  <c:v>0.82</c:v>
                </c:pt>
                <c:pt idx="2082">
                  <c:v>0.82</c:v>
                </c:pt>
                <c:pt idx="2083">
                  <c:v>0.82</c:v>
                </c:pt>
                <c:pt idx="2084">
                  <c:v>0.82</c:v>
                </c:pt>
                <c:pt idx="2085">
                  <c:v>0.86</c:v>
                </c:pt>
                <c:pt idx="2086">
                  <c:v>0.85</c:v>
                </c:pt>
                <c:pt idx="2087">
                  <c:v>0.85</c:v>
                </c:pt>
              </c:numCache>
            </c:numRef>
          </c:val>
          <c:smooth val="0"/>
          <c:extLst>
            <c:ext xmlns:c16="http://schemas.microsoft.com/office/drawing/2014/chart" uri="{C3380CC4-5D6E-409C-BE32-E72D297353CC}">
              <c16:uniqueId val="{00000000-7B21-4D7F-9D39-9C9C265966A5}"/>
            </c:ext>
          </c:extLst>
        </c:ser>
        <c:ser>
          <c:idx val="1"/>
          <c:order val="1"/>
          <c:tx>
            <c:strRef>
              <c:f>'Figure 17.1'!$C$5</c:f>
              <c:strCache>
                <c:ptCount val="1"/>
                <c:pt idx="0">
                  <c:v>Italy</c:v>
                </c:pt>
              </c:strCache>
            </c:strRef>
          </c:tx>
          <c:spPr>
            <a:ln w="38100" cap="rnd">
              <a:solidFill>
                <a:schemeClr val="tx1"/>
              </a:solidFill>
              <a:round/>
            </a:ln>
            <a:effectLst/>
          </c:spPr>
          <c:marker>
            <c:symbol val="none"/>
          </c:marker>
          <c:cat>
            <c:numRef>
              <c:f>'Figure 17.1'!$A$6:$A$2093</c:f>
              <c:numCache>
                <c:formatCode>m/d/yyyy</c:formatCode>
                <c:ptCount val="2088"/>
                <c:pt idx="0">
                  <c:v>39083</c:v>
                </c:pt>
                <c:pt idx="1">
                  <c:v>39084</c:v>
                </c:pt>
                <c:pt idx="2">
                  <c:v>39085</c:v>
                </c:pt>
                <c:pt idx="3">
                  <c:v>39086</c:v>
                </c:pt>
                <c:pt idx="4">
                  <c:v>39087</c:v>
                </c:pt>
                <c:pt idx="5">
                  <c:v>39090</c:v>
                </c:pt>
                <c:pt idx="6">
                  <c:v>39091</c:v>
                </c:pt>
                <c:pt idx="7">
                  <c:v>39092</c:v>
                </c:pt>
                <c:pt idx="8">
                  <c:v>39093</c:v>
                </c:pt>
                <c:pt idx="9">
                  <c:v>39094</c:v>
                </c:pt>
                <c:pt idx="10">
                  <c:v>39097</c:v>
                </c:pt>
                <c:pt idx="11">
                  <c:v>39098</c:v>
                </c:pt>
                <c:pt idx="12">
                  <c:v>39099</c:v>
                </c:pt>
                <c:pt idx="13">
                  <c:v>39100</c:v>
                </c:pt>
                <c:pt idx="14">
                  <c:v>39101</c:v>
                </c:pt>
                <c:pt idx="15">
                  <c:v>39104</c:v>
                </c:pt>
                <c:pt idx="16">
                  <c:v>39105</c:v>
                </c:pt>
                <c:pt idx="17">
                  <c:v>39106</c:v>
                </c:pt>
                <c:pt idx="18">
                  <c:v>39107</c:v>
                </c:pt>
                <c:pt idx="19">
                  <c:v>39108</c:v>
                </c:pt>
                <c:pt idx="20">
                  <c:v>39111</c:v>
                </c:pt>
                <c:pt idx="21">
                  <c:v>39112</c:v>
                </c:pt>
                <c:pt idx="22">
                  <c:v>39113</c:v>
                </c:pt>
                <c:pt idx="23">
                  <c:v>39114</c:v>
                </c:pt>
                <c:pt idx="24">
                  <c:v>39115</c:v>
                </c:pt>
                <c:pt idx="25">
                  <c:v>39118</c:v>
                </c:pt>
                <c:pt idx="26">
                  <c:v>39119</c:v>
                </c:pt>
                <c:pt idx="27">
                  <c:v>39120</c:v>
                </c:pt>
                <c:pt idx="28">
                  <c:v>39121</c:v>
                </c:pt>
                <c:pt idx="29">
                  <c:v>39122</c:v>
                </c:pt>
                <c:pt idx="30">
                  <c:v>39125</c:v>
                </c:pt>
                <c:pt idx="31">
                  <c:v>39126</c:v>
                </c:pt>
                <c:pt idx="32">
                  <c:v>39127</c:v>
                </c:pt>
                <c:pt idx="33">
                  <c:v>39128</c:v>
                </c:pt>
                <c:pt idx="34">
                  <c:v>39129</c:v>
                </c:pt>
                <c:pt idx="35">
                  <c:v>39132</c:v>
                </c:pt>
                <c:pt idx="36">
                  <c:v>39133</c:v>
                </c:pt>
                <c:pt idx="37">
                  <c:v>39134</c:v>
                </c:pt>
                <c:pt idx="38">
                  <c:v>39135</c:v>
                </c:pt>
                <c:pt idx="39">
                  <c:v>39136</c:v>
                </c:pt>
                <c:pt idx="40">
                  <c:v>39139</c:v>
                </c:pt>
                <c:pt idx="41">
                  <c:v>39140</c:v>
                </c:pt>
                <c:pt idx="42">
                  <c:v>39141</c:v>
                </c:pt>
                <c:pt idx="43">
                  <c:v>39142</c:v>
                </c:pt>
                <c:pt idx="44">
                  <c:v>39143</c:v>
                </c:pt>
                <c:pt idx="45">
                  <c:v>39146</c:v>
                </c:pt>
                <c:pt idx="46">
                  <c:v>39147</c:v>
                </c:pt>
                <c:pt idx="47">
                  <c:v>39148</c:v>
                </c:pt>
                <c:pt idx="48">
                  <c:v>39149</c:v>
                </c:pt>
                <c:pt idx="49">
                  <c:v>39150</c:v>
                </c:pt>
                <c:pt idx="50">
                  <c:v>39153</c:v>
                </c:pt>
                <c:pt idx="51">
                  <c:v>39154</c:v>
                </c:pt>
                <c:pt idx="52">
                  <c:v>39155</c:v>
                </c:pt>
                <c:pt idx="53">
                  <c:v>39156</c:v>
                </c:pt>
                <c:pt idx="54">
                  <c:v>39157</c:v>
                </c:pt>
                <c:pt idx="55">
                  <c:v>39160</c:v>
                </c:pt>
                <c:pt idx="56">
                  <c:v>39161</c:v>
                </c:pt>
                <c:pt idx="57">
                  <c:v>39162</c:v>
                </c:pt>
                <c:pt idx="58">
                  <c:v>39163</c:v>
                </c:pt>
                <c:pt idx="59">
                  <c:v>39164</c:v>
                </c:pt>
                <c:pt idx="60">
                  <c:v>39167</c:v>
                </c:pt>
                <c:pt idx="61">
                  <c:v>39168</c:v>
                </c:pt>
                <c:pt idx="62">
                  <c:v>39169</c:v>
                </c:pt>
                <c:pt idx="63">
                  <c:v>39170</c:v>
                </c:pt>
                <c:pt idx="64">
                  <c:v>39171</c:v>
                </c:pt>
                <c:pt idx="65">
                  <c:v>39174</c:v>
                </c:pt>
                <c:pt idx="66">
                  <c:v>39175</c:v>
                </c:pt>
                <c:pt idx="67">
                  <c:v>39176</c:v>
                </c:pt>
                <c:pt idx="68">
                  <c:v>39177</c:v>
                </c:pt>
                <c:pt idx="69">
                  <c:v>39178</c:v>
                </c:pt>
                <c:pt idx="70">
                  <c:v>39181</c:v>
                </c:pt>
                <c:pt idx="71">
                  <c:v>39182</c:v>
                </c:pt>
                <c:pt idx="72">
                  <c:v>39183</c:v>
                </c:pt>
                <c:pt idx="73">
                  <c:v>39184</c:v>
                </c:pt>
                <c:pt idx="74">
                  <c:v>39185</c:v>
                </c:pt>
                <c:pt idx="75">
                  <c:v>39188</c:v>
                </c:pt>
                <c:pt idx="76">
                  <c:v>39189</c:v>
                </c:pt>
                <c:pt idx="77">
                  <c:v>39190</c:v>
                </c:pt>
                <c:pt idx="78">
                  <c:v>39191</c:v>
                </c:pt>
                <c:pt idx="79">
                  <c:v>39192</c:v>
                </c:pt>
                <c:pt idx="80">
                  <c:v>39195</c:v>
                </c:pt>
                <c:pt idx="81">
                  <c:v>39196</c:v>
                </c:pt>
                <c:pt idx="82">
                  <c:v>39197</c:v>
                </c:pt>
                <c:pt idx="83">
                  <c:v>39198</c:v>
                </c:pt>
                <c:pt idx="84">
                  <c:v>39199</c:v>
                </c:pt>
                <c:pt idx="85">
                  <c:v>39202</c:v>
                </c:pt>
                <c:pt idx="86">
                  <c:v>39203</c:v>
                </c:pt>
                <c:pt idx="87">
                  <c:v>39204</c:v>
                </c:pt>
                <c:pt idx="88">
                  <c:v>39205</c:v>
                </c:pt>
                <c:pt idx="89">
                  <c:v>39206</c:v>
                </c:pt>
                <c:pt idx="90">
                  <c:v>39209</c:v>
                </c:pt>
                <c:pt idx="91">
                  <c:v>39210</c:v>
                </c:pt>
                <c:pt idx="92">
                  <c:v>39211</c:v>
                </c:pt>
                <c:pt idx="93">
                  <c:v>39212</c:v>
                </c:pt>
                <c:pt idx="94">
                  <c:v>39213</c:v>
                </c:pt>
                <c:pt idx="95">
                  <c:v>39216</c:v>
                </c:pt>
                <c:pt idx="96">
                  <c:v>39217</c:v>
                </c:pt>
                <c:pt idx="97">
                  <c:v>39218</c:v>
                </c:pt>
                <c:pt idx="98">
                  <c:v>39219</c:v>
                </c:pt>
                <c:pt idx="99">
                  <c:v>39220</c:v>
                </c:pt>
                <c:pt idx="100">
                  <c:v>39223</c:v>
                </c:pt>
                <c:pt idx="101">
                  <c:v>39224</c:v>
                </c:pt>
                <c:pt idx="102">
                  <c:v>39225</c:v>
                </c:pt>
                <c:pt idx="103">
                  <c:v>39226</c:v>
                </c:pt>
                <c:pt idx="104">
                  <c:v>39227</c:v>
                </c:pt>
                <c:pt idx="105">
                  <c:v>39230</c:v>
                </c:pt>
                <c:pt idx="106">
                  <c:v>39231</c:v>
                </c:pt>
                <c:pt idx="107">
                  <c:v>39232</c:v>
                </c:pt>
                <c:pt idx="108">
                  <c:v>39233</c:v>
                </c:pt>
                <c:pt idx="109">
                  <c:v>39234</c:v>
                </c:pt>
                <c:pt idx="110">
                  <c:v>39237</c:v>
                </c:pt>
                <c:pt idx="111">
                  <c:v>39238</c:v>
                </c:pt>
                <c:pt idx="112">
                  <c:v>39239</c:v>
                </c:pt>
                <c:pt idx="113">
                  <c:v>39240</c:v>
                </c:pt>
                <c:pt idx="114">
                  <c:v>39241</c:v>
                </c:pt>
                <c:pt idx="115">
                  <c:v>39244</c:v>
                </c:pt>
                <c:pt idx="116">
                  <c:v>39245</c:v>
                </c:pt>
                <c:pt idx="117">
                  <c:v>39246</c:v>
                </c:pt>
                <c:pt idx="118">
                  <c:v>39247</c:v>
                </c:pt>
                <c:pt idx="119">
                  <c:v>39248</c:v>
                </c:pt>
                <c:pt idx="120">
                  <c:v>39251</c:v>
                </c:pt>
                <c:pt idx="121">
                  <c:v>39252</c:v>
                </c:pt>
                <c:pt idx="122">
                  <c:v>39253</c:v>
                </c:pt>
                <c:pt idx="123">
                  <c:v>39254</c:v>
                </c:pt>
                <c:pt idx="124">
                  <c:v>39255</c:v>
                </c:pt>
                <c:pt idx="125">
                  <c:v>39258</c:v>
                </c:pt>
                <c:pt idx="126">
                  <c:v>39259</c:v>
                </c:pt>
                <c:pt idx="127">
                  <c:v>39260</c:v>
                </c:pt>
                <c:pt idx="128">
                  <c:v>39261</c:v>
                </c:pt>
                <c:pt idx="129">
                  <c:v>39262</c:v>
                </c:pt>
                <c:pt idx="130">
                  <c:v>39265</c:v>
                </c:pt>
                <c:pt idx="131">
                  <c:v>39266</c:v>
                </c:pt>
                <c:pt idx="132">
                  <c:v>39267</c:v>
                </c:pt>
                <c:pt idx="133">
                  <c:v>39268</c:v>
                </c:pt>
                <c:pt idx="134">
                  <c:v>39269</c:v>
                </c:pt>
                <c:pt idx="135">
                  <c:v>39272</c:v>
                </c:pt>
                <c:pt idx="136">
                  <c:v>39273</c:v>
                </c:pt>
                <c:pt idx="137">
                  <c:v>39274</c:v>
                </c:pt>
                <c:pt idx="138">
                  <c:v>39275</c:v>
                </c:pt>
                <c:pt idx="139">
                  <c:v>39276</c:v>
                </c:pt>
                <c:pt idx="140">
                  <c:v>39279</c:v>
                </c:pt>
                <c:pt idx="141">
                  <c:v>39280</c:v>
                </c:pt>
                <c:pt idx="142">
                  <c:v>39281</c:v>
                </c:pt>
                <c:pt idx="143">
                  <c:v>39282</c:v>
                </c:pt>
                <c:pt idx="144">
                  <c:v>39283</c:v>
                </c:pt>
                <c:pt idx="145">
                  <c:v>39286</c:v>
                </c:pt>
                <c:pt idx="146">
                  <c:v>39287</c:v>
                </c:pt>
                <c:pt idx="147">
                  <c:v>39288</c:v>
                </c:pt>
                <c:pt idx="148">
                  <c:v>39289</c:v>
                </c:pt>
                <c:pt idx="149">
                  <c:v>39290</c:v>
                </c:pt>
                <c:pt idx="150">
                  <c:v>39293</c:v>
                </c:pt>
                <c:pt idx="151">
                  <c:v>39294</c:v>
                </c:pt>
                <c:pt idx="152">
                  <c:v>39295</c:v>
                </c:pt>
                <c:pt idx="153">
                  <c:v>39296</c:v>
                </c:pt>
                <c:pt idx="154">
                  <c:v>39297</c:v>
                </c:pt>
                <c:pt idx="155">
                  <c:v>39300</c:v>
                </c:pt>
                <c:pt idx="156">
                  <c:v>39301</c:v>
                </c:pt>
                <c:pt idx="157">
                  <c:v>39302</c:v>
                </c:pt>
                <c:pt idx="158">
                  <c:v>39303</c:v>
                </c:pt>
                <c:pt idx="159">
                  <c:v>39304</c:v>
                </c:pt>
                <c:pt idx="160">
                  <c:v>39307</c:v>
                </c:pt>
                <c:pt idx="161">
                  <c:v>39308</c:v>
                </c:pt>
                <c:pt idx="162">
                  <c:v>39309</c:v>
                </c:pt>
                <c:pt idx="163">
                  <c:v>39310</c:v>
                </c:pt>
                <c:pt idx="164">
                  <c:v>39311</c:v>
                </c:pt>
                <c:pt idx="165">
                  <c:v>39314</c:v>
                </c:pt>
                <c:pt idx="166">
                  <c:v>39315</c:v>
                </c:pt>
                <c:pt idx="167">
                  <c:v>39316</c:v>
                </c:pt>
                <c:pt idx="168">
                  <c:v>39317</c:v>
                </c:pt>
                <c:pt idx="169">
                  <c:v>39318</c:v>
                </c:pt>
                <c:pt idx="170">
                  <c:v>39321</c:v>
                </c:pt>
                <c:pt idx="171">
                  <c:v>39322</c:v>
                </c:pt>
                <c:pt idx="172">
                  <c:v>39323</c:v>
                </c:pt>
                <c:pt idx="173">
                  <c:v>39324</c:v>
                </c:pt>
                <c:pt idx="174">
                  <c:v>39325</c:v>
                </c:pt>
                <c:pt idx="175">
                  <c:v>39328</c:v>
                </c:pt>
                <c:pt idx="176">
                  <c:v>39329</c:v>
                </c:pt>
                <c:pt idx="177">
                  <c:v>39330</c:v>
                </c:pt>
                <c:pt idx="178">
                  <c:v>39331</c:v>
                </c:pt>
                <c:pt idx="179">
                  <c:v>39332</c:v>
                </c:pt>
                <c:pt idx="180">
                  <c:v>39335</c:v>
                </c:pt>
                <c:pt idx="181">
                  <c:v>39336</c:v>
                </c:pt>
                <c:pt idx="182">
                  <c:v>39337</c:v>
                </c:pt>
                <c:pt idx="183">
                  <c:v>39338</c:v>
                </c:pt>
                <c:pt idx="184">
                  <c:v>39339</c:v>
                </c:pt>
                <c:pt idx="185">
                  <c:v>39342</c:v>
                </c:pt>
                <c:pt idx="186">
                  <c:v>39343</c:v>
                </c:pt>
                <c:pt idx="187">
                  <c:v>39344</c:v>
                </c:pt>
                <c:pt idx="188">
                  <c:v>39345</c:v>
                </c:pt>
                <c:pt idx="189">
                  <c:v>39346</c:v>
                </c:pt>
                <c:pt idx="190">
                  <c:v>39349</c:v>
                </c:pt>
                <c:pt idx="191">
                  <c:v>39350</c:v>
                </c:pt>
                <c:pt idx="192">
                  <c:v>39351</c:v>
                </c:pt>
                <c:pt idx="193">
                  <c:v>39352</c:v>
                </c:pt>
                <c:pt idx="194">
                  <c:v>39353</c:v>
                </c:pt>
                <c:pt idx="195">
                  <c:v>39356</c:v>
                </c:pt>
                <c:pt idx="196">
                  <c:v>39357</c:v>
                </c:pt>
                <c:pt idx="197">
                  <c:v>39358</c:v>
                </c:pt>
                <c:pt idx="198">
                  <c:v>39359</c:v>
                </c:pt>
                <c:pt idx="199">
                  <c:v>39360</c:v>
                </c:pt>
                <c:pt idx="200">
                  <c:v>39363</c:v>
                </c:pt>
                <c:pt idx="201">
                  <c:v>39364</c:v>
                </c:pt>
                <c:pt idx="202">
                  <c:v>39365</c:v>
                </c:pt>
                <c:pt idx="203">
                  <c:v>39366</c:v>
                </c:pt>
                <c:pt idx="204">
                  <c:v>39367</c:v>
                </c:pt>
                <c:pt idx="205">
                  <c:v>39370</c:v>
                </c:pt>
                <c:pt idx="206">
                  <c:v>39371</c:v>
                </c:pt>
                <c:pt idx="207">
                  <c:v>39372</c:v>
                </c:pt>
                <c:pt idx="208">
                  <c:v>39373</c:v>
                </c:pt>
                <c:pt idx="209">
                  <c:v>39374</c:v>
                </c:pt>
                <c:pt idx="210">
                  <c:v>39377</c:v>
                </c:pt>
                <c:pt idx="211">
                  <c:v>39378</c:v>
                </c:pt>
                <c:pt idx="212">
                  <c:v>39379</c:v>
                </c:pt>
                <c:pt idx="213">
                  <c:v>39380</c:v>
                </c:pt>
                <c:pt idx="214">
                  <c:v>39381</c:v>
                </c:pt>
                <c:pt idx="215">
                  <c:v>39384</c:v>
                </c:pt>
                <c:pt idx="216">
                  <c:v>39385</c:v>
                </c:pt>
                <c:pt idx="217">
                  <c:v>39386</c:v>
                </c:pt>
                <c:pt idx="218">
                  <c:v>39387</c:v>
                </c:pt>
                <c:pt idx="219">
                  <c:v>39388</c:v>
                </c:pt>
                <c:pt idx="220">
                  <c:v>39391</c:v>
                </c:pt>
                <c:pt idx="221">
                  <c:v>39392</c:v>
                </c:pt>
                <c:pt idx="222">
                  <c:v>39393</c:v>
                </c:pt>
                <c:pt idx="223">
                  <c:v>39394</c:v>
                </c:pt>
                <c:pt idx="224">
                  <c:v>39395</c:v>
                </c:pt>
                <c:pt idx="225">
                  <c:v>39398</c:v>
                </c:pt>
                <c:pt idx="226">
                  <c:v>39399</c:v>
                </c:pt>
                <c:pt idx="227">
                  <c:v>39400</c:v>
                </c:pt>
                <c:pt idx="228">
                  <c:v>39401</c:v>
                </c:pt>
                <c:pt idx="229">
                  <c:v>39402</c:v>
                </c:pt>
                <c:pt idx="230">
                  <c:v>39405</c:v>
                </c:pt>
                <c:pt idx="231">
                  <c:v>39406</c:v>
                </c:pt>
                <c:pt idx="232">
                  <c:v>39407</c:v>
                </c:pt>
                <c:pt idx="233">
                  <c:v>39408</c:v>
                </c:pt>
                <c:pt idx="234">
                  <c:v>39409</c:v>
                </c:pt>
                <c:pt idx="235">
                  <c:v>39412</c:v>
                </c:pt>
                <c:pt idx="236">
                  <c:v>39413</c:v>
                </c:pt>
                <c:pt idx="237">
                  <c:v>39414</c:v>
                </c:pt>
                <c:pt idx="238">
                  <c:v>39415</c:v>
                </c:pt>
                <c:pt idx="239">
                  <c:v>39416</c:v>
                </c:pt>
                <c:pt idx="240">
                  <c:v>39419</c:v>
                </c:pt>
                <c:pt idx="241">
                  <c:v>39420</c:v>
                </c:pt>
                <c:pt idx="242">
                  <c:v>39421</c:v>
                </c:pt>
                <c:pt idx="243">
                  <c:v>39422</c:v>
                </c:pt>
                <c:pt idx="244">
                  <c:v>39423</c:v>
                </c:pt>
                <c:pt idx="245">
                  <c:v>39426</c:v>
                </c:pt>
                <c:pt idx="246">
                  <c:v>39427</c:v>
                </c:pt>
                <c:pt idx="247">
                  <c:v>39428</c:v>
                </c:pt>
                <c:pt idx="248">
                  <c:v>39429</c:v>
                </c:pt>
                <c:pt idx="249">
                  <c:v>39430</c:v>
                </c:pt>
                <c:pt idx="250">
                  <c:v>39433</c:v>
                </c:pt>
                <c:pt idx="251">
                  <c:v>39434</c:v>
                </c:pt>
                <c:pt idx="252">
                  <c:v>39435</c:v>
                </c:pt>
                <c:pt idx="253">
                  <c:v>39436</c:v>
                </c:pt>
                <c:pt idx="254">
                  <c:v>39437</c:v>
                </c:pt>
                <c:pt idx="255">
                  <c:v>39440</c:v>
                </c:pt>
                <c:pt idx="256">
                  <c:v>39441</c:v>
                </c:pt>
                <c:pt idx="257">
                  <c:v>39442</c:v>
                </c:pt>
                <c:pt idx="258">
                  <c:v>39443</c:v>
                </c:pt>
                <c:pt idx="259">
                  <c:v>39444</c:v>
                </c:pt>
                <c:pt idx="260">
                  <c:v>39447</c:v>
                </c:pt>
                <c:pt idx="261">
                  <c:v>39448</c:v>
                </c:pt>
                <c:pt idx="262">
                  <c:v>39449</c:v>
                </c:pt>
                <c:pt idx="263">
                  <c:v>39450</c:v>
                </c:pt>
                <c:pt idx="264">
                  <c:v>39451</c:v>
                </c:pt>
                <c:pt idx="265">
                  <c:v>39454</c:v>
                </c:pt>
                <c:pt idx="266">
                  <c:v>39455</c:v>
                </c:pt>
                <c:pt idx="267">
                  <c:v>39456</c:v>
                </c:pt>
                <c:pt idx="268">
                  <c:v>39457</c:v>
                </c:pt>
                <c:pt idx="269">
                  <c:v>39458</c:v>
                </c:pt>
                <c:pt idx="270">
                  <c:v>39461</c:v>
                </c:pt>
                <c:pt idx="271">
                  <c:v>39462</c:v>
                </c:pt>
                <c:pt idx="272">
                  <c:v>39463</c:v>
                </c:pt>
                <c:pt idx="273">
                  <c:v>39464</c:v>
                </c:pt>
                <c:pt idx="274">
                  <c:v>39465</c:v>
                </c:pt>
                <c:pt idx="275">
                  <c:v>39468</c:v>
                </c:pt>
                <c:pt idx="276">
                  <c:v>39469</c:v>
                </c:pt>
                <c:pt idx="277">
                  <c:v>39470</c:v>
                </c:pt>
                <c:pt idx="278">
                  <c:v>39471</c:v>
                </c:pt>
                <c:pt idx="279">
                  <c:v>39472</c:v>
                </c:pt>
                <c:pt idx="280">
                  <c:v>39475</c:v>
                </c:pt>
                <c:pt idx="281">
                  <c:v>39476</c:v>
                </c:pt>
                <c:pt idx="282">
                  <c:v>39477</c:v>
                </c:pt>
                <c:pt idx="283">
                  <c:v>39478</c:v>
                </c:pt>
                <c:pt idx="284">
                  <c:v>39479</c:v>
                </c:pt>
                <c:pt idx="285">
                  <c:v>39482</c:v>
                </c:pt>
                <c:pt idx="286">
                  <c:v>39483</c:v>
                </c:pt>
                <c:pt idx="287">
                  <c:v>39484</c:v>
                </c:pt>
                <c:pt idx="288">
                  <c:v>39485</c:v>
                </c:pt>
                <c:pt idx="289">
                  <c:v>39486</c:v>
                </c:pt>
                <c:pt idx="290">
                  <c:v>39489</c:v>
                </c:pt>
                <c:pt idx="291">
                  <c:v>39490</c:v>
                </c:pt>
                <c:pt idx="292">
                  <c:v>39491</c:v>
                </c:pt>
                <c:pt idx="293">
                  <c:v>39492</c:v>
                </c:pt>
                <c:pt idx="294">
                  <c:v>39493</c:v>
                </c:pt>
                <c:pt idx="295">
                  <c:v>39496</c:v>
                </c:pt>
                <c:pt idx="296">
                  <c:v>39497</c:v>
                </c:pt>
                <c:pt idx="297">
                  <c:v>39498</c:v>
                </c:pt>
                <c:pt idx="298">
                  <c:v>39499</c:v>
                </c:pt>
                <c:pt idx="299">
                  <c:v>39500</c:v>
                </c:pt>
                <c:pt idx="300">
                  <c:v>39503</c:v>
                </c:pt>
                <c:pt idx="301">
                  <c:v>39504</c:v>
                </c:pt>
                <c:pt idx="302">
                  <c:v>39505</c:v>
                </c:pt>
                <c:pt idx="303">
                  <c:v>39506</c:v>
                </c:pt>
                <c:pt idx="304">
                  <c:v>39507</c:v>
                </c:pt>
                <c:pt idx="305">
                  <c:v>39510</c:v>
                </c:pt>
                <c:pt idx="306">
                  <c:v>39511</c:v>
                </c:pt>
                <c:pt idx="307">
                  <c:v>39512</c:v>
                </c:pt>
                <c:pt idx="308">
                  <c:v>39513</c:v>
                </c:pt>
                <c:pt idx="309">
                  <c:v>39514</c:v>
                </c:pt>
                <c:pt idx="310">
                  <c:v>39517</c:v>
                </c:pt>
                <c:pt idx="311">
                  <c:v>39518</c:v>
                </c:pt>
                <c:pt idx="312">
                  <c:v>39519</c:v>
                </c:pt>
                <c:pt idx="313">
                  <c:v>39520</c:v>
                </c:pt>
                <c:pt idx="314">
                  <c:v>39521</c:v>
                </c:pt>
                <c:pt idx="315">
                  <c:v>39524</c:v>
                </c:pt>
                <c:pt idx="316">
                  <c:v>39525</c:v>
                </c:pt>
                <c:pt idx="317">
                  <c:v>39526</c:v>
                </c:pt>
                <c:pt idx="318">
                  <c:v>39527</c:v>
                </c:pt>
                <c:pt idx="319">
                  <c:v>39528</c:v>
                </c:pt>
                <c:pt idx="320">
                  <c:v>39531</c:v>
                </c:pt>
                <c:pt idx="321">
                  <c:v>39532</c:v>
                </c:pt>
                <c:pt idx="322">
                  <c:v>39533</c:v>
                </c:pt>
                <c:pt idx="323">
                  <c:v>39534</c:v>
                </c:pt>
                <c:pt idx="324">
                  <c:v>39535</c:v>
                </c:pt>
                <c:pt idx="325">
                  <c:v>39538</c:v>
                </c:pt>
                <c:pt idx="326">
                  <c:v>39539</c:v>
                </c:pt>
                <c:pt idx="327">
                  <c:v>39540</c:v>
                </c:pt>
                <c:pt idx="328">
                  <c:v>39541</c:v>
                </c:pt>
                <c:pt idx="329">
                  <c:v>39542</c:v>
                </c:pt>
                <c:pt idx="330">
                  <c:v>39545</c:v>
                </c:pt>
                <c:pt idx="331">
                  <c:v>39546</c:v>
                </c:pt>
                <c:pt idx="332">
                  <c:v>39547</c:v>
                </c:pt>
                <c:pt idx="333">
                  <c:v>39548</c:v>
                </c:pt>
                <c:pt idx="334">
                  <c:v>39549</c:v>
                </c:pt>
                <c:pt idx="335">
                  <c:v>39552</c:v>
                </c:pt>
                <c:pt idx="336">
                  <c:v>39553</c:v>
                </c:pt>
                <c:pt idx="337">
                  <c:v>39554</c:v>
                </c:pt>
                <c:pt idx="338">
                  <c:v>39555</c:v>
                </c:pt>
                <c:pt idx="339">
                  <c:v>39556</c:v>
                </c:pt>
                <c:pt idx="340">
                  <c:v>39559</c:v>
                </c:pt>
                <c:pt idx="341">
                  <c:v>39560</c:v>
                </c:pt>
                <c:pt idx="342">
                  <c:v>39561</c:v>
                </c:pt>
                <c:pt idx="343">
                  <c:v>39562</c:v>
                </c:pt>
                <c:pt idx="344">
                  <c:v>39563</c:v>
                </c:pt>
                <c:pt idx="345">
                  <c:v>39566</c:v>
                </c:pt>
                <c:pt idx="346">
                  <c:v>39567</c:v>
                </c:pt>
                <c:pt idx="347">
                  <c:v>39568</c:v>
                </c:pt>
                <c:pt idx="348">
                  <c:v>39569</c:v>
                </c:pt>
                <c:pt idx="349">
                  <c:v>39570</c:v>
                </c:pt>
                <c:pt idx="350">
                  <c:v>39573</c:v>
                </c:pt>
                <c:pt idx="351">
                  <c:v>39574</c:v>
                </c:pt>
                <c:pt idx="352">
                  <c:v>39575</c:v>
                </c:pt>
                <c:pt idx="353">
                  <c:v>39576</c:v>
                </c:pt>
                <c:pt idx="354">
                  <c:v>39577</c:v>
                </c:pt>
                <c:pt idx="355">
                  <c:v>39580</c:v>
                </c:pt>
                <c:pt idx="356">
                  <c:v>39581</c:v>
                </c:pt>
                <c:pt idx="357">
                  <c:v>39582</c:v>
                </c:pt>
                <c:pt idx="358">
                  <c:v>39583</c:v>
                </c:pt>
                <c:pt idx="359">
                  <c:v>39584</c:v>
                </c:pt>
                <c:pt idx="360">
                  <c:v>39587</c:v>
                </c:pt>
                <c:pt idx="361">
                  <c:v>39588</c:v>
                </c:pt>
                <c:pt idx="362">
                  <c:v>39589</c:v>
                </c:pt>
                <c:pt idx="363">
                  <c:v>39590</c:v>
                </c:pt>
                <c:pt idx="364">
                  <c:v>39591</c:v>
                </c:pt>
                <c:pt idx="365">
                  <c:v>39594</c:v>
                </c:pt>
                <c:pt idx="366">
                  <c:v>39595</c:v>
                </c:pt>
                <c:pt idx="367">
                  <c:v>39596</c:v>
                </c:pt>
                <c:pt idx="368">
                  <c:v>39597</c:v>
                </c:pt>
                <c:pt idx="369">
                  <c:v>39598</c:v>
                </c:pt>
                <c:pt idx="370">
                  <c:v>39601</c:v>
                </c:pt>
                <c:pt idx="371">
                  <c:v>39602</c:v>
                </c:pt>
                <c:pt idx="372">
                  <c:v>39603</c:v>
                </c:pt>
                <c:pt idx="373">
                  <c:v>39604</c:v>
                </c:pt>
                <c:pt idx="374">
                  <c:v>39605</c:v>
                </c:pt>
                <c:pt idx="375">
                  <c:v>39608</c:v>
                </c:pt>
                <c:pt idx="376">
                  <c:v>39609</c:v>
                </c:pt>
                <c:pt idx="377">
                  <c:v>39610</c:v>
                </c:pt>
                <c:pt idx="378">
                  <c:v>39611</c:v>
                </c:pt>
                <c:pt idx="379">
                  <c:v>39612</c:v>
                </c:pt>
                <c:pt idx="380">
                  <c:v>39615</c:v>
                </c:pt>
                <c:pt idx="381">
                  <c:v>39616</c:v>
                </c:pt>
                <c:pt idx="382">
                  <c:v>39617</c:v>
                </c:pt>
                <c:pt idx="383">
                  <c:v>39618</c:v>
                </c:pt>
                <c:pt idx="384">
                  <c:v>39619</c:v>
                </c:pt>
                <c:pt idx="385">
                  <c:v>39622</c:v>
                </c:pt>
                <c:pt idx="386">
                  <c:v>39623</c:v>
                </c:pt>
                <c:pt idx="387">
                  <c:v>39624</c:v>
                </c:pt>
                <c:pt idx="388">
                  <c:v>39625</c:v>
                </c:pt>
                <c:pt idx="389">
                  <c:v>39626</c:v>
                </c:pt>
                <c:pt idx="390">
                  <c:v>39629</c:v>
                </c:pt>
                <c:pt idx="391">
                  <c:v>39630</c:v>
                </c:pt>
                <c:pt idx="392">
                  <c:v>39631</c:v>
                </c:pt>
                <c:pt idx="393">
                  <c:v>39632</c:v>
                </c:pt>
                <c:pt idx="394">
                  <c:v>39633</c:v>
                </c:pt>
                <c:pt idx="395">
                  <c:v>39636</c:v>
                </c:pt>
                <c:pt idx="396">
                  <c:v>39637</c:v>
                </c:pt>
                <c:pt idx="397">
                  <c:v>39638</c:v>
                </c:pt>
                <c:pt idx="398">
                  <c:v>39639</c:v>
                </c:pt>
                <c:pt idx="399">
                  <c:v>39640</c:v>
                </c:pt>
                <c:pt idx="400">
                  <c:v>39643</c:v>
                </c:pt>
                <c:pt idx="401">
                  <c:v>39644</c:v>
                </c:pt>
                <c:pt idx="402">
                  <c:v>39645</c:v>
                </c:pt>
                <c:pt idx="403">
                  <c:v>39646</c:v>
                </c:pt>
                <c:pt idx="404">
                  <c:v>39647</c:v>
                </c:pt>
                <c:pt idx="405">
                  <c:v>39650</c:v>
                </c:pt>
                <c:pt idx="406">
                  <c:v>39651</c:v>
                </c:pt>
                <c:pt idx="407">
                  <c:v>39652</c:v>
                </c:pt>
                <c:pt idx="408">
                  <c:v>39653</c:v>
                </c:pt>
                <c:pt idx="409">
                  <c:v>39654</c:v>
                </c:pt>
                <c:pt idx="410">
                  <c:v>39657</c:v>
                </c:pt>
                <c:pt idx="411">
                  <c:v>39658</c:v>
                </c:pt>
                <c:pt idx="412">
                  <c:v>39659</c:v>
                </c:pt>
                <c:pt idx="413">
                  <c:v>39660</c:v>
                </c:pt>
                <c:pt idx="414">
                  <c:v>39661</c:v>
                </c:pt>
                <c:pt idx="415">
                  <c:v>39664</c:v>
                </c:pt>
                <c:pt idx="416">
                  <c:v>39665</c:v>
                </c:pt>
                <c:pt idx="417">
                  <c:v>39666</c:v>
                </c:pt>
                <c:pt idx="418">
                  <c:v>39667</c:v>
                </c:pt>
                <c:pt idx="419">
                  <c:v>39668</c:v>
                </c:pt>
                <c:pt idx="420">
                  <c:v>39671</c:v>
                </c:pt>
                <c:pt idx="421">
                  <c:v>39672</c:v>
                </c:pt>
                <c:pt idx="422">
                  <c:v>39673</c:v>
                </c:pt>
                <c:pt idx="423">
                  <c:v>39674</c:v>
                </c:pt>
                <c:pt idx="424">
                  <c:v>39675</c:v>
                </c:pt>
                <c:pt idx="425">
                  <c:v>39678</c:v>
                </c:pt>
                <c:pt idx="426">
                  <c:v>39679</c:v>
                </c:pt>
                <c:pt idx="427">
                  <c:v>39680</c:v>
                </c:pt>
                <c:pt idx="428">
                  <c:v>39681</c:v>
                </c:pt>
                <c:pt idx="429">
                  <c:v>39682</c:v>
                </c:pt>
                <c:pt idx="430">
                  <c:v>39685</c:v>
                </c:pt>
                <c:pt idx="431">
                  <c:v>39686</c:v>
                </c:pt>
                <c:pt idx="432">
                  <c:v>39687</c:v>
                </c:pt>
                <c:pt idx="433">
                  <c:v>39688</c:v>
                </c:pt>
                <c:pt idx="434">
                  <c:v>39689</c:v>
                </c:pt>
                <c:pt idx="435">
                  <c:v>39692</c:v>
                </c:pt>
                <c:pt idx="436">
                  <c:v>39693</c:v>
                </c:pt>
                <c:pt idx="437">
                  <c:v>39694</c:v>
                </c:pt>
                <c:pt idx="438">
                  <c:v>39695</c:v>
                </c:pt>
                <c:pt idx="439">
                  <c:v>39696</c:v>
                </c:pt>
                <c:pt idx="440">
                  <c:v>39699</c:v>
                </c:pt>
                <c:pt idx="441">
                  <c:v>39700</c:v>
                </c:pt>
                <c:pt idx="442">
                  <c:v>39701</c:v>
                </c:pt>
                <c:pt idx="443">
                  <c:v>39702</c:v>
                </c:pt>
                <c:pt idx="444">
                  <c:v>39703</c:v>
                </c:pt>
                <c:pt idx="445">
                  <c:v>39706</c:v>
                </c:pt>
                <c:pt idx="446">
                  <c:v>39707</c:v>
                </c:pt>
                <c:pt idx="447">
                  <c:v>39708</c:v>
                </c:pt>
                <c:pt idx="448">
                  <c:v>39709</c:v>
                </c:pt>
                <c:pt idx="449">
                  <c:v>39710</c:v>
                </c:pt>
                <c:pt idx="450">
                  <c:v>39713</c:v>
                </c:pt>
                <c:pt idx="451">
                  <c:v>39714</c:v>
                </c:pt>
                <c:pt idx="452">
                  <c:v>39715</c:v>
                </c:pt>
                <c:pt idx="453">
                  <c:v>39716</c:v>
                </c:pt>
                <c:pt idx="454">
                  <c:v>39717</c:v>
                </c:pt>
                <c:pt idx="455">
                  <c:v>39720</c:v>
                </c:pt>
                <c:pt idx="456">
                  <c:v>39721</c:v>
                </c:pt>
                <c:pt idx="457">
                  <c:v>39722</c:v>
                </c:pt>
                <c:pt idx="458">
                  <c:v>39723</c:v>
                </c:pt>
                <c:pt idx="459">
                  <c:v>39724</c:v>
                </c:pt>
                <c:pt idx="460">
                  <c:v>39727</c:v>
                </c:pt>
                <c:pt idx="461">
                  <c:v>39728</c:v>
                </c:pt>
                <c:pt idx="462">
                  <c:v>39729</c:v>
                </c:pt>
                <c:pt idx="463">
                  <c:v>39730</c:v>
                </c:pt>
                <c:pt idx="464">
                  <c:v>39731</c:v>
                </c:pt>
                <c:pt idx="465">
                  <c:v>39734</c:v>
                </c:pt>
                <c:pt idx="466">
                  <c:v>39735</c:v>
                </c:pt>
                <c:pt idx="467">
                  <c:v>39736</c:v>
                </c:pt>
                <c:pt idx="468">
                  <c:v>39737</c:v>
                </c:pt>
                <c:pt idx="469">
                  <c:v>39738</c:v>
                </c:pt>
                <c:pt idx="470">
                  <c:v>39741</c:v>
                </c:pt>
                <c:pt idx="471">
                  <c:v>39742</c:v>
                </c:pt>
                <c:pt idx="472">
                  <c:v>39743</c:v>
                </c:pt>
                <c:pt idx="473">
                  <c:v>39744</c:v>
                </c:pt>
                <c:pt idx="474">
                  <c:v>39745</c:v>
                </c:pt>
                <c:pt idx="475">
                  <c:v>39748</c:v>
                </c:pt>
                <c:pt idx="476">
                  <c:v>39749</c:v>
                </c:pt>
                <c:pt idx="477">
                  <c:v>39750</c:v>
                </c:pt>
                <c:pt idx="478">
                  <c:v>39751</c:v>
                </c:pt>
                <c:pt idx="479">
                  <c:v>39752</c:v>
                </c:pt>
                <c:pt idx="480">
                  <c:v>39755</c:v>
                </c:pt>
                <c:pt idx="481">
                  <c:v>39756</c:v>
                </c:pt>
                <c:pt idx="482">
                  <c:v>39757</c:v>
                </c:pt>
                <c:pt idx="483">
                  <c:v>39758</c:v>
                </c:pt>
                <c:pt idx="484">
                  <c:v>39759</c:v>
                </c:pt>
                <c:pt idx="485">
                  <c:v>39762</c:v>
                </c:pt>
                <c:pt idx="486">
                  <c:v>39763</c:v>
                </c:pt>
                <c:pt idx="487">
                  <c:v>39764</c:v>
                </c:pt>
                <c:pt idx="488">
                  <c:v>39765</c:v>
                </c:pt>
                <c:pt idx="489">
                  <c:v>39766</c:v>
                </c:pt>
                <c:pt idx="490">
                  <c:v>39769</c:v>
                </c:pt>
                <c:pt idx="491">
                  <c:v>39770</c:v>
                </c:pt>
                <c:pt idx="492">
                  <c:v>39771</c:v>
                </c:pt>
                <c:pt idx="493">
                  <c:v>39772</c:v>
                </c:pt>
                <c:pt idx="494">
                  <c:v>39773</c:v>
                </c:pt>
                <c:pt idx="495">
                  <c:v>39776</c:v>
                </c:pt>
                <c:pt idx="496">
                  <c:v>39777</c:v>
                </c:pt>
                <c:pt idx="497">
                  <c:v>39778</c:v>
                </c:pt>
                <c:pt idx="498">
                  <c:v>39779</c:v>
                </c:pt>
                <c:pt idx="499">
                  <c:v>39780</c:v>
                </c:pt>
                <c:pt idx="500">
                  <c:v>39783</c:v>
                </c:pt>
                <c:pt idx="501">
                  <c:v>39784</c:v>
                </c:pt>
                <c:pt idx="502">
                  <c:v>39785</c:v>
                </c:pt>
                <c:pt idx="503">
                  <c:v>39786</c:v>
                </c:pt>
                <c:pt idx="504">
                  <c:v>39787</c:v>
                </c:pt>
                <c:pt idx="505">
                  <c:v>39790</c:v>
                </c:pt>
                <c:pt idx="506">
                  <c:v>39791</c:v>
                </c:pt>
                <c:pt idx="507">
                  <c:v>39792</c:v>
                </c:pt>
                <c:pt idx="508">
                  <c:v>39793</c:v>
                </c:pt>
                <c:pt idx="509">
                  <c:v>39794</c:v>
                </c:pt>
                <c:pt idx="510">
                  <c:v>39797</c:v>
                </c:pt>
                <c:pt idx="511">
                  <c:v>39798</c:v>
                </c:pt>
                <c:pt idx="512">
                  <c:v>39799</c:v>
                </c:pt>
                <c:pt idx="513">
                  <c:v>39800</c:v>
                </c:pt>
                <c:pt idx="514">
                  <c:v>39801</c:v>
                </c:pt>
                <c:pt idx="515">
                  <c:v>39804</c:v>
                </c:pt>
                <c:pt idx="516">
                  <c:v>39805</c:v>
                </c:pt>
                <c:pt idx="517">
                  <c:v>39806</c:v>
                </c:pt>
                <c:pt idx="518">
                  <c:v>39807</c:v>
                </c:pt>
                <c:pt idx="519">
                  <c:v>39808</c:v>
                </c:pt>
                <c:pt idx="520">
                  <c:v>39811</c:v>
                </c:pt>
                <c:pt idx="521">
                  <c:v>39812</c:v>
                </c:pt>
                <c:pt idx="522">
                  <c:v>39813</c:v>
                </c:pt>
                <c:pt idx="523">
                  <c:v>39814</c:v>
                </c:pt>
                <c:pt idx="524">
                  <c:v>39815</c:v>
                </c:pt>
                <c:pt idx="525">
                  <c:v>39818</c:v>
                </c:pt>
                <c:pt idx="526">
                  <c:v>39819</c:v>
                </c:pt>
                <c:pt idx="527">
                  <c:v>39820</c:v>
                </c:pt>
                <c:pt idx="528">
                  <c:v>39821</c:v>
                </c:pt>
                <c:pt idx="529">
                  <c:v>39822</c:v>
                </c:pt>
                <c:pt idx="530">
                  <c:v>39825</c:v>
                </c:pt>
                <c:pt idx="531">
                  <c:v>39826</c:v>
                </c:pt>
                <c:pt idx="532">
                  <c:v>39827</c:v>
                </c:pt>
                <c:pt idx="533">
                  <c:v>39828</c:v>
                </c:pt>
                <c:pt idx="534">
                  <c:v>39829</c:v>
                </c:pt>
                <c:pt idx="535">
                  <c:v>39832</c:v>
                </c:pt>
                <c:pt idx="536">
                  <c:v>39833</c:v>
                </c:pt>
                <c:pt idx="537">
                  <c:v>39834</c:v>
                </c:pt>
                <c:pt idx="538">
                  <c:v>39835</c:v>
                </c:pt>
                <c:pt idx="539">
                  <c:v>39836</c:v>
                </c:pt>
                <c:pt idx="540">
                  <c:v>39839</c:v>
                </c:pt>
                <c:pt idx="541">
                  <c:v>39840</c:v>
                </c:pt>
                <c:pt idx="542">
                  <c:v>39841</c:v>
                </c:pt>
                <c:pt idx="543">
                  <c:v>39842</c:v>
                </c:pt>
                <c:pt idx="544">
                  <c:v>39843</c:v>
                </c:pt>
                <c:pt idx="545">
                  <c:v>39846</c:v>
                </c:pt>
                <c:pt idx="546">
                  <c:v>39847</c:v>
                </c:pt>
                <c:pt idx="547">
                  <c:v>39848</c:v>
                </c:pt>
                <c:pt idx="548">
                  <c:v>39849</c:v>
                </c:pt>
                <c:pt idx="549">
                  <c:v>39850</c:v>
                </c:pt>
                <c:pt idx="550">
                  <c:v>39853</c:v>
                </c:pt>
                <c:pt idx="551">
                  <c:v>39854</c:v>
                </c:pt>
                <c:pt idx="552">
                  <c:v>39855</c:v>
                </c:pt>
                <c:pt idx="553">
                  <c:v>39856</c:v>
                </c:pt>
                <c:pt idx="554">
                  <c:v>39857</c:v>
                </c:pt>
                <c:pt idx="555">
                  <c:v>39860</c:v>
                </c:pt>
                <c:pt idx="556">
                  <c:v>39861</c:v>
                </c:pt>
                <c:pt idx="557">
                  <c:v>39862</c:v>
                </c:pt>
                <c:pt idx="558">
                  <c:v>39863</c:v>
                </c:pt>
                <c:pt idx="559">
                  <c:v>39864</c:v>
                </c:pt>
                <c:pt idx="560">
                  <c:v>39867</c:v>
                </c:pt>
                <c:pt idx="561">
                  <c:v>39868</c:v>
                </c:pt>
                <c:pt idx="562">
                  <c:v>39869</c:v>
                </c:pt>
                <c:pt idx="563">
                  <c:v>39870</c:v>
                </c:pt>
                <c:pt idx="564">
                  <c:v>39871</c:v>
                </c:pt>
                <c:pt idx="565">
                  <c:v>39874</c:v>
                </c:pt>
                <c:pt idx="566">
                  <c:v>39875</c:v>
                </c:pt>
                <c:pt idx="567">
                  <c:v>39876</c:v>
                </c:pt>
                <c:pt idx="568">
                  <c:v>39877</c:v>
                </c:pt>
                <c:pt idx="569">
                  <c:v>39878</c:v>
                </c:pt>
                <c:pt idx="570">
                  <c:v>39881</c:v>
                </c:pt>
                <c:pt idx="571">
                  <c:v>39882</c:v>
                </c:pt>
                <c:pt idx="572">
                  <c:v>39883</c:v>
                </c:pt>
                <c:pt idx="573">
                  <c:v>39884</c:v>
                </c:pt>
                <c:pt idx="574">
                  <c:v>39885</c:v>
                </c:pt>
                <c:pt idx="575">
                  <c:v>39888</c:v>
                </c:pt>
                <c:pt idx="576">
                  <c:v>39889</c:v>
                </c:pt>
                <c:pt idx="577">
                  <c:v>39890</c:v>
                </c:pt>
                <c:pt idx="578">
                  <c:v>39891</c:v>
                </c:pt>
                <c:pt idx="579">
                  <c:v>39892</c:v>
                </c:pt>
                <c:pt idx="580">
                  <c:v>39895</c:v>
                </c:pt>
                <c:pt idx="581">
                  <c:v>39896</c:v>
                </c:pt>
                <c:pt idx="582">
                  <c:v>39897</c:v>
                </c:pt>
                <c:pt idx="583">
                  <c:v>39898</c:v>
                </c:pt>
                <c:pt idx="584">
                  <c:v>39899</c:v>
                </c:pt>
                <c:pt idx="585">
                  <c:v>39902</c:v>
                </c:pt>
                <c:pt idx="586">
                  <c:v>39903</c:v>
                </c:pt>
                <c:pt idx="587">
                  <c:v>39904</c:v>
                </c:pt>
                <c:pt idx="588">
                  <c:v>39905</c:v>
                </c:pt>
                <c:pt idx="589">
                  <c:v>39906</c:v>
                </c:pt>
                <c:pt idx="590">
                  <c:v>39909</c:v>
                </c:pt>
                <c:pt idx="591">
                  <c:v>39910</c:v>
                </c:pt>
                <c:pt idx="592">
                  <c:v>39911</c:v>
                </c:pt>
                <c:pt idx="593">
                  <c:v>39912</c:v>
                </c:pt>
                <c:pt idx="594">
                  <c:v>39913</c:v>
                </c:pt>
                <c:pt idx="595">
                  <c:v>39916</c:v>
                </c:pt>
                <c:pt idx="596">
                  <c:v>39917</c:v>
                </c:pt>
                <c:pt idx="597">
                  <c:v>39918</c:v>
                </c:pt>
                <c:pt idx="598">
                  <c:v>39919</c:v>
                </c:pt>
                <c:pt idx="599">
                  <c:v>39920</c:v>
                </c:pt>
                <c:pt idx="600">
                  <c:v>39923</c:v>
                </c:pt>
                <c:pt idx="601">
                  <c:v>39924</c:v>
                </c:pt>
                <c:pt idx="602">
                  <c:v>39925</c:v>
                </c:pt>
                <c:pt idx="603">
                  <c:v>39926</c:v>
                </c:pt>
                <c:pt idx="604">
                  <c:v>39927</c:v>
                </c:pt>
                <c:pt idx="605">
                  <c:v>39930</c:v>
                </c:pt>
                <c:pt idx="606">
                  <c:v>39931</c:v>
                </c:pt>
                <c:pt idx="607">
                  <c:v>39932</c:v>
                </c:pt>
                <c:pt idx="608">
                  <c:v>39933</c:v>
                </c:pt>
                <c:pt idx="609">
                  <c:v>39934</c:v>
                </c:pt>
                <c:pt idx="610">
                  <c:v>39937</c:v>
                </c:pt>
                <c:pt idx="611">
                  <c:v>39938</c:v>
                </c:pt>
                <c:pt idx="612">
                  <c:v>39939</c:v>
                </c:pt>
                <c:pt idx="613">
                  <c:v>39940</c:v>
                </c:pt>
                <c:pt idx="614">
                  <c:v>39941</c:v>
                </c:pt>
                <c:pt idx="615">
                  <c:v>39944</c:v>
                </c:pt>
                <c:pt idx="616">
                  <c:v>39945</c:v>
                </c:pt>
                <c:pt idx="617">
                  <c:v>39946</c:v>
                </c:pt>
                <c:pt idx="618">
                  <c:v>39947</c:v>
                </c:pt>
                <c:pt idx="619">
                  <c:v>39948</c:v>
                </c:pt>
                <c:pt idx="620">
                  <c:v>39951</c:v>
                </c:pt>
                <c:pt idx="621">
                  <c:v>39952</c:v>
                </c:pt>
                <c:pt idx="622">
                  <c:v>39953</c:v>
                </c:pt>
                <c:pt idx="623">
                  <c:v>39954</c:v>
                </c:pt>
                <c:pt idx="624">
                  <c:v>39955</c:v>
                </c:pt>
                <c:pt idx="625">
                  <c:v>39958</c:v>
                </c:pt>
                <c:pt idx="626">
                  <c:v>39959</c:v>
                </c:pt>
                <c:pt idx="627">
                  <c:v>39960</c:v>
                </c:pt>
                <c:pt idx="628">
                  <c:v>39961</c:v>
                </c:pt>
                <c:pt idx="629">
                  <c:v>39962</c:v>
                </c:pt>
                <c:pt idx="630">
                  <c:v>39965</c:v>
                </c:pt>
                <c:pt idx="631">
                  <c:v>39966</c:v>
                </c:pt>
                <c:pt idx="632">
                  <c:v>39967</c:v>
                </c:pt>
                <c:pt idx="633">
                  <c:v>39968</c:v>
                </c:pt>
                <c:pt idx="634">
                  <c:v>39969</c:v>
                </c:pt>
                <c:pt idx="635">
                  <c:v>39972</c:v>
                </c:pt>
                <c:pt idx="636">
                  <c:v>39973</c:v>
                </c:pt>
                <c:pt idx="637">
                  <c:v>39974</c:v>
                </c:pt>
                <c:pt idx="638">
                  <c:v>39975</c:v>
                </c:pt>
                <c:pt idx="639">
                  <c:v>39976</c:v>
                </c:pt>
                <c:pt idx="640">
                  <c:v>39979</c:v>
                </c:pt>
                <c:pt idx="641">
                  <c:v>39980</c:v>
                </c:pt>
                <c:pt idx="642">
                  <c:v>39981</c:v>
                </c:pt>
                <c:pt idx="643">
                  <c:v>39982</c:v>
                </c:pt>
                <c:pt idx="644">
                  <c:v>39983</c:v>
                </c:pt>
                <c:pt idx="645">
                  <c:v>39986</c:v>
                </c:pt>
                <c:pt idx="646">
                  <c:v>39987</c:v>
                </c:pt>
                <c:pt idx="647">
                  <c:v>39988</c:v>
                </c:pt>
                <c:pt idx="648">
                  <c:v>39989</c:v>
                </c:pt>
                <c:pt idx="649">
                  <c:v>39990</c:v>
                </c:pt>
                <c:pt idx="650">
                  <c:v>39993</c:v>
                </c:pt>
                <c:pt idx="651">
                  <c:v>39994</c:v>
                </c:pt>
                <c:pt idx="652">
                  <c:v>39995</c:v>
                </c:pt>
                <c:pt idx="653">
                  <c:v>39996</c:v>
                </c:pt>
                <c:pt idx="654">
                  <c:v>39997</c:v>
                </c:pt>
                <c:pt idx="655">
                  <c:v>40000</c:v>
                </c:pt>
                <c:pt idx="656">
                  <c:v>40001</c:v>
                </c:pt>
                <c:pt idx="657">
                  <c:v>40002</c:v>
                </c:pt>
                <c:pt idx="658">
                  <c:v>40003</c:v>
                </c:pt>
                <c:pt idx="659">
                  <c:v>40004</c:v>
                </c:pt>
                <c:pt idx="660">
                  <c:v>40007</c:v>
                </c:pt>
                <c:pt idx="661">
                  <c:v>40008</c:v>
                </c:pt>
                <c:pt idx="662">
                  <c:v>40009</c:v>
                </c:pt>
                <c:pt idx="663">
                  <c:v>40010</c:v>
                </c:pt>
                <c:pt idx="664">
                  <c:v>40011</c:v>
                </c:pt>
                <c:pt idx="665">
                  <c:v>40014</c:v>
                </c:pt>
                <c:pt idx="666">
                  <c:v>40015</c:v>
                </c:pt>
                <c:pt idx="667">
                  <c:v>40016</c:v>
                </c:pt>
                <c:pt idx="668">
                  <c:v>40017</c:v>
                </c:pt>
                <c:pt idx="669">
                  <c:v>40018</c:v>
                </c:pt>
                <c:pt idx="670">
                  <c:v>40021</c:v>
                </c:pt>
                <c:pt idx="671">
                  <c:v>40022</c:v>
                </c:pt>
                <c:pt idx="672">
                  <c:v>40023</c:v>
                </c:pt>
                <c:pt idx="673">
                  <c:v>40024</c:v>
                </c:pt>
                <c:pt idx="674">
                  <c:v>40025</c:v>
                </c:pt>
                <c:pt idx="675">
                  <c:v>40028</c:v>
                </c:pt>
                <c:pt idx="676">
                  <c:v>40029</c:v>
                </c:pt>
                <c:pt idx="677">
                  <c:v>40030</c:v>
                </c:pt>
                <c:pt idx="678">
                  <c:v>40031</c:v>
                </c:pt>
                <c:pt idx="679">
                  <c:v>40032</c:v>
                </c:pt>
                <c:pt idx="680">
                  <c:v>40035</c:v>
                </c:pt>
                <c:pt idx="681">
                  <c:v>40036</c:v>
                </c:pt>
                <c:pt idx="682">
                  <c:v>40037</c:v>
                </c:pt>
                <c:pt idx="683">
                  <c:v>40038</c:v>
                </c:pt>
                <c:pt idx="684">
                  <c:v>40039</c:v>
                </c:pt>
                <c:pt idx="685">
                  <c:v>40042</c:v>
                </c:pt>
                <c:pt idx="686">
                  <c:v>40043</c:v>
                </c:pt>
                <c:pt idx="687">
                  <c:v>40044</c:v>
                </c:pt>
                <c:pt idx="688">
                  <c:v>40045</c:v>
                </c:pt>
                <c:pt idx="689">
                  <c:v>40046</c:v>
                </c:pt>
                <c:pt idx="690">
                  <c:v>40049</c:v>
                </c:pt>
                <c:pt idx="691">
                  <c:v>40050</c:v>
                </c:pt>
                <c:pt idx="692">
                  <c:v>40051</c:v>
                </c:pt>
                <c:pt idx="693">
                  <c:v>40052</c:v>
                </c:pt>
                <c:pt idx="694">
                  <c:v>40053</c:v>
                </c:pt>
                <c:pt idx="695">
                  <c:v>40056</c:v>
                </c:pt>
                <c:pt idx="696">
                  <c:v>40057</c:v>
                </c:pt>
                <c:pt idx="697">
                  <c:v>40058</c:v>
                </c:pt>
                <c:pt idx="698">
                  <c:v>40059</c:v>
                </c:pt>
                <c:pt idx="699">
                  <c:v>40060</c:v>
                </c:pt>
                <c:pt idx="700">
                  <c:v>40063</c:v>
                </c:pt>
                <c:pt idx="701">
                  <c:v>40064</c:v>
                </c:pt>
                <c:pt idx="702">
                  <c:v>40065</c:v>
                </c:pt>
                <c:pt idx="703">
                  <c:v>40066</c:v>
                </c:pt>
                <c:pt idx="704">
                  <c:v>40067</c:v>
                </c:pt>
                <c:pt idx="705">
                  <c:v>40070</c:v>
                </c:pt>
                <c:pt idx="706">
                  <c:v>40071</c:v>
                </c:pt>
                <c:pt idx="707">
                  <c:v>40072</c:v>
                </c:pt>
                <c:pt idx="708">
                  <c:v>40073</c:v>
                </c:pt>
                <c:pt idx="709">
                  <c:v>40074</c:v>
                </c:pt>
                <c:pt idx="710">
                  <c:v>40077</c:v>
                </c:pt>
                <c:pt idx="711">
                  <c:v>40078</c:v>
                </c:pt>
                <c:pt idx="712">
                  <c:v>40079</c:v>
                </c:pt>
                <c:pt idx="713">
                  <c:v>40080</c:v>
                </c:pt>
                <c:pt idx="714">
                  <c:v>40081</c:v>
                </c:pt>
                <c:pt idx="715">
                  <c:v>40084</c:v>
                </c:pt>
                <c:pt idx="716">
                  <c:v>40085</c:v>
                </c:pt>
                <c:pt idx="717">
                  <c:v>40086</c:v>
                </c:pt>
                <c:pt idx="718">
                  <c:v>40087</c:v>
                </c:pt>
                <c:pt idx="719">
                  <c:v>40088</c:v>
                </c:pt>
                <c:pt idx="720">
                  <c:v>40091</c:v>
                </c:pt>
                <c:pt idx="721">
                  <c:v>40092</c:v>
                </c:pt>
                <c:pt idx="722">
                  <c:v>40093</c:v>
                </c:pt>
                <c:pt idx="723">
                  <c:v>40094</c:v>
                </c:pt>
                <c:pt idx="724">
                  <c:v>40095</c:v>
                </c:pt>
                <c:pt idx="725">
                  <c:v>40098</c:v>
                </c:pt>
                <c:pt idx="726">
                  <c:v>40099</c:v>
                </c:pt>
                <c:pt idx="727">
                  <c:v>40100</c:v>
                </c:pt>
                <c:pt idx="728">
                  <c:v>40101</c:v>
                </c:pt>
                <c:pt idx="729">
                  <c:v>40102</c:v>
                </c:pt>
                <c:pt idx="730">
                  <c:v>40105</c:v>
                </c:pt>
                <c:pt idx="731">
                  <c:v>40106</c:v>
                </c:pt>
                <c:pt idx="732">
                  <c:v>40107</c:v>
                </c:pt>
                <c:pt idx="733">
                  <c:v>40108</c:v>
                </c:pt>
                <c:pt idx="734">
                  <c:v>40109</c:v>
                </c:pt>
                <c:pt idx="735">
                  <c:v>40112</c:v>
                </c:pt>
                <c:pt idx="736">
                  <c:v>40113</c:v>
                </c:pt>
                <c:pt idx="737">
                  <c:v>40114</c:v>
                </c:pt>
                <c:pt idx="738">
                  <c:v>40115</c:v>
                </c:pt>
                <c:pt idx="739">
                  <c:v>40116</c:v>
                </c:pt>
                <c:pt idx="740">
                  <c:v>40119</c:v>
                </c:pt>
                <c:pt idx="741">
                  <c:v>40120</c:v>
                </c:pt>
                <c:pt idx="742">
                  <c:v>40121</c:v>
                </c:pt>
                <c:pt idx="743">
                  <c:v>40122</c:v>
                </c:pt>
                <c:pt idx="744">
                  <c:v>40123</c:v>
                </c:pt>
                <c:pt idx="745">
                  <c:v>40126</c:v>
                </c:pt>
                <c:pt idx="746">
                  <c:v>40127</c:v>
                </c:pt>
                <c:pt idx="747">
                  <c:v>40128</c:v>
                </c:pt>
                <c:pt idx="748">
                  <c:v>40129</c:v>
                </c:pt>
                <c:pt idx="749">
                  <c:v>40130</c:v>
                </c:pt>
                <c:pt idx="750">
                  <c:v>40133</c:v>
                </c:pt>
                <c:pt idx="751">
                  <c:v>40134</c:v>
                </c:pt>
                <c:pt idx="752">
                  <c:v>40135</c:v>
                </c:pt>
                <c:pt idx="753">
                  <c:v>40136</c:v>
                </c:pt>
                <c:pt idx="754">
                  <c:v>40137</c:v>
                </c:pt>
                <c:pt idx="755">
                  <c:v>40140</c:v>
                </c:pt>
                <c:pt idx="756">
                  <c:v>40141</c:v>
                </c:pt>
                <c:pt idx="757">
                  <c:v>40142</c:v>
                </c:pt>
                <c:pt idx="758">
                  <c:v>40143</c:v>
                </c:pt>
                <c:pt idx="759">
                  <c:v>40144</c:v>
                </c:pt>
                <c:pt idx="760">
                  <c:v>40147</c:v>
                </c:pt>
                <c:pt idx="761">
                  <c:v>40148</c:v>
                </c:pt>
                <c:pt idx="762">
                  <c:v>40149</c:v>
                </c:pt>
                <c:pt idx="763">
                  <c:v>40150</c:v>
                </c:pt>
                <c:pt idx="764">
                  <c:v>40151</c:v>
                </c:pt>
                <c:pt idx="765">
                  <c:v>40154</c:v>
                </c:pt>
                <c:pt idx="766">
                  <c:v>40155</c:v>
                </c:pt>
                <c:pt idx="767">
                  <c:v>40156</c:v>
                </c:pt>
                <c:pt idx="768">
                  <c:v>40157</c:v>
                </c:pt>
                <c:pt idx="769">
                  <c:v>40158</c:v>
                </c:pt>
                <c:pt idx="770">
                  <c:v>40161</c:v>
                </c:pt>
                <c:pt idx="771">
                  <c:v>40162</c:v>
                </c:pt>
                <c:pt idx="772">
                  <c:v>40163</c:v>
                </c:pt>
                <c:pt idx="773">
                  <c:v>40164</c:v>
                </c:pt>
                <c:pt idx="774">
                  <c:v>40165</c:v>
                </c:pt>
                <c:pt idx="775">
                  <c:v>40168</c:v>
                </c:pt>
                <c:pt idx="776">
                  <c:v>40169</c:v>
                </c:pt>
                <c:pt idx="777">
                  <c:v>40170</c:v>
                </c:pt>
                <c:pt idx="778">
                  <c:v>40171</c:v>
                </c:pt>
                <c:pt idx="779">
                  <c:v>40172</c:v>
                </c:pt>
                <c:pt idx="780">
                  <c:v>40175</c:v>
                </c:pt>
                <c:pt idx="781">
                  <c:v>40176</c:v>
                </c:pt>
                <c:pt idx="782">
                  <c:v>40177</c:v>
                </c:pt>
                <c:pt idx="783">
                  <c:v>40178</c:v>
                </c:pt>
                <c:pt idx="784">
                  <c:v>40179</c:v>
                </c:pt>
                <c:pt idx="785">
                  <c:v>40182</c:v>
                </c:pt>
                <c:pt idx="786">
                  <c:v>40183</c:v>
                </c:pt>
                <c:pt idx="787">
                  <c:v>40184</c:v>
                </c:pt>
                <c:pt idx="788">
                  <c:v>40185</c:v>
                </c:pt>
                <c:pt idx="789">
                  <c:v>40186</c:v>
                </c:pt>
                <c:pt idx="790">
                  <c:v>40189</c:v>
                </c:pt>
                <c:pt idx="791">
                  <c:v>40190</c:v>
                </c:pt>
                <c:pt idx="792">
                  <c:v>40191</c:v>
                </c:pt>
                <c:pt idx="793">
                  <c:v>40192</c:v>
                </c:pt>
                <c:pt idx="794">
                  <c:v>40193</c:v>
                </c:pt>
                <c:pt idx="795">
                  <c:v>40196</c:v>
                </c:pt>
                <c:pt idx="796">
                  <c:v>40197</c:v>
                </c:pt>
                <c:pt idx="797">
                  <c:v>40198</c:v>
                </c:pt>
                <c:pt idx="798">
                  <c:v>40199</c:v>
                </c:pt>
                <c:pt idx="799">
                  <c:v>40200</c:v>
                </c:pt>
                <c:pt idx="800">
                  <c:v>40203</c:v>
                </c:pt>
                <c:pt idx="801">
                  <c:v>40204</c:v>
                </c:pt>
                <c:pt idx="802">
                  <c:v>40205</c:v>
                </c:pt>
                <c:pt idx="803">
                  <c:v>40206</c:v>
                </c:pt>
                <c:pt idx="804">
                  <c:v>40207</c:v>
                </c:pt>
                <c:pt idx="805">
                  <c:v>40210</c:v>
                </c:pt>
                <c:pt idx="806">
                  <c:v>40211</c:v>
                </c:pt>
                <c:pt idx="807">
                  <c:v>40212</c:v>
                </c:pt>
                <c:pt idx="808">
                  <c:v>40213</c:v>
                </c:pt>
                <c:pt idx="809">
                  <c:v>40214</c:v>
                </c:pt>
                <c:pt idx="810">
                  <c:v>40217</c:v>
                </c:pt>
                <c:pt idx="811">
                  <c:v>40218</c:v>
                </c:pt>
                <c:pt idx="812">
                  <c:v>40219</c:v>
                </c:pt>
                <c:pt idx="813">
                  <c:v>40220</c:v>
                </c:pt>
                <c:pt idx="814">
                  <c:v>40221</c:v>
                </c:pt>
                <c:pt idx="815">
                  <c:v>40224</c:v>
                </c:pt>
                <c:pt idx="816">
                  <c:v>40225</c:v>
                </c:pt>
                <c:pt idx="817">
                  <c:v>40226</c:v>
                </c:pt>
                <c:pt idx="818">
                  <c:v>40227</c:v>
                </c:pt>
                <c:pt idx="819">
                  <c:v>40228</c:v>
                </c:pt>
                <c:pt idx="820">
                  <c:v>40231</c:v>
                </c:pt>
                <c:pt idx="821">
                  <c:v>40232</c:v>
                </c:pt>
                <c:pt idx="822">
                  <c:v>40233</c:v>
                </c:pt>
                <c:pt idx="823">
                  <c:v>40234</c:v>
                </c:pt>
                <c:pt idx="824">
                  <c:v>40235</c:v>
                </c:pt>
                <c:pt idx="825">
                  <c:v>40238</c:v>
                </c:pt>
                <c:pt idx="826">
                  <c:v>40239</c:v>
                </c:pt>
                <c:pt idx="827">
                  <c:v>40240</c:v>
                </c:pt>
                <c:pt idx="828">
                  <c:v>40241</c:v>
                </c:pt>
                <c:pt idx="829">
                  <c:v>40242</c:v>
                </c:pt>
                <c:pt idx="830">
                  <c:v>40245</c:v>
                </c:pt>
                <c:pt idx="831">
                  <c:v>40246</c:v>
                </c:pt>
                <c:pt idx="832">
                  <c:v>40247</c:v>
                </c:pt>
                <c:pt idx="833">
                  <c:v>40248</c:v>
                </c:pt>
                <c:pt idx="834">
                  <c:v>40249</c:v>
                </c:pt>
                <c:pt idx="835">
                  <c:v>40252</c:v>
                </c:pt>
                <c:pt idx="836">
                  <c:v>40253</c:v>
                </c:pt>
                <c:pt idx="837">
                  <c:v>40254</c:v>
                </c:pt>
                <c:pt idx="838">
                  <c:v>40255</c:v>
                </c:pt>
                <c:pt idx="839">
                  <c:v>40256</c:v>
                </c:pt>
                <c:pt idx="840">
                  <c:v>40259</c:v>
                </c:pt>
                <c:pt idx="841">
                  <c:v>40260</c:v>
                </c:pt>
                <c:pt idx="842">
                  <c:v>40261</c:v>
                </c:pt>
                <c:pt idx="843">
                  <c:v>40262</c:v>
                </c:pt>
                <c:pt idx="844">
                  <c:v>40263</c:v>
                </c:pt>
                <c:pt idx="845">
                  <c:v>40266</c:v>
                </c:pt>
                <c:pt idx="846">
                  <c:v>40267</c:v>
                </c:pt>
                <c:pt idx="847">
                  <c:v>40268</c:v>
                </c:pt>
                <c:pt idx="848">
                  <c:v>40269</c:v>
                </c:pt>
                <c:pt idx="849">
                  <c:v>40270</c:v>
                </c:pt>
                <c:pt idx="850">
                  <c:v>40273</c:v>
                </c:pt>
                <c:pt idx="851">
                  <c:v>40274</c:v>
                </c:pt>
                <c:pt idx="852">
                  <c:v>40275</c:v>
                </c:pt>
                <c:pt idx="853">
                  <c:v>40276</c:v>
                </c:pt>
                <c:pt idx="854">
                  <c:v>40277</c:v>
                </c:pt>
                <c:pt idx="855">
                  <c:v>40280</c:v>
                </c:pt>
                <c:pt idx="856">
                  <c:v>40281</c:v>
                </c:pt>
                <c:pt idx="857">
                  <c:v>40282</c:v>
                </c:pt>
                <c:pt idx="858">
                  <c:v>40283</c:v>
                </c:pt>
                <c:pt idx="859">
                  <c:v>40284</c:v>
                </c:pt>
                <c:pt idx="860">
                  <c:v>40287</c:v>
                </c:pt>
                <c:pt idx="861">
                  <c:v>40288</c:v>
                </c:pt>
                <c:pt idx="862">
                  <c:v>40289</c:v>
                </c:pt>
                <c:pt idx="863">
                  <c:v>40290</c:v>
                </c:pt>
                <c:pt idx="864">
                  <c:v>40291</c:v>
                </c:pt>
                <c:pt idx="865">
                  <c:v>40294</c:v>
                </c:pt>
                <c:pt idx="866">
                  <c:v>40295</c:v>
                </c:pt>
                <c:pt idx="867">
                  <c:v>40296</c:v>
                </c:pt>
                <c:pt idx="868">
                  <c:v>40297</c:v>
                </c:pt>
                <c:pt idx="869">
                  <c:v>40298</c:v>
                </c:pt>
                <c:pt idx="870">
                  <c:v>40301</c:v>
                </c:pt>
                <c:pt idx="871">
                  <c:v>40302</c:v>
                </c:pt>
                <c:pt idx="872">
                  <c:v>40303</c:v>
                </c:pt>
                <c:pt idx="873">
                  <c:v>40304</c:v>
                </c:pt>
                <c:pt idx="874">
                  <c:v>40305</c:v>
                </c:pt>
                <c:pt idx="875">
                  <c:v>40308</c:v>
                </c:pt>
                <c:pt idx="876">
                  <c:v>40309</c:v>
                </c:pt>
                <c:pt idx="877">
                  <c:v>40310</c:v>
                </c:pt>
                <c:pt idx="878">
                  <c:v>40311</c:v>
                </c:pt>
                <c:pt idx="879">
                  <c:v>40312</c:v>
                </c:pt>
                <c:pt idx="880">
                  <c:v>40315</c:v>
                </c:pt>
                <c:pt idx="881">
                  <c:v>40316</c:v>
                </c:pt>
                <c:pt idx="882">
                  <c:v>40317</c:v>
                </c:pt>
                <c:pt idx="883">
                  <c:v>40318</c:v>
                </c:pt>
                <c:pt idx="884">
                  <c:v>40319</c:v>
                </c:pt>
                <c:pt idx="885">
                  <c:v>40322</c:v>
                </c:pt>
                <c:pt idx="886">
                  <c:v>40323</c:v>
                </c:pt>
                <c:pt idx="887">
                  <c:v>40324</c:v>
                </c:pt>
                <c:pt idx="888">
                  <c:v>40325</c:v>
                </c:pt>
                <c:pt idx="889">
                  <c:v>40326</c:v>
                </c:pt>
                <c:pt idx="890">
                  <c:v>40329</c:v>
                </c:pt>
                <c:pt idx="891">
                  <c:v>40330</c:v>
                </c:pt>
                <c:pt idx="892">
                  <c:v>40331</c:v>
                </c:pt>
                <c:pt idx="893">
                  <c:v>40332</c:v>
                </c:pt>
                <c:pt idx="894">
                  <c:v>40333</c:v>
                </c:pt>
                <c:pt idx="895">
                  <c:v>40336</c:v>
                </c:pt>
                <c:pt idx="896">
                  <c:v>40337</c:v>
                </c:pt>
                <c:pt idx="897">
                  <c:v>40338</c:v>
                </c:pt>
                <c:pt idx="898">
                  <c:v>40339</c:v>
                </c:pt>
                <c:pt idx="899">
                  <c:v>40340</c:v>
                </c:pt>
                <c:pt idx="900">
                  <c:v>40343</c:v>
                </c:pt>
                <c:pt idx="901">
                  <c:v>40344</c:v>
                </c:pt>
                <c:pt idx="902">
                  <c:v>40345</c:v>
                </c:pt>
                <c:pt idx="903">
                  <c:v>40346</c:v>
                </c:pt>
                <c:pt idx="904">
                  <c:v>40347</c:v>
                </c:pt>
                <c:pt idx="905">
                  <c:v>40350</c:v>
                </c:pt>
                <c:pt idx="906">
                  <c:v>40351</c:v>
                </c:pt>
                <c:pt idx="907">
                  <c:v>40352</c:v>
                </c:pt>
                <c:pt idx="908">
                  <c:v>40353</c:v>
                </c:pt>
                <c:pt idx="909">
                  <c:v>40354</c:v>
                </c:pt>
                <c:pt idx="910">
                  <c:v>40357</c:v>
                </c:pt>
                <c:pt idx="911">
                  <c:v>40358</c:v>
                </c:pt>
                <c:pt idx="912">
                  <c:v>40359</c:v>
                </c:pt>
                <c:pt idx="913">
                  <c:v>40360</c:v>
                </c:pt>
                <c:pt idx="914">
                  <c:v>40361</c:v>
                </c:pt>
                <c:pt idx="915">
                  <c:v>40364</c:v>
                </c:pt>
                <c:pt idx="916">
                  <c:v>40365</c:v>
                </c:pt>
                <c:pt idx="917">
                  <c:v>40366</c:v>
                </c:pt>
                <c:pt idx="918">
                  <c:v>40367</c:v>
                </c:pt>
                <c:pt idx="919">
                  <c:v>40368</c:v>
                </c:pt>
                <c:pt idx="920">
                  <c:v>40371</c:v>
                </c:pt>
                <c:pt idx="921">
                  <c:v>40372</c:v>
                </c:pt>
                <c:pt idx="922">
                  <c:v>40373</c:v>
                </c:pt>
                <c:pt idx="923">
                  <c:v>40374</c:v>
                </c:pt>
                <c:pt idx="924">
                  <c:v>40375</c:v>
                </c:pt>
                <c:pt idx="925">
                  <c:v>40378</c:v>
                </c:pt>
                <c:pt idx="926">
                  <c:v>40379</c:v>
                </c:pt>
                <c:pt idx="927">
                  <c:v>40380</c:v>
                </c:pt>
                <c:pt idx="928">
                  <c:v>40381</c:v>
                </c:pt>
                <c:pt idx="929">
                  <c:v>40382</c:v>
                </c:pt>
                <c:pt idx="930">
                  <c:v>40385</c:v>
                </c:pt>
                <c:pt idx="931">
                  <c:v>40386</c:v>
                </c:pt>
                <c:pt idx="932">
                  <c:v>40387</c:v>
                </c:pt>
                <c:pt idx="933">
                  <c:v>40388</c:v>
                </c:pt>
                <c:pt idx="934">
                  <c:v>40389</c:v>
                </c:pt>
                <c:pt idx="935">
                  <c:v>40392</c:v>
                </c:pt>
                <c:pt idx="936">
                  <c:v>40393</c:v>
                </c:pt>
                <c:pt idx="937">
                  <c:v>40394</c:v>
                </c:pt>
                <c:pt idx="938">
                  <c:v>40395</c:v>
                </c:pt>
                <c:pt idx="939">
                  <c:v>40396</c:v>
                </c:pt>
                <c:pt idx="940">
                  <c:v>40399</c:v>
                </c:pt>
                <c:pt idx="941">
                  <c:v>40400</c:v>
                </c:pt>
                <c:pt idx="942">
                  <c:v>40401</c:v>
                </c:pt>
                <c:pt idx="943">
                  <c:v>40402</c:v>
                </c:pt>
                <c:pt idx="944">
                  <c:v>40403</c:v>
                </c:pt>
                <c:pt idx="945">
                  <c:v>40406</c:v>
                </c:pt>
                <c:pt idx="946">
                  <c:v>40407</c:v>
                </c:pt>
                <c:pt idx="947">
                  <c:v>40408</c:v>
                </c:pt>
                <c:pt idx="948">
                  <c:v>40409</c:v>
                </c:pt>
                <c:pt idx="949">
                  <c:v>40410</c:v>
                </c:pt>
                <c:pt idx="950">
                  <c:v>40413</c:v>
                </c:pt>
                <c:pt idx="951">
                  <c:v>40414</c:v>
                </c:pt>
                <c:pt idx="952">
                  <c:v>40415</c:v>
                </c:pt>
                <c:pt idx="953">
                  <c:v>40416</c:v>
                </c:pt>
                <c:pt idx="954">
                  <c:v>40417</c:v>
                </c:pt>
                <c:pt idx="955">
                  <c:v>40420</c:v>
                </c:pt>
                <c:pt idx="956">
                  <c:v>40421</c:v>
                </c:pt>
                <c:pt idx="957">
                  <c:v>40422</c:v>
                </c:pt>
                <c:pt idx="958">
                  <c:v>40423</c:v>
                </c:pt>
                <c:pt idx="959">
                  <c:v>40424</c:v>
                </c:pt>
                <c:pt idx="960">
                  <c:v>40427</c:v>
                </c:pt>
                <c:pt idx="961">
                  <c:v>40428</c:v>
                </c:pt>
                <c:pt idx="962">
                  <c:v>40429</c:v>
                </c:pt>
                <c:pt idx="963">
                  <c:v>40430</c:v>
                </c:pt>
                <c:pt idx="964">
                  <c:v>40431</c:v>
                </c:pt>
                <c:pt idx="965">
                  <c:v>40434</c:v>
                </c:pt>
                <c:pt idx="966">
                  <c:v>40435</c:v>
                </c:pt>
                <c:pt idx="967">
                  <c:v>40436</c:v>
                </c:pt>
                <c:pt idx="968">
                  <c:v>40437</c:v>
                </c:pt>
                <c:pt idx="969">
                  <c:v>40438</c:v>
                </c:pt>
                <c:pt idx="970">
                  <c:v>40441</c:v>
                </c:pt>
                <c:pt idx="971">
                  <c:v>40442</c:v>
                </c:pt>
                <c:pt idx="972">
                  <c:v>40443</c:v>
                </c:pt>
                <c:pt idx="973">
                  <c:v>40444</c:v>
                </c:pt>
                <c:pt idx="974">
                  <c:v>40445</c:v>
                </c:pt>
                <c:pt idx="975">
                  <c:v>40448</c:v>
                </c:pt>
                <c:pt idx="976">
                  <c:v>40449</c:v>
                </c:pt>
                <c:pt idx="977">
                  <c:v>40450</c:v>
                </c:pt>
                <c:pt idx="978">
                  <c:v>40451</c:v>
                </c:pt>
                <c:pt idx="979">
                  <c:v>40452</c:v>
                </c:pt>
                <c:pt idx="980">
                  <c:v>40455</c:v>
                </c:pt>
                <c:pt idx="981">
                  <c:v>40456</c:v>
                </c:pt>
                <c:pt idx="982">
                  <c:v>40457</c:v>
                </c:pt>
                <c:pt idx="983">
                  <c:v>40458</c:v>
                </c:pt>
                <c:pt idx="984">
                  <c:v>40459</c:v>
                </c:pt>
                <c:pt idx="985">
                  <c:v>40462</c:v>
                </c:pt>
                <c:pt idx="986">
                  <c:v>40463</c:v>
                </c:pt>
                <c:pt idx="987">
                  <c:v>40464</c:v>
                </c:pt>
                <c:pt idx="988">
                  <c:v>40465</c:v>
                </c:pt>
                <c:pt idx="989">
                  <c:v>40466</c:v>
                </c:pt>
                <c:pt idx="990">
                  <c:v>40469</c:v>
                </c:pt>
                <c:pt idx="991">
                  <c:v>40470</c:v>
                </c:pt>
                <c:pt idx="992">
                  <c:v>40471</c:v>
                </c:pt>
                <c:pt idx="993">
                  <c:v>40472</c:v>
                </c:pt>
                <c:pt idx="994">
                  <c:v>40473</c:v>
                </c:pt>
                <c:pt idx="995">
                  <c:v>40476</c:v>
                </c:pt>
                <c:pt idx="996">
                  <c:v>40477</c:v>
                </c:pt>
                <c:pt idx="997">
                  <c:v>40478</c:v>
                </c:pt>
                <c:pt idx="998">
                  <c:v>40479</c:v>
                </c:pt>
                <c:pt idx="999">
                  <c:v>40480</c:v>
                </c:pt>
                <c:pt idx="1000">
                  <c:v>40483</c:v>
                </c:pt>
                <c:pt idx="1001">
                  <c:v>40484</c:v>
                </c:pt>
                <c:pt idx="1002">
                  <c:v>40485</c:v>
                </c:pt>
                <c:pt idx="1003">
                  <c:v>40486</c:v>
                </c:pt>
                <c:pt idx="1004">
                  <c:v>40487</c:v>
                </c:pt>
                <c:pt idx="1005">
                  <c:v>40490</c:v>
                </c:pt>
                <c:pt idx="1006">
                  <c:v>40491</c:v>
                </c:pt>
                <c:pt idx="1007">
                  <c:v>40492</c:v>
                </c:pt>
                <c:pt idx="1008">
                  <c:v>40493</c:v>
                </c:pt>
                <c:pt idx="1009">
                  <c:v>40494</c:v>
                </c:pt>
                <c:pt idx="1010">
                  <c:v>40497</c:v>
                </c:pt>
                <c:pt idx="1011">
                  <c:v>40498</c:v>
                </c:pt>
                <c:pt idx="1012">
                  <c:v>40499</c:v>
                </c:pt>
                <c:pt idx="1013">
                  <c:v>40500</c:v>
                </c:pt>
                <c:pt idx="1014">
                  <c:v>40501</c:v>
                </c:pt>
                <c:pt idx="1015">
                  <c:v>40504</c:v>
                </c:pt>
                <c:pt idx="1016">
                  <c:v>40505</c:v>
                </c:pt>
                <c:pt idx="1017">
                  <c:v>40506</c:v>
                </c:pt>
                <c:pt idx="1018">
                  <c:v>40507</c:v>
                </c:pt>
                <c:pt idx="1019">
                  <c:v>40508</c:v>
                </c:pt>
                <c:pt idx="1020">
                  <c:v>40511</c:v>
                </c:pt>
                <c:pt idx="1021">
                  <c:v>40512</c:v>
                </c:pt>
                <c:pt idx="1022">
                  <c:v>40513</c:v>
                </c:pt>
                <c:pt idx="1023">
                  <c:v>40514</c:v>
                </c:pt>
                <c:pt idx="1024">
                  <c:v>40515</c:v>
                </c:pt>
                <c:pt idx="1025">
                  <c:v>40518</c:v>
                </c:pt>
                <c:pt idx="1026">
                  <c:v>40519</c:v>
                </c:pt>
                <c:pt idx="1027">
                  <c:v>40520</c:v>
                </c:pt>
                <c:pt idx="1028">
                  <c:v>40521</c:v>
                </c:pt>
                <c:pt idx="1029">
                  <c:v>40522</c:v>
                </c:pt>
                <c:pt idx="1030">
                  <c:v>40525</c:v>
                </c:pt>
                <c:pt idx="1031">
                  <c:v>40526</c:v>
                </c:pt>
                <c:pt idx="1032">
                  <c:v>40527</c:v>
                </c:pt>
                <c:pt idx="1033">
                  <c:v>40528</c:v>
                </c:pt>
                <c:pt idx="1034">
                  <c:v>40529</c:v>
                </c:pt>
                <c:pt idx="1035">
                  <c:v>40532</c:v>
                </c:pt>
                <c:pt idx="1036">
                  <c:v>40533</c:v>
                </c:pt>
                <c:pt idx="1037">
                  <c:v>40534</c:v>
                </c:pt>
                <c:pt idx="1038">
                  <c:v>40535</c:v>
                </c:pt>
                <c:pt idx="1039">
                  <c:v>40536</c:v>
                </c:pt>
                <c:pt idx="1040">
                  <c:v>40539</c:v>
                </c:pt>
                <c:pt idx="1041">
                  <c:v>40540</c:v>
                </c:pt>
                <c:pt idx="1042">
                  <c:v>40541</c:v>
                </c:pt>
                <c:pt idx="1043">
                  <c:v>40542</c:v>
                </c:pt>
                <c:pt idx="1044">
                  <c:v>40543</c:v>
                </c:pt>
                <c:pt idx="1045">
                  <c:v>40546</c:v>
                </c:pt>
                <c:pt idx="1046">
                  <c:v>40547</c:v>
                </c:pt>
                <c:pt idx="1047">
                  <c:v>40548</c:v>
                </c:pt>
                <c:pt idx="1048">
                  <c:v>40549</c:v>
                </c:pt>
                <c:pt idx="1049">
                  <c:v>40550</c:v>
                </c:pt>
                <c:pt idx="1050">
                  <c:v>40553</c:v>
                </c:pt>
                <c:pt idx="1051">
                  <c:v>40554</c:v>
                </c:pt>
                <c:pt idx="1052">
                  <c:v>40555</c:v>
                </c:pt>
                <c:pt idx="1053">
                  <c:v>40556</c:v>
                </c:pt>
                <c:pt idx="1054">
                  <c:v>40557</c:v>
                </c:pt>
                <c:pt idx="1055">
                  <c:v>40560</c:v>
                </c:pt>
                <c:pt idx="1056">
                  <c:v>40561</c:v>
                </c:pt>
                <c:pt idx="1057">
                  <c:v>40562</c:v>
                </c:pt>
                <c:pt idx="1058">
                  <c:v>40563</c:v>
                </c:pt>
                <c:pt idx="1059">
                  <c:v>40564</c:v>
                </c:pt>
                <c:pt idx="1060">
                  <c:v>40567</c:v>
                </c:pt>
                <c:pt idx="1061">
                  <c:v>40568</c:v>
                </c:pt>
                <c:pt idx="1062">
                  <c:v>40569</c:v>
                </c:pt>
                <c:pt idx="1063">
                  <c:v>40570</c:v>
                </c:pt>
                <c:pt idx="1064">
                  <c:v>40571</c:v>
                </c:pt>
                <c:pt idx="1065">
                  <c:v>40574</c:v>
                </c:pt>
                <c:pt idx="1066">
                  <c:v>40575</c:v>
                </c:pt>
                <c:pt idx="1067">
                  <c:v>40576</c:v>
                </c:pt>
                <c:pt idx="1068">
                  <c:v>40577</c:v>
                </c:pt>
                <c:pt idx="1069">
                  <c:v>40578</c:v>
                </c:pt>
                <c:pt idx="1070">
                  <c:v>40581</c:v>
                </c:pt>
                <c:pt idx="1071">
                  <c:v>40582</c:v>
                </c:pt>
                <c:pt idx="1072">
                  <c:v>40583</c:v>
                </c:pt>
                <c:pt idx="1073">
                  <c:v>40584</c:v>
                </c:pt>
                <c:pt idx="1074">
                  <c:v>40585</c:v>
                </c:pt>
                <c:pt idx="1075">
                  <c:v>40588</c:v>
                </c:pt>
                <c:pt idx="1076">
                  <c:v>40589</c:v>
                </c:pt>
                <c:pt idx="1077">
                  <c:v>40590</c:v>
                </c:pt>
                <c:pt idx="1078">
                  <c:v>40591</c:v>
                </c:pt>
                <c:pt idx="1079">
                  <c:v>40592</c:v>
                </c:pt>
                <c:pt idx="1080">
                  <c:v>40595</c:v>
                </c:pt>
                <c:pt idx="1081">
                  <c:v>40596</c:v>
                </c:pt>
                <c:pt idx="1082">
                  <c:v>40597</c:v>
                </c:pt>
                <c:pt idx="1083">
                  <c:v>40598</c:v>
                </c:pt>
                <c:pt idx="1084">
                  <c:v>40599</c:v>
                </c:pt>
                <c:pt idx="1085">
                  <c:v>40602</c:v>
                </c:pt>
                <c:pt idx="1086">
                  <c:v>40603</c:v>
                </c:pt>
                <c:pt idx="1087">
                  <c:v>40604</c:v>
                </c:pt>
                <c:pt idx="1088">
                  <c:v>40605</c:v>
                </c:pt>
                <c:pt idx="1089">
                  <c:v>40606</c:v>
                </c:pt>
                <c:pt idx="1090">
                  <c:v>40609</c:v>
                </c:pt>
                <c:pt idx="1091">
                  <c:v>40610</c:v>
                </c:pt>
                <c:pt idx="1092">
                  <c:v>40611</c:v>
                </c:pt>
                <c:pt idx="1093">
                  <c:v>40612</c:v>
                </c:pt>
                <c:pt idx="1094">
                  <c:v>40613</c:v>
                </c:pt>
                <c:pt idx="1095">
                  <c:v>40616</c:v>
                </c:pt>
                <c:pt idx="1096">
                  <c:v>40617</c:v>
                </c:pt>
                <c:pt idx="1097">
                  <c:v>40618</c:v>
                </c:pt>
                <c:pt idx="1098">
                  <c:v>40619</c:v>
                </c:pt>
                <c:pt idx="1099">
                  <c:v>40620</c:v>
                </c:pt>
                <c:pt idx="1100">
                  <c:v>40623</c:v>
                </c:pt>
                <c:pt idx="1101">
                  <c:v>40624</c:v>
                </c:pt>
                <c:pt idx="1102">
                  <c:v>40625</c:v>
                </c:pt>
                <c:pt idx="1103">
                  <c:v>40626</c:v>
                </c:pt>
                <c:pt idx="1104">
                  <c:v>40627</c:v>
                </c:pt>
                <c:pt idx="1105">
                  <c:v>40630</c:v>
                </c:pt>
                <c:pt idx="1106">
                  <c:v>40631</c:v>
                </c:pt>
                <c:pt idx="1107">
                  <c:v>40632</c:v>
                </c:pt>
                <c:pt idx="1108">
                  <c:v>40633</c:v>
                </c:pt>
                <c:pt idx="1109">
                  <c:v>40634</c:v>
                </c:pt>
                <c:pt idx="1110">
                  <c:v>40637</c:v>
                </c:pt>
                <c:pt idx="1111">
                  <c:v>40638</c:v>
                </c:pt>
                <c:pt idx="1112">
                  <c:v>40639</c:v>
                </c:pt>
                <c:pt idx="1113">
                  <c:v>40640</c:v>
                </c:pt>
                <c:pt idx="1114">
                  <c:v>40641</c:v>
                </c:pt>
                <c:pt idx="1115">
                  <c:v>40644</c:v>
                </c:pt>
                <c:pt idx="1116">
                  <c:v>40645</c:v>
                </c:pt>
                <c:pt idx="1117">
                  <c:v>40646</c:v>
                </c:pt>
                <c:pt idx="1118">
                  <c:v>40647</c:v>
                </c:pt>
                <c:pt idx="1119">
                  <c:v>40648</c:v>
                </c:pt>
                <c:pt idx="1120">
                  <c:v>40651</c:v>
                </c:pt>
                <c:pt idx="1121">
                  <c:v>40652</c:v>
                </c:pt>
                <c:pt idx="1122">
                  <c:v>40653</c:v>
                </c:pt>
                <c:pt idx="1123">
                  <c:v>40654</c:v>
                </c:pt>
                <c:pt idx="1124">
                  <c:v>40655</c:v>
                </c:pt>
                <c:pt idx="1125">
                  <c:v>40658</c:v>
                </c:pt>
                <c:pt idx="1126">
                  <c:v>40659</c:v>
                </c:pt>
                <c:pt idx="1127">
                  <c:v>40660</c:v>
                </c:pt>
                <c:pt idx="1128">
                  <c:v>40661</c:v>
                </c:pt>
                <c:pt idx="1129">
                  <c:v>40662</c:v>
                </c:pt>
                <c:pt idx="1130">
                  <c:v>40665</c:v>
                </c:pt>
                <c:pt idx="1131">
                  <c:v>40666</c:v>
                </c:pt>
                <c:pt idx="1132">
                  <c:v>40667</c:v>
                </c:pt>
                <c:pt idx="1133">
                  <c:v>40668</c:v>
                </c:pt>
                <c:pt idx="1134">
                  <c:v>40669</c:v>
                </c:pt>
                <c:pt idx="1135">
                  <c:v>40672</c:v>
                </c:pt>
                <c:pt idx="1136">
                  <c:v>40673</c:v>
                </c:pt>
                <c:pt idx="1137">
                  <c:v>40674</c:v>
                </c:pt>
                <c:pt idx="1138">
                  <c:v>40675</c:v>
                </c:pt>
                <c:pt idx="1139">
                  <c:v>40676</c:v>
                </c:pt>
                <c:pt idx="1140">
                  <c:v>40679</c:v>
                </c:pt>
                <c:pt idx="1141">
                  <c:v>40680</c:v>
                </c:pt>
                <c:pt idx="1142">
                  <c:v>40681</c:v>
                </c:pt>
                <c:pt idx="1143">
                  <c:v>40682</c:v>
                </c:pt>
                <c:pt idx="1144">
                  <c:v>40683</c:v>
                </c:pt>
                <c:pt idx="1145">
                  <c:v>40686</c:v>
                </c:pt>
                <c:pt idx="1146">
                  <c:v>40687</c:v>
                </c:pt>
                <c:pt idx="1147">
                  <c:v>40688</c:v>
                </c:pt>
                <c:pt idx="1148">
                  <c:v>40689</c:v>
                </c:pt>
                <c:pt idx="1149">
                  <c:v>40690</c:v>
                </c:pt>
                <c:pt idx="1150">
                  <c:v>40693</c:v>
                </c:pt>
                <c:pt idx="1151">
                  <c:v>40694</c:v>
                </c:pt>
                <c:pt idx="1152">
                  <c:v>40695</c:v>
                </c:pt>
                <c:pt idx="1153">
                  <c:v>40696</c:v>
                </c:pt>
                <c:pt idx="1154">
                  <c:v>40697</c:v>
                </c:pt>
                <c:pt idx="1155">
                  <c:v>40700</c:v>
                </c:pt>
                <c:pt idx="1156">
                  <c:v>40701</c:v>
                </c:pt>
                <c:pt idx="1157">
                  <c:v>40702</c:v>
                </c:pt>
                <c:pt idx="1158">
                  <c:v>40703</c:v>
                </c:pt>
                <c:pt idx="1159">
                  <c:v>40704</c:v>
                </c:pt>
                <c:pt idx="1160">
                  <c:v>40707</c:v>
                </c:pt>
                <c:pt idx="1161">
                  <c:v>40708</c:v>
                </c:pt>
                <c:pt idx="1162">
                  <c:v>40709</c:v>
                </c:pt>
                <c:pt idx="1163">
                  <c:v>40710</c:v>
                </c:pt>
                <c:pt idx="1164">
                  <c:v>40711</c:v>
                </c:pt>
                <c:pt idx="1165">
                  <c:v>40714</c:v>
                </c:pt>
                <c:pt idx="1166">
                  <c:v>40715</c:v>
                </c:pt>
                <c:pt idx="1167">
                  <c:v>40716</c:v>
                </c:pt>
                <c:pt idx="1168">
                  <c:v>40717</c:v>
                </c:pt>
                <c:pt idx="1169">
                  <c:v>40718</c:v>
                </c:pt>
                <c:pt idx="1170">
                  <c:v>40721</c:v>
                </c:pt>
                <c:pt idx="1171">
                  <c:v>40722</c:v>
                </c:pt>
                <c:pt idx="1172">
                  <c:v>40723</c:v>
                </c:pt>
                <c:pt idx="1173">
                  <c:v>40724</c:v>
                </c:pt>
                <c:pt idx="1174">
                  <c:v>40725</c:v>
                </c:pt>
                <c:pt idx="1175">
                  <c:v>40728</c:v>
                </c:pt>
                <c:pt idx="1176">
                  <c:v>40729</c:v>
                </c:pt>
                <c:pt idx="1177">
                  <c:v>40730</c:v>
                </c:pt>
                <c:pt idx="1178">
                  <c:v>40731</c:v>
                </c:pt>
                <c:pt idx="1179">
                  <c:v>40732</c:v>
                </c:pt>
                <c:pt idx="1180">
                  <c:v>40735</c:v>
                </c:pt>
                <c:pt idx="1181">
                  <c:v>40736</c:v>
                </c:pt>
                <c:pt idx="1182">
                  <c:v>40737</c:v>
                </c:pt>
                <c:pt idx="1183">
                  <c:v>40738</c:v>
                </c:pt>
                <c:pt idx="1184">
                  <c:v>40739</c:v>
                </c:pt>
                <c:pt idx="1185">
                  <c:v>40742</c:v>
                </c:pt>
                <c:pt idx="1186">
                  <c:v>40743</c:v>
                </c:pt>
                <c:pt idx="1187">
                  <c:v>40744</c:v>
                </c:pt>
                <c:pt idx="1188">
                  <c:v>40745</c:v>
                </c:pt>
                <c:pt idx="1189">
                  <c:v>40746</c:v>
                </c:pt>
                <c:pt idx="1190">
                  <c:v>40749</c:v>
                </c:pt>
                <c:pt idx="1191">
                  <c:v>40750</c:v>
                </c:pt>
                <c:pt idx="1192">
                  <c:v>40751</c:v>
                </c:pt>
                <c:pt idx="1193">
                  <c:v>40752</c:v>
                </c:pt>
                <c:pt idx="1194">
                  <c:v>40753</c:v>
                </c:pt>
                <c:pt idx="1195">
                  <c:v>40756</c:v>
                </c:pt>
                <c:pt idx="1196">
                  <c:v>40757</c:v>
                </c:pt>
                <c:pt idx="1197">
                  <c:v>40758</c:v>
                </c:pt>
                <c:pt idx="1198">
                  <c:v>40759</c:v>
                </c:pt>
                <c:pt idx="1199">
                  <c:v>40760</c:v>
                </c:pt>
                <c:pt idx="1200">
                  <c:v>40763</c:v>
                </c:pt>
                <c:pt idx="1201">
                  <c:v>40764</c:v>
                </c:pt>
                <c:pt idx="1202">
                  <c:v>40765</c:v>
                </c:pt>
                <c:pt idx="1203">
                  <c:v>40766</c:v>
                </c:pt>
                <c:pt idx="1204">
                  <c:v>40767</c:v>
                </c:pt>
                <c:pt idx="1205">
                  <c:v>40770</c:v>
                </c:pt>
                <c:pt idx="1206">
                  <c:v>40771</c:v>
                </c:pt>
                <c:pt idx="1207">
                  <c:v>40772</c:v>
                </c:pt>
                <c:pt idx="1208">
                  <c:v>40773</c:v>
                </c:pt>
                <c:pt idx="1209">
                  <c:v>40774</c:v>
                </c:pt>
                <c:pt idx="1210">
                  <c:v>40777</c:v>
                </c:pt>
                <c:pt idx="1211">
                  <c:v>40778</c:v>
                </c:pt>
                <c:pt idx="1212">
                  <c:v>40779</c:v>
                </c:pt>
                <c:pt idx="1213">
                  <c:v>40780</c:v>
                </c:pt>
                <c:pt idx="1214">
                  <c:v>40781</c:v>
                </c:pt>
                <c:pt idx="1215">
                  <c:v>40784</c:v>
                </c:pt>
                <c:pt idx="1216">
                  <c:v>40785</c:v>
                </c:pt>
                <c:pt idx="1217">
                  <c:v>40786</c:v>
                </c:pt>
                <c:pt idx="1218">
                  <c:v>40787</c:v>
                </c:pt>
                <c:pt idx="1219">
                  <c:v>40788</c:v>
                </c:pt>
                <c:pt idx="1220">
                  <c:v>40791</c:v>
                </c:pt>
                <c:pt idx="1221">
                  <c:v>40792</c:v>
                </c:pt>
                <c:pt idx="1222">
                  <c:v>40793</c:v>
                </c:pt>
                <c:pt idx="1223">
                  <c:v>40794</c:v>
                </c:pt>
                <c:pt idx="1224">
                  <c:v>40795</c:v>
                </c:pt>
                <c:pt idx="1225">
                  <c:v>40798</c:v>
                </c:pt>
                <c:pt idx="1226">
                  <c:v>40799</c:v>
                </c:pt>
                <c:pt idx="1227">
                  <c:v>40800</c:v>
                </c:pt>
                <c:pt idx="1228">
                  <c:v>40801</c:v>
                </c:pt>
                <c:pt idx="1229">
                  <c:v>40802</c:v>
                </c:pt>
                <c:pt idx="1230">
                  <c:v>40805</c:v>
                </c:pt>
                <c:pt idx="1231">
                  <c:v>40806</c:v>
                </c:pt>
                <c:pt idx="1232">
                  <c:v>40807</c:v>
                </c:pt>
                <c:pt idx="1233">
                  <c:v>40808</c:v>
                </c:pt>
                <c:pt idx="1234">
                  <c:v>40809</c:v>
                </c:pt>
                <c:pt idx="1235">
                  <c:v>40812</c:v>
                </c:pt>
                <c:pt idx="1236">
                  <c:v>40813</c:v>
                </c:pt>
                <c:pt idx="1237">
                  <c:v>40814</c:v>
                </c:pt>
                <c:pt idx="1238">
                  <c:v>40815</c:v>
                </c:pt>
                <c:pt idx="1239">
                  <c:v>40816</c:v>
                </c:pt>
                <c:pt idx="1240">
                  <c:v>40819</c:v>
                </c:pt>
                <c:pt idx="1241">
                  <c:v>40820</c:v>
                </c:pt>
                <c:pt idx="1242">
                  <c:v>40821</c:v>
                </c:pt>
                <c:pt idx="1243">
                  <c:v>40822</c:v>
                </c:pt>
                <c:pt idx="1244">
                  <c:v>40823</c:v>
                </c:pt>
                <c:pt idx="1245">
                  <c:v>40826</c:v>
                </c:pt>
                <c:pt idx="1246">
                  <c:v>40827</c:v>
                </c:pt>
                <c:pt idx="1247">
                  <c:v>40828</c:v>
                </c:pt>
                <c:pt idx="1248">
                  <c:v>40829</c:v>
                </c:pt>
                <c:pt idx="1249">
                  <c:v>40830</c:v>
                </c:pt>
                <c:pt idx="1250">
                  <c:v>40833</c:v>
                </c:pt>
                <c:pt idx="1251">
                  <c:v>40834</c:v>
                </c:pt>
                <c:pt idx="1252">
                  <c:v>40835</c:v>
                </c:pt>
                <c:pt idx="1253">
                  <c:v>40836</c:v>
                </c:pt>
                <c:pt idx="1254">
                  <c:v>40837</c:v>
                </c:pt>
                <c:pt idx="1255">
                  <c:v>40840</c:v>
                </c:pt>
                <c:pt idx="1256">
                  <c:v>40841</c:v>
                </c:pt>
                <c:pt idx="1257">
                  <c:v>40842</c:v>
                </c:pt>
                <c:pt idx="1258">
                  <c:v>40843</c:v>
                </c:pt>
                <c:pt idx="1259">
                  <c:v>40844</c:v>
                </c:pt>
                <c:pt idx="1260">
                  <c:v>40847</c:v>
                </c:pt>
                <c:pt idx="1261">
                  <c:v>40848</c:v>
                </c:pt>
                <c:pt idx="1262">
                  <c:v>40849</c:v>
                </c:pt>
                <c:pt idx="1263">
                  <c:v>40850</c:v>
                </c:pt>
                <c:pt idx="1264">
                  <c:v>40851</c:v>
                </c:pt>
                <c:pt idx="1265">
                  <c:v>40854</c:v>
                </c:pt>
                <c:pt idx="1266">
                  <c:v>40855</c:v>
                </c:pt>
                <c:pt idx="1267">
                  <c:v>40856</c:v>
                </c:pt>
                <c:pt idx="1268">
                  <c:v>40857</c:v>
                </c:pt>
                <c:pt idx="1269">
                  <c:v>40858</c:v>
                </c:pt>
                <c:pt idx="1270">
                  <c:v>40861</c:v>
                </c:pt>
                <c:pt idx="1271">
                  <c:v>40862</c:v>
                </c:pt>
                <c:pt idx="1272">
                  <c:v>40863</c:v>
                </c:pt>
                <c:pt idx="1273">
                  <c:v>40864</c:v>
                </c:pt>
                <c:pt idx="1274">
                  <c:v>40865</c:v>
                </c:pt>
                <c:pt idx="1275">
                  <c:v>40868</c:v>
                </c:pt>
                <c:pt idx="1276">
                  <c:v>40869</c:v>
                </c:pt>
                <c:pt idx="1277">
                  <c:v>40870</c:v>
                </c:pt>
                <c:pt idx="1278">
                  <c:v>40871</c:v>
                </c:pt>
                <c:pt idx="1279">
                  <c:v>40872</c:v>
                </c:pt>
                <c:pt idx="1280">
                  <c:v>40875</c:v>
                </c:pt>
                <c:pt idx="1281">
                  <c:v>40876</c:v>
                </c:pt>
                <c:pt idx="1282">
                  <c:v>40877</c:v>
                </c:pt>
                <c:pt idx="1283">
                  <c:v>40878</c:v>
                </c:pt>
                <c:pt idx="1284">
                  <c:v>40879</c:v>
                </c:pt>
                <c:pt idx="1285">
                  <c:v>40882</c:v>
                </c:pt>
                <c:pt idx="1286">
                  <c:v>40883</c:v>
                </c:pt>
                <c:pt idx="1287">
                  <c:v>40884</c:v>
                </c:pt>
                <c:pt idx="1288">
                  <c:v>40885</c:v>
                </c:pt>
                <c:pt idx="1289">
                  <c:v>40886</c:v>
                </c:pt>
                <c:pt idx="1290">
                  <c:v>40889</c:v>
                </c:pt>
                <c:pt idx="1291">
                  <c:v>40890</c:v>
                </c:pt>
                <c:pt idx="1292">
                  <c:v>40891</c:v>
                </c:pt>
                <c:pt idx="1293">
                  <c:v>40892</c:v>
                </c:pt>
                <c:pt idx="1294">
                  <c:v>40893</c:v>
                </c:pt>
                <c:pt idx="1295">
                  <c:v>40896</c:v>
                </c:pt>
                <c:pt idx="1296">
                  <c:v>40897</c:v>
                </c:pt>
                <c:pt idx="1297">
                  <c:v>40898</c:v>
                </c:pt>
                <c:pt idx="1298">
                  <c:v>40899</c:v>
                </c:pt>
                <c:pt idx="1299">
                  <c:v>40900</c:v>
                </c:pt>
                <c:pt idx="1300">
                  <c:v>40903</c:v>
                </c:pt>
                <c:pt idx="1301">
                  <c:v>40904</c:v>
                </c:pt>
                <c:pt idx="1302">
                  <c:v>40905</c:v>
                </c:pt>
                <c:pt idx="1303">
                  <c:v>40906</c:v>
                </c:pt>
                <c:pt idx="1304">
                  <c:v>40907</c:v>
                </c:pt>
                <c:pt idx="1305">
                  <c:v>40910</c:v>
                </c:pt>
                <c:pt idx="1306">
                  <c:v>40911</c:v>
                </c:pt>
                <c:pt idx="1307">
                  <c:v>40912</c:v>
                </c:pt>
                <c:pt idx="1308">
                  <c:v>40913</c:v>
                </c:pt>
                <c:pt idx="1309">
                  <c:v>40914</c:v>
                </c:pt>
                <c:pt idx="1310">
                  <c:v>40917</c:v>
                </c:pt>
                <c:pt idx="1311">
                  <c:v>40918</c:v>
                </c:pt>
                <c:pt idx="1312">
                  <c:v>40919</c:v>
                </c:pt>
                <c:pt idx="1313">
                  <c:v>40920</c:v>
                </c:pt>
                <c:pt idx="1314">
                  <c:v>40921</c:v>
                </c:pt>
                <c:pt idx="1315">
                  <c:v>40924</c:v>
                </c:pt>
                <c:pt idx="1316">
                  <c:v>40925</c:v>
                </c:pt>
                <c:pt idx="1317">
                  <c:v>40926</c:v>
                </c:pt>
                <c:pt idx="1318">
                  <c:v>40927</c:v>
                </c:pt>
                <c:pt idx="1319">
                  <c:v>40928</c:v>
                </c:pt>
                <c:pt idx="1320">
                  <c:v>40931</c:v>
                </c:pt>
                <c:pt idx="1321">
                  <c:v>40932</c:v>
                </c:pt>
                <c:pt idx="1322">
                  <c:v>40933</c:v>
                </c:pt>
                <c:pt idx="1323">
                  <c:v>40934</c:v>
                </c:pt>
                <c:pt idx="1324">
                  <c:v>40935</c:v>
                </c:pt>
                <c:pt idx="1325">
                  <c:v>40938</c:v>
                </c:pt>
                <c:pt idx="1326">
                  <c:v>40939</c:v>
                </c:pt>
                <c:pt idx="1327">
                  <c:v>40940</c:v>
                </c:pt>
                <c:pt idx="1328">
                  <c:v>40941</c:v>
                </c:pt>
                <c:pt idx="1329">
                  <c:v>40942</c:v>
                </c:pt>
                <c:pt idx="1330">
                  <c:v>40945</c:v>
                </c:pt>
                <c:pt idx="1331">
                  <c:v>40946</c:v>
                </c:pt>
                <c:pt idx="1332">
                  <c:v>40947</c:v>
                </c:pt>
                <c:pt idx="1333">
                  <c:v>40948</c:v>
                </c:pt>
                <c:pt idx="1334">
                  <c:v>40949</c:v>
                </c:pt>
                <c:pt idx="1335">
                  <c:v>40952</c:v>
                </c:pt>
                <c:pt idx="1336">
                  <c:v>40953</c:v>
                </c:pt>
                <c:pt idx="1337">
                  <c:v>40954</c:v>
                </c:pt>
                <c:pt idx="1338">
                  <c:v>40955</c:v>
                </c:pt>
                <c:pt idx="1339">
                  <c:v>40956</c:v>
                </c:pt>
                <c:pt idx="1340">
                  <c:v>40959</c:v>
                </c:pt>
                <c:pt idx="1341">
                  <c:v>40960</c:v>
                </c:pt>
                <c:pt idx="1342">
                  <c:v>40961</c:v>
                </c:pt>
                <c:pt idx="1343">
                  <c:v>40962</c:v>
                </c:pt>
                <c:pt idx="1344">
                  <c:v>40963</c:v>
                </c:pt>
                <c:pt idx="1345">
                  <c:v>40966</c:v>
                </c:pt>
                <c:pt idx="1346">
                  <c:v>40967</c:v>
                </c:pt>
                <c:pt idx="1347">
                  <c:v>40968</c:v>
                </c:pt>
                <c:pt idx="1348">
                  <c:v>40969</c:v>
                </c:pt>
                <c:pt idx="1349">
                  <c:v>40970</c:v>
                </c:pt>
                <c:pt idx="1350">
                  <c:v>40973</c:v>
                </c:pt>
                <c:pt idx="1351">
                  <c:v>40974</c:v>
                </c:pt>
                <c:pt idx="1352">
                  <c:v>40975</c:v>
                </c:pt>
                <c:pt idx="1353">
                  <c:v>40976</c:v>
                </c:pt>
                <c:pt idx="1354">
                  <c:v>40977</c:v>
                </c:pt>
                <c:pt idx="1355">
                  <c:v>40980</c:v>
                </c:pt>
                <c:pt idx="1356">
                  <c:v>40981</c:v>
                </c:pt>
                <c:pt idx="1357">
                  <c:v>40982</c:v>
                </c:pt>
                <c:pt idx="1358">
                  <c:v>40983</c:v>
                </c:pt>
                <c:pt idx="1359">
                  <c:v>40984</c:v>
                </c:pt>
                <c:pt idx="1360">
                  <c:v>40987</c:v>
                </c:pt>
                <c:pt idx="1361">
                  <c:v>40988</c:v>
                </c:pt>
                <c:pt idx="1362">
                  <c:v>40989</c:v>
                </c:pt>
                <c:pt idx="1363">
                  <c:v>40990</c:v>
                </c:pt>
                <c:pt idx="1364">
                  <c:v>40991</c:v>
                </c:pt>
                <c:pt idx="1365">
                  <c:v>40994</c:v>
                </c:pt>
                <c:pt idx="1366">
                  <c:v>40995</c:v>
                </c:pt>
                <c:pt idx="1367">
                  <c:v>40996</c:v>
                </c:pt>
                <c:pt idx="1368">
                  <c:v>40997</c:v>
                </c:pt>
                <c:pt idx="1369">
                  <c:v>40998</c:v>
                </c:pt>
                <c:pt idx="1370">
                  <c:v>41001</c:v>
                </c:pt>
                <c:pt idx="1371">
                  <c:v>41002</c:v>
                </c:pt>
                <c:pt idx="1372">
                  <c:v>41003</c:v>
                </c:pt>
                <c:pt idx="1373">
                  <c:v>41004</c:v>
                </c:pt>
                <c:pt idx="1374">
                  <c:v>41005</c:v>
                </c:pt>
                <c:pt idx="1375">
                  <c:v>41008</c:v>
                </c:pt>
                <c:pt idx="1376">
                  <c:v>41009</c:v>
                </c:pt>
                <c:pt idx="1377">
                  <c:v>41010</c:v>
                </c:pt>
                <c:pt idx="1378">
                  <c:v>41011</c:v>
                </c:pt>
                <c:pt idx="1379">
                  <c:v>41012</c:v>
                </c:pt>
                <c:pt idx="1380">
                  <c:v>41015</c:v>
                </c:pt>
                <c:pt idx="1381">
                  <c:v>41016</c:v>
                </c:pt>
                <c:pt idx="1382">
                  <c:v>41017</c:v>
                </c:pt>
                <c:pt idx="1383">
                  <c:v>41018</c:v>
                </c:pt>
                <c:pt idx="1384">
                  <c:v>41019</c:v>
                </c:pt>
                <c:pt idx="1385">
                  <c:v>41022</c:v>
                </c:pt>
                <c:pt idx="1386">
                  <c:v>41023</c:v>
                </c:pt>
                <c:pt idx="1387">
                  <c:v>41024</c:v>
                </c:pt>
                <c:pt idx="1388">
                  <c:v>41025</c:v>
                </c:pt>
                <c:pt idx="1389">
                  <c:v>41026</c:v>
                </c:pt>
                <c:pt idx="1390">
                  <c:v>41029</c:v>
                </c:pt>
                <c:pt idx="1391">
                  <c:v>41030</c:v>
                </c:pt>
                <c:pt idx="1392">
                  <c:v>41031</c:v>
                </c:pt>
                <c:pt idx="1393">
                  <c:v>41032</c:v>
                </c:pt>
                <c:pt idx="1394">
                  <c:v>41033</c:v>
                </c:pt>
                <c:pt idx="1395">
                  <c:v>41036</c:v>
                </c:pt>
                <c:pt idx="1396">
                  <c:v>41037</c:v>
                </c:pt>
                <c:pt idx="1397">
                  <c:v>41038</c:v>
                </c:pt>
                <c:pt idx="1398">
                  <c:v>41039</c:v>
                </c:pt>
                <c:pt idx="1399">
                  <c:v>41040</c:v>
                </c:pt>
                <c:pt idx="1400">
                  <c:v>41043</c:v>
                </c:pt>
                <c:pt idx="1401">
                  <c:v>41044</c:v>
                </c:pt>
                <c:pt idx="1402">
                  <c:v>41045</c:v>
                </c:pt>
                <c:pt idx="1403">
                  <c:v>41046</c:v>
                </c:pt>
                <c:pt idx="1404">
                  <c:v>41047</c:v>
                </c:pt>
                <c:pt idx="1405">
                  <c:v>41050</c:v>
                </c:pt>
                <c:pt idx="1406">
                  <c:v>41051</c:v>
                </c:pt>
                <c:pt idx="1407">
                  <c:v>41052</c:v>
                </c:pt>
                <c:pt idx="1408">
                  <c:v>41053</c:v>
                </c:pt>
                <c:pt idx="1409">
                  <c:v>41054</c:v>
                </c:pt>
                <c:pt idx="1410">
                  <c:v>41057</c:v>
                </c:pt>
                <c:pt idx="1411">
                  <c:v>41058</c:v>
                </c:pt>
                <c:pt idx="1412">
                  <c:v>41059</c:v>
                </c:pt>
                <c:pt idx="1413">
                  <c:v>41060</c:v>
                </c:pt>
                <c:pt idx="1414">
                  <c:v>41061</c:v>
                </c:pt>
                <c:pt idx="1415">
                  <c:v>41064</c:v>
                </c:pt>
                <c:pt idx="1416">
                  <c:v>41065</c:v>
                </c:pt>
                <c:pt idx="1417">
                  <c:v>41066</c:v>
                </c:pt>
                <c:pt idx="1418">
                  <c:v>41067</c:v>
                </c:pt>
                <c:pt idx="1419">
                  <c:v>41068</c:v>
                </c:pt>
                <c:pt idx="1420">
                  <c:v>41071</c:v>
                </c:pt>
                <c:pt idx="1421">
                  <c:v>41072</c:v>
                </c:pt>
                <c:pt idx="1422">
                  <c:v>41073</c:v>
                </c:pt>
                <c:pt idx="1423">
                  <c:v>41074</c:v>
                </c:pt>
                <c:pt idx="1424">
                  <c:v>41075</c:v>
                </c:pt>
                <c:pt idx="1425">
                  <c:v>41078</c:v>
                </c:pt>
                <c:pt idx="1426">
                  <c:v>41079</c:v>
                </c:pt>
                <c:pt idx="1427">
                  <c:v>41080</c:v>
                </c:pt>
                <c:pt idx="1428">
                  <c:v>41081</c:v>
                </c:pt>
                <c:pt idx="1429">
                  <c:v>41082</c:v>
                </c:pt>
                <c:pt idx="1430">
                  <c:v>41085</c:v>
                </c:pt>
                <c:pt idx="1431">
                  <c:v>41086</c:v>
                </c:pt>
                <c:pt idx="1432">
                  <c:v>41087</c:v>
                </c:pt>
                <c:pt idx="1433">
                  <c:v>41088</c:v>
                </c:pt>
                <c:pt idx="1434">
                  <c:v>41089</c:v>
                </c:pt>
                <c:pt idx="1435">
                  <c:v>41092</c:v>
                </c:pt>
                <c:pt idx="1436">
                  <c:v>41093</c:v>
                </c:pt>
                <c:pt idx="1437">
                  <c:v>41094</c:v>
                </c:pt>
                <c:pt idx="1438">
                  <c:v>41095</c:v>
                </c:pt>
                <c:pt idx="1439">
                  <c:v>41096</c:v>
                </c:pt>
                <c:pt idx="1440">
                  <c:v>41099</c:v>
                </c:pt>
                <c:pt idx="1441">
                  <c:v>41100</c:v>
                </c:pt>
                <c:pt idx="1442">
                  <c:v>41101</c:v>
                </c:pt>
                <c:pt idx="1443">
                  <c:v>41102</c:v>
                </c:pt>
                <c:pt idx="1444">
                  <c:v>41103</c:v>
                </c:pt>
                <c:pt idx="1445">
                  <c:v>41106</c:v>
                </c:pt>
                <c:pt idx="1446">
                  <c:v>41107</c:v>
                </c:pt>
                <c:pt idx="1447">
                  <c:v>41108</c:v>
                </c:pt>
                <c:pt idx="1448">
                  <c:v>41109</c:v>
                </c:pt>
                <c:pt idx="1449">
                  <c:v>41110</c:v>
                </c:pt>
                <c:pt idx="1450">
                  <c:v>41113</c:v>
                </c:pt>
                <c:pt idx="1451">
                  <c:v>41114</c:v>
                </c:pt>
                <c:pt idx="1452">
                  <c:v>41115</c:v>
                </c:pt>
                <c:pt idx="1453">
                  <c:v>41116</c:v>
                </c:pt>
                <c:pt idx="1454">
                  <c:v>41117</c:v>
                </c:pt>
                <c:pt idx="1455">
                  <c:v>41120</c:v>
                </c:pt>
                <c:pt idx="1456">
                  <c:v>41121</c:v>
                </c:pt>
                <c:pt idx="1457">
                  <c:v>41122</c:v>
                </c:pt>
                <c:pt idx="1458">
                  <c:v>41123</c:v>
                </c:pt>
                <c:pt idx="1459">
                  <c:v>41124</c:v>
                </c:pt>
                <c:pt idx="1460">
                  <c:v>41127</c:v>
                </c:pt>
                <c:pt idx="1461">
                  <c:v>41128</c:v>
                </c:pt>
                <c:pt idx="1462">
                  <c:v>41129</c:v>
                </c:pt>
                <c:pt idx="1463">
                  <c:v>41130</c:v>
                </c:pt>
                <c:pt idx="1464">
                  <c:v>41131</c:v>
                </c:pt>
                <c:pt idx="1465">
                  <c:v>41134</c:v>
                </c:pt>
                <c:pt idx="1466">
                  <c:v>41135</c:v>
                </c:pt>
                <c:pt idx="1467">
                  <c:v>41136</c:v>
                </c:pt>
                <c:pt idx="1468">
                  <c:v>41137</c:v>
                </c:pt>
                <c:pt idx="1469">
                  <c:v>41138</c:v>
                </c:pt>
                <c:pt idx="1470">
                  <c:v>41141</c:v>
                </c:pt>
                <c:pt idx="1471">
                  <c:v>41142</c:v>
                </c:pt>
                <c:pt idx="1472">
                  <c:v>41143</c:v>
                </c:pt>
                <c:pt idx="1473">
                  <c:v>41144</c:v>
                </c:pt>
                <c:pt idx="1474">
                  <c:v>41145</c:v>
                </c:pt>
                <c:pt idx="1475">
                  <c:v>41148</c:v>
                </c:pt>
                <c:pt idx="1476">
                  <c:v>41149</c:v>
                </c:pt>
                <c:pt idx="1477">
                  <c:v>41150</c:v>
                </c:pt>
                <c:pt idx="1478">
                  <c:v>41151</c:v>
                </c:pt>
                <c:pt idx="1479">
                  <c:v>41152</c:v>
                </c:pt>
                <c:pt idx="1480">
                  <c:v>41155</c:v>
                </c:pt>
                <c:pt idx="1481">
                  <c:v>41156</c:v>
                </c:pt>
                <c:pt idx="1482">
                  <c:v>41157</c:v>
                </c:pt>
                <c:pt idx="1483">
                  <c:v>41158</c:v>
                </c:pt>
                <c:pt idx="1484">
                  <c:v>41159</c:v>
                </c:pt>
                <c:pt idx="1485">
                  <c:v>41162</c:v>
                </c:pt>
                <c:pt idx="1486">
                  <c:v>41163</c:v>
                </c:pt>
                <c:pt idx="1487">
                  <c:v>41164</c:v>
                </c:pt>
                <c:pt idx="1488">
                  <c:v>41165</c:v>
                </c:pt>
                <c:pt idx="1489">
                  <c:v>41166</c:v>
                </c:pt>
                <c:pt idx="1490">
                  <c:v>41169</c:v>
                </c:pt>
                <c:pt idx="1491">
                  <c:v>41170</c:v>
                </c:pt>
                <c:pt idx="1492">
                  <c:v>41171</c:v>
                </c:pt>
                <c:pt idx="1493">
                  <c:v>41172</c:v>
                </c:pt>
                <c:pt idx="1494">
                  <c:v>41173</c:v>
                </c:pt>
                <c:pt idx="1495">
                  <c:v>41176</c:v>
                </c:pt>
                <c:pt idx="1496">
                  <c:v>41177</c:v>
                </c:pt>
                <c:pt idx="1497">
                  <c:v>41178</c:v>
                </c:pt>
                <c:pt idx="1498">
                  <c:v>41179</c:v>
                </c:pt>
                <c:pt idx="1499">
                  <c:v>41180</c:v>
                </c:pt>
                <c:pt idx="1500">
                  <c:v>41183</c:v>
                </c:pt>
                <c:pt idx="1501">
                  <c:v>41184</c:v>
                </c:pt>
                <c:pt idx="1502">
                  <c:v>41185</c:v>
                </c:pt>
                <c:pt idx="1503">
                  <c:v>41186</c:v>
                </c:pt>
                <c:pt idx="1504">
                  <c:v>41187</c:v>
                </c:pt>
                <c:pt idx="1505">
                  <c:v>41190</c:v>
                </c:pt>
                <c:pt idx="1506">
                  <c:v>41191</c:v>
                </c:pt>
                <c:pt idx="1507">
                  <c:v>41192</c:v>
                </c:pt>
                <c:pt idx="1508">
                  <c:v>41193</c:v>
                </c:pt>
                <c:pt idx="1509">
                  <c:v>41194</c:v>
                </c:pt>
                <c:pt idx="1510">
                  <c:v>41197</c:v>
                </c:pt>
                <c:pt idx="1511">
                  <c:v>41198</c:v>
                </c:pt>
                <c:pt idx="1512">
                  <c:v>41199</c:v>
                </c:pt>
                <c:pt idx="1513">
                  <c:v>41200</c:v>
                </c:pt>
                <c:pt idx="1514">
                  <c:v>41201</c:v>
                </c:pt>
                <c:pt idx="1515">
                  <c:v>41204</c:v>
                </c:pt>
                <c:pt idx="1516">
                  <c:v>41205</c:v>
                </c:pt>
                <c:pt idx="1517">
                  <c:v>41206</c:v>
                </c:pt>
                <c:pt idx="1518">
                  <c:v>41207</c:v>
                </c:pt>
                <c:pt idx="1519">
                  <c:v>41208</c:v>
                </c:pt>
                <c:pt idx="1520">
                  <c:v>41211</c:v>
                </c:pt>
                <c:pt idx="1521">
                  <c:v>41212</c:v>
                </c:pt>
                <c:pt idx="1522">
                  <c:v>41213</c:v>
                </c:pt>
                <c:pt idx="1523">
                  <c:v>41214</c:v>
                </c:pt>
                <c:pt idx="1524">
                  <c:v>41215</c:v>
                </c:pt>
                <c:pt idx="1525">
                  <c:v>41218</c:v>
                </c:pt>
                <c:pt idx="1526">
                  <c:v>41219</c:v>
                </c:pt>
                <c:pt idx="1527">
                  <c:v>41220</c:v>
                </c:pt>
                <c:pt idx="1528">
                  <c:v>41221</c:v>
                </c:pt>
                <c:pt idx="1529">
                  <c:v>41222</c:v>
                </c:pt>
                <c:pt idx="1530">
                  <c:v>41225</c:v>
                </c:pt>
                <c:pt idx="1531">
                  <c:v>41226</c:v>
                </c:pt>
                <c:pt idx="1532">
                  <c:v>41227</c:v>
                </c:pt>
                <c:pt idx="1533">
                  <c:v>41228</c:v>
                </c:pt>
                <c:pt idx="1534">
                  <c:v>41229</c:v>
                </c:pt>
                <c:pt idx="1535">
                  <c:v>41232</c:v>
                </c:pt>
                <c:pt idx="1536">
                  <c:v>41233</c:v>
                </c:pt>
                <c:pt idx="1537">
                  <c:v>41234</c:v>
                </c:pt>
                <c:pt idx="1538">
                  <c:v>41235</c:v>
                </c:pt>
                <c:pt idx="1539">
                  <c:v>41236</c:v>
                </c:pt>
                <c:pt idx="1540">
                  <c:v>41239</c:v>
                </c:pt>
                <c:pt idx="1541">
                  <c:v>41240</c:v>
                </c:pt>
                <c:pt idx="1542">
                  <c:v>41241</c:v>
                </c:pt>
                <c:pt idx="1543">
                  <c:v>41242</c:v>
                </c:pt>
                <c:pt idx="1544">
                  <c:v>41243</c:v>
                </c:pt>
                <c:pt idx="1545">
                  <c:v>41246</c:v>
                </c:pt>
                <c:pt idx="1546">
                  <c:v>41247</c:v>
                </c:pt>
                <c:pt idx="1547">
                  <c:v>41248</c:v>
                </c:pt>
                <c:pt idx="1548">
                  <c:v>41249</c:v>
                </c:pt>
                <c:pt idx="1549">
                  <c:v>41250</c:v>
                </c:pt>
                <c:pt idx="1550">
                  <c:v>41253</c:v>
                </c:pt>
                <c:pt idx="1551">
                  <c:v>41254</c:v>
                </c:pt>
                <c:pt idx="1552">
                  <c:v>41255</c:v>
                </c:pt>
                <c:pt idx="1553">
                  <c:v>41256</c:v>
                </c:pt>
                <c:pt idx="1554">
                  <c:v>41257</c:v>
                </c:pt>
                <c:pt idx="1555">
                  <c:v>41260</c:v>
                </c:pt>
                <c:pt idx="1556">
                  <c:v>41261</c:v>
                </c:pt>
                <c:pt idx="1557">
                  <c:v>41262</c:v>
                </c:pt>
                <c:pt idx="1558">
                  <c:v>41263</c:v>
                </c:pt>
                <c:pt idx="1559">
                  <c:v>41264</c:v>
                </c:pt>
                <c:pt idx="1560">
                  <c:v>41267</c:v>
                </c:pt>
                <c:pt idx="1561">
                  <c:v>41268</c:v>
                </c:pt>
                <c:pt idx="1562">
                  <c:v>41269</c:v>
                </c:pt>
                <c:pt idx="1563">
                  <c:v>41270</c:v>
                </c:pt>
                <c:pt idx="1564">
                  <c:v>41271</c:v>
                </c:pt>
                <c:pt idx="1565">
                  <c:v>41274</c:v>
                </c:pt>
                <c:pt idx="1566">
                  <c:v>41275</c:v>
                </c:pt>
                <c:pt idx="1567">
                  <c:v>41276</c:v>
                </c:pt>
                <c:pt idx="1568">
                  <c:v>41277</c:v>
                </c:pt>
                <c:pt idx="1569">
                  <c:v>41278</c:v>
                </c:pt>
                <c:pt idx="1570">
                  <c:v>41281</c:v>
                </c:pt>
                <c:pt idx="1571">
                  <c:v>41282</c:v>
                </c:pt>
                <c:pt idx="1572">
                  <c:v>41283</c:v>
                </c:pt>
                <c:pt idx="1573">
                  <c:v>41284</c:v>
                </c:pt>
                <c:pt idx="1574">
                  <c:v>41285</c:v>
                </c:pt>
                <c:pt idx="1575">
                  <c:v>41288</c:v>
                </c:pt>
                <c:pt idx="1576">
                  <c:v>41289</c:v>
                </c:pt>
                <c:pt idx="1577">
                  <c:v>41290</c:v>
                </c:pt>
                <c:pt idx="1578">
                  <c:v>41291</c:v>
                </c:pt>
                <c:pt idx="1579">
                  <c:v>41292</c:v>
                </c:pt>
                <c:pt idx="1580">
                  <c:v>41295</c:v>
                </c:pt>
                <c:pt idx="1581">
                  <c:v>41296</c:v>
                </c:pt>
                <c:pt idx="1582">
                  <c:v>41297</c:v>
                </c:pt>
                <c:pt idx="1583">
                  <c:v>41298</c:v>
                </c:pt>
                <c:pt idx="1584">
                  <c:v>41299</c:v>
                </c:pt>
                <c:pt idx="1585">
                  <c:v>41302</c:v>
                </c:pt>
                <c:pt idx="1586">
                  <c:v>41303</c:v>
                </c:pt>
                <c:pt idx="1587">
                  <c:v>41304</c:v>
                </c:pt>
                <c:pt idx="1588">
                  <c:v>41305</c:v>
                </c:pt>
                <c:pt idx="1589">
                  <c:v>41306</c:v>
                </c:pt>
                <c:pt idx="1590">
                  <c:v>41309</c:v>
                </c:pt>
                <c:pt idx="1591">
                  <c:v>41310</c:v>
                </c:pt>
                <c:pt idx="1592">
                  <c:v>41311</c:v>
                </c:pt>
                <c:pt idx="1593">
                  <c:v>41312</c:v>
                </c:pt>
                <c:pt idx="1594">
                  <c:v>41313</c:v>
                </c:pt>
                <c:pt idx="1595">
                  <c:v>41316</c:v>
                </c:pt>
                <c:pt idx="1596">
                  <c:v>41317</c:v>
                </c:pt>
                <c:pt idx="1597">
                  <c:v>41318</c:v>
                </c:pt>
                <c:pt idx="1598">
                  <c:v>41319</c:v>
                </c:pt>
                <c:pt idx="1599">
                  <c:v>41320</c:v>
                </c:pt>
                <c:pt idx="1600">
                  <c:v>41323</c:v>
                </c:pt>
                <c:pt idx="1601">
                  <c:v>41324</c:v>
                </c:pt>
                <c:pt idx="1602">
                  <c:v>41325</c:v>
                </c:pt>
                <c:pt idx="1603">
                  <c:v>41326</c:v>
                </c:pt>
                <c:pt idx="1604">
                  <c:v>41327</c:v>
                </c:pt>
                <c:pt idx="1605">
                  <c:v>41330</c:v>
                </c:pt>
                <c:pt idx="1606">
                  <c:v>41331</c:v>
                </c:pt>
                <c:pt idx="1607">
                  <c:v>41332</c:v>
                </c:pt>
                <c:pt idx="1608">
                  <c:v>41333</c:v>
                </c:pt>
                <c:pt idx="1609">
                  <c:v>41334</c:v>
                </c:pt>
                <c:pt idx="1610">
                  <c:v>41337</c:v>
                </c:pt>
                <c:pt idx="1611">
                  <c:v>41338</c:v>
                </c:pt>
                <c:pt idx="1612">
                  <c:v>41339</c:v>
                </c:pt>
                <c:pt idx="1613">
                  <c:v>41340</c:v>
                </c:pt>
                <c:pt idx="1614">
                  <c:v>41341</c:v>
                </c:pt>
                <c:pt idx="1615">
                  <c:v>41344</c:v>
                </c:pt>
                <c:pt idx="1616">
                  <c:v>41345</c:v>
                </c:pt>
                <c:pt idx="1617">
                  <c:v>41346</c:v>
                </c:pt>
                <c:pt idx="1618">
                  <c:v>41347</c:v>
                </c:pt>
                <c:pt idx="1619">
                  <c:v>41348</c:v>
                </c:pt>
                <c:pt idx="1620">
                  <c:v>41351</c:v>
                </c:pt>
                <c:pt idx="1621">
                  <c:v>41352</c:v>
                </c:pt>
                <c:pt idx="1622">
                  <c:v>41353</c:v>
                </c:pt>
                <c:pt idx="1623">
                  <c:v>41354</c:v>
                </c:pt>
                <c:pt idx="1624">
                  <c:v>41355</c:v>
                </c:pt>
                <c:pt idx="1625">
                  <c:v>41358</c:v>
                </c:pt>
                <c:pt idx="1626">
                  <c:v>41359</c:v>
                </c:pt>
                <c:pt idx="1627">
                  <c:v>41360</c:v>
                </c:pt>
                <c:pt idx="1628">
                  <c:v>41361</c:v>
                </c:pt>
                <c:pt idx="1629">
                  <c:v>41362</c:v>
                </c:pt>
                <c:pt idx="1630">
                  <c:v>41365</c:v>
                </c:pt>
                <c:pt idx="1631">
                  <c:v>41366</c:v>
                </c:pt>
                <c:pt idx="1632">
                  <c:v>41367</c:v>
                </c:pt>
                <c:pt idx="1633">
                  <c:v>41368</c:v>
                </c:pt>
                <c:pt idx="1634">
                  <c:v>41369</c:v>
                </c:pt>
                <c:pt idx="1635">
                  <c:v>41372</c:v>
                </c:pt>
                <c:pt idx="1636">
                  <c:v>41373</c:v>
                </c:pt>
                <c:pt idx="1637">
                  <c:v>41374</c:v>
                </c:pt>
                <c:pt idx="1638">
                  <c:v>41375</c:v>
                </c:pt>
                <c:pt idx="1639">
                  <c:v>41376</c:v>
                </c:pt>
                <c:pt idx="1640">
                  <c:v>41379</c:v>
                </c:pt>
                <c:pt idx="1641">
                  <c:v>41380</c:v>
                </c:pt>
                <c:pt idx="1642">
                  <c:v>41381</c:v>
                </c:pt>
                <c:pt idx="1643">
                  <c:v>41382</c:v>
                </c:pt>
                <c:pt idx="1644">
                  <c:v>41383</c:v>
                </c:pt>
                <c:pt idx="1645">
                  <c:v>41386</c:v>
                </c:pt>
                <c:pt idx="1646">
                  <c:v>41387</c:v>
                </c:pt>
                <c:pt idx="1647">
                  <c:v>41388</c:v>
                </c:pt>
                <c:pt idx="1648">
                  <c:v>41389</c:v>
                </c:pt>
                <c:pt idx="1649">
                  <c:v>41390</c:v>
                </c:pt>
                <c:pt idx="1650">
                  <c:v>41393</c:v>
                </c:pt>
                <c:pt idx="1651">
                  <c:v>41394</c:v>
                </c:pt>
                <c:pt idx="1652">
                  <c:v>41395</c:v>
                </c:pt>
                <c:pt idx="1653">
                  <c:v>41396</c:v>
                </c:pt>
                <c:pt idx="1654">
                  <c:v>41397</c:v>
                </c:pt>
                <c:pt idx="1655">
                  <c:v>41400</c:v>
                </c:pt>
                <c:pt idx="1656">
                  <c:v>41401</c:v>
                </c:pt>
                <c:pt idx="1657">
                  <c:v>41402</c:v>
                </c:pt>
                <c:pt idx="1658">
                  <c:v>41403</c:v>
                </c:pt>
                <c:pt idx="1659">
                  <c:v>41404</c:v>
                </c:pt>
                <c:pt idx="1660">
                  <c:v>41407</c:v>
                </c:pt>
                <c:pt idx="1661">
                  <c:v>41408</c:v>
                </c:pt>
                <c:pt idx="1662">
                  <c:v>41409</c:v>
                </c:pt>
                <c:pt idx="1663">
                  <c:v>41410</c:v>
                </c:pt>
                <c:pt idx="1664">
                  <c:v>41411</c:v>
                </c:pt>
                <c:pt idx="1665">
                  <c:v>41414</c:v>
                </c:pt>
                <c:pt idx="1666">
                  <c:v>41415</c:v>
                </c:pt>
                <c:pt idx="1667">
                  <c:v>41416</c:v>
                </c:pt>
                <c:pt idx="1668">
                  <c:v>41417</c:v>
                </c:pt>
                <c:pt idx="1669">
                  <c:v>41418</c:v>
                </c:pt>
                <c:pt idx="1670">
                  <c:v>41421</c:v>
                </c:pt>
                <c:pt idx="1671">
                  <c:v>41422</c:v>
                </c:pt>
                <c:pt idx="1672">
                  <c:v>41423</c:v>
                </c:pt>
                <c:pt idx="1673">
                  <c:v>41424</c:v>
                </c:pt>
                <c:pt idx="1674">
                  <c:v>41425</c:v>
                </c:pt>
                <c:pt idx="1675">
                  <c:v>41428</c:v>
                </c:pt>
                <c:pt idx="1676">
                  <c:v>41429</c:v>
                </c:pt>
                <c:pt idx="1677">
                  <c:v>41430</c:v>
                </c:pt>
                <c:pt idx="1678">
                  <c:v>41431</c:v>
                </c:pt>
                <c:pt idx="1679">
                  <c:v>41432</c:v>
                </c:pt>
                <c:pt idx="1680">
                  <c:v>41435</c:v>
                </c:pt>
                <c:pt idx="1681">
                  <c:v>41436</c:v>
                </c:pt>
                <c:pt idx="1682">
                  <c:v>41437</c:v>
                </c:pt>
                <c:pt idx="1683">
                  <c:v>41438</c:v>
                </c:pt>
                <c:pt idx="1684">
                  <c:v>41439</c:v>
                </c:pt>
                <c:pt idx="1685">
                  <c:v>41442</c:v>
                </c:pt>
                <c:pt idx="1686">
                  <c:v>41443</c:v>
                </c:pt>
                <c:pt idx="1687">
                  <c:v>41444</c:v>
                </c:pt>
                <c:pt idx="1688">
                  <c:v>41445</c:v>
                </c:pt>
                <c:pt idx="1689">
                  <c:v>41446</c:v>
                </c:pt>
                <c:pt idx="1690">
                  <c:v>41449</c:v>
                </c:pt>
                <c:pt idx="1691">
                  <c:v>41450</c:v>
                </c:pt>
                <c:pt idx="1692">
                  <c:v>41451</c:v>
                </c:pt>
                <c:pt idx="1693">
                  <c:v>41452</c:v>
                </c:pt>
                <c:pt idx="1694">
                  <c:v>41453</c:v>
                </c:pt>
                <c:pt idx="1695">
                  <c:v>41456</c:v>
                </c:pt>
                <c:pt idx="1696">
                  <c:v>41457</c:v>
                </c:pt>
                <c:pt idx="1697">
                  <c:v>41458</c:v>
                </c:pt>
                <c:pt idx="1698">
                  <c:v>41459</c:v>
                </c:pt>
                <c:pt idx="1699">
                  <c:v>41460</c:v>
                </c:pt>
                <c:pt idx="1700">
                  <c:v>41463</c:v>
                </c:pt>
                <c:pt idx="1701">
                  <c:v>41464</c:v>
                </c:pt>
                <c:pt idx="1702">
                  <c:v>41465</c:v>
                </c:pt>
                <c:pt idx="1703">
                  <c:v>41466</c:v>
                </c:pt>
                <c:pt idx="1704">
                  <c:v>41467</c:v>
                </c:pt>
                <c:pt idx="1705">
                  <c:v>41470</c:v>
                </c:pt>
                <c:pt idx="1706">
                  <c:v>41471</c:v>
                </c:pt>
                <c:pt idx="1707">
                  <c:v>41472</c:v>
                </c:pt>
                <c:pt idx="1708">
                  <c:v>41473</c:v>
                </c:pt>
                <c:pt idx="1709">
                  <c:v>41474</c:v>
                </c:pt>
                <c:pt idx="1710">
                  <c:v>41477</c:v>
                </c:pt>
                <c:pt idx="1711">
                  <c:v>41478</c:v>
                </c:pt>
                <c:pt idx="1712">
                  <c:v>41479</c:v>
                </c:pt>
                <c:pt idx="1713">
                  <c:v>41480</c:v>
                </c:pt>
                <c:pt idx="1714">
                  <c:v>41481</c:v>
                </c:pt>
                <c:pt idx="1715">
                  <c:v>41484</c:v>
                </c:pt>
                <c:pt idx="1716">
                  <c:v>41485</c:v>
                </c:pt>
                <c:pt idx="1717">
                  <c:v>41486</c:v>
                </c:pt>
                <c:pt idx="1718">
                  <c:v>41487</c:v>
                </c:pt>
                <c:pt idx="1719">
                  <c:v>41488</c:v>
                </c:pt>
                <c:pt idx="1720">
                  <c:v>41491</c:v>
                </c:pt>
                <c:pt idx="1721">
                  <c:v>41492</c:v>
                </c:pt>
                <c:pt idx="1722">
                  <c:v>41493</c:v>
                </c:pt>
                <c:pt idx="1723">
                  <c:v>41494</c:v>
                </c:pt>
                <c:pt idx="1724">
                  <c:v>41495</c:v>
                </c:pt>
                <c:pt idx="1725">
                  <c:v>41498</c:v>
                </c:pt>
                <c:pt idx="1726">
                  <c:v>41499</c:v>
                </c:pt>
                <c:pt idx="1727">
                  <c:v>41500</c:v>
                </c:pt>
                <c:pt idx="1728">
                  <c:v>41501</c:v>
                </c:pt>
                <c:pt idx="1729">
                  <c:v>41502</c:v>
                </c:pt>
                <c:pt idx="1730">
                  <c:v>41505</c:v>
                </c:pt>
                <c:pt idx="1731">
                  <c:v>41506</c:v>
                </c:pt>
                <c:pt idx="1732">
                  <c:v>41507</c:v>
                </c:pt>
                <c:pt idx="1733">
                  <c:v>41508</c:v>
                </c:pt>
                <c:pt idx="1734">
                  <c:v>41509</c:v>
                </c:pt>
                <c:pt idx="1735">
                  <c:v>41512</c:v>
                </c:pt>
                <c:pt idx="1736">
                  <c:v>41513</c:v>
                </c:pt>
                <c:pt idx="1737">
                  <c:v>41514</c:v>
                </c:pt>
                <c:pt idx="1738">
                  <c:v>41515</c:v>
                </c:pt>
                <c:pt idx="1739">
                  <c:v>41516</c:v>
                </c:pt>
                <c:pt idx="1740">
                  <c:v>41519</c:v>
                </c:pt>
                <c:pt idx="1741">
                  <c:v>41520</c:v>
                </c:pt>
                <c:pt idx="1742">
                  <c:v>41521</c:v>
                </c:pt>
                <c:pt idx="1743">
                  <c:v>41522</c:v>
                </c:pt>
                <c:pt idx="1744">
                  <c:v>41523</c:v>
                </c:pt>
                <c:pt idx="1745">
                  <c:v>41526</c:v>
                </c:pt>
                <c:pt idx="1746">
                  <c:v>41527</c:v>
                </c:pt>
                <c:pt idx="1747">
                  <c:v>41528</c:v>
                </c:pt>
                <c:pt idx="1748">
                  <c:v>41529</c:v>
                </c:pt>
                <c:pt idx="1749">
                  <c:v>41530</c:v>
                </c:pt>
                <c:pt idx="1750">
                  <c:v>41533</c:v>
                </c:pt>
                <c:pt idx="1751">
                  <c:v>41534</c:v>
                </c:pt>
                <c:pt idx="1752">
                  <c:v>41535</c:v>
                </c:pt>
                <c:pt idx="1753">
                  <c:v>41536</c:v>
                </c:pt>
                <c:pt idx="1754">
                  <c:v>41537</c:v>
                </c:pt>
                <c:pt idx="1755">
                  <c:v>41540</c:v>
                </c:pt>
                <c:pt idx="1756">
                  <c:v>41541</c:v>
                </c:pt>
                <c:pt idx="1757">
                  <c:v>41542</c:v>
                </c:pt>
                <c:pt idx="1758">
                  <c:v>41543</c:v>
                </c:pt>
                <c:pt idx="1759">
                  <c:v>41544</c:v>
                </c:pt>
                <c:pt idx="1760">
                  <c:v>41547</c:v>
                </c:pt>
                <c:pt idx="1761">
                  <c:v>41548</c:v>
                </c:pt>
                <c:pt idx="1762">
                  <c:v>41549</c:v>
                </c:pt>
                <c:pt idx="1763">
                  <c:v>41550</c:v>
                </c:pt>
                <c:pt idx="1764">
                  <c:v>41551</c:v>
                </c:pt>
                <c:pt idx="1765">
                  <c:v>41554</c:v>
                </c:pt>
                <c:pt idx="1766">
                  <c:v>41555</c:v>
                </c:pt>
                <c:pt idx="1767">
                  <c:v>41556</c:v>
                </c:pt>
                <c:pt idx="1768">
                  <c:v>41557</c:v>
                </c:pt>
                <c:pt idx="1769">
                  <c:v>41558</c:v>
                </c:pt>
                <c:pt idx="1770">
                  <c:v>41561</c:v>
                </c:pt>
                <c:pt idx="1771">
                  <c:v>41562</c:v>
                </c:pt>
                <c:pt idx="1772">
                  <c:v>41563</c:v>
                </c:pt>
                <c:pt idx="1773">
                  <c:v>41564</c:v>
                </c:pt>
                <c:pt idx="1774">
                  <c:v>41565</c:v>
                </c:pt>
                <c:pt idx="1775">
                  <c:v>41568</c:v>
                </c:pt>
                <c:pt idx="1776">
                  <c:v>41569</c:v>
                </c:pt>
                <c:pt idx="1777">
                  <c:v>41570</c:v>
                </c:pt>
                <c:pt idx="1778">
                  <c:v>41571</c:v>
                </c:pt>
                <c:pt idx="1779">
                  <c:v>41572</c:v>
                </c:pt>
                <c:pt idx="1780">
                  <c:v>41575</c:v>
                </c:pt>
                <c:pt idx="1781">
                  <c:v>41576</c:v>
                </c:pt>
                <c:pt idx="1782">
                  <c:v>41577</c:v>
                </c:pt>
                <c:pt idx="1783">
                  <c:v>41578</c:v>
                </c:pt>
                <c:pt idx="1784">
                  <c:v>41579</c:v>
                </c:pt>
                <c:pt idx="1785">
                  <c:v>41582</c:v>
                </c:pt>
                <c:pt idx="1786">
                  <c:v>41583</c:v>
                </c:pt>
                <c:pt idx="1787">
                  <c:v>41584</c:v>
                </c:pt>
                <c:pt idx="1788">
                  <c:v>41585</c:v>
                </c:pt>
                <c:pt idx="1789">
                  <c:v>41586</c:v>
                </c:pt>
                <c:pt idx="1790">
                  <c:v>41589</c:v>
                </c:pt>
                <c:pt idx="1791">
                  <c:v>41590</c:v>
                </c:pt>
                <c:pt idx="1792">
                  <c:v>41591</c:v>
                </c:pt>
                <c:pt idx="1793">
                  <c:v>41592</c:v>
                </c:pt>
                <c:pt idx="1794">
                  <c:v>41593</c:v>
                </c:pt>
                <c:pt idx="1795">
                  <c:v>41596</c:v>
                </c:pt>
                <c:pt idx="1796">
                  <c:v>41597</c:v>
                </c:pt>
                <c:pt idx="1797">
                  <c:v>41598</c:v>
                </c:pt>
                <c:pt idx="1798">
                  <c:v>41599</c:v>
                </c:pt>
                <c:pt idx="1799">
                  <c:v>41600</c:v>
                </c:pt>
                <c:pt idx="1800">
                  <c:v>41603</c:v>
                </c:pt>
                <c:pt idx="1801">
                  <c:v>41604</c:v>
                </c:pt>
                <c:pt idx="1802">
                  <c:v>41605</c:v>
                </c:pt>
                <c:pt idx="1803">
                  <c:v>41606</c:v>
                </c:pt>
                <c:pt idx="1804">
                  <c:v>41607</c:v>
                </c:pt>
                <c:pt idx="1805">
                  <c:v>41610</c:v>
                </c:pt>
                <c:pt idx="1806">
                  <c:v>41611</c:v>
                </c:pt>
                <c:pt idx="1807">
                  <c:v>41612</c:v>
                </c:pt>
                <c:pt idx="1808">
                  <c:v>41613</c:v>
                </c:pt>
                <c:pt idx="1809">
                  <c:v>41614</c:v>
                </c:pt>
                <c:pt idx="1810">
                  <c:v>41617</c:v>
                </c:pt>
                <c:pt idx="1811">
                  <c:v>41618</c:v>
                </c:pt>
                <c:pt idx="1812">
                  <c:v>41619</c:v>
                </c:pt>
                <c:pt idx="1813">
                  <c:v>41620</c:v>
                </c:pt>
                <c:pt idx="1814">
                  <c:v>41621</c:v>
                </c:pt>
                <c:pt idx="1815">
                  <c:v>41624</c:v>
                </c:pt>
                <c:pt idx="1816">
                  <c:v>41625</c:v>
                </c:pt>
                <c:pt idx="1817">
                  <c:v>41626</c:v>
                </c:pt>
                <c:pt idx="1818">
                  <c:v>41627</c:v>
                </c:pt>
                <c:pt idx="1819">
                  <c:v>41628</c:v>
                </c:pt>
                <c:pt idx="1820">
                  <c:v>41631</c:v>
                </c:pt>
                <c:pt idx="1821">
                  <c:v>41632</c:v>
                </c:pt>
                <c:pt idx="1822">
                  <c:v>41633</c:v>
                </c:pt>
                <c:pt idx="1823">
                  <c:v>41634</c:v>
                </c:pt>
                <c:pt idx="1824">
                  <c:v>41635</c:v>
                </c:pt>
                <c:pt idx="1825">
                  <c:v>41638</c:v>
                </c:pt>
                <c:pt idx="1826">
                  <c:v>41639</c:v>
                </c:pt>
                <c:pt idx="1827">
                  <c:v>41640</c:v>
                </c:pt>
                <c:pt idx="1828">
                  <c:v>41641</c:v>
                </c:pt>
                <c:pt idx="1829">
                  <c:v>41642</c:v>
                </c:pt>
                <c:pt idx="1830">
                  <c:v>41645</c:v>
                </c:pt>
                <c:pt idx="1831">
                  <c:v>41646</c:v>
                </c:pt>
                <c:pt idx="1832">
                  <c:v>41647</c:v>
                </c:pt>
                <c:pt idx="1833">
                  <c:v>41648</c:v>
                </c:pt>
                <c:pt idx="1834">
                  <c:v>41649</c:v>
                </c:pt>
                <c:pt idx="1835">
                  <c:v>41652</c:v>
                </c:pt>
                <c:pt idx="1836">
                  <c:v>41653</c:v>
                </c:pt>
                <c:pt idx="1837">
                  <c:v>41654</c:v>
                </c:pt>
                <c:pt idx="1838">
                  <c:v>41655</c:v>
                </c:pt>
                <c:pt idx="1839">
                  <c:v>41656</c:v>
                </c:pt>
                <c:pt idx="1840">
                  <c:v>41659</c:v>
                </c:pt>
                <c:pt idx="1841">
                  <c:v>41660</c:v>
                </c:pt>
                <c:pt idx="1842">
                  <c:v>41661</c:v>
                </c:pt>
                <c:pt idx="1843">
                  <c:v>41662</c:v>
                </c:pt>
                <c:pt idx="1844">
                  <c:v>41663</c:v>
                </c:pt>
                <c:pt idx="1845">
                  <c:v>41666</c:v>
                </c:pt>
                <c:pt idx="1846">
                  <c:v>41667</c:v>
                </c:pt>
                <c:pt idx="1847">
                  <c:v>41668</c:v>
                </c:pt>
                <c:pt idx="1848">
                  <c:v>41669</c:v>
                </c:pt>
                <c:pt idx="1849">
                  <c:v>41670</c:v>
                </c:pt>
                <c:pt idx="1850">
                  <c:v>41673</c:v>
                </c:pt>
                <c:pt idx="1851">
                  <c:v>41674</c:v>
                </c:pt>
                <c:pt idx="1852">
                  <c:v>41675</c:v>
                </c:pt>
                <c:pt idx="1853">
                  <c:v>41676</c:v>
                </c:pt>
                <c:pt idx="1854">
                  <c:v>41677</c:v>
                </c:pt>
                <c:pt idx="1855">
                  <c:v>41680</c:v>
                </c:pt>
                <c:pt idx="1856">
                  <c:v>41681</c:v>
                </c:pt>
                <c:pt idx="1857">
                  <c:v>41682</c:v>
                </c:pt>
                <c:pt idx="1858">
                  <c:v>41683</c:v>
                </c:pt>
                <c:pt idx="1859">
                  <c:v>41684</c:v>
                </c:pt>
                <c:pt idx="1860">
                  <c:v>41687</c:v>
                </c:pt>
                <c:pt idx="1861">
                  <c:v>41688</c:v>
                </c:pt>
                <c:pt idx="1862">
                  <c:v>41689</c:v>
                </c:pt>
                <c:pt idx="1863">
                  <c:v>41690</c:v>
                </c:pt>
                <c:pt idx="1864">
                  <c:v>41691</c:v>
                </c:pt>
                <c:pt idx="1865">
                  <c:v>41694</c:v>
                </c:pt>
                <c:pt idx="1866">
                  <c:v>41695</c:v>
                </c:pt>
                <c:pt idx="1867">
                  <c:v>41696</c:v>
                </c:pt>
                <c:pt idx="1868">
                  <c:v>41697</c:v>
                </c:pt>
                <c:pt idx="1869">
                  <c:v>41698</c:v>
                </c:pt>
                <c:pt idx="1870">
                  <c:v>41701</c:v>
                </c:pt>
                <c:pt idx="1871">
                  <c:v>41702</c:v>
                </c:pt>
                <c:pt idx="1872">
                  <c:v>41703</c:v>
                </c:pt>
                <c:pt idx="1873">
                  <c:v>41704</c:v>
                </c:pt>
                <c:pt idx="1874">
                  <c:v>41705</c:v>
                </c:pt>
                <c:pt idx="1875">
                  <c:v>41708</c:v>
                </c:pt>
                <c:pt idx="1876">
                  <c:v>41709</c:v>
                </c:pt>
                <c:pt idx="1877">
                  <c:v>41710</c:v>
                </c:pt>
                <c:pt idx="1878">
                  <c:v>41711</c:v>
                </c:pt>
                <c:pt idx="1879">
                  <c:v>41712</c:v>
                </c:pt>
                <c:pt idx="1880">
                  <c:v>41715</c:v>
                </c:pt>
                <c:pt idx="1881">
                  <c:v>41716</c:v>
                </c:pt>
                <c:pt idx="1882">
                  <c:v>41717</c:v>
                </c:pt>
                <c:pt idx="1883">
                  <c:v>41718</c:v>
                </c:pt>
                <c:pt idx="1884">
                  <c:v>41719</c:v>
                </c:pt>
                <c:pt idx="1885">
                  <c:v>41722</c:v>
                </c:pt>
                <c:pt idx="1886">
                  <c:v>41723</c:v>
                </c:pt>
                <c:pt idx="1887">
                  <c:v>41724</c:v>
                </c:pt>
                <c:pt idx="1888">
                  <c:v>41725</c:v>
                </c:pt>
                <c:pt idx="1889">
                  <c:v>41726</c:v>
                </c:pt>
                <c:pt idx="1890">
                  <c:v>41729</c:v>
                </c:pt>
                <c:pt idx="1891">
                  <c:v>41730</c:v>
                </c:pt>
                <c:pt idx="1892">
                  <c:v>41731</c:v>
                </c:pt>
                <c:pt idx="1893">
                  <c:v>41732</c:v>
                </c:pt>
                <c:pt idx="1894">
                  <c:v>41733</c:v>
                </c:pt>
                <c:pt idx="1895">
                  <c:v>41736</c:v>
                </c:pt>
                <c:pt idx="1896">
                  <c:v>41737</c:v>
                </c:pt>
                <c:pt idx="1897">
                  <c:v>41738</c:v>
                </c:pt>
                <c:pt idx="1898">
                  <c:v>41739</c:v>
                </c:pt>
                <c:pt idx="1899">
                  <c:v>41740</c:v>
                </c:pt>
                <c:pt idx="1900">
                  <c:v>41743</c:v>
                </c:pt>
                <c:pt idx="1901">
                  <c:v>41744</c:v>
                </c:pt>
                <c:pt idx="1902">
                  <c:v>41745</c:v>
                </c:pt>
                <c:pt idx="1903">
                  <c:v>41746</c:v>
                </c:pt>
                <c:pt idx="1904">
                  <c:v>41747</c:v>
                </c:pt>
                <c:pt idx="1905">
                  <c:v>41750</c:v>
                </c:pt>
                <c:pt idx="1906">
                  <c:v>41751</c:v>
                </c:pt>
                <c:pt idx="1907">
                  <c:v>41752</c:v>
                </c:pt>
                <c:pt idx="1908">
                  <c:v>41753</c:v>
                </c:pt>
                <c:pt idx="1909">
                  <c:v>41754</c:v>
                </c:pt>
                <c:pt idx="1910">
                  <c:v>41757</c:v>
                </c:pt>
                <c:pt idx="1911">
                  <c:v>41758</c:v>
                </c:pt>
                <c:pt idx="1912">
                  <c:v>41759</c:v>
                </c:pt>
                <c:pt idx="1913">
                  <c:v>41760</c:v>
                </c:pt>
                <c:pt idx="1914">
                  <c:v>41761</c:v>
                </c:pt>
                <c:pt idx="1915">
                  <c:v>41764</c:v>
                </c:pt>
                <c:pt idx="1916">
                  <c:v>41765</c:v>
                </c:pt>
                <c:pt idx="1917">
                  <c:v>41766</c:v>
                </c:pt>
                <c:pt idx="1918">
                  <c:v>41767</c:v>
                </c:pt>
                <c:pt idx="1919">
                  <c:v>41768</c:v>
                </c:pt>
                <c:pt idx="1920">
                  <c:v>41771</c:v>
                </c:pt>
                <c:pt idx="1921">
                  <c:v>41772</c:v>
                </c:pt>
                <c:pt idx="1922">
                  <c:v>41773</c:v>
                </c:pt>
                <c:pt idx="1923">
                  <c:v>41774</c:v>
                </c:pt>
                <c:pt idx="1924">
                  <c:v>41775</c:v>
                </c:pt>
                <c:pt idx="1925">
                  <c:v>41778</c:v>
                </c:pt>
                <c:pt idx="1926">
                  <c:v>41779</c:v>
                </c:pt>
                <c:pt idx="1927">
                  <c:v>41780</c:v>
                </c:pt>
                <c:pt idx="1928">
                  <c:v>41781</c:v>
                </c:pt>
                <c:pt idx="1929">
                  <c:v>41782</c:v>
                </c:pt>
                <c:pt idx="1930">
                  <c:v>41785</c:v>
                </c:pt>
                <c:pt idx="1931">
                  <c:v>41786</c:v>
                </c:pt>
                <c:pt idx="1932">
                  <c:v>41787</c:v>
                </c:pt>
                <c:pt idx="1933">
                  <c:v>41788</c:v>
                </c:pt>
                <c:pt idx="1934">
                  <c:v>41789</c:v>
                </c:pt>
                <c:pt idx="1935">
                  <c:v>41792</c:v>
                </c:pt>
                <c:pt idx="1936">
                  <c:v>41793</c:v>
                </c:pt>
                <c:pt idx="1937">
                  <c:v>41794</c:v>
                </c:pt>
                <c:pt idx="1938">
                  <c:v>41795</c:v>
                </c:pt>
                <c:pt idx="1939">
                  <c:v>41796</c:v>
                </c:pt>
                <c:pt idx="1940">
                  <c:v>41799</c:v>
                </c:pt>
                <c:pt idx="1941">
                  <c:v>41800</c:v>
                </c:pt>
                <c:pt idx="1942">
                  <c:v>41801</c:v>
                </c:pt>
                <c:pt idx="1943">
                  <c:v>41802</c:v>
                </c:pt>
                <c:pt idx="1944">
                  <c:v>41803</c:v>
                </c:pt>
                <c:pt idx="1945">
                  <c:v>41806</c:v>
                </c:pt>
                <c:pt idx="1946">
                  <c:v>41807</c:v>
                </c:pt>
                <c:pt idx="1947">
                  <c:v>41808</c:v>
                </c:pt>
                <c:pt idx="1948">
                  <c:v>41809</c:v>
                </c:pt>
                <c:pt idx="1949">
                  <c:v>41810</c:v>
                </c:pt>
                <c:pt idx="1950">
                  <c:v>41813</c:v>
                </c:pt>
                <c:pt idx="1951">
                  <c:v>41814</c:v>
                </c:pt>
                <c:pt idx="1952">
                  <c:v>41815</c:v>
                </c:pt>
                <c:pt idx="1953">
                  <c:v>41816</c:v>
                </c:pt>
                <c:pt idx="1954">
                  <c:v>41817</c:v>
                </c:pt>
                <c:pt idx="1955">
                  <c:v>41820</c:v>
                </c:pt>
                <c:pt idx="1956">
                  <c:v>41821</c:v>
                </c:pt>
                <c:pt idx="1957">
                  <c:v>41822</c:v>
                </c:pt>
                <c:pt idx="1958">
                  <c:v>41823</c:v>
                </c:pt>
                <c:pt idx="1959">
                  <c:v>41824</c:v>
                </c:pt>
                <c:pt idx="1960">
                  <c:v>41827</c:v>
                </c:pt>
                <c:pt idx="1961">
                  <c:v>41828</c:v>
                </c:pt>
                <c:pt idx="1962">
                  <c:v>41829</c:v>
                </c:pt>
                <c:pt idx="1963">
                  <c:v>41830</c:v>
                </c:pt>
                <c:pt idx="1964">
                  <c:v>41831</c:v>
                </c:pt>
                <c:pt idx="1965">
                  <c:v>41834</c:v>
                </c:pt>
                <c:pt idx="1966">
                  <c:v>41835</c:v>
                </c:pt>
                <c:pt idx="1967">
                  <c:v>41836</c:v>
                </c:pt>
                <c:pt idx="1968">
                  <c:v>41837</c:v>
                </c:pt>
                <c:pt idx="1969">
                  <c:v>41838</c:v>
                </c:pt>
                <c:pt idx="1970">
                  <c:v>41841</c:v>
                </c:pt>
                <c:pt idx="1971">
                  <c:v>41842</c:v>
                </c:pt>
                <c:pt idx="1972">
                  <c:v>41843</c:v>
                </c:pt>
                <c:pt idx="1973">
                  <c:v>41844</c:v>
                </c:pt>
                <c:pt idx="1974">
                  <c:v>41845</c:v>
                </c:pt>
                <c:pt idx="1975">
                  <c:v>41848</c:v>
                </c:pt>
                <c:pt idx="1976">
                  <c:v>41849</c:v>
                </c:pt>
                <c:pt idx="1977">
                  <c:v>41850</c:v>
                </c:pt>
                <c:pt idx="1978">
                  <c:v>41851</c:v>
                </c:pt>
                <c:pt idx="1979">
                  <c:v>41852</c:v>
                </c:pt>
                <c:pt idx="1980">
                  <c:v>41855</c:v>
                </c:pt>
                <c:pt idx="1981">
                  <c:v>41856</c:v>
                </c:pt>
                <c:pt idx="1982">
                  <c:v>41857</c:v>
                </c:pt>
                <c:pt idx="1983">
                  <c:v>41858</c:v>
                </c:pt>
                <c:pt idx="1984">
                  <c:v>41859</c:v>
                </c:pt>
                <c:pt idx="1985">
                  <c:v>41862</c:v>
                </c:pt>
                <c:pt idx="1986">
                  <c:v>41863</c:v>
                </c:pt>
                <c:pt idx="1987">
                  <c:v>41864</c:v>
                </c:pt>
                <c:pt idx="1988">
                  <c:v>41865</c:v>
                </c:pt>
                <c:pt idx="1989">
                  <c:v>41866</c:v>
                </c:pt>
                <c:pt idx="1990">
                  <c:v>41869</c:v>
                </c:pt>
                <c:pt idx="1991">
                  <c:v>41870</c:v>
                </c:pt>
                <c:pt idx="1992">
                  <c:v>41871</c:v>
                </c:pt>
                <c:pt idx="1993">
                  <c:v>41872</c:v>
                </c:pt>
                <c:pt idx="1994">
                  <c:v>41873</c:v>
                </c:pt>
                <c:pt idx="1995">
                  <c:v>41876</c:v>
                </c:pt>
                <c:pt idx="1996">
                  <c:v>41877</c:v>
                </c:pt>
                <c:pt idx="1997">
                  <c:v>41878</c:v>
                </c:pt>
                <c:pt idx="1998">
                  <c:v>41879</c:v>
                </c:pt>
                <c:pt idx="1999">
                  <c:v>41880</c:v>
                </c:pt>
                <c:pt idx="2000">
                  <c:v>41883</c:v>
                </c:pt>
                <c:pt idx="2001">
                  <c:v>41884</c:v>
                </c:pt>
                <c:pt idx="2002">
                  <c:v>41885</c:v>
                </c:pt>
                <c:pt idx="2003">
                  <c:v>41886</c:v>
                </c:pt>
                <c:pt idx="2004">
                  <c:v>41887</c:v>
                </c:pt>
                <c:pt idx="2005">
                  <c:v>41890</c:v>
                </c:pt>
                <c:pt idx="2006">
                  <c:v>41891</c:v>
                </c:pt>
                <c:pt idx="2007">
                  <c:v>41892</c:v>
                </c:pt>
                <c:pt idx="2008">
                  <c:v>41893</c:v>
                </c:pt>
                <c:pt idx="2009">
                  <c:v>41894</c:v>
                </c:pt>
                <c:pt idx="2010">
                  <c:v>41897</c:v>
                </c:pt>
                <c:pt idx="2011">
                  <c:v>41898</c:v>
                </c:pt>
                <c:pt idx="2012">
                  <c:v>41899</c:v>
                </c:pt>
                <c:pt idx="2013">
                  <c:v>41900</c:v>
                </c:pt>
                <c:pt idx="2014">
                  <c:v>41901</c:v>
                </c:pt>
                <c:pt idx="2015">
                  <c:v>41904</c:v>
                </c:pt>
                <c:pt idx="2016">
                  <c:v>41905</c:v>
                </c:pt>
                <c:pt idx="2017">
                  <c:v>41906</c:v>
                </c:pt>
                <c:pt idx="2018">
                  <c:v>41907</c:v>
                </c:pt>
                <c:pt idx="2019">
                  <c:v>41908</c:v>
                </c:pt>
                <c:pt idx="2020">
                  <c:v>41911</c:v>
                </c:pt>
                <c:pt idx="2021">
                  <c:v>41912</c:v>
                </c:pt>
                <c:pt idx="2022">
                  <c:v>41913</c:v>
                </c:pt>
                <c:pt idx="2023">
                  <c:v>41914</c:v>
                </c:pt>
                <c:pt idx="2024">
                  <c:v>41915</c:v>
                </c:pt>
                <c:pt idx="2025">
                  <c:v>41918</c:v>
                </c:pt>
                <c:pt idx="2026">
                  <c:v>41919</c:v>
                </c:pt>
                <c:pt idx="2027">
                  <c:v>41920</c:v>
                </c:pt>
                <c:pt idx="2028">
                  <c:v>41921</c:v>
                </c:pt>
                <c:pt idx="2029">
                  <c:v>41922</c:v>
                </c:pt>
                <c:pt idx="2030">
                  <c:v>41925</c:v>
                </c:pt>
                <c:pt idx="2031">
                  <c:v>41926</c:v>
                </c:pt>
                <c:pt idx="2032">
                  <c:v>41927</c:v>
                </c:pt>
                <c:pt idx="2033">
                  <c:v>41928</c:v>
                </c:pt>
                <c:pt idx="2034">
                  <c:v>41929</c:v>
                </c:pt>
                <c:pt idx="2035">
                  <c:v>41932</c:v>
                </c:pt>
                <c:pt idx="2036">
                  <c:v>41933</c:v>
                </c:pt>
                <c:pt idx="2037">
                  <c:v>41934</c:v>
                </c:pt>
                <c:pt idx="2038">
                  <c:v>41935</c:v>
                </c:pt>
                <c:pt idx="2039">
                  <c:v>41936</c:v>
                </c:pt>
                <c:pt idx="2040">
                  <c:v>41939</c:v>
                </c:pt>
                <c:pt idx="2041">
                  <c:v>41940</c:v>
                </c:pt>
                <c:pt idx="2042">
                  <c:v>41941</c:v>
                </c:pt>
                <c:pt idx="2043">
                  <c:v>41942</c:v>
                </c:pt>
                <c:pt idx="2044">
                  <c:v>41943</c:v>
                </c:pt>
                <c:pt idx="2045">
                  <c:v>41946</c:v>
                </c:pt>
                <c:pt idx="2046">
                  <c:v>41947</c:v>
                </c:pt>
                <c:pt idx="2047">
                  <c:v>41948</c:v>
                </c:pt>
                <c:pt idx="2048">
                  <c:v>41949</c:v>
                </c:pt>
                <c:pt idx="2049">
                  <c:v>41950</c:v>
                </c:pt>
                <c:pt idx="2050">
                  <c:v>41953</c:v>
                </c:pt>
                <c:pt idx="2051">
                  <c:v>41954</c:v>
                </c:pt>
                <c:pt idx="2052">
                  <c:v>41955</c:v>
                </c:pt>
                <c:pt idx="2053">
                  <c:v>41956</c:v>
                </c:pt>
                <c:pt idx="2054">
                  <c:v>41957</c:v>
                </c:pt>
                <c:pt idx="2055">
                  <c:v>41960</c:v>
                </c:pt>
                <c:pt idx="2056">
                  <c:v>41961</c:v>
                </c:pt>
                <c:pt idx="2057">
                  <c:v>41962</c:v>
                </c:pt>
                <c:pt idx="2058">
                  <c:v>41963</c:v>
                </c:pt>
                <c:pt idx="2059">
                  <c:v>41964</c:v>
                </c:pt>
                <c:pt idx="2060">
                  <c:v>41967</c:v>
                </c:pt>
                <c:pt idx="2061">
                  <c:v>41968</c:v>
                </c:pt>
                <c:pt idx="2062">
                  <c:v>41969</c:v>
                </c:pt>
                <c:pt idx="2063">
                  <c:v>41970</c:v>
                </c:pt>
                <c:pt idx="2064">
                  <c:v>41971</c:v>
                </c:pt>
                <c:pt idx="2065">
                  <c:v>41974</c:v>
                </c:pt>
                <c:pt idx="2066">
                  <c:v>41975</c:v>
                </c:pt>
                <c:pt idx="2067">
                  <c:v>41976</c:v>
                </c:pt>
                <c:pt idx="2068">
                  <c:v>41977</c:v>
                </c:pt>
                <c:pt idx="2069">
                  <c:v>41978</c:v>
                </c:pt>
                <c:pt idx="2070">
                  <c:v>41981</c:v>
                </c:pt>
                <c:pt idx="2071">
                  <c:v>41982</c:v>
                </c:pt>
                <c:pt idx="2072">
                  <c:v>41983</c:v>
                </c:pt>
                <c:pt idx="2073">
                  <c:v>41984</c:v>
                </c:pt>
                <c:pt idx="2074">
                  <c:v>41985</c:v>
                </c:pt>
                <c:pt idx="2075">
                  <c:v>41988</c:v>
                </c:pt>
                <c:pt idx="2076">
                  <c:v>41989</c:v>
                </c:pt>
                <c:pt idx="2077">
                  <c:v>41990</c:v>
                </c:pt>
                <c:pt idx="2078">
                  <c:v>41991</c:v>
                </c:pt>
                <c:pt idx="2079">
                  <c:v>41992</c:v>
                </c:pt>
                <c:pt idx="2080">
                  <c:v>41995</c:v>
                </c:pt>
                <c:pt idx="2081">
                  <c:v>41996</c:v>
                </c:pt>
                <c:pt idx="2082">
                  <c:v>41997</c:v>
                </c:pt>
                <c:pt idx="2083">
                  <c:v>41998</c:v>
                </c:pt>
                <c:pt idx="2084">
                  <c:v>41999</c:v>
                </c:pt>
                <c:pt idx="2085">
                  <c:v>42002</c:v>
                </c:pt>
                <c:pt idx="2086">
                  <c:v>42003</c:v>
                </c:pt>
                <c:pt idx="2087">
                  <c:v>42004</c:v>
                </c:pt>
              </c:numCache>
            </c:numRef>
          </c:cat>
          <c:val>
            <c:numRef>
              <c:f>'Figure 17.1'!$C$6:$C$2093</c:f>
              <c:numCache>
                <c:formatCode>General</c:formatCode>
                <c:ptCount val="2088"/>
                <c:pt idx="0">
                  <c:v>0.25</c:v>
                </c:pt>
                <c:pt idx="1">
                  <c:v>0.25</c:v>
                </c:pt>
                <c:pt idx="2">
                  <c:v>0.24</c:v>
                </c:pt>
                <c:pt idx="3">
                  <c:v>0.25</c:v>
                </c:pt>
                <c:pt idx="4">
                  <c:v>0.24</c:v>
                </c:pt>
                <c:pt idx="5">
                  <c:v>0.23</c:v>
                </c:pt>
                <c:pt idx="6">
                  <c:v>0.23</c:v>
                </c:pt>
                <c:pt idx="7">
                  <c:v>0.23</c:v>
                </c:pt>
                <c:pt idx="8">
                  <c:v>0.220000000000001</c:v>
                </c:pt>
                <c:pt idx="9">
                  <c:v>0.23</c:v>
                </c:pt>
                <c:pt idx="10">
                  <c:v>0.22</c:v>
                </c:pt>
                <c:pt idx="11">
                  <c:v>0.22</c:v>
                </c:pt>
                <c:pt idx="12">
                  <c:v>0.21</c:v>
                </c:pt>
                <c:pt idx="13">
                  <c:v>0.21</c:v>
                </c:pt>
                <c:pt idx="14">
                  <c:v>0.2</c:v>
                </c:pt>
                <c:pt idx="15">
                  <c:v>0.19</c:v>
                </c:pt>
                <c:pt idx="16">
                  <c:v>0.2</c:v>
                </c:pt>
                <c:pt idx="17">
                  <c:v>0.21</c:v>
                </c:pt>
                <c:pt idx="18">
                  <c:v>0.21</c:v>
                </c:pt>
                <c:pt idx="19">
                  <c:v>0.21</c:v>
                </c:pt>
                <c:pt idx="20">
                  <c:v>0.22</c:v>
                </c:pt>
                <c:pt idx="21">
                  <c:v>0.220000000000001</c:v>
                </c:pt>
                <c:pt idx="22">
                  <c:v>0.21</c:v>
                </c:pt>
                <c:pt idx="23">
                  <c:v>0.24</c:v>
                </c:pt>
                <c:pt idx="24">
                  <c:v>0.24</c:v>
                </c:pt>
                <c:pt idx="25">
                  <c:v>0.24</c:v>
                </c:pt>
                <c:pt idx="26">
                  <c:v>0.24</c:v>
                </c:pt>
                <c:pt idx="27">
                  <c:v>0.24</c:v>
                </c:pt>
                <c:pt idx="28">
                  <c:v>0.23</c:v>
                </c:pt>
                <c:pt idx="29">
                  <c:v>0.23</c:v>
                </c:pt>
                <c:pt idx="30">
                  <c:v>0.23</c:v>
                </c:pt>
                <c:pt idx="31">
                  <c:v>0.22</c:v>
                </c:pt>
                <c:pt idx="32">
                  <c:v>0.220000000000001</c:v>
                </c:pt>
                <c:pt idx="33">
                  <c:v>0.22</c:v>
                </c:pt>
                <c:pt idx="34">
                  <c:v>0.24</c:v>
                </c:pt>
                <c:pt idx="35">
                  <c:v>0.23</c:v>
                </c:pt>
                <c:pt idx="36">
                  <c:v>0.23</c:v>
                </c:pt>
                <c:pt idx="37">
                  <c:v>0.24</c:v>
                </c:pt>
                <c:pt idx="38">
                  <c:v>0.24</c:v>
                </c:pt>
                <c:pt idx="39">
                  <c:v>0.23</c:v>
                </c:pt>
                <c:pt idx="40">
                  <c:v>0.23</c:v>
                </c:pt>
                <c:pt idx="41">
                  <c:v>0.23</c:v>
                </c:pt>
                <c:pt idx="42">
                  <c:v>0.24</c:v>
                </c:pt>
                <c:pt idx="43">
                  <c:v>0.24</c:v>
                </c:pt>
                <c:pt idx="44">
                  <c:v>0.23</c:v>
                </c:pt>
                <c:pt idx="45">
                  <c:v>0.23</c:v>
                </c:pt>
                <c:pt idx="46">
                  <c:v>0.22</c:v>
                </c:pt>
                <c:pt idx="47">
                  <c:v>0.22</c:v>
                </c:pt>
                <c:pt idx="48">
                  <c:v>0.23</c:v>
                </c:pt>
                <c:pt idx="49">
                  <c:v>0.23</c:v>
                </c:pt>
                <c:pt idx="50">
                  <c:v>0.22</c:v>
                </c:pt>
                <c:pt idx="51">
                  <c:v>0.23</c:v>
                </c:pt>
                <c:pt idx="52">
                  <c:v>0.24</c:v>
                </c:pt>
                <c:pt idx="53">
                  <c:v>0.25</c:v>
                </c:pt>
                <c:pt idx="54">
                  <c:v>0.24</c:v>
                </c:pt>
                <c:pt idx="55">
                  <c:v>0.25</c:v>
                </c:pt>
                <c:pt idx="56">
                  <c:v>0.25</c:v>
                </c:pt>
                <c:pt idx="57">
                  <c:v>0.25</c:v>
                </c:pt>
                <c:pt idx="58">
                  <c:v>0.25</c:v>
                </c:pt>
                <c:pt idx="59">
                  <c:v>0.24</c:v>
                </c:pt>
                <c:pt idx="60">
                  <c:v>0.24</c:v>
                </c:pt>
                <c:pt idx="61">
                  <c:v>0.23</c:v>
                </c:pt>
                <c:pt idx="62">
                  <c:v>0.23</c:v>
                </c:pt>
                <c:pt idx="63">
                  <c:v>0.23</c:v>
                </c:pt>
                <c:pt idx="64">
                  <c:v>0.23</c:v>
                </c:pt>
                <c:pt idx="65">
                  <c:v>0.23</c:v>
                </c:pt>
                <c:pt idx="66">
                  <c:v>0.22</c:v>
                </c:pt>
                <c:pt idx="67">
                  <c:v>0.21</c:v>
                </c:pt>
                <c:pt idx="68">
                  <c:v>0.21</c:v>
                </c:pt>
                <c:pt idx="69">
                  <c:v>0.21</c:v>
                </c:pt>
                <c:pt idx="70">
                  <c:v>0.21</c:v>
                </c:pt>
                <c:pt idx="71">
                  <c:v>0.2</c:v>
                </c:pt>
                <c:pt idx="72">
                  <c:v>0.2</c:v>
                </c:pt>
                <c:pt idx="73">
                  <c:v>0.21</c:v>
                </c:pt>
                <c:pt idx="74">
                  <c:v>0.22</c:v>
                </c:pt>
                <c:pt idx="75">
                  <c:v>0.23</c:v>
                </c:pt>
                <c:pt idx="76">
                  <c:v>0.220000000000001</c:v>
                </c:pt>
                <c:pt idx="77">
                  <c:v>0.22</c:v>
                </c:pt>
                <c:pt idx="78">
                  <c:v>0.22</c:v>
                </c:pt>
                <c:pt idx="79">
                  <c:v>0.22</c:v>
                </c:pt>
                <c:pt idx="80">
                  <c:v>0.22</c:v>
                </c:pt>
                <c:pt idx="81">
                  <c:v>0.23</c:v>
                </c:pt>
                <c:pt idx="82">
                  <c:v>0.220000000000001</c:v>
                </c:pt>
                <c:pt idx="83">
                  <c:v>0.22</c:v>
                </c:pt>
                <c:pt idx="84">
                  <c:v>0.22</c:v>
                </c:pt>
                <c:pt idx="85">
                  <c:v>0.23</c:v>
                </c:pt>
                <c:pt idx="86">
                  <c:v>0.23</c:v>
                </c:pt>
                <c:pt idx="87">
                  <c:v>0.22</c:v>
                </c:pt>
                <c:pt idx="88">
                  <c:v>0.220000000000001</c:v>
                </c:pt>
                <c:pt idx="89">
                  <c:v>0.21</c:v>
                </c:pt>
                <c:pt idx="90">
                  <c:v>0.21</c:v>
                </c:pt>
                <c:pt idx="91">
                  <c:v>0.21</c:v>
                </c:pt>
                <c:pt idx="92">
                  <c:v>0.21</c:v>
                </c:pt>
                <c:pt idx="93">
                  <c:v>0.21</c:v>
                </c:pt>
                <c:pt idx="94">
                  <c:v>0.21</c:v>
                </c:pt>
                <c:pt idx="95">
                  <c:v>0.21</c:v>
                </c:pt>
                <c:pt idx="96">
                  <c:v>0.21</c:v>
                </c:pt>
                <c:pt idx="97">
                  <c:v>0.21</c:v>
                </c:pt>
                <c:pt idx="98">
                  <c:v>0.2</c:v>
                </c:pt>
                <c:pt idx="99">
                  <c:v>0.2</c:v>
                </c:pt>
                <c:pt idx="100">
                  <c:v>0.19999999999999901</c:v>
                </c:pt>
                <c:pt idx="101">
                  <c:v>0.2</c:v>
                </c:pt>
                <c:pt idx="102">
                  <c:v>0.21</c:v>
                </c:pt>
                <c:pt idx="103">
                  <c:v>0.21</c:v>
                </c:pt>
                <c:pt idx="104">
                  <c:v>0.21</c:v>
                </c:pt>
                <c:pt idx="105">
                  <c:v>0.21</c:v>
                </c:pt>
                <c:pt idx="106">
                  <c:v>0.2</c:v>
                </c:pt>
                <c:pt idx="107">
                  <c:v>0.2</c:v>
                </c:pt>
                <c:pt idx="108">
                  <c:v>0.19999999999999901</c:v>
                </c:pt>
                <c:pt idx="109">
                  <c:v>0.2</c:v>
                </c:pt>
                <c:pt idx="110">
                  <c:v>0.19</c:v>
                </c:pt>
                <c:pt idx="111">
                  <c:v>0.18</c:v>
                </c:pt>
                <c:pt idx="112">
                  <c:v>0.19</c:v>
                </c:pt>
                <c:pt idx="113">
                  <c:v>0.19</c:v>
                </c:pt>
                <c:pt idx="114">
                  <c:v>0.18</c:v>
                </c:pt>
                <c:pt idx="115">
                  <c:v>0.18000000000000099</c:v>
                </c:pt>
                <c:pt idx="116">
                  <c:v>0.19</c:v>
                </c:pt>
                <c:pt idx="117">
                  <c:v>0.2</c:v>
                </c:pt>
                <c:pt idx="118">
                  <c:v>0.21</c:v>
                </c:pt>
                <c:pt idx="119">
                  <c:v>0.2</c:v>
                </c:pt>
                <c:pt idx="120">
                  <c:v>0.21</c:v>
                </c:pt>
                <c:pt idx="121">
                  <c:v>0.2</c:v>
                </c:pt>
                <c:pt idx="122">
                  <c:v>0.2</c:v>
                </c:pt>
                <c:pt idx="123">
                  <c:v>0.2</c:v>
                </c:pt>
                <c:pt idx="124">
                  <c:v>0.19999999999999901</c:v>
                </c:pt>
                <c:pt idx="125">
                  <c:v>0.2</c:v>
                </c:pt>
                <c:pt idx="126">
                  <c:v>0.21</c:v>
                </c:pt>
                <c:pt idx="127">
                  <c:v>0.22</c:v>
                </c:pt>
                <c:pt idx="128">
                  <c:v>0.22</c:v>
                </c:pt>
                <c:pt idx="129">
                  <c:v>0.23</c:v>
                </c:pt>
                <c:pt idx="130">
                  <c:v>0.23</c:v>
                </c:pt>
                <c:pt idx="131">
                  <c:v>0.220000000000001</c:v>
                </c:pt>
                <c:pt idx="132">
                  <c:v>0.21</c:v>
                </c:pt>
                <c:pt idx="133">
                  <c:v>0.21</c:v>
                </c:pt>
                <c:pt idx="134">
                  <c:v>0.21</c:v>
                </c:pt>
                <c:pt idx="135">
                  <c:v>0.21</c:v>
                </c:pt>
                <c:pt idx="136">
                  <c:v>0.23</c:v>
                </c:pt>
                <c:pt idx="137">
                  <c:v>0.23</c:v>
                </c:pt>
                <c:pt idx="138">
                  <c:v>0.23999999999999899</c:v>
                </c:pt>
                <c:pt idx="139">
                  <c:v>0.23</c:v>
                </c:pt>
                <c:pt idx="140">
                  <c:v>0.24</c:v>
                </c:pt>
                <c:pt idx="141">
                  <c:v>0.25</c:v>
                </c:pt>
                <c:pt idx="142">
                  <c:v>0.25</c:v>
                </c:pt>
                <c:pt idx="143">
                  <c:v>0.25</c:v>
                </c:pt>
                <c:pt idx="144">
                  <c:v>0.25</c:v>
                </c:pt>
                <c:pt idx="145">
                  <c:v>0.26000000000000101</c:v>
                </c:pt>
                <c:pt idx="146">
                  <c:v>0.25</c:v>
                </c:pt>
                <c:pt idx="147">
                  <c:v>0.26000000000000101</c:v>
                </c:pt>
                <c:pt idx="148">
                  <c:v>0.28999999999999998</c:v>
                </c:pt>
                <c:pt idx="149">
                  <c:v>0.31</c:v>
                </c:pt>
                <c:pt idx="150">
                  <c:v>0.34</c:v>
                </c:pt>
                <c:pt idx="151">
                  <c:v>0.3</c:v>
                </c:pt>
                <c:pt idx="152">
                  <c:v>0.28999999999999998</c:v>
                </c:pt>
                <c:pt idx="153">
                  <c:v>0.28000000000000003</c:v>
                </c:pt>
                <c:pt idx="154">
                  <c:v>0.28999999999999998</c:v>
                </c:pt>
                <c:pt idx="155">
                  <c:v>0.30000000000000099</c:v>
                </c:pt>
                <c:pt idx="156">
                  <c:v>0.28000000000000003</c:v>
                </c:pt>
                <c:pt idx="157">
                  <c:v>0.27</c:v>
                </c:pt>
                <c:pt idx="158">
                  <c:v>0.28000000000000003</c:v>
                </c:pt>
                <c:pt idx="159">
                  <c:v>0.27</c:v>
                </c:pt>
                <c:pt idx="160">
                  <c:v>0.26</c:v>
                </c:pt>
                <c:pt idx="161">
                  <c:v>0.26000000000000101</c:v>
                </c:pt>
                <c:pt idx="162">
                  <c:v>0.28000000000000003</c:v>
                </c:pt>
                <c:pt idx="163">
                  <c:v>0.28999999999999998</c:v>
                </c:pt>
                <c:pt idx="164">
                  <c:v>0.28000000000000003</c:v>
                </c:pt>
                <c:pt idx="165">
                  <c:v>0.30000000000000099</c:v>
                </c:pt>
                <c:pt idx="166">
                  <c:v>0.31</c:v>
                </c:pt>
                <c:pt idx="167">
                  <c:v>0.3</c:v>
                </c:pt>
                <c:pt idx="168">
                  <c:v>0.28999999999999998</c:v>
                </c:pt>
                <c:pt idx="169">
                  <c:v>0.31</c:v>
                </c:pt>
                <c:pt idx="170">
                  <c:v>0.31</c:v>
                </c:pt>
                <c:pt idx="171">
                  <c:v>0.3</c:v>
                </c:pt>
                <c:pt idx="172">
                  <c:v>0.31</c:v>
                </c:pt>
                <c:pt idx="173">
                  <c:v>0.3</c:v>
                </c:pt>
                <c:pt idx="174">
                  <c:v>0.28999999999999898</c:v>
                </c:pt>
                <c:pt idx="175">
                  <c:v>0.28000000000000003</c:v>
                </c:pt>
                <c:pt idx="176">
                  <c:v>0.27</c:v>
                </c:pt>
                <c:pt idx="177">
                  <c:v>0.28999999999999998</c:v>
                </c:pt>
                <c:pt idx="178">
                  <c:v>0.3</c:v>
                </c:pt>
                <c:pt idx="179">
                  <c:v>0.3</c:v>
                </c:pt>
                <c:pt idx="180">
                  <c:v>0.310000000000001</c:v>
                </c:pt>
                <c:pt idx="181">
                  <c:v>0.310000000000001</c:v>
                </c:pt>
                <c:pt idx="182">
                  <c:v>0.3</c:v>
                </c:pt>
                <c:pt idx="183">
                  <c:v>0.28999999999999998</c:v>
                </c:pt>
                <c:pt idx="184">
                  <c:v>0.3</c:v>
                </c:pt>
                <c:pt idx="185">
                  <c:v>0.28999999999999998</c:v>
                </c:pt>
                <c:pt idx="186">
                  <c:v>0.3</c:v>
                </c:pt>
                <c:pt idx="187">
                  <c:v>0.27</c:v>
                </c:pt>
                <c:pt idx="188">
                  <c:v>0.26</c:v>
                </c:pt>
                <c:pt idx="189">
                  <c:v>0.26000000000000101</c:v>
                </c:pt>
                <c:pt idx="190">
                  <c:v>0.26</c:v>
                </c:pt>
                <c:pt idx="191">
                  <c:v>0.27999999999999903</c:v>
                </c:pt>
                <c:pt idx="192">
                  <c:v>0.27</c:v>
                </c:pt>
                <c:pt idx="193">
                  <c:v>0.26</c:v>
                </c:pt>
                <c:pt idx="194">
                  <c:v>0.27</c:v>
                </c:pt>
                <c:pt idx="195">
                  <c:v>0.27</c:v>
                </c:pt>
                <c:pt idx="196">
                  <c:v>0.26000000000000101</c:v>
                </c:pt>
                <c:pt idx="197">
                  <c:v>0.25</c:v>
                </c:pt>
                <c:pt idx="198">
                  <c:v>0.25</c:v>
                </c:pt>
                <c:pt idx="199">
                  <c:v>0.24</c:v>
                </c:pt>
                <c:pt idx="200">
                  <c:v>0.24</c:v>
                </c:pt>
                <c:pt idx="201">
                  <c:v>0.24</c:v>
                </c:pt>
                <c:pt idx="202">
                  <c:v>0.24</c:v>
                </c:pt>
                <c:pt idx="203">
                  <c:v>0.23</c:v>
                </c:pt>
                <c:pt idx="204">
                  <c:v>0.23</c:v>
                </c:pt>
                <c:pt idx="205">
                  <c:v>0.24</c:v>
                </c:pt>
                <c:pt idx="206">
                  <c:v>0.24</c:v>
                </c:pt>
                <c:pt idx="207">
                  <c:v>0.26</c:v>
                </c:pt>
                <c:pt idx="208">
                  <c:v>0.26</c:v>
                </c:pt>
                <c:pt idx="209">
                  <c:v>0.27</c:v>
                </c:pt>
                <c:pt idx="210">
                  <c:v>0.26000000000000101</c:v>
                </c:pt>
                <c:pt idx="211">
                  <c:v>0.26</c:v>
                </c:pt>
                <c:pt idx="212">
                  <c:v>0.27</c:v>
                </c:pt>
                <c:pt idx="213">
                  <c:v>0.27999999999999903</c:v>
                </c:pt>
                <c:pt idx="214">
                  <c:v>0.28000000000000003</c:v>
                </c:pt>
                <c:pt idx="215">
                  <c:v>0.28999999999999998</c:v>
                </c:pt>
                <c:pt idx="216">
                  <c:v>0.28999999999999998</c:v>
                </c:pt>
                <c:pt idx="217">
                  <c:v>0.28999999999999898</c:v>
                </c:pt>
                <c:pt idx="218">
                  <c:v>0.34</c:v>
                </c:pt>
                <c:pt idx="219">
                  <c:v>0.34</c:v>
                </c:pt>
                <c:pt idx="220">
                  <c:v>0.34</c:v>
                </c:pt>
                <c:pt idx="221">
                  <c:v>0.33</c:v>
                </c:pt>
                <c:pt idx="222">
                  <c:v>0.33</c:v>
                </c:pt>
                <c:pt idx="223">
                  <c:v>0.34</c:v>
                </c:pt>
                <c:pt idx="224">
                  <c:v>0.34</c:v>
                </c:pt>
                <c:pt idx="225">
                  <c:v>0.35000000000000098</c:v>
                </c:pt>
                <c:pt idx="226">
                  <c:v>0.32</c:v>
                </c:pt>
                <c:pt idx="227">
                  <c:v>0.33</c:v>
                </c:pt>
                <c:pt idx="228">
                  <c:v>0.34</c:v>
                </c:pt>
                <c:pt idx="229">
                  <c:v>0.35000000000000098</c:v>
                </c:pt>
                <c:pt idx="230">
                  <c:v>0.35999999999999899</c:v>
                </c:pt>
                <c:pt idx="231">
                  <c:v>0.380000000000001</c:v>
                </c:pt>
                <c:pt idx="232">
                  <c:v>0.39000000000000101</c:v>
                </c:pt>
                <c:pt idx="233">
                  <c:v>0.38</c:v>
                </c:pt>
                <c:pt idx="234">
                  <c:v>0.37</c:v>
                </c:pt>
                <c:pt idx="235">
                  <c:v>0.37</c:v>
                </c:pt>
                <c:pt idx="236">
                  <c:v>0.35999999999999899</c:v>
                </c:pt>
                <c:pt idx="237">
                  <c:v>0.36</c:v>
                </c:pt>
                <c:pt idx="238">
                  <c:v>0.37</c:v>
                </c:pt>
                <c:pt idx="239">
                  <c:v>0.35</c:v>
                </c:pt>
                <c:pt idx="240">
                  <c:v>0.34</c:v>
                </c:pt>
                <c:pt idx="241">
                  <c:v>0.34</c:v>
                </c:pt>
                <c:pt idx="242">
                  <c:v>0.33</c:v>
                </c:pt>
                <c:pt idx="243">
                  <c:v>0.310000000000001</c:v>
                </c:pt>
                <c:pt idx="244">
                  <c:v>0.3</c:v>
                </c:pt>
                <c:pt idx="245">
                  <c:v>0.28000000000000003</c:v>
                </c:pt>
                <c:pt idx="246">
                  <c:v>0.28000000000000003</c:v>
                </c:pt>
                <c:pt idx="247">
                  <c:v>0.27</c:v>
                </c:pt>
                <c:pt idx="248">
                  <c:v>0.28000000000000003</c:v>
                </c:pt>
                <c:pt idx="249">
                  <c:v>0.28000000000000003</c:v>
                </c:pt>
                <c:pt idx="250">
                  <c:v>0.28999999999999998</c:v>
                </c:pt>
                <c:pt idx="251">
                  <c:v>0.28000000000000003</c:v>
                </c:pt>
                <c:pt idx="252">
                  <c:v>0.27999999999999903</c:v>
                </c:pt>
                <c:pt idx="253">
                  <c:v>0.28999999999999998</c:v>
                </c:pt>
                <c:pt idx="254">
                  <c:v>0.3</c:v>
                </c:pt>
                <c:pt idx="255">
                  <c:v>0.3</c:v>
                </c:pt>
                <c:pt idx="256">
                  <c:v>0.3</c:v>
                </c:pt>
                <c:pt idx="257">
                  <c:v>0.3</c:v>
                </c:pt>
                <c:pt idx="258">
                  <c:v>0.31</c:v>
                </c:pt>
                <c:pt idx="259">
                  <c:v>0.31</c:v>
                </c:pt>
                <c:pt idx="260">
                  <c:v>0.31</c:v>
                </c:pt>
                <c:pt idx="261">
                  <c:v>0.31</c:v>
                </c:pt>
                <c:pt idx="262">
                  <c:v>0.31</c:v>
                </c:pt>
                <c:pt idx="263">
                  <c:v>0.310000000000001</c:v>
                </c:pt>
                <c:pt idx="264">
                  <c:v>0.32</c:v>
                </c:pt>
                <c:pt idx="265">
                  <c:v>0.34</c:v>
                </c:pt>
                <c:pt idx="266">
                  <c:v>0.33</c:v>
                </c:pt>
                <c:pt idx="267">
                  <c:v>0.35</c:v>
                </c:pt>
                <c:pt idx="268">
                  <c:v>0.37</c:v>
                </c:pt>
                <c:pt idx="269">
                  <c:v>0.37</c:v>
                </c:pt>
                <c:pt idx="270">
                  <c:v>0.35000000000000098</c:v>
                </c:pt>
                <c:pt idx="271">
                  <c:v>0.36</c:v>
                </c:pt>
                <c:pt idx="272">
                  <c:v>0.37</c:v>
                </c:pt>
                <c:pt idx="273">
                  <c:v>0.34</c:v>
                </c:pt>
                <c:pt idx="274">
                  <c:v>0.35</c:v>
                </c:pt>
                <c:pt idx="275">
                  <c:v>0.37</c:v>
                </c:pt>
                <c:pt idx="276">
                  <c:v>0.37</c:v>
                </c:pt>
                <c:pt idx="277">
                  <c:v>0.39</c:v>
                </c:pt>
                <c:pt idx="278">
                  <c:v>0.39</c:v>
                </c:pt>
                <c:pt idx="279">
                  <c:v>0.4</c:v>
                </c:pt>
                <c:pt idx="280">
                  <c:v>0.38</c:v>
                </c:pt>
                <c:pt idx="281">
                  <c:v>0.38</c:v>
                </c:pt>
                <c:pt idx="282">
                  <c:v>0.38</c:v>
                </c:pt>
                <c:pt idx="283">
                  <c:v>0.37</c:v>
                </c:pt>
                <c:pt idx="284">
                  <c:v>0.35999999999999899</c:v>
                </c:pt>
                <c:pt idx="285">
                  <c:v>0.37</c:v>
                </c:pt>
                <c:pt idx="286">
                  <c:v>0.37</c:v>
                </c:pt>
                <c:pt idx="287">
                  <c:v>0.38</c:v>
                </c:pt>
                <c:pt idx="288">
                  <c:v>0.38</c:v>
                </c:pt>
                <c:pt idx="289">
                  <c:v>0.37</c:v>
                </c:pt>
                <c:pt idx="290">
                  <c:v>0.38</c:v>
                </c:pt>
                <c:pt idx="291">
                  <c:v>0.37</c:v>
                </c:pt>
                <c:pt idx="292">
                  <c:v>0.37</c:v>
                </c:pt>
                <c:pt idx="293">
                  <c:v>0.37</c:v>
                </c:pt>
                <c:pt idx="294">
                  <c:v>0.39</c:v>
                </c:pt>
                <c:pt idx="295">
                  <c:v>0.38</c:v>
                </c:pt>
                <c:pt idx="296">
                  <c:v>0.37999999999999901</c:v>
                </c:pt>
                <c:pt idx="297">
                  <c:v>0.39000000000000101</c:v>
                </c:pt>
                <c:pt idx="298">
                  <c:v>0.39</c:v>
                </c:pt>
                <c:pt idx="299">
                  <c:v>0.41</c:v>
                </c:pt>
                <c:pt idx="300">
                  <c:v>0.43</c:v>
                </c:pt>
                <c:pt idx="301">
                  <c:v>0.42</c:v>
                </c:pt>
                <c:pt idx="302">
                  <c:v>0.41</c:v>
                </c:pt>
                <c:pt idx="303">
                  <c:v>0.42</c:v>
                </c:pt>
                <c:pt idx="304">
                  <c:v>0.43</c:v>
                </c:pt>
                <c:pt idx="305">
                  <c:v>0.47</c:v>
                </c:pt>
                <c:pt idx="306">
                  <c:v>0.51</c:v>
                </c:pt>
                <c:pt idx="307">
                  <c:v>0.56999999999999995</c:v>
                </c:pt>
                <c:pt idx="308">
                  <c:v>0.60000000000000098</c:v>
                </c:pt>
                <c:pt idx="309">
                  <c:v>0.63</c:v>
                </c:pt>
                <c:pt idx="310">
                  <c:v>0.64</c:v>
                </c:pt>
                <c:pt idx="311">
                  <c:v>0.6</c:v>
                </c:pt>
                <c:pt idx="312">
                  <c:v>0.59</c:v>
                </c:pt>
                <c:pt idx="313">
                  <c:v>0.63</c:v>
                </c:pt>
                <c:pt idx="314">
                  <c:v>0.62</c:v>
                </c:pt>
                <c:pt idx="315">
                  <c:v>0.64</c:v>
                </c:pt>
                <c:pt idx="316">
                  <c:v>0.60000000000000098</c:v>
                </c:pt>
                <c:pt idx="317">
                  <c:v>0.56000000000000005</c:v>
                </c:pt>
                <c:pt idx="318">
                  <c:v>0.56000000000000005</c:v>
                </c:pt>
                <c:pt idx="319">
                  <c:v>0.56000000000000005</c:v>
                </c:pt>
                <c:pt idx="320">
                  <c:v>0.56000000000000005</c:v>
                </c:pt>
                <c:pt idx="321">
                  <c:v>0.54</c:v>
                </c:pt>
                <c:pt idx="322">
                  <c:v>0.55000000000000004</c:v>
                </c:pt>
                <c:pt idx="323">
                  <c:v>0.55000000000000004</c:v>
                </c:pt>
                <c:pt idx="324">
                  <c:v>0.51</c:v>
                </c:pt>
                <c:pt idx="325">
                  <c:v>0.52</c:v>
                </c:pt>
                <c:pt idx="326">
                  <c:v>0.45</c:v>
                </c:pt>
                <c:pt idx="327">
                  <c:v>0.45</c:v>
                </c:pt>
                <c:pt idx="328">
                  <c:v>0.48</c:v>
                </c:pt>
                <c:pt idx="329">
                  <c:v>0.48</c:v>
                </c:pt>
                <c:pt idx="330">
                  <c:v>0.46</c:v>
                </c:pt>
                <c:pt idx="331">
                  <c:v>0.48</c:v>
                </c:pt>
                <c:pt idx="332">
                  <c:v>0.48</c:v>
                </c:pt>
                <c:pt idx="333">
                  <c:v>0.5</c:v>
                </c:pt>
                <c:pt idx="334">
                  <c:v>0.5</c:v>
                </c:pt>
                <c:pt idx="335">
                  <c:v>0.52</c:v>
                </c:pt>
                <c:pt idx="336">
                  <c:v>0.53</c:v>
                </c:pt>
                <c:pt idx="337">
                  <c:v>0.53</c:v>
                </c:pt>
                <c:pt idx="338">
                  <c:v>0.5</c:v>
                </c:pt>
                <c:pt idx="339">
                  <c:v>0.47</c:v>
                </c:pt>
                <c:pt idx="340">
                  <c:v>0.46</c:v>
                </c:pt>
                <c:pt idx="341">
                  <c:v>0.48</c:v>
                </c:pt>
                <c:pt idx="342">
                  <c:v>0.48</c:v>
                </c:pt>
                <c:pt idx="343">
                  <c:v>0.48999999999999899</c:v>
                </c:pt>
                <c:pt idx="344">
                  <c:v>0.46</c:v>
                </c:pt>
                <c:pt idx="345">
                  <c:v>0.44999999999999901</c:v>
                </c:pt>
                <c:pt idx="346">
                  <c:v>0.45</c:v>
                </c:pt>
                <c:pt idx="347">
                  <c:v>0.44999999999999901</c:v>
                </c:pt>
                <c:pt idx="348">
                  <c:v>0.51</c:v>
                </c:pt>
                <c:pt idx="349">
                  <c:v>0.48999999999999899</c:v>
                </c:pt>
                <c:pt idx="350">
                  <c:v>0.48999999999999899</c:v>
                </c:pt>
                <c:pt idx="351">
                  <c:v>0.49</c:v>
                </c:pt>
                <c:pt idx="352">
                  <c:v>0.48</c:v>
                </c:pt>
                <c:pt idx="353">
                  <c:v>0.51000000000000101</c:v>
                </c:pt>
                <c:pt idx="354">
                  <c:v>0.54</c:v>
                </c:pt>
                <c:pt idx="355">
                  <c:v>0.55000000000000004</c:v>
                </c:pt>
                <c:pt idx="356">
                  <c:v>0.53</c:v>
                </c:pt>
                <c:pt idx="357">
                  <c:v>0.51</c:v>
                </c:pt>
                <c:pt idx="358">
                  <c:v>0.48999999999999899</c:v>
                </c:pt>
                <c:pt idx="359">
                  <c:v>0.48</c:v>
                </c:pt>
                <c:pt idx="360">
                  <c:v>0.48</c:v>
                </c:pt>
                <c:pt idx="361">
                  <c:v>0.48999999999999899</c:v>
                </c:pt>
                <c:pt idx="362">
                  <c:v>0.48</c:v>
                </c:pt>
                <c:pt idx="363">
                  <c:v>0.47</c:v>
                </c:pt>
                <c:pt idx="364">
                  <c:v>0.5</c:v>
                </c:pt>
                <c:pt idx="365">
                  <c:v>0.5</c:v>
                </c:pt>
                <c:pt idx="366">
                  <c:v>0.51</c:v>
                </c:pt>
                <c:pt idx="367">
                  <c:v>0.51000000000000101</c:v>
                </c:pt>
                <c:pt idx="368">
                  <c:v>0.51000000000000101</c:v>
                </c:pt>
                <c:pt idx="369">
                  <c:v>0.51000000000000101</c:v>
                </c:pt>
                <c:pt idx="370">
                  <c:v>0.49</c:v>
                </c:pt>
                <c:pt idx="371">
                  <c:v>0.48</c:v>
                </c:pt>
                <c:pt idx="372">
                  <c:v>0.49</c:v>
                </c:pt>
                <c:pt idx="373">
                  <c:v>0.49</c:v>
                </c:pt>
                <c:pt idx="374">
                  <c:v>0.55000000000000004</c:v>
                </c:pt>
                <c:pt idx="375">
                  <c:v>0.59</c:v>
                </c:pt>
                <c:pt idx="376">
                  <c:v>0.60000000000000098</c:v>
                </c:pt>
                <c:pt idx="377">
                  <c:v>0.57999999999999996</c:v>
                </c:pt>
                <c:pt idx="378">
                  <c:v>0.57999999999999996</c:v>
                </c:pt>
                <c:pt idx="379">
                  <c:v>0.6</c:v>
                </c:pt>
                <c:pt idx="380">
                  <c:v>0.60000000000000098</c:v>
                </c:pt>
                <c:pt idx="381">
                  <c:v>0.59</c:v>
                </c:pt>
                <c:pt idx="382">
                  <c:v>0.57999999999999996</c:v>
                </c:pt>
                <c:pt idx="383">
                  <c:v>0.56000000000000105</c:v>
                </c:pt>
                <c:pt idx="384">
                  <c:v>0.57999999999999996</c:v>
                </c:pt>
                <c:pt idx="385">
                  <c:v>0.60000000000000098</c:v>
                </c:pt>
                <c:pt idx="386">
                  <c:v>0.62</c:v>
                </c:pt>
                <c:pt idx="387">
                  <c:v>0.61</c:v>
                </c:pt>
                <c:pt idx="388">
                  <c:v>0.61</c:v>
                </c:pt>
                <c:pt idx="389">
                  <c:v>0.64000000000000101</c:v>
                </c:pt>
                <c:pt idx="390">
                  <c:v>0.62</c:v>
                </c:pt>
                <c:pt idx="391">
                  <c:v>0.61</c:v>
                </c:pt>
                <c:pt idx="392">
                  <c:v>0.59</c:v>
                </c:pt>
                <c:pt idx="393">
                  <c:v>0.57999999999999996</c:v>
                </c:pt>
                <c:pt idx="394">
                  <c:v>0.59</c:v>
                </c:pt>
                <c:pt idx="395">
                  <c:v>0.59</c:v>
                </c:pt>
                <c:pt idx="396">
                  <c:v>0.6</c:v>
                </c:pt>
                <c:pt idx="397">
                  <c:v>0.57999999999999996</c:v>
                </c:pt>
                <c:pt idx="398">
                  <c:v>0.60000000000000098</c:v>
                </c:pt>
                <c:pt idx="399">
                  <c:v>0.59</c:v>
                </c:pt>
                <c:pt idx="400">
                  <c:v>0.60000000000000098</c:v>
                </c:pt>
                <c:pt idx="401">
                  <c:v>0.62</c:v>
                </c:pt>
                <c:pt idx="402">
                  <c:v>0.62</c:v>
                </c:pt>
                <c:pt idx="403">
                  <c:v>0.61</c:v>
                </c:pt>
                <c:pt idx="404">
                  <c:v>0.59</c:v>
                </c:pt>
                <c:pt idx="405">
                  <c:v>0.57999999999999996</c:v>
                </c:pt>
                <c:pt idx="406">
                  <c:v>0.56000000000000105</c:v>
                </c:pt>
                <c:pt idx="407">
                  <c:v>0.56000000000000005</c:v>
                </c:pt>
                <c:pt idx="408">
                  <c:v>0.56999999999999895</c:v>
                </c:pt>
                <c:pt idx="409">
                  <c:v>0.59</c:v>
                </c:pt>
                <c:pt idx="410">
                  <c:v>0.57999999999999996</c:v>
                </c:pt>
                <c:pt idx="411">
                  <c:v>0.6</c:v>
                </c:pt>
                <c:pt idx="412">
                  <c:v>0.6</c:v>
                </c:pt>
                <c:pt idx="413">
                  <c:v>0.6</c:v>
                </c:pt>
                <c:pt idx="414">
                  <c:v>0.60000000000000098</c:v>
                </c:pt>
                <c:pt idx="415">
                  <c:v>0.6</c:v>
                </c:pt>
                <c:pt idx="416">
                  <c:v>0.59000000000000097</c:v>
                </c:pt>
                <c:pt idx="417">
                  <c:v>0.56999999999999895</c:v>
                </c:pt>
                <c:pt idx="418">
                  <c:v>0.56000000000000105</c:v>
                </c:pt>
                <c:pt idx="419">
                  <c:v>0.56000000000000005</c:v>
                </c:pt>
                <c:pt idx="420">
                  <c:v>0.56000000000000105</c:v>
                </c:pt>
                <c:pt idx="421">
                  <c:v>0.57999999999999896</c:v>
                </c:pt>
                <c:pt idx="422">
                  <c:v>0.6</c:v>
                </c:pt>
                <c:pt idx="423">
                  <c:v>0.6</c:v>
                </c:pt>
                <c:pt idx="424">
                  <c:v>0.61</c:v>
                </c:pt>
                <c:pt idx="425">
                  <c:v>0.61</c:v>
                </c:pt>
                <c:pt idx="426">
                  <c:v>0.62</c:v>
                </c:pt>
                <c:pt idx="427">
                  <c:v>0.61</c:v>
                </c:pt>
                <c:pt idx="428">
                  <c:v>0.60000000000000098</c:v>
                </c:pt>
                <c:pt idx="429">
                  <c:v>0.61</c:v>
                </c:pt>
                <c:pt idx="430">
                  <c:v>0.61</c:v>
                </c:pt>
                <c:pt idx="431">
                  <c:v>0.63</c:v>
                </c:pt>
                <c:pt idx="432">
                  <c:v>0.64000000000000101</c:v>
                </c:pt>
                <c:pt idx="433">
                  <c:v>0.63</c:v>
                </c:pt>
                <c:pt idx="434">
                  <c:v>0.63</c:v>
                </c:pt>
                <c:pt idx="435">
                  <c:v>0.64</c:v>
                </c:pt>
                <c:pt idx="436">
                  <c:v>0.63</c:v>
                </c:pt>
                <c:pt idx="437">
                  <c:v>0.63</c:v>
                </c:pt>
                <c:pt idx="438">
                  <c:v>0.64000000000000101</c:v>
                </c:pt>
                <c:pt idx="439">
                  <c:v>0.68</c:v>
                </c:pt>
                <c:pt idx="440">
                  <c:v>0.68000000000000105</c:v>
                </c:pt>
                <c:pt idx="441">
                  <c:v>0.69</c:v>
                </c:pt>
                <c:pt idx="442">
                  <c:v>0.67</c:v>
                </c:pt>
                <c:pt idx="443">
                  <c:v>0.67</c:v>
                </c:pt>
                <c:pt idx="444">
                  <c:v>0.65</c:v>
                </c:pt>
                <c:pt idx="445">
                  <c:v>0.69999999999999896</c:v>
                </c:pt>
                <c:pt idx="446">
                  <c:v>0.74</c:v>
                </c:pt>
                <c:pt idx="447">
                  <c:v>0.76</c:v>
                </c:pt>
                <c:pt idx="448">
                  <c:v>0.81000000000000105</c:v>
                </c:pt>
                <c:pt idx="449">
                  <c:v>0.73</c:v>
                </c:pt>
                <c:pt idx="450">
                  <c:v>0.68</c:v>
                </c:pt>
                <c:pt idx="451">
                  <c:v>0.68</c:v>
                </c:pt>
                <c:pt idx="452">
                  <c:v>0.68</c:v>
                </c:pt>
                <c:pt idx="453">
                  <c:v>0.68</c:v>
                </c:pt>
                <c:pt idx="454">
                  <c:v>0.72</c:v>
                </c:pt>
                <c:pt idx="455">
                  <c:v>0.89</c:v>
                </c:pt>
                <c:pt idx="456">
                  <c:v>0.88</c:v>
                </c:pt>
                <c:pt idx="457">
                  <c:v>0.83</c:v>
                </c:pt>
                <c:pt idx="458">
                  <c:v>0.83</c:v>
                </c:pt>
                <c:pt idx="459">
                  <c:v>0.8</c:v>
                </c:pt>
                <c:pt idx="460">
                  <c:v>0.81999999999999895</c:v>
                </c:pt>
                <c:pt idx="461">
                  <c:v>0.82</c:v>
                </c:pt>
                <c:pt idx="462">
                  <c:v>0.85</c:v>
                </c:pt>
                <c:pt idx="463">
                  <c:v>0.86</c:v>
                </c:pt>
                <c:pt idx="464">
                  <c:v>0.86</c:v>
                </c:pt>
                <c:pt idx="465">
                  <c:v>0.79</c:v>
                </c:pt>
                <c:pt idx="466">
                  <c:v>0.73</c:v>
                </c:pt>
                <c:pt idx="467">
                  <c:v>0.69</c:v>
                </c:pt>
                <c:pt idx="468">
                  <c:v>0.7</c:v>
                </c:pt>
                <c:pt idx="469">
                  <c:v>0.73</c:v>
                </c:pt>
                <c:pt idx="470">
                  <c:v>0.71</c:v>
                </c:pt>
                <c:pt idx="471">
                  <c:v>0.75</c:v>
                </c:pt>
                <c:pt idx="472">
                  <c:v>0.83000000000000096</c:v>
                </c:pt>
                <c:pt idx="473">
                  <c:v>0.88</c:v>
                </c:pt>
                <c:pt idx="474">
                  <c:v>0.92</c:v>
                </c:pt>
                <c:pt idx="475">
                  <c:v>0.96</c:v>
                </c:pt>
                <c:pt idx="476">
                  <c:v>1</c:v>
                </c:pt>
                <c:pt idx="477">
                  <c:v>1.1000000000000001</c:v>
                </c:pt>
                <c:pt idx="478">
                  <c:v>1.2</c:v>
                </c:pt>
                <c:pt idx="479">
                  <c:v>1.25</c:v>
                </c:pt>
                <c:pt idx="480">
                  <c:v>1.19</c:v>
                </c:pt>
                <c:pt idx="481">
                  <c:v>1.05</c:v>
                </c:pt>
                <c:pt idx="482">
                  <c:v>1</c:v>
                </c:pt>
                <c:pt idx="483">
                  <c:v>0.96</c:v>
                </c:pt>
                <c:pt idx="484">
                  <c:v>0.91</c:v>
                </c:pt>
                <c:pt idx="485">
                  <c:v>0.91</c:v>
                </c:pt>
                <c:pt idx="486">
                  <c:v>0.95</c:v>
                </c:pt>
                <c:pt idx="487">
                  <c:v>1.04</c:v>
                </c:pt>
                <c:pt idx="488">
                  <c:v>1.05</c:v>
                </c:pt>
                <c:pt idx="489">
                  <c:v>1.01</c:v>
                </c:pt>
                <c:pt idx="490">
                  <c:v>1.1000000000000001</c:v>
                </c:pt>
                <c:pt idx="491">
                  <c:v>1.07</c:v>
                </c:pt>
                <c:pt idx="492">
                  <c:v>1.06</c:v>
                </c:pt>
                <c:pt idx="493">
                  <c:v>1.1000000000000001</c:v>
                </c:pt>
                <c:pt idx="494">
                  <c:v>1.1100000000000001</c:v>
                </c:pt>
                <c:pt idx="495">
                  <c:v>1.08</c:v>
                </c:pt>
                <c:pt idx="496">
                  <c:v>1.1000000000000001</c:v>
                </c:pt>
                <c:pt idx="497">
                  <c:v>1.1299999999999999</c:v>
                </c:pt>
                <c:pt idx="498">
                  <c:v>1.18</c:v>
                </c:pt>
                <c:pt idx="499">
                  <c:v>1.22</c:v>
                </c:pt>
                <c:pt idx="500">
                  <c:v>1.17</c:v>
                </c:pt>
                <c:pt idx="501">
                  <c:v>1.1599999999999999</c:v>
                </c:pt>
                <c:pt idx="502">
                  <c:v>1.18</c:v>
                </c:pt>
                <c:pt idx="503">
                  <c:v>1.25</c:v>
                </c:pt>
                <c:pt idx="504">
                  <c:v>1.34</c:v>
                </c:pt>
                <c:pt idx="505">
                  <c:v>1.28</c:v>
                </c:pt>
                <c:pt idx="506">
                  <c:v>1.18</c:v>
                </c:pt>
                <c:pt idx="507">
                  <c:v>1.1299999999999999</c:v>
                </c:pt>
                <c:pt idx="508">
                  <c:v>1.1499999999999999</c:v>
                </c:pt>
                <c:pt idx="509">
                  <c:v>1.22</c:v>
                </c:pt>
                <c:pt idx="510">
                  <c:v>1.27</c:v>
                </c:pt>
                <c:pt idx="511">
                  <c:v>1.23</c:v>
                </c:pt>
                <c:pt idx="512">
                  <c:v>1.28</c:v>
                </c:pt>
                <c:pt idx="513">
                  <c:v>1.28</c:v>
                </c:pt>
                <c:pt idx="514">
                  <c:v>1.32</c:v>
                </c:pt>
                <c:pt idx="515">
                  <c:v>1.34</c:v>
                </c:pt>
                <c:pt idx="516">
                  <c:v>1.31</c:v>
                </c:pt>
                <c:pt idx="517">
                  <c:v>1.31</c:v>
                </c:pt>
                <c:pt idx="518">
                  <c:v>1.31</c:v>
                </c:pt>
                <c:pt idx="519">
                  <c:v>1.31</c:v>
                </c:pt>
                <c:pt idx="520">
                  <c:v>1.38</c:v>
                </c:pt>
                <c:pt idx="521">
                  <c:v>1.38</c:v>
                </c:pt>
                <c:pt idx="522">
                  <c:v>1.38</c:v>
                </c:pt>
                <c:pt idx="523">
                  <c:v>1.38</c:v>
                </c:pt>
                <c:pt idx="524">
                  <c:v>1.31</c:v>
                </c:pt>
                <c:pt idx="525">
                  <c:v>1.25</c:v>
                </c:pt>
                <c:pt idx="526">
                  <c:v>1.25</c:v>
                </c:pt>
                <c:pt idx="527">
                  <c:v>1.18</c:v>
                </c:pt>
                <c:pt idx="528">
                  <c:v>1.18</c:v>
                </c:pt>
                <c:pt idx="529">
                  <c:v>1.23</c:v>
                </c:pt>
                <c:pt idx="530">
                  <c:v>1.32</c:v>
                </c:pt>
                <c:pt idx="531">
                  <c:v>1.36</c:v>
                </c:pt>
                <c:pt idx="532">
                  <c:v>1.42</c:v>
                </c:pt>
                <c:pt idx="533">
                  <c:v>1.48</c:v>
                </c:pt>
                <c:pt idx="534">
                  <c:v>1.41</c:v>
                </c:pt>
                <c:pt idx="535">
                  <c:v>1.36</c:v>
                </c:pt>
                <c:pt idx="536">
                  <c:v>1.45</c:v>
                </c:pt>
                <c:pt idx="537">
                  <c:v>1.49</c:v>
                </c:pt>
                <c:pt idx="538">
                  <c:v>1.49</c:v>
                </c:pt>
                <c:pt idx="539">
                  <c:v>1.51</c:v>
                </c:pt>
                <c:pt idx="540">
                  <c:v>1.47</c:v>
                </c:pt>
                <c:pt idx="541">
                  <c:v>1.4</c:v>
                </c:pt>
                <c:pt idx="542">
                  <c:v>1.34</c:v>
                </c:pt>
                <c:pt idx="543">
                  <c:v>1.23</c:v>
                </c:pt>
                <c:pt idx="544">
                  <c:v>1.24</c:v>
                </c:pt>
                <c:pt idx="545">
                  <c:v>1.36</c:v>
                </c:pt>
                <c:pt idx="546">
                  <c:v>1.27</c:v>
                </c:pt>
                <c:pt idx="547">
                  <c:v>1.1499999999999999</c:v>
                </c:pt>
                <c:pt idx="548">
                  <c:v>1.21</c:v>
                </c:pt>
                <c:pt idx="549">
                  <c:v>1.19</c:v>
                </c:pt>
                <c:pt idx="550">
                  <c:v>1.1299999999999999</c:v>
                </c:pt>
                <c:pt idx="551">
                  <c:v>1.17</c:v>
                </c:pt>
                <c:pt idx="552">
                  <c:v>1.31</c:v>
                </c:pt>
                <c:pt idx="553">
                  <c:v>1.4</c:v>
                </c:pt>
                <c:pt idx="554">
                  <c:v>1.46</c:v>
                </c:pt>
                <c:pt idx="555">
                  <c:v>1.53</c:v>
                </c:pt>
                <c:pt idx="556">
                  <c:v>1.56</c:v>
                </c:pt>
                <c:pt idx="557">
                  <c:v>1.49</c:v>
                </c:pt>
                <c:pt idx="558">
                  <c:v>1.39</c:v>
                </c:pt>
                <c:pt idx="559">
                  <c:v>1.4</c:v>
                </c:pt>
                <c:pt idx="560">
                  <c:v>1.4</c:v>
                </c:pt>
                <c:pt idx="561">
                  <c:v>1.5</c:v>
                </c:pt>
                <c:pt idx="562">
                  <c:v>1.54</c:v>
                </c:pt>
                <c:pt idx="563">
                  <c:v>1.53</c:v>
                </c:pt>
                <c:pt idx="564">
                  <c:v>1.55</c:v>
                </c:pt>
                <c:pt idx="565">
                  <c:v>1.57</c:v>
                </c:pt>
                <c:pt idx="566">
                  <c:v>1.55</c:v>
                </c:pt>
                <c:pt idx="567">
                  <c:v>1.49</c:v>
                </c:pt>
                <c:pt idx="568">
                  <c:v>1.48</c:v>
                </c:pt>
                <c:pt idx="569">
                  <c:v>1.55</c:v>
                </c:pt>
                <c:pt idx="570">
                  <c:v>1.52</c:v>
                </c:pt>
                <c:pt idx="571">
                  <c:v>1.48</c:v>
                </c:pt>
                <c:pt idx="572">
                  <c:v>1.45</c:v>
                </c:pt>
                <c:pt idx="573">
                  <c:v>1.5</c:v>
                </c:pt>
                <c:pt idx="574">
                  <c:v>1.45</c:v>
                </c:pt>
                <c:pt idx="575">
                  <c:v>1.36</c:v>
                </c:pt>
                <c:pt idx="576">
                  <c:v>1.31</c:v>
                </c:pt>
                <c:pt idx="577">
                  <c:v>1.31</c:v>
                </c:pt>
                <c:pt idx="578">
                  <c:v>1.34</c:v>
                </c:pt>
                <c:pt idx="579">
                  <c:v>1.29</c:v>
                </c:pt>
                <c:pt idx="580">
                  <c:v>1.32</c:v>
                </c:pt>
                <c:pt idx="581">
                  <c:v>1.28</c:v>
                </c:pt>
                <c:pt idx="582">
                  <c:v>1.23</c:v>
                </c:pt>
                <c:pt idx="583">
                  <c:v>1.24</c:v>
                </c:pt>
                <c:pt idx="584">
                  <c:v>1.27</c:v>
                </c:pt>
                <c:pt idx="585">
                  <c:v>1.39</c:v>
                </c:pt>
                <c:pt idx="586">
                  <c:v>1.39</c:v>
                </c:pt>
                <c:pt idx="587">
                  <c:v>1.34</c:v>
                </c:pt>
                <c:pt idx="588">
                  <c:v>1.26</c:v>
                </c:pt>
                <c:pt idx="589">
                  <c:v>1.17</c:v>
                </c:pt>
                <c:pt idx="590">
                  <c:v>1.1599999999999999</c:v>
                </c:pt>
                <c:pt idx="591">
                  <c:v>1.22</c:v>
                </c:pt>
                <c:pt idx="592">
                  <c:v>1.23</c:v>
                </c:pt>
                <c:pt idx="593">
                  <c:v>1.17</c:v>
                </c:pt>
                <c:pt idx="594">
                  <c:v>1.17</c:v>
                </c:pt>
                <c:pt idx="595">
                  <c:v>1.17</c:v>
                </c:pt>
                <c:pt idx="596">
                  <c:v>1.19</c:v>
                </c:pt>
                <c:pt idx="597">
                  <c:v>1.18</c:v>
                </c:pt>
                <c:pt idx="598">
                  <c:v>1.1299999999999999</c:v>
                </c:pt>
                <c:pt idx="599">
                  <c:v>1.0900000000000001</c:v>
                </c:pt>
                <c:pt idx="600">
                  <c:v>1.1499999999999999</c:v>
                </c:pt>
                <c:pt idx="601">
                  <c:v>1.2</c:v>
                </c:pt>
                <c:pt idx="602">
                  <c:v>1.1599999999999999</c:v>
                </c:pt>
                <c:pt idx="603">
                  <c:v>1.08</c:v>
                </c:pt>
                <c:pt idx="604">
                  <c:v>1.1100000000000001</c:v>
                </c:pt>
                <c:pt idx="605">
                  <c:v>1.1299999999999999</c:v>
                </c:pt>
                <c:pt idx="606">
                  <c:v>1.1399999999999999</c:v>
                </c:pt>
                <c:pt idx="607">
                  <c:v>1.1299999999999999</c:v>
                </c:pt>
                <c:pt idx="608">
                  <c:v>1.1000000000000001</c:v>
                </c:pt>
                <c:pt idx="609">
                  <c:v>1.1000000000000001</c:v>
                </c:pt>
                <c:pt idx="610">
                  <c:v>1.1000000000000001</c:v>
                </c:pt>
                <c:pt idx="611">
                  <c:v>0.98</c:v>
                </c:pt>
                <c:pt idx="612">
                  <c:v>0.95</c:v>
                </c:pt>
                <c:pt idx="613">
                  <c:v>0.85</c:v>
                </c:pt>
                <c:pt idx="614">
                  <c:v>0.8</c:v>
                </c:pt>
                <c:pt idx="615">
                  <c:v>0.83</c:v>
                </c:pt>
                <c:pt idx="616">
                  <c:v>0.89999999999999902</c:v>
                </c:pt>
                <c:pt idx="617">
                  <c:v>0.96</c:v>
                </c:pt>
                <c:pt idx="618">
                  <c:v>1.01</c:v>
                </c:pt>
                <c:pt idx="619">
                  <c:v>0.92</c:v>
                </c:pt>
                <c:pt idx="620">
                  <c:v>0.94</c:v>
                </c:pt>
                <c:pt idx="621">
                  <c:v>0.87</c:v>
                </c:pt>
                <c:pt idx="622">
                  <c:v>0.86</c:v>
                </c:pt>
                <c:pt idx="623">
                  <c:v>0.95</c:v>
                </c:pt>
                <c:pt idx="624">
                  <c:v>0.89</c:v>
                </c:pt>
                <c:pt idx="625">
                  <c:v>0.89</c:v>
                </c:pt>
                <c:pt idx="626">
                  <c:v>0.9</c:v>
                </c:pt>
                <c:pt idx="627">
                  <c:v>0.89</c:v>
                </c:pt>
                <c:pt idx="628">
                  <c:v>0.94</c:v>
                </c:pt>
                <c:pt idx="629">
                  <c:v>0.95</c:v>
                </c:pt>
                <c:pt idx="630">
                  <c:v>0.94</c:v>
                </c:pt>
                <c:pt idx="631">
                  <c:v>0.97</c:v>
                </c:pt>
                <c:pt idx="632">
                  <c:v>1.01</c:v>
                </c:pt>
                <c:pt idx="633">
                  <c:v>1.05</c:v>
                </c:pt>
                <c:pt idx="634">
                  <c:v>1</c:v>
                </c:pt>
                <c:pt idx="635">
                  <c:v>0.99</c:v>
                </c:pt>
                <c:pt idx="636">
                  <c:v>1.04</c:v>
                </c:pt>
                <c:pt idx="637">
                  <c:v>1.04</c:v>
                </c:pt>
                <c:pt idx="638">
                  <c:v>1.03</c:v>
                </c:pt>
                <c:pt idx="639">
                  <c:v>1.05</c:v>
                </c:pt>
                <c:pt idx="640">
                  <c:v>1.07</c:v>
                </c:pt>
                <c:pt idx="641">
                  <c:v>1.08</c:v>
                </c:pt>
                <c:pt idx="642">
                  <c:v>1.1000000000000001</c:v>
                </c:pt>
                <c:pt idx="643">
                  <c:v>1.08</c:v>
                </c:pt>
                <c:pt idx="644">
                  <c:v>1.08</c:v>
                </c:pt>
                <c:pt idx="645">
                  <c:v>1.1200000000000001</c:v>
                </c:pt>
                <c:pt idx="646">
                  <c:v>1.1499999999999999</c:v>
                </c:pt>
                <c:pt idx="647">
                  <c:v>1.1100000000000001</c:v>
                </c:pt>
                <c:pt idx="648">
                  <c:v>1.1100000000000001</c:v>
                </c:pt>
                <c:pt idx="649">
                  <c:v>1.1000000000000001</c:v>
                </c:pt>
                <c:pt idx="650">
                  <c:v>1.05</c:v>
                </c:pt>
                <c:pt idx="651">
                  <c:v>1.04</c:v>
                </c:pt>
                <c:pt idx="652">
                  <c:v>1.02</c:v>
                </c:pt>
                <c:pt idx="653">
                  <c:v>1.05</c:v>
                </c:pt>
                <c:pt idx="654">
                  <c:v>1.03</c:v>
                </c:pt>
                <c:pt idx="655">
                  <c:v>1.08</c:v>
                </c:pt>
                <c:pt idx="656">
                  <c:v>1.1000000000000001</c:v>
                </c:pt>
                <c:pt idx="657">
                  <c:v>1.1499999999999999</c:v>
                </c:pt>
                <c:pt idx="658">
                  <c:v>1.1599999999999999</c:v>
                </c:pt>
                <c:pt idx="659">
                  <c:v>1.18</c:v>
                </c:pt>
                <c:pt idx="660">
                  <c:v>1.18</c:v>
                </c:pt>
                <c:pt idx="661">
                  <c:v>1.1599999999999999</c:v>
                </c:pt>
                <c:pt idx="662">
                  <c:v>1.0900000000000001</c:v>
                </c:pt>
                <c:pt idx="663">
                  <c:v>1.07</c:v>
                </c:pt>
                <c:pt idx="664">
                  <c:v>1</c:v>
                </c:pt>
                <c:pt idx="665">
                  <c:v>0.95</c:v>
                </c:pt>
                <c:pt idx="666">
                  <c:v>0.94</c:v>
                </c:pt>
                <c:pt idx="667">
                  <c:v>0.93</c:v>
                </c:pt>
                <c:pt idx="668">
                  <c:v>0.88</c:v>
                </c:pt>
                <c:pt idx="669">
                  <c:v>0.89</c:v>
                </c:pt>
                <c:pt idx="670">
                  <c:v>0.85</c:v>
                </c:pt>
                <c:pt idx="671">
                  <c:v>0.86</c:v>
                </c:pt>
                <c:pt idx="672">
                  <c:v>0.84</c:v>
                </c:pt>
                <c:pt idx="673">
                  <c:v>0.81</c:v>
                </c:pt>
                <c:pt idx="674">
                  <c:v>0.86</c:v>
                </c:pt>
                <c:pt idx="675">
                  <c:v>0.82</c:v>
                </c:pt>
                <c:pt idx="676">
                  <c:v>0.81000000000000105</c:v>
                </c:pt>
                <c:pt idx="677">
                  <c:v>0.81</c:v>
                </c:pt>
                <c:pt idx="678">
                  <c:v>0.78</c:v>
                </c:pt>
                <c:pt idx="679">
                  <c:v>0.69</c:v>
                </c:pt>
                <c:pt idx="680">
                  <c:v>0.66</c:v>
                </c:pt>
                <c:pt idx="681">
                  <c:v>0.71</c:v>
                </c:pt>
                <c:pt idx="682">
                  <c:v>0.73</c:v>
                </c:pt>
                <c:pt idx="683">
                  <c:v>0.77</c:v>
                </c:pt>
                <c:pt idx="684">
                  <c:v>0.83</c:v>
                </c:pt>
                <c:pt idx="685">
                  <c:v>0.83</c:v>
                </c:pt>
                <c:pt idx="686">
                  <c:v>0.81</c:v>
                </c:pt>
                <c:pt idx="687">
                  <c:v>0.85</c:v>
                </c:pt>
                <c:pt idx="688">
                  <c:v>0.82</c:v>
                </c:pt>
                <c:pt idx="689">
                  <c:v>0.75</c:v>
                </c:pt>
                <c:pt idx="690">
                  <c:v>0.8</c:v>
                </c:pt>
                <c:pt idx="691">
                  <c:v>0.79</c:v>
                </c:pt>
                <c:pt idx="692">
                  <c:v>0.79</c:v>
                </c:pt>
                <c:pt idx="693">
                  <c:v>0.77999999999999903</c:v>
                </c:pt>
                <c:pt idx="694">
                  <c:v>0.8</c:v>
                </c:pt>
                <c:pt idx="695">
                  <c:v>0.8</c:v>
                </c:pt>
                <c:pt idx="696">
                  <c:v>0.83</c:v>
                </c:pt>
                <c:pt idx="697">
                  <c:v>0.87</c:v>
                </c:pt>
                <c:pt idx="698">
                  <c:v>0.89999999999999902</c:v>
                </c:pt>
                <c:pt idx="699">
                  <c:v>0.89</c:v>
                </c:pt>
                <c:pt idx="700">
                  <c:v>0.91</c:v>
                </c:pt>
                <c:pt idx="701">
                  <c:v>0.88</c:v>
                </c:pt>
                <c:pt idx="702">
                  <c:v>0.81</c:v>
                </c:pt>
                <c:pt idx="703">
                  <c:v>0.8</c:v>
                </c:pt>
                <c:pt idx="704">
                  <c:v>0.8</c:v>
                </c:pt>
                <c:pt idx="705">
                  <c:v>0.79</c:v>
                </c:pt>
                <c:pt idx="706">
                  <c:v>0.76</c:v>
                </c:pt>
                <c:pt idx="707">
                  <c:v>0.72</c:v>
                </c:pt>
                <c:pt idx="708">
                  <c:v>0.7</c:v>
                </c:pt>
                <c:pt idx="709">
                  <c:v>0.69</c:v>
                </c:pt>
                <c:pt idx="710">
                  <c:v>0.7</c:v>
                </c:pt>
                <c:pt idx="711">
                  <c:v>0.7</c:v>
                </c:pt>
                <c:pt idx="712">
                  <c:v>0.73</c:v>
                </c:pt>
                <c:pt idx="713">
                  <c:v>0.74</c:v>
                </c:pt>
                <c:pt idx="714">
                  <c:v>0.74</c:v>
                </c:pt>
                <c:pt idx="715">
                  <c:v>0.76</c:v>
                </c:pt>
                <c:pt idx="716">
                  <c:v>0.77</c:v>
                </c:pt>
                <c:pt idx="717">
                  <c:v>0.79</c:v>
                </c:pt>
                <c:pt idx="718">
                  <c:v>0.84</c:v>
                </c:pt>
                <c:pt idx="719">
                  <c:v>0.83</c:v>
                </c:pt>
                <c:pt idx="720">
                  <c:v>0.81</c:v>
                </c:pt>
                <c:pt idx="721">
                  <c:v>0.79</c:v>
                </c:pt>
                <c:pt idx="722">
                  <c:v>0.78</c:v>
                </c:pt>
                <c:pt idx="723">
                  <c:v>0.78</c:v>
                </c:pt>
                <c:pt idx="724">
                  <c:v>0.74</c:v>
                </c:pt>
                <c:pt idx="725">
                  <c:v>0.75</c:v>
                </c:pt>
                <c:pt idx="726">
                  <c:v>0.8</c:v>
                </c:pt>
                <c:pt idx="727">
                  <c:v>0.78</c:v>
                </c:pt>
                <c:pt idx="728">
                  <c:v>0.79</c:v>
                </c:pt>
                <c:pt idx="729">
                  <c:v>0.76</c:v>
                </c:pt>
                <c:pt idx="730">
                  <c:v>0.73</c:v>
                </c:pt>
                <c:pt idx="731">
                  <c:v>0.73</c:v>
                </c:pt>
                <c:pt idx="732">
                  <c:v>0.71</c:v>
                </c:pt>
                <c:pt idx="733">
                  <c:v>0.7</c:v>
                </c:pt>
                <c:pt idx="734">
                  <c:v>0.71</c:v>
                </c:pt>
                <c:pt idx="735">
                  <c:v>0.69</c:v>
                </c:pt>
                <c:pt idx="736">
                  <c:v>0.69</c:v>
                </c:pt>
                <c:pt idx="737">
                  <c:v>0.69</c:v>
                </c:pt>
                <c:pt idx="738">
                  <c:v>0.7</c:v>
                </c:pt>
                <c:pt idx="739">
                  <c:v>0.71</c:v>
                </c:pt>
                <c:pt idx="740">
                  <c:v>0.69</c:v>
                </c:pt>
                <c:pt idx="741">
                  <c:v>0.68</c:v>
                </c:pt>
                <c:pt idx="742">
                  <c:v>0.65</c:v>
                </c:pt>
                <c:pt idx="743">
                  <c:v>0.64</c:v>
                </c:pt>
                <c:pt idx="744">
                  <c:v>0.63</c:v>
                </c:pt>
                <c:pt idx="745">
                  <c:v>0.64</c:v>
                </c:pt>
                <c:pt idx="746">
                  <c:v>0.63</c:v>
                </c:pt>
                <c:pt idx="747">
                  <c:v>0.63</c:v>
                </c:pt>
                <c:pt idx="748">
                  <c:v>0.62</c:v>
                </c:pt>
                <c:pt idx="749">
                  <c:v>0.64</c:v>
                </c:pt>
                <c:pt idx="750">
                  <c:v>0.66</c:v>
                </c:pt>
                <c:pt idx="751">
                  <c:v>0.66</c:v>
                </c:pt>
                <c:pt idx="752">
                  <c:v>0.67</c:v>
                </c:pt>
                <c:pt idx="753">
                  <c:v>0.71</c:v>
                </c:pt>
                <c:pt idx="754">
                  <c:v>0.72</c:v>
                </c:pt>
                <c:pt idx="755">
                  <c:v>0.7</c:v>
                </c:pt>
                <c:pt idx="756">
                  <c:v>0.71</c:v>
                </c:pt>
                <c:pt idx="757">
                  <c:v>0.72</c:v>
                </c:pt>
                <c:pt idx="758">
                  <c:v>0.8</c:v>
                </c:pt>
                <c:pt idx="759">
                  <c:v>0.78</c:v>
                </c:pt>
                <c:pt idx="760">
                  <c:v>0.77</c:v>
                </c:pt>
                <c:pt idx="761">
                  <c:v>0.78</c:v>
                </c:pt>
                <c:pt idx="762">
                  <c:v>0.76</c:v>
                </c:pt>
                <c:pt idx="763">
                  <c:v>0.76</c:v>
                </c:pt>
                <c:pt idx="764">
                  <c:v>0.71</c:v>
                </c:pt>
                <c:pt idx="765">
                  <c:v>0.71</c:v>
                </c:pt>
                <c:pt idx="766">
                  <c:v>0.78</c:v>
                </c:pt>
                <c:pt idx="767">
                  <c:v>0.82</c:v>
                </c:pt>
                <c:pt idx="768">
                  <c:v>0.79</c:v>
                </c:pt>
                <c:pt idx="769">
                  <c:v>0.75</c:v>
                </c:pt>
                <c:pt idx="770">
                  <c:v>0.76</c:v>
                </c:pt>
                <c:pt idx="771">
                  <c:v>0.73</c:v>
                </c:pt>
                <c:pt idx="772">
                  <c:v>0.73</c:v>
                </c:pt>
                <c:pt idx="773">
                  <c:v>0.74</c:v>
                </c:pt>
                <c:pt idx="774">
                  <c:v>0.76</c:v>
                </c:pt>
                <c:pt idx="775">
                  <c:v>0.76</c:v>
                </c:pt>
                <c:pt idx="776">
                  <c:v>0.68</c:v>
                </c:pt>
                <c:pt idx="777">
                  <c:v>0.65</c:v>
                </c:pt>
                <c:pt idx="778">
                  <c:v>0.65</c:v>
                </c:pt>
                <c:pt idx="779">
                  <c:v>0.65</c:v>
                </c:pt>
                <c:pt idx="780">
                  <c:v>0.65</c:v>
                </c:pt>
                <c:pt idx="781">
                  <c:v>0.66999999999999904</c:v>
                </c:pt>
                <c:pt idx="782">
                  <c:v>0.69</c:v>
                </c:pt>
                <c:pt idx="783">
                  <c:v>0.69</c:v>
                </c:pt>
                <c:pt idx="784">
                  <c:v>0.69</c:v>
                </c:pt>
                <c:pt idx="785">
                  <c:v>0.65</c:v>
                </c:pt>
                <c:pt idx="786">
                  <c:v>0.66</c:v>
                </c:pt>
                <c:pt idx="787">
                  <c:v>0.67</c:v>
                </c:pt>
                <c:pt idx="788">
                  <c:v>0.66</c:v>
                </c:pt>
                <c:pt idx="789">
                  <c:v>0.63</c:v>
                </c:pt>
                <c:pt idx="790">
                  <c:v>0.65</c:v>
                </c:pt>
                <c:pt idx="791">
                  <c:v>0.68</c:v>
                </c:pt>
                <c:pt idx="792">
                  <c:v>0.72</c:v>
                </c:pt>
                <c:pt idx="793">
                  <c:v>0.74</c:v>
                </c:pt>
                <c:pt idx="794">
                  <c:v>0.76</c:v>
                </c:pt>
                <c:pt idx="795">
                  <c:v>0.76</c:v>
                </c:pt>
                <c:pt idx="796">
                  <c:v>0.74</c:v>
                </c:pt>
                <c:pt idx="797">
                  <c:v>0.8</c:v>
                </c:pt>
                <c:pt idx="798">
                  <c:v>0.81</c:v>
                </c:pt>
                <c:pt idx="799">
                  <c:v>0.81</c:v>
                </c:pt>
                <c:pt idx="800">
                  <c:v>0.77</c:v>
                </c:pt>
                <c:pt idx="801">
                  <c:v>0.76</c:v>
                </c:pt>
                <c:pt idx="802">
                  <c:v>0.84</c:v>
                </c:pt>
                <c:pt idx="803">
                  <c:v>0.89</c:v>
                </c:pt>
                <c:pt idx="804">
                  <c:v>0.85999999999999899</c:v>
                </c:pt>
                <c:pt idx="805">
                  <c:v>0.86</c:v>
                </c:pt>
                <c:pt idx="806">
                  <c:v>0.86</c:v>
                </c:pt>
                <c:pt idx="807">
                  <c:v>0.83999999999999897</c:v>
                </c:pt>
                <c:pt idx="808">
                  <c:v>0.89</c:v>
                </c:pt>
                <c:pt idx="809">
                  <c:v>0.93</c:v>
                </c:pt>
                <c:pt idx="810">
                  <c:v>0.93</c:v>
                </c:pt>
                <c:pt idx="811">
                  <c:v>0.89</c:v>
                </c:pt>
                <c:pt idx="812">
                  <c:v>0.82</c:v>
                </c:pt>
                <c:pt idx="813">
                  <c:v>0.8</c:v>
                </c:pt>
                <c:pt idx="814">
                  <c:v>0.85</c:v>
                </c:pt>
                <c:pt idx="815">
                  <c:v>0.84</c:v>
                </c:pt>
                <c:pt idx="816">
                  <c:v>0.85</c:v>
                </c:pt>
                <c:pt idx="817">
                  <c:v>0.84</c:v>
                </c:pt>
                <c:pt idx="818">
                  <c:v>0.8</c:v>
                </c:pt>
                <c:pt idx="819">
                  <c:v>0.8</c:v>
                </c:pt>
                <c:pt idx="820">
                  <c:v>0.82</c:v>
                </c:pt>
                <c:pt idx="821">
                  <c:v>0.85</c:v>
                </c:pt>
                <c:pt idx="822">
                  <c:v>0.88</c:v>
                </c:pt>
                <c:pt idx="823">
                  <c:v>0.93</c:v>
                </c:pt>
                <c:pt idx="824">
                  <c:v>0.88</c:v>
                </c:pt>
                <c:pt idx="825">
                  <c:v>0.86</c:v>
                </c:pt>
                <c:pt idx="826">
                  <c:v>0.84</c:v>
                </c:pt>
                <c:pt idx="827">
                  <c:v>0.82</c:v>
                </c:pt>
                <c:pt idx="828">
                  <c:v>0.83</c:v>
                </c:pt>
                <c:pt idx="829">
                  <c:v>0.78</c:v>
                </c:pt>
                <c:pt idx="830">
                  <c:v>0.79</c:v>
                </c:pt>
                <c:pt idx="831">
                  <c:v>0.79</c:v>
                </c:pt>
                <c:pt idx="832">
                  <c:v>0.77</c:v>
                </c:pt>
                <c:pt idx="833">
                  <c:v>0.77</c:v>
                </c:pt>
                <c:pt idx="834">
                  <c:v>0.78</c:v>
                </c:pt>
                <c:pt idx="835">
                  <c:v>0.79</c:v>
                </c:pt>
                <c:pt idx="836">
                  <c:v>0.79</c:v>
                </c:pt>
                <c:pt idx="837">
                  <c:v>0.79</c:v>
                </c:pt>
                <c:pt idx="838">
                  <c:v>0.81</c:v>
                </c:pt>
                <c:pt idx="839">
                  <c:v>0.84</c:v>
                </c:pt>
                <c:pt idx="840">
                  <c:v>0.85</c:v>
                </c:pt>
                <c:pt idx="841">
                  <c:v>0.85</c:v>
                </c:pt>
                <c:pt idx="842">
                  <c:v>0.84</c:v>
                </c:pt>
                <c:pt idx="843">
                  <c:v>0.79</c:v>
                </c:pt>
                <c:pt idx="844">
                  <c:v>0.76</c:v>
                </c:pt>
                <c:pt idx="845">
                  <c:v>0.78</c:v>
                </c:pt>
                <c:pt idx="846">
                  <c:v>0.77</c:v>
                </c:pt>
                <c:pt idx="847">
                  <c:v>0.77</c:v>
                </c:pt>
                <c:pt idx="848">
                  <c:v>0.76</c:v>
                </c:pt>
                <c:pt idx="849">
                  <c:v>0.76</c:v>
                </c:pt>
                <c:pt idx="850">
                  <c:v>0.76</c:v>
                </c:pt>
                <c:pt idx="851">
                  <c:v>0.76</c:v>
                </c:pt>
                <c:pt idx="852">
                  <c:v>0.78</c:v>
                </c:pt>
                <c:pt idx="853">
                  <c:v>0.79</c:v>
                </c:pt>
                <c:pt idx="854">
                  <c:v>0.73</c:v>
                </c:pt>
                <c:pt idx="855">
                  <c:v>0.7</c:v>
                </c:pt>
                <c:pt idx="856">
                  <c:v>0.73</c:v>
                </c:pt>
                <c:pt idx="857">
                  <c:v>0.75</c:v>
                </c:pt>
                <c:pt idx="858">
                  <c:v>0.75</c:v>
                </c:pt>
                <c:pt idx="859">
                  <c:v>0.78</c:v>
                </c:pt>
                <c:pt idx="860">
                  <c:v>0.78</c:v>
                </c:pt>
                <c:pt idx="861">
                  <c:v>0.78</c:v>
                </c:pt>
                <c:pt idx="862">
                  <c:v>0.82</c:v>
                </c:pt>
                <c:pt idx="863">
                  <c:v>0.87</c:v>
                </c:pt>
                <c:pt idx="864">
                  <c:v>0.89</c:v>
                </c:pt>
                <c:pt idx="865">
                  <c:v>0.9</c:v>
                </c:pt>
                <c:pt idx="866">
                  <c:v>1.01</c:v>
                </c:pt>
                <c:pt idx="867">
                  <c:v>1.0900000000000001</c:v>
                </c:pt>
                <c:pt idx="868">
                  <c:v>1.01</c:v>
                </c:pt>
                <c:pt idx="869">
                  <c:v>1</c:v>
                </c:pt>
                <c:pt idx="870">
                  <c:v>0.99</c:v>
                </c:pt>
                <c:pt idx="871">
                  <c:v>1.05</c:v>
                </c:pt>
                <c:pt idx="872">
                  <c:v>1.19</c:v>
                </c:pt>
                <c:pt idx="873">
                  <c:v>1.47</c:v>
                </c:pt>
                <c:pt idx="874">
                  <c:v>1.49</c:v>
                </c:pt>
                <c:pt idx="875">
                  <c:v>1.02</c:v>
                </c:pt>
                <c:pt idx="876">
                  <c:v>1.01</c:v>
                </c:pt>
                <c:pt idx="877">
                  <c:v>0.98</c:v>
                </c:pt>
                <c:pt idx="878">
                  <c:v>0.94</c:v>
                </c:pt>
                <c:pt idx="879">
                  <c:v>1.04</c:v>
                </c:pt>
                <c:pt idx="880">
                  <c:v>1.03</c:v>
                </c:pt>
                <c:pt idx="881">
                  <c:v>1.06</c:v>
                </c:pt>
                <c:pt idx="882">
                  <c:v>1.1200000000000001</c:v>
                </c:pt>
                <c:pt idx="883">
                  <c:v>1.27</c:v>
                </c:pt>
                <c:pt idx="884">
                  <c:v>1.26</c:v>
                </c:pt>
                <c:pt idx="885">
                  <c:v>1.24</c:v>
                </c:pt>
                <c:pt idx="886">
                  <c:v>1.38</c:v>
                </c:pt>
                <c:pt idx="887">
                  <c:v>1.37</c:v>
                </c:pt>
                <c:pt idx="888">
                  <c:v>1.39</c:v>
                </c:pt>
                <c:pt idx="889">
                  <c:v>1.44</c:v>
                </c:pt>
                <c:pt idx="890">
                  <c:v>1.44</c:v>
                </c:pt>
                <c:pt idx="891">
                  <c:v>1.49</c:v>
                </c:pt>
                <c:pt idx="892">
                  <c:v>1.59</c:v>
                </c:pt>
                <c:pt idx="893">
                  <c:v>1.6</c:v>
                </c:pt>
                <c:pt idx="894">
                  <c:v>1.65</c:v>
                </c:pt>
                <c:pt idx="895">
                  <c:v>1.76</c:v>
                </c:pt>
                <c:pt idx="896">
                  <c:v>1.77</c:v>
                </c:pt>
                <c:pt idx="897">
                  <c:v>1.56</c:v>
                </c:pt>
                <c:pt idx="898">
                  <c:v>1.4</c:v>
                </c:pt>
                <c:pt idx="899">
                  <c:v>1.47</c:v>
                </c:pt>
                <c:pt idx="900">
                  <c:v>1.45</c:v>
                </c:pt>
                <c:pt idx="901">
                  <c:v>1.36</c:v>
                </c:pt>
                <c:pt idx="902">
                  <c:v>1.4</c:v>
                </c:pt>
                <c:pt idx="903">
                  <c:v>1.35</c:v>
                </c:pt>
                <c:pt idx="904">
                  <c:v>1.23</c:v>
                </c:pt>
                <c:pt idx="905">
                  <c:v>1.21</c:v>
                </c:pt>
                <c:pt idx="906">
                  <c:v>1.31</c:v>
                </c:pt>
                <c:pt idx="907">
                  <c:v>1.39</c:v>
                </c:pt>
                <c:pt idx="908">
                  <c:v>1.43</c:v>
                </c:pt>
                <c:pt idx="909">
                  <c:v>1.47</c:v>
                </c:pt>
                <c:pt idx="910">
                  <c:v>1.53</c:v>
                </c:pt>
                <c:pt idx="911">
                  <c:v>1.55</c:v>
                </c:pt>
                <c:pt idx="912">
                  <c:v>1.51</c:v>
                </c:pt>
                <c:pt idx="913">
                  <c:v>1.51</c:v>
                </c:pt>
                <c:pt idx="914">
                  <c:v>1.44</c:v>
                </c:pt>
                <c:pt idx="915">
                  <c:v>1.46</c:v>
                </c:pt>
                <c:pt idx="916">
                  <c:v>1.47</c:v>
                </c:pt>
                <c:pt idx="917">
                  <c:v>1.48</c:v>
                </c:pt>
                <c:pt idx="918">
                  <c:v>1.42</c:v>
                </c:pt>
                <c:pt idx="919">
                  <c:v>1.38</c:v>
                </c:pt>
                <c:pt idx="920">
                  <c:v>1.44</c:v>
                </c:pt>
                <c:pt idx="921">
                  <c:v>1.42</c:v>
                </c:pt>
                <c:pt idx="922">
                  <c:v>1.46</c:v>
                </c:pt>
                <c:pt idx="923">
                  <c:v>1.48</c:v>
                </c:pt>
                <c:pt idx="924">
                  <c:v>1.46</c:v>
                </c:pt>
                <c:pt idx="925">
                  <c:v>1.39</c:v>
                </c:pt>
                <c:pt idx="926">
                  <c:v>1.36</c:v>
                </c:pt>
                <c:pt idx="927">
                  <c:v>1.38</c:v>
                </c:pt>
                <c:pt idx="928">
                  <c:v>1.36</c:v>
                </c:pt>
                <c:pt idx="929">
                  <c:v>1.31</c:v>
                </c:pt>
                <c:pt idx="930">
                  <c:v>1.24</c:v>
                </c:pt>
                <c:pt idx="931">
                  <c:v>1.2</c:v>
                </c:pt>
                <c:pt idx="932">
                  <c:v>1.24</c:v>
                </c:pt>
                <c:pt idx="933">
                  <c:v>1.24</c:v>
                </c:pt>
                <c:pt idx="934">
                  <c:v>1.27</c:v>
                </c:pt>
                <c:pt idx="935">
                  <c:v>1.22</c:v>
                </c:pt>
                <c:pt idx="936">
                  <c:v>1.25</c:v>
                </c:pt>
                <c:pt idx="937">
                  <c:v>1.24</c:v>
                </c:pt>
                <c:pt idx="938">
                  <c:v>1.26</c:v>
                </c:pt>
                <c:pt idx="939">
                  <c:v>1.26</c:v>
                </c:pt>
                <c:pt idx="940">
                  <c:v>1.25</c:v>
                </c:pt>
                <c:pt idx="941">
                  <c:v>1.31</c:v>
                </c:pt>
                <c:pt idx="942">
                  <c:v>1.37</c:v>
                </c:pt>
                <c:pt idx="943">
                  <c:v>1.41</c:v>
                </c:pt>
                <c:pt idx="944">
                  <c:v>1.47</c:v>
                </c:pt>
                <c:pt idx="945">
                  <c:v>1.52</c:v>
                </c:pt>
                <c:pt idx="946">
                  <c:v>1.45</c:v>
                </c:pt>
                <c:pt idx="947">
                  <c:v>1.42</c:v>
                </c:pt>
                <c:pt idx="948">
                  <c:v>1.48</c:v>
                </c:pt>
                <c:pt idx="949">
                  <c:v>1.54</c:v>
                </c:pt>
                <c:pt idx="950">
                  <c:v>1.51</c:v>
                </c:pt>
                <c:pt idx="951">
                  <c:v>1.58</c:v>
                </c:pt>
                <c:pt idx="952">
                  <c:v>1.62</c:v>
                </c:pt>
                <c:pt idx="953">
                  <c:v>1.61</c:v>
                </c:pt>
                <c:pt idx="954">
                  <c:v>1.6</c:v>
                </c:pt>
                <c:pt idx="955">
                  <c:v>1.6</c:v>
                </c:pt>
                <c:pt idx="956">
                  <c:v>1.66</c:v>
                </c:pt>
                <c:pt idx="957">
                  <c:v>1.53</c:v>
                </c:pt>
                <c:pt idx="958">
                  <c:v>1.47</c:v>
                </c:pt>
                <c:pt idx="959">
                  <c:v>1.41</c:v>
                </c:pt>
                <c:pt idx="960">
                  <c:v>1.44</c:v>
                </c:pt>
                <c:pt idx="961">
                  <c:v>1.5</c:v>
                </c:pt>
                <c:pt idx="962">
                  <c:v>1.45</c:v>
                </c:pt>
                <c:pt idx="963">
                  <c:v>1.42</c:v>
                </c:pt>
                <c:pt idx="964">
                  <c:v>1.4</c:v>
                </c:pt>
                <c:pt idx="965">
                  <c:v>1.43</c:v>
                </c:pt>
                <c:pt idx="966">
                  <c:v>1.46</c:v>
                </c:pt>
                <c:pt idx="967">
                  <c:v>1.45</c:v>
                </c:pt>
                <c:pt idx="968">
                  <c:v>1.41</c:v>
                </c:pt>
                <c:pt idx="969">
                  <c:v>1.46</c:v>
                </c:pt>
                <c:pt idx="970">
                  <c:v>1.47</c:v>
                </c:pt>
                <c:pt idx="971">
                  <c:v>1.46</c:v>
                </c:pt>
                <c:pt idx="972">
                  <c:v>1.53</c:v>
                </c:pt>
                <c:pt idx="973">
                  <c:v>1.57</c:v>
                </c:pt>
                <c:pt idx="974">
                  <c:v>1.55</c:v>
                </c:pt>
                <c:pt idx="975">
                  <c:v>1.6</c:v>
                </c:pt>
                <c:pt idx="976">
                  <c:v>1.66</c:v>
                </c:pt>
                <c:pt idx="977">
                  <c:v>1.67</c:v>
                </c:pt>
                <c:pt idx="978">
                  <c:v>1.58</c:v>
                </c:pt>
                <c:pt idx="979">
                  <c:v>1.54</c:v>
                </c:pt>
                <c:pt idx="980">
                  <c:v>1.54</c:v>
                </c:pt>
                <c:pt idx="981">
                  <c:v>1.5</c:v>
                </c:pt>
                <c:pt idx="982">
                  <c:v>1.5</c:v>
                </c:pt>
                <c:pt idx="983">
                  <c:v>1.49</c:v>
                </c:pt>
                <c:pt idx="984">
                  <c:v>1.45</c:v>
                </c:pt>
                <c:pt idx="985">
                  <c:v>1.42</c:v>
                </c:pt>
                <c:pt idx="986">
                  <c:v>1.45</c:v>
                </c:pt>
                <c:pt idx="987">
                  <c:v>1.43</c:v>
                </c:pt>
                <c:pt idx="988">
                  <c:v>1.41</c:v>
                </c:pt>
                <c:pt idx="989">
                  <c:v>1.35</c:v>
                </c:pt>
                <c:pt idx="990">
                  <c:v>1.33</c:v>
                </c:pt>
                <c:pt idx="991">
                  <c:v>1.34</c:v>
                </c:pt>
                <c:pt idx="992">
                  <c:v>1.31</c:v>
                </c:pt>
                <c:pt idx="993">
                  <c:v>1.34</c:v>
                </c:pt>
                <c:pt idx="994">
                  <c:v>1.34</c:v>
                </c:pt>
                <c:pt idx="995">
                  <c:v>1.31</c:v>
                </c:pt>
                <c:pt idx="996">
                  <c:v>1.28</c:v>
                </c:pt>
                <c:pt idx="997">
                  <c:v>1.33</c:v>
                </c:pt>
                <c:pt idx="998">
                  <c:v>1.32</c:v>
                </c:pt>
                <c:pt idx="999">
                  <c:v>1.37</c:v>
                </c:pt>
                <c:pt idx="1000">
                  <c:v>1.46</c:v>
                </c:pt>
                <c:pt idx="1001">
                  <c:v>1.48</c:v>
                </c:pt>
                <c:pt idx="1002">
                  <c:v>1.52</c:v>
                </c:pt>
                <c:pt idx="1003">
                  <c:v>1.55</c:v>
                </c:pt>
                <c:pt idx="1004">
                  <c:v>1.55</c:v>
                </c:pt>
                <c:pt idx="1005">
                  <c:v>1.63</c:v>
                </c:pt>
                <c:pt idx="1006">
                  <c:v>1.62</c:v>
                </c:pt>
                <c:pt idx="1007">
                  <c:v>1.66</c:v>
                </c:pt>
                <c:pt idx="1008">
                  <c:v>1.8</c:v>
                </c:pt>
                <c:pt idx="1009">
                  <c:v>1.64</c:v>
                </c:pt>
                <c:pt idx="1010">
                  <c:v>1.59</c:v>
                </c:pt>
                <c:pt idx="1011">
                  <c:v>1.59</c:v>
                </c:pt>
                <c:pt idx="1012">
                  <c:v>1.61</c:v>
                </c:pt>
                <c:pt idx="1013">
                  <c:v>1.59</c:v>
                </c:pt>
                <c:pt idx="1014">
                  <c:v>1.55</c:v>
                </c:pt>
                <c:pt idx="1015">
                  <c:v>1.55</c:v>
                </c:pt>
                <c:pt idx="1016">
                  <c:v>1.69</c:v>
                </c:pt>
                <c:pt idx="1017">
                  <c:v>1.67</c:v>
                </c:pt>
                <c:pt idx="1018">
                  <c:v>1.72</c:v>
                </c:pt>
                <c:pt idx="1019">
                  <c:v>1.73</c:v>
                </c:pt>
                <c:pt idx="1020">
                  <c:v>1.93</c:v>
                </c:pt>
                <c:pt idx="1021">
                  <c:v>2.0499999999999998</c:v>
                </c:pt>
                <c:pt idx="1022">
                  <c:v>1.73</c:v>
                </c:pt>
                <c:pt idx="1023">
                  <c:v>1.56</c:v>
                </c:pt>
                <c:pt idx="1024">
                  <c:v>1.55</c:v>
                </c:pt>
                <c:pt idx="1025">
                  <c:v>1.63</c:v>
                </c:pt>
                <c:pt idx="1026">
                  <c:v>1.57</c:v>
                </c:pt>
                <c:pt idx="1027">
                  <c:v>1.53</c:v>
                </c:pt>
                <c:pt idx="1028">
                  <c:v>1.59</c:v>
                </c:pt>
                <c:pt idx="1029">
                  <c:v>1.6</c:v>
                </c:pt>
                <c:pt idx="1030">
                  <c:v>1.59</c:v>
                </c:pt>
                <c:pt idx="1031">
                  <c:v>1.58</c:v>
                </c:pt>
                <c:pt idx="1032">
                  <c:v>1.52</c:v>
                </c:pt>
                <c:pt idx="1033">
                  <c:v>1.54</c:v>
                </c:pt>
                <c:pt idx="1034">
                  <c:v>1.6</c:v>
                </c:pt>
                <c:pt idx="1035">
                  <c:v>1.66</c:v>
                </c:pt>
                <c:pt idx="1036">
                  <c:v>1.67</c:v>
                </c:pt>
                <c:pt idx="1037">
                  <c:v>1.71</c:v>
                </c:pt>
                <c:pt idx="1038">
                  <c:v>1.7</c:v>
                </c:pt>
                <c:pt idx="1039">
                  <c:v>1.7</c:v>
                </c:pt>
                <c:pt idx="1040">
                  <c:v>1.7</c:v>
                </c:pt>
                <c:pt idx="1041">
                  <c:v>1.7</c:v>
                </c:pt>
                <c:pt idx="1042">
                  <c:v>1.82</c:v>
                </c:pt>
                <c:pt idx="1043">
                  <c:v>1.87</c:v>
                </c:pt>
                <c:pt idx="1044">
                  <c:v>1.87</c:v>
                </c:pt>
                <c:pt idx="1045">
                  <c:v>1.87</c:v>
                </c:pt>
                <c:pt idx="1046">
                  <c:v>1.74</c:v>
                </c:pt>
                <c:pt idx="1047">
                  <c:v>1.7</c:v>
                </c:pt>
                <c:pt idx="1048">
                  <c:v>1.85</c:v>
                </c:pt>
                <c:pt idx="1049">
                  <c:v>1.9</c:v>
                </c:pt>
                <c:pt idx="1050">
                  <c:v>1.97</c:v>
                </c:pt>
                <c:pt idx="1051">
                  <c:v>1.87</c:v>
                </c:pt>
                <c:pt idx="1052">
                  <c:v>1.72</c:v>
                </c:pt>
                <c:pt idx="1053">
                  <c:v>1.65</c:v>
                </c:pt>
                <c:pt idx="1054">
                  <c:v>1.64</c:v>
                </c:pt>
                <c:pt idx="1055">
                  <c:v>1.68</c:v>
                </c:pt>
                <c:pt idx="1056">
                  <c:v>1.66</c:v>
                </c:pt>
                <c:pt idx="1057">
                  <c:v>1.61</c:v>
                </c:pt>
                <c:pt idx="1058">
                  <c:v>1.6</c:v>
                </c:pt>
                <c:pt idx="1059">
                  <c:v>1.52</c:v>
                </c:pt>
                <c:pt idx="1060">
                  <c:v>1.52</c:v>
                </c:pt>
                <c:pt idx="1061">
                  <c:v>1.57</c:v>
                </c:pt>
                <c:pt idx="1062">
                  <c:v>1.6</c:v>
                </c:pt>
                <c:pt idx="1063">
                  <c:v>1.6</c:v>
                </c:pt>
                <c:pt idx="1064">
                  <c:v>1.62</c:v>
                </c:pt>
                <c:pt idx="1065">
                  <c:v>1.55</c:v>
                </c:pt>
                <c:pt idx="1066">
                  <c:v>1.42</c:v>
                </c:pt>
                <c:pt idx="1067">
                  <c:v>1.28</c:v>
                </c:pt>
                <c:pt idx="1068">
                  <c:v>1.41</c:v>
                </c:pt>
                <c:pt idx="1069">
                  <c:v>1.33</c:v>
                </c:pt>
                <c:pt idx="1070">
                  <c:v>1.42</c:v>
                </c:pt>
                <c:pt idx="1071">
                  <c:v>1.49</c:v>
                </c:pt>
                <c:pt idx="1072">
                  <c:v>1.44</c:v>
                </c:pt>
                <c:pt idx="1073">
                  <c:v>1.45</c:v>
                </c:pt>
                <c:pt idx="1074">
                  <c:v>1.49</c:v>
                </c:pt>
                <c:pt idx="1075">
                  <c:v>1.52</c:v>
                </c:pt>
                <c:pt idx="1076">
                  <c:v>1.5</c:v>
                </c:pt>
                <c:pt idx="1077">
                  <c:v>1.47</c:v>
                </c:pt>
                <c:pt idx="1078">
                  <c:v>1.54</c:v>
                </c:pt>
                <c:pt idx="1079">
                  <c:v>1.53</c:v>
                </c:pt>
                <c:pt idx="1080">
                  <c:v>1.6</c:v>
                </c:pt>
                <c:pt idx="1081">
                  <c:v>1.64</c:v>
                </c:pt>
                <c:pt idx="1082">
                  <c:v>1.68</c:v>
                </c:pt>
                <c:pt idx="1083">
                  <c:v>1.7</c:v>
                </c:pt>
                <c:pt idx="1084">
                  <c:v>1.69</c:v>
                </c:pt>
                <c:pt idx="1085">
                  <c:v>1.67</c:v>
                </c:pt>
                <c:pt idx="1086">
                  <c:v>1.63</c:v>
                </c:pt>
                <c:pt idx="1087">
                  <c:v>1.59</c:v>
                </c:pt>
                <c:pt idx="1088">
                  <c:v>1.59</c:v>
                </c:pt>
                <c:pt idx="1089">
                  <c:v>1.6</c:v>
                </c:pt>
                <c:pt idx="1090">
                  <c:v>1.59</c:v>
                </c:pt>
                <c:pt idx="1091">
                  <c:v>1.65</c:v>
                </c:pt>
                <c:pt idx="1092">
                  <c:v>1.7</c:v>
                </c:pt>
                <c:pt idx="1093">
                  <c:v>1.71</c:v>
                </c:pt>
                <c:pt idx="1094">
                  <c:v>1.64</c:v>
                </c:pt>
                <c:pt idx="1095">
                  <c:v>1.54</c:v>
                </c:pt>
                <c:pt idx="1096">
                  <c:v>1.55</c:v>
                </c:pt>
                <c:pt idx="1097">
                  <c:v>1.59</c:v>
                </c:pt>
                <c:pt idx="1098">
                  <c:v>1.55</c:v>
                </c:pt>
                <c:pt idx="1099">
                  <c:v>1.49</c:v>
                </c:pt>
                <c:pt idx="1100">
                  <c:v>1.47</c:v>
                </c:pt>
                <c:pt idx="1101">
                  <c:v>1.5</c:v>
                </c:pt>
                <c:pt idx="1102">
                  <c:v>1.53</c:v>
                </c:pt>
                <c:pt idx="1103">
                  <c:v>1.51</c:v>
                </c:pt>
                <c:pt idx="1104">
                  <c:v>1.48</c:v>
                </c:pt>
                <c:pt idx="1105">
                  <c:v>1.47</c:v>
                </c:pt>
                <c:pt idx="1106">
                  <c:v>1.46</c:v>
                </c:pt>
                <c:pt idx="1107">
                  <c:v>1.43</c:v>
                </c:pt>
                <c:pt idx="1108">
                  <c:v>1.46</c:v>
                </c:pt>
                <c:pt idx="1109">
                  <c:v>1.42</c:v>
                </c:pt>
                <c:pt idx="1110">
                  <c:v>1.39</c:v>
                </c:pt>
                <c:pt idx="1111">
                  <c:v>1.37</c:v>
                </c:pt>
                <c:pt idx="1112">
                  <c:v>1.31</c:v>
                </c:pt>
                <c:pt idx="1113">
                  <c:v>1.32</c:v>
                </c:pt>
                <c:pt idx="1114">
                  <c:v>1.26</c:v>
                </c:pt>
                <c:pt idx="1115">
                  <c:v>1.2</c:v>
                </c:pt>
                <c:pt idx="1116">
                  <c:v>1.21</c:v>
                </c:pt>
                <c:pt idx="1117">
                  <c:v>1.23</c:v>
                </c:pt>
                <c:pt idx="1118">
                  <c:v>1.29</c:v>
                </c:pt>
                <c:pt idx="1119">
                  <c:v>1.36</c:v>
                </c:pt>
                <c:pt idx="1120">
                  <c:v>1.52</c:v>
                </c:pt>
                <c:pt idx="1121">
                  <c:v>1.47</c:v>
                </c:pt>
                <c:pt idx="1122">
                  <c:v>1.43</c:v>
                </c:pt>
                <c:pt idx="1123">
                  <c:v>1.48</c:v>
                </c:pt>
                <c:pt idx="1124">
                  <c:v>1.48</c:v>
                </c:pt>
                <c:pt idx="1125">
                  <c:v>1.48</c:v>
                </c:pt>
                <c:pt idx="1126">
                  <c:v>1.55</c:v>
                </c:pt>
                <c:pt idx="1127">
                  <c:v>1.52</c:v>
                </c:pt>
                <c:pt idx="1128">
                  <c:v>1.53</c:v>
                </c:pt>
                <c:pt idx="1129">
                  <c:v>1.53</c:v>
                </c:pt>
                <c:pt idx="1130">
                  <c:v>1.59</c:v>
                </c:pt>
                <c:pt idx="1131">
                  <c:v>1.53</c:v>
                </c:pt>
                <c:pt idx="1132">
                  <c:v>1.5</c:v>
                </c:pt>
                <c:pt idx="1133">
                  <c:v>1.55</c:v>
                </c:pt>
                <c:pt idx="1134">
                  <c:v>1.57</c:v>
                </c:pt>
                <c:pt idx="1135">
                  <c:v>1.67</c:v>
                </c:pt>
                <c:pt idx="1136">
                  <c:v>1.62</c:v>
                </c:pt>
                <c:pt idx="1137">
                  <c:v>1.59</c:v>
                </c:pt>
                <c:pt idx="1138">
                  <c:v>1.58</c:v>
                </c:pt>
                <c:pt idx="1139">
                  <c:v>1.63</c:v>
                </c:pt>
                <c:pt idx="1140">
                  <c:v>1.58</c:v>
                </c:pt>
                <c:pt idx="1141">
                  <c:v>1.62</c:v>
                </c:pt>
                <c:pt idx="1142">
                  <c:v>1.63</c:v>
                </c:pt>
                <c:pt idx="1143">
                  <c:v>1.63</c:v>
                </c:pt>
                <c:pt idx="1144">
                  <c:v>1.72</c:v>
                </c:pt>
                <c:pt idx="1145">
                  <c:v>1.78</c:v>
                </c:pt>
                <c:pt idx="1146">
                  <c:v>1.7</c:v>
                </c:pt>
                <c:pt idx="1147">
                  <c:v>1.68</c:v>
                </c:pt>
                <c:pt idx="1148">
                  <c:v>1.71</c:v>
                </c:pt>
                <c:pt idx="1149">
                  <c:v>1.76</c:v>
                </c:pt>
                <c:pt idx="1150">
                  <c:v>1.76</c:v>
                </c:pt>
                <c:pt idx="1151">
                  <c:v>1.75</c:v>
                </c:pt>
                <c:pt idx="1152">
                  <c:v>1.73</c:v>
                </c:pt>
                <c:pt idx="1153">
                  <c:v>1.69</c:v>
                </c:pt>
                <c:pt idx="1154">
                  <c:v>1.58</c:v>
                </c:pt>
                <c:pt idx="1155">
                  <c:v>1.62</c:v>
                </c:pt>
                <c:pt idx="1156">
                  <c:v>1.61</c:v>
                </c:pt>
                <c:pt idx="1157">
                  <c:v>1.7</c:v>
                </c:pt>
                <c:pt idx="1158">
                  <c:v>1.77</c:v>
                </c:pt>
                <c:pt idx="1159">
                  <c:v>1.77</c:v>
                </c:pt>
                <c:pt idx="1160">
                  <c:v>1.82</c:v>
                </c:pt>
                <c:pt idx="1161">
                  <c:v>1.75</c:v>
                </c:pt>
                <c:pt idx="1162">
                  <c:v>1.86</c:v>
                </c:pt>
                <c:pt idx="1163">
                  <c:v>1.95</c:v>
                </c:pt>
                <c:pt idx="1164">
                  <c:v>1.86</c:v>
                </c:pt>
                <c:pt idx="1165">
                  <c:v>1.9</c:v>
                </c:pt>
                <c:pt idx="1166">
                  <c:v>1.83</c:v>
                </c:pt>
                <c:pt idx="1167">
                  <c:v>1.92</c:v>
                </c:pt>
                <c:pt idx="1168">
                  <c:v>2.0699999999999998</c:v>
                </c:pt>
                <c:pt idx="1169">
                  <c:v>2.14</c:v>
                </c:pt>
                <c:pt idx="1170">
                  <c:v>2.09</c:v>
                </c:pt>
                <c:pt idx="1171">
                  <c:v>2.0499999999999998</c:v>
                </c:pt>
                <c:pt idx="1172">
                  <c:v>1.97</c:v>
                </c:pt>
                <c:pt idx="1173">
                  <c:v>1.86</c:v>
                </c:pt>
                <c:pt idx="1174">
                  <c:v>1.84</c:v>
                </c:pt>
                <c:pt idx="1175">
                  <c:v>1.88</c:v>
                </c:pt>
                <c:pt idx="1176">
                  <c:v>1.99</c:v>
                </c:pt>
                <c:pt idx="1177">
                  <c:v>2.19</c:v>
                </c:pt>
                <c:pt idx="1178">
                  <c:v>2.1800000000000002</c:v>
                </c:pt>
                <c:pt idx="1179">
                  <c:v>2.4300000000000002</c:v>
                </c:pt>
                <c:pt idx="1180">
                  <c:v>2.97</c:v>
                </c:pt>
                <c:pt idx="1181">
                  <c:v>2.85</c:v>
                </c:pt>
                <c:pt idx="1182">
                  <c:v>2.8</c:v>
                </c:pt>
                <c:pt idx="1183">
                  <c:v>2.88</c:v>
                </c:pt>
                <c:pt idx="1184">
                  <c:v>3.05</c:v>
                </c:pt>
                <c:pt idx="1185">
                  <c:v>3.31</c:v>
                </c:pt>
                <c:pt idx="1186">
                  <c:v>3.04</c:v>
                </c:pt>
                <c:pt idx="1187">
                  <c:v>2.82</c:v>
                </c:pt>
                <c:pt idx="1188">
                  <c:v>2.46</c:v>
                </c:pt>
                <c:pt idx="1189">
                  <c:v>2.59</c:v>
                </c:pt>
                <c:pt idx="1190">
                  <c:v>2.89</c:v>
                </c:pt>
                <c:pt idx="1191">
                  <c:v>2.87</c:v>
                </c:pt>
                <c:pt idx="1192">
                  <c:v>3.11</c:v>
                </c:pt>
                <c:pt idx="1193">
                  <c:v>3.18</c:v>
                </c:pt>
                <c:pt idx="1194">
                  <c:v>3.29</c:v>
                </c:pt>
                <c:pt idx="1195">
                  <c:v>3.5</c:v>
                </c:pt>
                <c:pt idx="1196">
                  <c:v>3.71</c:v>
                </c:pt>
                <c:pt idx="1197">
                  <c:v>3.65</c:v>
                </c:pt>
                <c:pt idx="1198">
                  <c:v>3.9</c:v>
                </c:pt>
                <c:pt idx="1199">
                  <c:v>3.75</c:v>
                </c:pt>
                <c:pt idx="1200">
                  <c:v>2.99</c:v>
                </c:pt>
                <c:pt idx="1201">
                  <c:v>2.8</c:v>
                </c:pt>
                <c:pt idx="1202">
                  <c:v>2.89</c:v>
                </c:pt>
                <c:pt idx="1203">
                  <c:v>2.72</c:v>
                </c:pt>
                <c:pt idx="1204">
                  <c:v>2.67</c:v>
                </c:pt>
                <c:pt idx="1205">
                  <c:v>2.69</c:v>
                </c:pt>
                <c:pt idx="1206">
                  <c:v>2.68</c:v>
                </c:pt>
                <c:pt idx="1207">
                  <c:v>2.69</c:v>
                </c:pt>
                <c:pt idx="1208">
                  <c:v>2.87</c:v>
                </c:pt>
                <c:pt idx="1209">
                  <c:v>2.81</c:v>
                </c:pt>
                <c:pt idx="1210">
                  <c:v>2.82</c:v>
                </c:pt>
                <c:pt idx="1211">
                  <c:v>2.86</c:v>
                </c:pt>
                <c:pt idx="1212">
                  <c:v>2.84</c:v>
                </c:pt>
                <c:pt idx="1213">
                  <c:v>2.88</c:v>
                </c:pt>
                <c:pt idx="1214">
                  <c:v>2.93</c:v>
                </c:pt>
                <c:pt idx="1215">
                  <c:v>2.93</c:v>
                </c:pt>
                <c:pt idx="1216">
                  <c:v>2.99</c:v>
                </c:pt>
                <c:pt idx="1217">
                  <c:v>2.93</c:v>
                </c:pt>
                <c:pt idx="1218">
                  <c:v>2.98</c:v>
                </c:pt>
                <c:pt idx="1219">
                  <c:v>3.23</c:v>
                </c:pt>
                <c:pt idx="1220">
                  <c:v>3.65</c:v>
                </c:pt>
                <c:pt idx="1221">
                  <c:v>3.65</c:v>
                </c:pt>
                <c:pt idx="1222">
                  <c:v>3.31</c:v>
                </c:pt>
                <c:pt idx="1223">
                  <c:v>3.36</c:v>
                </c:pt>
                <c:pt idx="1224">
                  <c:v>3.59</c:v>
                </c:pt>
                <c:pt idx="1225">
                  <c:v>3.79</c:v>
                </c:pt>
                <c:pt idx="1226">
                  <c:v>3.87</c:v>
                </c:pt>
                <c:pt idx="1227">
                  <c:v>3.73</c:v>
                </c:pt>
                <c:pt idx="1228">
                  <c:v>3.64</c:v>
                </c:pt>
                <c:pt idx="1229">
                  <c:v>3.61</c:v>
                </c:pt>
                <c:pt idx="1230">
                  <c:v>3.77</c:v>
                </c:pt>
                <c:pt idx="1231">
                  <c:v>3.87</c:v>
                </c:pt>
                <c:pt idx="1232">
                  <c:v>3.97</c:v>
                </c:pt>
                <c:pt idx="1233">
                  <c:v>3.94</c:v>
                </c:pt>
                <c:pt idx="1234">
                  <c:v>3.88</c:v>
                </c:pt>
                <c:pt idx="1235">
                  <c:v>3.82</c:v>
                </c:pt>
                <c:pt idx="1236">
                  <c:v>3.63</c:v>
                </c:pt>
                <c:pt idx="1237">
                  <c:v>3.65</c:v>
                </c:pt>
                <c:pt idx="1238">
                  <c:v>3.57</c:v>
                </c:pt>
                <c:pt idx="1239">
                  <c:v>3.64</c:v>
                </c:pt>
                <c:pt idx="1240">
                  <c:v>3.7</c:v>
                </c:pt>
                <c:pt idx="1241">
                  <c:v>3.75</c:v>
                </c:pt>
                <c:pt idx="1242">
                  <c:v>3.67</c:v>
                </c:pt>
                <c:pt idx="1243">
                  <c:v>3.48</c:v>
                </c:pt>
                <c:pt idx="1244">
                  <c:v>3.49</c:v>
                </c:pt>
                <c:pt idx="1245">
                  <c:v>3.47</c:v>
                </c:pt>
                <c:pt idx="1246">
                  <c:v>3.53</c:v>
                </c:pt>
                <c:pt idx="1247">
                  <c:v>3.51</c:v>
                </c:pt>
                <c:pt idx="1248">
                  <c:v>3.68</c:v>
                </c:pt>
                <c:pt idx="1249">
                  <c:v>3.57</c:v>
                </c:pt>
                <c:pt idx="1250">
                  <c:v>3.69</c:v>
                </c:pt>
                <c:pt idx="1251">
                  <c:v>3.87</c:v>
                </c:pt>
                <c:pt idx="1252">
                  <c:v>3.84</c:v>
                </c:pt>
                <c:pt idx="1253">
                  <c:v>3.96</c:v>
                </c:pt>
                <c:pt idx="1254">
                  <c:v>3.78</c:v>
                </c:pt>
                <c:pt idx="1255">
                  <c:v>3.84</c:v>
                </c:pt>
                <c:pt idx="1256">
                  <c:v>3.88</c:v>
                </c:pt>
                <c:pt idx="1257">
                  <c:v>3.89</c:v>
                </c:pt>
                <c:pt idx="1258">
                  <c:v>3.67</c:v>
                </c:pt>
                <c:pt idx="1259">
                  <c:v>3.78</c:v>
                </c:pt>
                <c:pt idx="1260">
                  <c:v>4.0599999999999996</c:v>
                </c:pt>
                <c:pt idx="1261">
                  <c:v>4.6199999999999957</c:v>
                </c:pt>
                <c:pt idx="1262">
                  <c:v>4.57</c:v>
                </c:pt>
                <c:pt idx="1263">
                  <c:v>4.51</c:v>
                </c:pt>
                <c:pt idx="1264">
                  <c:v>4.75</c:v>
                </c:pt>
                <c:pt idx="1265">
                  <c:v>5.04</c:v>
                </c:pt>
                <c:pt idx="1266">
                  <c:v>5.1499999999999986</c:v>
                </c:pt>
                <c:pt idx="1267">
                  <c:v>5.78</c:v>
                </c:pt>
                <c:pt idx="1268">
                  <c:v>5.45</c:v>
                </c:pt>
                <c:pt idx="1269">
                  <c:v>4.96</c:v>
                </c:pt>
                <c:pt idx="1270">
                  <c:v>5.2</c:v>
                </c:pt>
                <c:pt idx="1271">
                  <c:v>5.64</c:v>
                </c:pt>
                <c:pt idx="1272">
                  <c:v>5.51</c:v>
                </c:pt>
                <c:pt idx="1273">
                  <c:v>5.27</c:v>
                </c:pt>
                <c:pt idx="1274">
                  <c:v>4.9800000000000004</c:v>
                </c:pt>
                <c:pt idx="1275">
                  <c:v>5.1099999999999994</c:v>
                </c:pt>
                <c:pt idx="1276">
                  <c:v>5.24</c:v>
                </c:pt>
                <c:pt idx="1277">
                  <c:v>5.24</c:v>
                </c:pt>
                <c:pt idx="1278">
                  <c:v>5.27</c:v>
                </c:pt>
                <c:pt idx="1279">
                  <c:v>5.31</c:v>
                </c:pt>
                <c:pt idx="1280">
                  <c:v>5.26</c:v>
                </c:pt>
                <c:pt idx="1281">
                  <c:v>5.24</c:v>
                </c:pt>
                <c:pt idx="1282">
                  <c:v>5.07</c:v>
                </c:pt>
                <c:pt idx="1283">
                  <c:v>4.8</c:v>
                </c:pt>
                <c:pt idx="1284">
                  <c:v>4.8899999999999997</c:v>
                </c:pt>
                <c:pt idx="1285">
                  <c:v>4.1199999999999974</c:v>
                </c:pt>
                <c:pt idx="1286">
                  <c:v>4.03</c:v>
                </c:pt>
                <c:pt idx="1287">
                  <c:v>4.3499999999999996</c:v>
                </c:pt>
                <c:pt idx="1288">
                  <c:v>4.8499999999999996</c:v>
                </c:pt>
                <c:pt idx="1289">
                  <c:v>4.5999999999999996</c:v>
                </c:pt>
                <c:pt idx="1290">
                  <c:v>4.87</c:v>
                </c:pt>
                <c:pt idx="1291">
                  <c:v>5.0199999999999996</c:v>
                </c:pt>
                <c:pt idx="1292">
                  <c:v>5.23</c:v>
                </c:pt>
                <c:pt idx="1293">
                  <c:v>4.9800000000000004</c:v>
                </c:pt>
                <c:pt idx="1294">
                  <c:v>5.05</c:v>
                </c:pt>
                <c:pt idx="1295">
                  <c:v>4.92</c:v>
                </c:pt>
                <c:pt idx="1296">
                  <c:v>4.57</c:v>
                </c:pt>
                <c:pt idx="1297">
                  <c:v>4.8199999999999976</c:v>
                </c:pt>
                <c:pt idx="1298">
                  <c:v>4.9000000000000004</c:v>
                </c:pt>
                <c:pt idx="1299">
                  <c:v>4.9000000000000004</c:v>
                </c:pt>
                <c:pt idx="1300">
                  <c:v>4.9000000000000004</c:v>
                </c:pt>
                <c:pt idx="1301">
                  <c:v>4.9000000000000004</c:v>
                </c:pt>
                <c:pt idx="1302">
                  <c:v>5.09</c:v>
                </c:pt>
                <c:pt idx="1303">
                  <c:v>5.13</c:v>
                </c:pt>
                <c:pt idx="1304">
                  <c:v>5.13</c:v>
                </c:pt>
                <c:pt idx="1305">
                  <c:v>5.13</c:v>
                </c:pt>
                <c:pt idx="1306">
                  <c:v>4.96</c:v>
                </c:pt>
                <c:pt idx="1307">
                  <c:v>4.9800000000000004</c:v>
                </c:pt>
                <c:pt idx="1308">
                  <c:v>5.1899999999999986</c:v>
                </c:pt>
                <c:pt idx="1309">
                  <c:v>5.25</c:v>
                </c:pt>
                <c:pt idx="1310">
                  <c:v>5.28</c:v>
                </c:pt>
                <c:pt idx="1311">
                  <c:v>5.22</c:v>
                </c:pt>
                <c:pt idx="1312">
                  <c:v>5.1599999999999966</c:v>
                </c:pt>
                <c:pt idx="1313">
                  <c:v>4.7699999999999987</c:v>
                </c:pt>
                <c:pt idx="1314">
                  <c:v>4.87</c:v>
                </c:pt>
                <c:pt idx="1315">
                  <c:v>4.83</c:v>
                </c:pt>
                <c:pt idx="1316">
                  <c:v>4.6899999999999986</c:v>
                </c:pt>
                <c:pt idx="1317">
                  <c:v>4.63</c:v>
                </c:pt>
                <c:pt idx="1318">
                  <c:v>4.51</c:v>
                </c:pt>
                <c:pt idx="1319">
                  <c:v>4.33</c:v>
                </c:pt>
                <c:pt idx="1320">
                  <c:v>4.1099999999999994</c:v>
                </c:pt>
                <c:pt idx="1321">
                  <c:v>4.1399999999999997</c:v>
                </c:pt>
                <c:pt idx="1322">
                  <c:v>4.24</c:v>
                </c:pt>
                <c:pt idx="1323">
                  <c:v>4.1599999999999966</c:v>
                </c:pt>
                <c:pt idx="1324">
                  <c:v>4.0199999999999996</c:v>
                </c:pt>
                <c:pt idx="1325">
                  <c:v>4.26</c:v>
                </c:pt>
                <c:pt idx="1326">
                  <c:v>4.17</c:v>
                </c:pt>
                <c:pt idx="1327">
                  <c:v>3.81</c:v>
                </c:pt>
                <c:pt idx="1328">
                  <c:v>3.73</c:v>
                </c:pt>
                <c:pt idx="1329">
                  <c:v>3.74</c:v>
                </c:pt>
                <c:pt idx="1330">
                  <c:v>3.7</c:v>
                </c:pt>
                <c:pt idx="1331">
                  <c:v>3.61</c:v>
                </c:pt>
                <c:pt idx="1332">
                  <c:v>3.59</c:v>
                </c:pt>
                <c:pt idx="1333">
                  <c:v>3.43</c:v>
                </c:pt>
                <c:pt idx="1334">
                  <c:v>3.65</c:v>
                </c:pt>
                <c:pt idx="1335">
                  <c:v>3.63</c:v>
                </c:pt>
                <c:pt idx="1336">
                  <c:v>3.64</c:v>
                </c:pt>
                <c:pt idx="1337">
                  <c:v>3.85</c:v>
                </c:pt>
                <c:pt idx="1338">
                  <c:v>3.82</c:v>
                </c:pt>
                <c:pt idx="1339">
                  <c:v>3.64</c:v>
                </c:pt>
                <c:pt idx="1340">
                  <c:v>3.64</c:v>
                </c:pt>
                <c:pt idx="1341">
                  <c:v>3.45</c:v>
                </c:pt>
                <c:pt idx="1342">
                  <c:v>3.57</c:v>
                </c:pt>
                <c:pt idx="1343">
                  <c:v>3.64</c:v>
                </c:pt>
                <c:pt idx="1344">
                  <c:v>3.59</c:v>
                </c:pt>
                <c:pt idx="1345">
                  <c:v>3.6</c:v>
                </c:pt>
                <c:pt idx="1346">
                  <c:v>3.55</c:v>
                </c:pt>
                <c:pt idx="1347">
                  <c:v>3.37</c:v>
                </c:pt>
                <c:pt idx="1348">
                  <c:v>3.06</c:v>
                </c:pt>
                <c:pt idx="1349">
                  <c:v>3.09</c:v>
                </c:pt>
                <c:pt idx="1350">
                  <c:v>3.1</c:v>
                </c:pt>
                <c:pt idx="1351">
                  <c:v>3.26</c:v>
                </c:pt>
                <c:pt idx="1352">
                  <c:v>3.15</c:v>
                </c:pt>
                <c:pt idx="1353">
                  <c:v>2.99</c:v>
                </c:pt>
                <c:pt idx="1354">
                  <c:v>3.02</c:v>
                </c:pt>
                <c:pt idx="1355">
                  <c:v>3.15</c:v>
                </c:pt>
                <c:pt idx="1356">
                  <c:v>3.06</c:v>
                </c:pt>
                <c:pt idx="1357">
                  <c:v>2.88</c:v>
                </c:pt>
                <c:pt idx="1358">
                  <c:v>2.88</c:v>
                </c:pt>
                <c:pt idx="1359">
                  <c:v>2.79</c:v>
                </c:pt>
                <c:pt idx="1360">
                  <c:v>2.78</c:v>
                </c:pt>
                <c:pt idx="1361">
                  <c:v>2.84</c:v>
                </c:pt>
                <c:pt idx="1362">
                  <c:v>3.02</c:v>
                </c:pt>
                <c:pt idx="1363">
                  <c:v>3.17</c:v>
                </c:pt>
                <c:pt idx="1364">
                  <c:v>3.17</c:v>
                </c:pt>
                <c:pt idx="1365">
                  <c:v>3.07</c:v>
                </c:pt>
                <c:pt idx="1366">
                  <c:v>3.22</c:v>
                </c:pt>
                <c:pt idx="1367">
                  <c:v>3.25</c:v>
                </c:pt>
                <c:pt idx="1368">
                  <c:v>3.42</c:v>
                </c:pt>
                <c:pt idx="1369">
                  <c:v>3.31</c:v>
                </c:pt>
                <c:pt idx="1370">
                  <c:v>3.29</c:v>
                </c:pt>
                <c:pt idx="1371">
                  <c:v>3.32</c:v>
                </c:pt>
                <c:pt idx="1372">
                  <c:v>3.56</c:v>
                </c:pt>
                <c:pt idx="1373">
                  <c:v>3.66</c:v>
                </c:pt>
                <c:pt idx="1374">
                  <c:v>3.66</c:v>
                </c:pt>
                <c:pt idx="1375">
                  <c:v>3.66</c:v>
                </c:pt>
                <c:pt idx="1376">
                  <c:v>4.0199999999999996</c:v>
                </c:pt>
                <c:pt idx="1377">
                  <c:v>3.81</c:v>
                </c:pt>
                <c:pt idx="1378">
                  <c:v>3.68</c:v>
                </c:pt>
                <c:pt idx="1379">
                  <c:v>3.87</c:v>
                </c:pt>
                <c:pt idx="1380">
                  <c:v>3.93</c:v>
                </c:pt>
                <c:pt idx="1381">
                  <c:v>3.8</c:v>
                </c:pt>
                <c:pt idx="1382">
                  <c:v>3.87</c:v>
                </c:pt>
                <c:pt idx="1383">
                  <c:v>3.97</c:v>
                </c:pt>
                <c:pt idx="1384">
                  <c:v>4</c:v>
                </c:pt>
                <c:pt idx="1385">
                  <c:v>4.17</c:v>
                </c:pt>
                <c:pt idx="1386">
                  <c:v>4.05</c:v>
                </c:pt>
                <c:pt idx="1387">
                  <c:v>3.97</c:v>
                </c:pt>
                <c:pt idx="1388">
                  <c:v>4.01</c:v>
                </c:pt>
                <c:pt idx="1389">
                  <c:v>4.01</c:v>
                </c:pt>
                <c:pt idx="1390">
                  <c:v>3.94</c:v>
                </c:pt>
                <c:pt idx="1391">
                  <c:v>4.03</c:v>
                </c:pt>
                <c:pt idx="1392">
                  <c:v>4.0999999999999996</c:v>
                </c:pt>
                <c:pt idx="1393">
                  <c:v>4.0599999999999996</c:v>
                </c:pt>
                <c:pt idx="1394">
                  <c:v>4.05</c:v>
                </c:pt>
                <c:pt idx="1395">
                  <c:v>4.0199999999999996</c:v>
                </c:pt>
                <c:pt idx="1396">
                  <c:v>4.08</c:v>
                </c:pt>
                <c:pt idx="1397">
                  <c:v>4.26</c:v>
                </c:pt>
                <c:pt idx="1398">
                  <c:v>4.1199999999999974</c:v>
                </c:pt>
                <c:pt idx="1399">
                  <c:v>4.1499999999999986</c:v>
                </c:pt>
                <c:pt idx="1400">
                  <c:v>4.4000000000000004</c:v>
                </c:pt>
                <c:pt idx="1401">
                  <c:v>4.54</c:v>
                </c:pt>
                <c:pt idx="1402">
                  <c:v>4.5</c:v>
                </c:pt>
                <c:pt idx="1403">
                  <c:v>4.54</c:v>
                </c:pt>
                <c:pt idx="1404">
                  <c:v>4.49</c:v>
                </c:pt>
                <c:pt idx="1405">
                  <c:v>4.4800000000000004</c:v>
                </c:pt>
                <c:pt idx="1406">
                  <c:v>4.25</c:v>
                </c:pt>
                <c:pt idx="1407">
                  <c:v>4.3899999999999997</c:v>
                </c:pt>
                <c:pt idx="1408">
                  <c:v>4.3099999999999996</c:v>
                </c:pt>
                <c:pt idx="1409">
                  <c:v>4.41</c:v>
                </c:pt>
                <c:pt idx="1410">
                  <c:v>4.5</c:v>
                </c:pt>
                <c:pt idx="1411">
                  <c:v>4.51</c:v>
                </c:pt>
                <c:pt idx="1412">
                  <c:v>4.8</c:v>
                </c:pt>
                <c:pt idx="1413">
                  <c:v>4.84</c:v>
                </c:pt>
                <c:pt idx="1414">
                  <c:v>4.68</c:v>
                </c:pt>
                <c:pt idx="1415">
                  <c:v>4.47</c:v>
                </c:pt>
                <c:pt idx="1416">
                  <c:v>4.41</c:v>
                </c:pt>
                <c:pt idx="1417">
                  <c:v>4.3199999999999976</c:v>
                </c:pt>
                <c:pt idx="1418">
                  <c:v>4.3</c:v>
                </c:pt>
                <c:pt idx="1419">
                  <c:v>4.42</c:v>
                </c:pt>
                <c:pt idx="1420">
                  <c:v>4.7</c:v>
                </c:pt>
                <c:pt idx="1421">
                  <c:v>4.6899999999999986</c:v>
                </c:pt>
                <c:pt idx="1422">
                  <c:v>4.6899999999999986</c:v>
                </c:pt>
                <c:pt idx="1423">
                  <c:v>4.6599999999999957</c:v>
                </c:pt>
                <c:pt idx="1424">
                  <c:v>4.47</c:v>
                </c:pt>
                <c:pt idx="1425">
                  <c:v>4.6099999999999977</c:v>
                </c:pt>
                <c:pt idx="1426">
                  <c:v>4.3599999999999977</c:v>
                </c:pt>
                <c:pt idx="1427">
                  <c:v>4.1499999999999986</c:v>
                </c:pt>
                <c:pt idx="1428">
                  <c:v>4.21</c:v>
                </c:pt>
                <c:pt idx="1429">
                  <c:v>4.18</c:v>
                </c:pt>
                <c:pt idx="1430">
                  <c:v>4.51</c:v>
                </c:pt>
                <c:pt idx="1431">
                  <c:v>4.6399999999999997</c:v>
                </c:pt>
                <c:pt idx="1432">
                  <c:v>4.58</c:v>
                </c:pt>
                <c:pt idx="1433">
                  <c:v>4.67</c:v>
                </c:pt>
                <c:pt idx="1434">
                  <c:v>4.17</c:v>
                </c:pt>
                <c:pt idx="1435">
                  <c:v>4.1899999999999986</c:v>
                </c:pt>
                <c:pt idx="1436">
                  <c:v>4.0599999999999996</c:v>
                </c:pt>
                <c:pt idx="1437">
                  <c:v>4.26</c:v>
                </c:pt>
                <c:pt idx="1438">
                  <c:v>4.54</c:v>
                </c:pt>
                <c:pt idx="1439">
                  <c:v>4.67</c:v>
                </c:pt>
                <c:pt idx="1440">
                  <c:v>4.78</c:v>
                </c:pt>
                <c:pt idx="1441">
                  <c:v>4.6199999999999957</c:v>
                </c:pt>
                <c:pt idx="1442">
                  <c:v>4.54</c:v>
                </c:pt>
                <c:pt idx="1443">
                  <c:v>4.6499999999999977</c:v>
                </c:pt>
                <c:pt idx="1444">
                  <c:v>4.7699999999999987</c:v>
                </c:pt>
                <c:pt idx="1445">
                  <c:v>4.88</c:v>
                </c:pt>
                <c:pt idx="1446">
                  <c:v>4.8199999999999976</c:v>
                </c:pt>
                <c:pt idx="1447">
                  <c:v>4.8499999999999996</c:v>
                </c:pt>
                <c:pt idx="1448">
                  <c:v>4.76</c:v>
                </c:pt>
                <c:pt idx="1449">
                  <c:v>4.9800000000000004</c:v>
                </c:pt>
                <c:pt idx="1450">
                  <c:v>5.13</c:v>
                </c:pt>
                <c:pt idx="1451">
                  <c:v>5.31</c:v>
                </c:pt>
                <c:pt idx="1452">
                  <c:v>5.2</c:v>
                </c:pt>
                <c:pt idx="1453">
                  <c:v>4.74</c:v>
                </c:pt>
                <c:pt idx="1454">
                  <c:v>4.53</c:v>
                </c:pt>
                <c:pt idx="1455">
                  <c:v>4.6099999999999977</c:v>
                </c:pt>
                <c:pt idx="1456">
                  <c:v>4.78</c:v>
                </c:pt>
                <c:pt idx="1457">
                  <c:v>4.54</c:v>
                </c:pt>
                <c:pt idx="1458">
                  <c:v>4.97</c:v>
                </c:pt>
                <c:pt idx="1459">
                  <c:v>4.63</c:v>
                </c:pt>
                <c:pt idx="1460">
                  <c:v>4.57</c:v>
                </c:pt>
                <c:pt idx="1461">
                  <c:v>4.47</c:v>
                </c:pt>
                <c:pt idx="1462">
                  <c:v>4.4400000000000004</c:v>
                </c:pt>
                <c:pt idx="1463">
                  <c:v>4.3599999999999977</c:v>
                </c:pt>
                <c:pt idx="1464">
                  <c:v>4.51</c:v>
                </c:pt>
                <c:pt idx="1465">
                  <c:v>4.4800000000000004</c:v>
                </c:pt>
                <c:pt idx="1466">
                  <c:v>4.37</c:v>
                </c:pt>
                <c:pt idx="1467">
                  <c:v>4.1899999999999986</c:v>
                </c:pt>
                <c:pt idx="1468">
                  <c:v>4.25</c:v>
                </c:pt>
                <c:pt idx="1469">
                  <c:v>4.3</c:v>
                </c:pt>
                <c:pt idx="1470">
                  <c:v>4.26</c:v>
                </c:pt>
                <c:pt idx="1471">
                  <c:v>4.0999999999999996</c:v>
                </c:pt>
                <c:pt idx="1472">
                  <c:v>4.21</c:v>
                </c:pt>
                <c:pt idx="1473">
                  <c:v>4.3</c:v>
                </c:pt>
                <c:pt idx="1474">
                  <c:v>4.42</c:v>
                </c:pt>
                <c:pt idx="1475">
                  <c:v>4.42</c:v>
                </c:pt>
                <c:pt idx="1476">
                  <c:v>4.46</c:v>
                </c:pt>
                <c:pt idx="1477">
                  <c:v>4.3899999999999997</c:v>
                </c:pt>
                <c:pt idx="1478">
                  <c:v>4.45</c:v>
                </c:pt>
                <c:pt idx="1479">
                  <c:v>4.51</c:v>
                </c:pt>
                <c:pt idx="1480">
                  <c:v>4.4800000000000004</c:v>
                </c:pt>
                <c:pt idx="1481">
                  <c:v>4.3199999999999976</c:v>
                </c:pt>
                <c:pt idx="1482">
                  <c:v>4.17</c:v>
                </c:pt>
                <c:pt idx="1483">
                  <c:v>3.85</c:v>
                </c:pt>
                <c:pt idx="1484">
                  <c:v>3.65</c:v>
                </c:pt>
                <c:pt idx="1485">
                  <c:v>3.7</c:v>
                </c:pt>
                <c:pt idx="1486">
                  <c:v>3.63</c:v>
                </c:pt>
                <c:pt idx="1487">
                  <c:v>3.48</c:v>
                </c:pt>
                <c:pt idx="1488">
                  <c:v>3.54</c:v>
                </c:pt>
                <c:pt idx="1489">
                  <c:v>3.4</c:v>
                </c:pt>
                <c:pt idx="1490">
                  <c:v>3.51</c:v>
                </c:pt>
                <c:pt idx="1491">
                  <c:v>3.51</c:v>
                </c:pt>
                <c:pt idx="1492">
                  <c:v>3.4</c:v>
                </c:pt>
                <c:pt idx="1493">
                  <c:v>3.5</c:v>
                </c:pt>
                <c:pt idx="1494">
                  <c:v>3.54</c:v>
                </c:pt>
                <c:pt idx="1495">
                  <c:v>3.57</c:v>
                </c:pt>
                <c:pt idx="1496">
                  <c:v>3.6</c:v>
                </c:pt>
                <c:pt idx="1497">
                  <c:v>3.85</c:v>
                </c:pt>
                <c:pt idx="1498">
                  <c:v>3.77</c:v>
                </c:pt>
                <c:pt idx="1499">
                  <c:v>3.75</c:v>
                </c:pt>
                <c:pt idx="1500">
                  <c:v>3.66</c:v>
                </c:pt>
                <c:pt idx="1501">
                  <c:v>3.61</c:v>
                </c:pt>
                <c:pt idx="1502">
                  <c:v>3.64</c:v>
                </c:pt>
                <c:pt idx="1503">
                  <c:v>3.67</c:v>
                </c:pt>
                <c:pt idx="1504">
                  <c:v>3.53</c:v>
                </c:pt>
                <c:pt idx="1505">
                  <c:v>3.59</c:v>
                </c:pt>
                <c:pt idx="1506">
                  <c:v>3.62</c:v>
                </c:pt>
                <c:pt idx="1507">
                  <c:v>3.59</c:v>
                </c:pt>
                <c:pt idx="1508">
                  <c:v>3.5</c:v>
                </c:pt>
                <c:pt idx="1509">
                  <c:v>3.5</c:v>
                </c:pt>
                <c:pt idx="1510">
                  <c:v>3.5</c:v>
                </c:pt>
                <c:pt idx="1511">
                  <c:v>3.39</c:v>
                </c:pt>
                <c:pt idx="1512">
                  <c:v>3.12</c:v>
                </c:pt>
                <c:pt idx="1513">
                  <c:v>3.13</c:v>
                </c:pt>
                <c:pt idx="1514">
                  <c:v>3.16</c:v>
                </c:pt>
                <c:pt idx="1515">
                  <c:v>3.13</c:v>
                </c:pt>
                <c:pt idx="1516">
                  <c:v>3.29</c:v>
                </c:pt>
                <c:pt idx="1517">
                  <c:v>3.26</c:v>
                </c:pt>
                <c:pt idx="1518">
                  <c:v>3.27</c:v>
                </c:pt>
                <c:pt idx="1519">
                  <c:v>3.36</c:v>
                </c:pt>
                <c:pt idx="1520">
                  <c:v>3.54</c:v>
                </c:pt>
                <c:pt idx="1521">
                  <c:v>3.52</c:v>
                </c:pt>
                <c:pt idx="1522">
                  <c:v>3.48</c:v>
                </c:pt>
                <c:pt idx="1523">
                  <c:v>3.46</c:v>
                </c:pt>
                <c:pt idx="1524">
                  <c:v>3.49</c:v>
                </c:pt>
                <c:pt idx="1525">
                  <c:v>3.56</c:v>
                </c:pt>
                <c:pt idx="1526">
                  <c:v>3.45</c:v>
                </c:pt>
                <c:pt idx="1527">
                  <c:v>3.52</c:v>
                </c:pt>
                <c:pt idx="1528">
                  <c:v>3.64</c:v>
                </c:pt>
                <c:pt idx="1529">
                  <c:v>3.63</c:v>
                </c:pt>
                <c:pt idx="1530">
                  <c:v>3.68</c:v>
                </c:pt>
                <c:pt idx="1531">
                  <c:v>3.62</c:v>
                </c:pt>
                <c:pt idx="1532">
                  <c:v>3.61</c:v>
                </c:pt>
                <c:pt idx="1533">
                  <c:v>3.55</c:v>
                </c:pt>
                <c:pt idx="1534">
                  <c:v>3.54</c:v>
                </c:pt>
                <c:pt idx="1535">
                  <c:v>3.54</c:v>
                </c:pt>
                <c:pt idx="1536">
                  <c:v>3.45</c:v>
                </c:pt>
                <c:pt idx="1537">
                  <c:v>3.41</c:v>
                </c:pt>
                <c:pt idx="1538">
                  <c:v>3.35</c:v>
                </c:pt>
                <c:pt idx="1539">
                  <c:v>3.3</c:v>
                </c:pt>
                <c:pt idx="1540">
                  <c:v>3.34</c:v>
                </c:pt>
                <c:pt idx="1541">
                  <c:v>3.29</c:v>
                </c:pt>
                <c:pt idx="1542">
                  <c:v>3.21</c:v>
                </c:pt>
                <c:pt idx="1543">
                  <c:v>3.17</c:v>
                </c:pt>
                <c:pt idx="1544">
                  <c:v>3.11</c:v>
                </c:pt>
                <c:pt idx="1545">
                  <c:v>3.03</c:v>
                </c:pt>
                <c:pt idx="1546">
                  <c:v>3.02</c:v>
                </c:pt>
                <c:pt idx="1547">
                  <c:v>3.1</c:v>
                </c:pt>
                <c:pt idx="1548">
                  <c:v>3.25</c:v>
                </c:pt>
                <c:pt idx="1549">
                  <c:v>3.24</c:v>
                </c:pt>
                <c:pt idx="1550">
                  <c:v>3.5</c:v>
                </c:pt>
                <c:pt idx="1551">
                  <c:v>3.41</c:v>
                </c:pt>
                <c:pt idx="1552">
                  <c:v>3.3</c:v>
                </c:pt>
                <c:pt idx="1553">
                  <c:v>3.28</c:v>
                </c:pt>
                <c:pt idx="1554">
                  <c:v>3.22</c:v>
                </c:pt>
                <c:pt idx="1555">
                  <c:v>3.19</c:v>
                </c:pt>
                <c:pt idx="1556">
                  <c:v>3.03</c:v>
                </c:pt>
                <c:pt idx="1557">
                  <c:v>2.95</c:v>
                </c:pt>
                <c:pt idx="1558">
                  <c:v>2.99</c:v>
                </c:pt>
                <c:pt idx="1559">
                  <c:v>3.08</c:v>
                </c:pt>
                <c:pt idx="1560">
                  <c:v>3.08</c:v>
                </c:pt>
                <c:pt idx="1561">
                  <c:v>3.08</c:v>
                </c:pt>
                <c:pt idx="1562">
                  <c:v>3.08</c:v>
                </c:pt>
                <c:pt idx="1563">
                  <c:v>3.19</c:v>
                </c:pt>
                <c:pt idx="1564">
                  <c:v>3.18</c:v>
                </c:pt>
                <c:pt idx="1565">
                  <c:v>3.17</c:v>
                </c:pt>
                <c:pt idx="1566">
                  <c:v>3.17</c:v>
                </c:pt>
                <c:pt idx="1567">
                  <c:v>2.83</c:v>
                </c:pt>
                <c:pt idx="1568">
                  <c:v>2.76</c:v>
                </c:pt>
                <c:pt idx="1569">
                  <c:v>2.72</c:v>
                </c:pt>
                <c:pt idx="1570">
                  <c:v>2.82</c:v>
                </c:pt>
                <c:pt idx="1571">
                  <c:v>2.79</c:v>
                </c:pt>
                <c:pt idx="1572">
                  <c:v>2.79</c:v>
                </c:pt>
                <c:pt idx="1573">
                  <c:v>2.6</c:v>
                </c:pt>
                <c:pt idx="1574">
                  <c:v>2.5299999999999998</c:v>
                </c:pt>
                <c:pt idx="1575">
                  <c:v>2.63</c:v>
                </c:pt>
                <c:pt idx="1576">
                  <c:v>2.69</c:v>
                </c:pt>
                <c:pt idx="1577">
                  <c:v>2.61</c:v>
                </c:pt>
                <c:pt idx="1578">
                  <c:v>2.56</c:v>
                </c:pt>
                <c:pt idx="1579">
                  <c:v>2.59</c:v>
                </c:pt>
                <c:pt idx="1580">
                  <c:v>2.62</c:v>
                </c:pt>
                <c:pt idx="1581">
                  <c:v>2.62</c:v>
                </c:pt>
                <c:pt idx="1582">
                  <c:v>2.64</c:v>
                </c:pt>
                <c:pt idx="1583">
                  <c:v>2.57</c:v>
                </c:pt>
                <c:pt idx="1584">
                  <c:v>2.48</c:v>
                </c:pt>
                <c:pt idx="1585">
                  <c:v>2.5</c:v>
                </c:pt>
                <c:pt idx="1586">
                  <c:v>2.4700000000000002</c:v>
                </c:pt>
                <c:pt idx="1587">
                  <c:v>2.57</c:v>
                </c:pt>
                <c:pt idx="1588">
                  <c:v>2.61</c:v>
                </c:pt>
                <c:pt idx="1589">
                  <c:v>2.64</c:v>
                </c:pt>
                <c:pt idx="1590">
                  <c:v>2.86</c:v>
                </c:pt>
                <c:pt idx="1591">
                  <c:v>2.81</c:v>
                </c:pt>
                <c:pt idx="1592">
                  <c:v>2.91</c:v>
                </c:pt>
                <c:pt idx="1593">
                  <c:v>2.95</c:v>
                </c:pt>
                <c:pt idx="1594">
                  <c:v>2.95</c:v>
                </c:pt>
                <c:pt idx="1595">
                  <c:v>2.99</c:v>
                </c:pt>
                <c:pt idx="1596">
                  <c:v>2.84</c:v>
                </c:pt>
                <c:pt idx="1597">
                  <c:v>2.69</c:v>
                </c:pt>
                <c:pt idx="1598">
                  <c:v>2.75</c:v>
                </c:pt>
                <c:pt idx="1599">
                  <c:v>2.7</c:v>
                </c:pt>
                <c:pt idx="1600">
                  <c:v>2.77</c:v>
                </c:pt>
                <c:pt idx="1601">
                  <c:v>2.77</c:v>
                </c:pt>
                <c:pt idx="1602">
                  <c:v>2.75</c:v>
                </c:pt>
                <c:pt idx="1603">
                  <c:v>2.89</c:v>
                </c:pt>
                <c:pt idx="1604">
                  <c:v>2.88</c:v>
                </c:pt>
                <c:pt idx="1605">
                  <c:v>2.76</c:v>
                </c:pt>
                <c:pt idx="1606">
                  <c:v>3.42</c:v>
                </c:pt>
                <c:pt idx="1607">
                  <c:v>3.36</c:v>
                </c:pt>
                <c:pt idx="1608">
                  <c:v>3.27</c:v>
                </c:pt>
                <c:pt idx="1609">
                  <c:v>3.32</c:v>
                </c:pt>
                <c:pt idx="1610">
                  <c:v>3.4</c:v>
                </c:pt>
                <c:pt idx="1611">
                  <c:v>3.26</c:v>
                </c:pt>
                <c:pt idx="1612">
                  <c:v>3.2</c:v>
                </c:pt>
                <c:pt idx="1613">
                  <c:v>3.11</c:v>
                </c:pt>
                <c:pt idx="1614">
                  <c:v>3.07</c:v>
                </c:pt>
                <c:pt idx="1615">
                  <c:v>3.13</c:v>
                </c:pt>
                <c:pt idx="1616">
                  <c:v>3.11</c:v>
                </c:pt>
                <c:pt idx="1617">
                  <c:v>3.19</c:v>
                </c:pt>
                <c:pt idx="1618">
                  <c:v>3.15</c:v>
                </c:pt>
                <c:pt idx="1619">
                  <c:v>3.14</c:v>
                </c:pt>
                <c:pt idx="1620">
                  <c:v>3.21</c:v>
                </c:pt>
                <c:pt idx="1621">
                  <c:v>3.34</c:v>
                </c:pt>
                <c:pt idx="1622">
                  <c:v>3.25</c:v>
                </c:pt>
                <c:pt idx="1623">
                  <c:v>3.22</c:v>
                </c:pt>
                <c:pt idx="1624">
                  <c:v>3.17</c:v>
                </c:pt>
                <c:pt idx="1625">
                  <c:v>3.23</c:v>
                </c:pt>
                <c:pt idx="1626">
                  <c:v>3.26</c:v>
                </c:pt>
                <c:pt idx="1627">
                  <c:v>3.48</c:v>
                </c:pt>
                <c:pt idx="1628">
                  <c:v>3.44</c:v>
                </c:pt>
                <c:pt idx="1629">
                  <c:v>3.44</c:v>
                </c:pt>
                <c:pt idx="1630">
                  <c:v>3.44</c:v>
                </c:pt>
                <c:pt idx="1631">
                  <c:v>3.34</c:v>
                </c:pt>
                <c:pt idx="1632">
                  <c:v>3.32</c:v>
                </c:pt>
                <c:pt idx="1633">
                  <c:v>3.32</c:v>
                </c:pt>
                <c:pt idx="1634">
                  <c:v>3.21</c:v>
                </c:pt>
                <c:pt idx="1635">
                  <c:v>3.13</c:v>
                </c:pt>
                <c:pt idx="1636">
                  <c:v>3.13</c:v>
                </c:pt>
                <c:pt idx="1637">
                  <c:v>3.04</c:v>
                </c:pt>
                <c:pt idx="1638">
                  <c:v>3.05</c:v>
                </c:pt>
                <c:pt idx="1639">
                  <c:v>3.11</c:v>
                </c:pt>
                <c:pt idx="1640">
                  <c:v>3.13</c:v>
                </c:pt>
                <c:pt idx="1641">
                  <c:v>3.07</c:v>
                </c:pt>
                <c:pt idx="1642">
                  <c:v>3.05</c:v>
                </c:pt>
                <c:pt idx="1643">
                  <c:v>3.05</c:v>
                </c:pt>
                <c:pt idx="1644">
                  <c:v>3</c:v>
                </c:pt>
                <c:pt idx="1645">
                  <c:v>2.89</c:v>
                </c:pt>
                <c:pt idx="1646">
                  <c:v>2.75</c:v>
                </c:pt>
                <c:pt idx="1647">
                  <c:v>2.79</c:v>
                </c:pt>
                <c:pt idx="1648">
                  <c:v>2.87</c:v>
                </c:pt>
                <c:pt idx="1649">
                  <c:v>2.9</c:v>
                </c:pt>
                <c:pt idx="1650">
                  <c:v>2.75</c:v>
                </c:pt>
                <c:pt idx="1651">
                  <c:v>2.73</c:v>
                </c:pt>
                <c:pt idx="1652">
                  <c:v>2.73</c:v>
                </c:pt>
                <c:pt idx="1653">
                  <c:v>2.66</c:v>
                </c:pt>
                <c:pt idx="1654">
                  <c:v>2.62</c:v>
                </c:pt>
                <c:pt idx="1655">
                  <c:v>2.62</c:v>
                </c:pt>
                <c:pt idx="1656">
                  <c:v>2.57</c:v>
                </c:pt>
                <c:pt idx="1657">
                  <c:v>2.58</c:v>
                </c:pt>
                <c:pt idx="1658">
                  <c:v>2.61</c:v>
                </c:pt>
                <c:pt idx="1659">
                  <c:v>2.52</c:v>
                </c:pt>
                <c:pt idx="1660">
                  <c:v>2.61</c:v>
                </c:pt>
                <c:pt idx="1661">
                  <c:v>2.63</c:v>
                </c:pt>
                <c:pt idx="1662">
                  <c:v>2.65</c:v>
                </c:pt>
                <c:pt idx="1663">
                  <c:v>2.64</c:v>
                </c:pt>
                <c:pt idx="1664">
                  <c:v>2.58</c:v>
                </c:pt>
                <c:pt idx="1665">
                  <c:v>2.5299999999999998</c:v>
                </c:pt>
                <c:pt idx="1666">
                  <c:v>2.52</c:v>
                </c:pt>
                <c:pt idx="1667">
                  <c:v>2.5299999999999998</c:v>
                </c:pt>
                <c:pt idx="1668">
                  <c:v>2.62</c:v>
                </c:pt>
                <c:pt idx="1669">
                  <c:v>2.78</c:v>
                </c:pt>
                <c:pt idx="1670">
                  <c:v>2.78</c:v>
                </c:pt>
                <c:pt idx="1671">
                  <c:v>2.58</c:v>
                </c:pt>
                <c:pt idx="1672">
                  <c:v>2.68</c:v>
                </c:pt>
                <c:pt idx="1673">
                  <c:v>2.61</c:v>
                </c:pt>
                <c:pt idx="1674">
                  <c:v>2.66</c:v>
                </c:pt>
                <c:pt idx="1675">
                  <c:v>2.62</c:v>
                </c:pt>
                <c:pt idx="1676">
                  <c:v>2.5499999999999998</c:v>
                </c:pt>
                <c:pt idx="1677">
                  <c:v>2.61</c:v>
                </c:pt>
                <c:pt idx="1678">
                  <c:v>2.78</c:v>
                </c:pt>
                <c:pt idx="1679">
                  <c:v>2.65</c:v>
                </c:pt>
                <c:pt idx="1680">
                  <c:v>2.69</c:v>
                </c:pt>
                <c:pt idx="1681">
                  <c:v>2.76</c:v>
                </c:pt>
                <c:pt idx="1682">
                  <c:v>2.77</c:v>
                </c:pt>
                <c:pt idx="1683">
                  <c:v>2.79</c:v>
                </c:pt>
                <c:pt idx="1684">
                  <c:v>2.77</c:v>
                </c:pt>
                <c:pt idx="1685">
                  <c:v>2.74</c:v>
                </c:pt>
                <c:pt idx="1686">
                  <c:v>2.71</c:v>
                </c:pt>
                <c:pt idx="1687">
                  <c:v>2.7</c:v>
                </c:pt>
                <c:pt idx="1688">
                  <c:v>2.9</c:v>
                </c:pt>
                <c:pt idx="1689">
                  <c:v>2.85</c:v>
                </c:pt>
                <c:pt idx="1690">
                  <c:v>2.97</c:v>
                </c:pt>
                <c:pt idx="1691">
                  <c:v>3.07</c:v>
                </c:pt>
                <c:pt idx="1692">
                  <c:v>2.94</c:v>
                </c:pt>
                <c:pt idx="1693">
                  <c:v>2.85</c:v>
                </c:pt>
                <c:pt idx="1694">
                  <c:v>2.81</c:v>
                </c:pt>
                <c:pt idx="1695">
                  <c:v>2.74</c:v>
                </c:pt>
                <c:pt idx="1696">
                  <c:v>2.68</c:v>
                </c:pt>
                <c:pt idx="1697">
                  <c:v>2.85</c:v>
                </c:pt>
                <c:pt idx="1698">
                  <c:v>2.75</c:v>
                </c:pt>
                <c:pt idx="1699">
                  <c:v>2.7</c:v>
                </c:pt>
                <c:pt idx="1700">
                  <c:v>2.67</c:v>
                </c:pt>
                <c:pt idx="1701">
                  <c:v>2.74</c:v>
                </c:pt>
                <c:pt idx="1702">
                  <c:v>2.79</c:v>
                </c:pt>
                <c:pt idx="1703">
                  <c:v>2.86</c:v>
                </c:pt>
                <c:pt idx="1704">
                  <c:v>2.93</c:v>
                </c:pt>
                <c:pt idx="1705">
                  <c:v>2.89</c:v>
                </c:pt>
                <c:pt idx="1706">
                  <c:v>2.91</c:v>
                </c:pt>
                <c:pt idx="1707">
                  <c:v>2.94</c:v>
                </c:pt>
                <c:pt idx="1708">
                  <c:v>2.91</c:v>
                </c:pt>
                <c:pt idx="1709">
                  <c:v>2.87</c:v>
                </c:pt>
                <c:pt idx="1710">
                  <c:v>2.81</c:v>
                </c:pt>
                <c:pt idx="1711">
                  <c:v>2.8</c:v>
                </c:pt>
                <c:pt idx="1712">
                  <c:v>2.72</c:v>
                </c:pt>
                <c:pt idx="1713">
                  <c:v>2.71</c:v>
                </c:pt>
                <c:pt idx="1714">
                  <c:v>2.74</c:v>
                </c:pt>
                <c:pt idx="1715">
                  <c:v>2.78</c:v>
                </c:pt>
                <c:pt idx="1716">
                  <c:v>2.74</c:v>
                </c:pt>
                <c:pt idx="1717">
                  <c:v>2.74</c:v>
                </c:pt>
                <c:pt idx="1718">
                  <c:v>2.69</c:v>
                </c:pt>
                <c:pt idx="1719">
                  <c:v>2.63</c:v>
                </c:pt>
                <c:pt idx="1720">
                  <c:v>2.59</c:v>
                </c:pt>
                <c:pt idx="1721">
                  <c:v>2.5499999999999998</c:v>
                </c:pt>
                <c:pt idx="1722">
                  <c:v>2.58</c:v>
                </c:pt>
                <c:pt idx="1723">
                  <c:v>2.52</c:v>
                </c:pt>
                <c:pt idx="1724">
                  <c:v>2.5</c:v>
                </c:pt>
                <c:pt idx="1725">
                  <c:v>2.4700000000000002</c:v>
                </c:pt>
                <c:pt idx="1726">
                  <c:v>2.39</c:v>
                </c:pt>
                <c:pt idx="1727">
                  <c:v>2.36</c:v>
                </c:pt>
                <c:pt idx="1728">
                  <c:v>2.36</c:v>
                </c:pt>
                <c:pt idx="1729">
                  <c:v>2.3199999999999981</c:v>
                </c:pt>
                <c:pt idx="1730">
                  <c:v>2.38</c:v>
                </c:pt>
                <c:pt idx="1731">
                  <c:v>2.4700000000000002</c:v>
                </c:pt>
                <c:pt idx="1732">
                  <c:v>2.48</c:v>
                </c:pt>
                <c:pt idx="1733">
                  <c:v>2.4</c:v>
                </c:pt>
                <c:pt idx="1734">
                  <c:v>2.4</c:v>
                </c:pt>
                <c:pt idx="1735">
                  <c:v>2.4</c:v>
                </c:pt>
                <c:pt idx="1736">
                  <c:v>2.6</c:v>
                </c:pt>
                <c:pt idx="1737">
                  <c:v>2.5099999999999998</c:v>
                </c:pt>
                <c:pt idx="1738">
                  <c:v>2.5099999999999998</c:v>
                </c:pt>
                <c:pt idx="1739">
                  <c:v>2.5299999999999998</c:v>
                </c:pt>
                <c:pt idx="1740">
                  <c:v>2.37</c:v>
                </c:pt>
                <c:pt idx="1741">
                  <c:v>2.31</c:v>
                </c:pt>
                <c:pt idx="1742">
                  <c:v>2.4</c:v>
                </c:pt>
                <c:pt idx="1743">
                  <c:v>2.39</c:v>
                </c:pt>
                <c:pt idx="1744">
                  <c:v>2.4700000000000002</c:v>
                </c:pt>
                <c:pt idx="1745">
                  <c:v>2.48</c:v>
                </c:pt>
                <c:pt idx="1746">
                  <c:v>2.42</c:v>
                </c:pt>
                <c:pt idx="1747">
                  <c:v>2.42</c:v>
                </c:pt>
                <c:pt idx="1748">
                  <c:v>2.48</c:v>
                </c:pt>
                <c:pt idx="1749">
                  <c:v>2.5499999999999998</c:v>
                </c:pt>
                <c:pt idx="1750">
                  <c:v>2.4900000000000002</c:v>
                </c:pt>
                <c:pt idx="1751">
                  <c:v>2.39</c:v>
                </c:pt>
                <c:pt idx="1752">
                  <c:v>2.34</c:v>
                </c:pt>
                <c:pt idx="1753">
                  <c:v>2.31</c:v>
                </c:pt>
                <c:pt idx="1754">
                  <c:v>2.29</c:v>
                </c:pt>
                <c:pt idx="1755">
                  <c:v>2.31</c:v>
                </c:pt>
                <c:pt idx="1756">
                  <c:v>2.34</c:v>
                </c:pt>
                <c:pt idx="1757">
                  <c:v>2.37</c:v>
                </c:pt>
                <c:pt idx="1758">
                  <c:v>2.4700000000000002</c:v>
                </c:pt>
                <c:pt idx="1759">
                  <c:v>2.61</c:v>
                </c:pt>
                <c:pt idx="1760">
                  <c:v>2.61</c:v>
                </c:pt>
                <c:pt idx="1761">
                  <c:v>2.62</c:v>
                </c:pt>
                <c:pt idx="1762">
                  <c:v>2.52</c:v>
                </c:pt>
                <c:pt idx="1763">
                  <c:v>2.5299999999999998</c:v>
                </c:pt>
                <c:pt idx="1764">
                  <c:v>2.4300000000000002</c:v>
                </c:pt>
                <c:pt idx="1765">
                  <c:v>2.4300000000000002</c:v>
                </c:pt>
                <c:pt idx="1766">
                  <c:v>2.4700000000000002</c:v>
                </c:pt>
                <c:pt idx="1767">
                  <c:v>2.5</c:v>
                </c:pt>
                <c:pt idx="1768">
                  <c:v>2.4</c:v>
                </c:pt>
                <c:pt idx="1769">
                  <c:v>2.37</c:v>
                </c:pt>
                <c:pt idx="1770">
                  <c:v>2.34</c:v>
                </c:pt>
                <c:pt idx="1771">
                  <c:v>2.2799999999999998</c:v>
                </c:pt>
                <c:pt idx="1772">
                  <c:v>2.25</c:v>
                </c:pt>
                <c:pt idx="1773">
                  <c:v>2.2799999999999998</c:v>
                </c:pt>
                <c:pt idx="1774">
                  <c:v>2.27</c:v>
                </c:pt>
                <c:pt idx="1775">
                  <c:v>2.27</c:v>
                </c:pt>
                <c:pt idx="1776">
                  <c:v>2.2599999999999998</c:v>
                </c:pt>
                <c:pt idx="1777">
                  <c:v>2.27</c:v>
                </c:pt>
                <c:pt idx="1778">
                  <c:v>2.2999999999999998</c:v>
                </c:pt>
                <c:pt idx="1779">
                  <c:v>2.38</c:v>
                </c:pt>
                <c:pt idx="1780">
                  <c:v>2.37</c:v>
                </c:pt>
                <c:pt idx="1781">
                  <c:v>2.3199999999999981</c:v>
                </c:pt>
                <c:pt idx="1782">
                  <c:v>2.4</c:v>
                </c:pt>
                <c:pt idx="1783">
                  <c:v>2.44</c:v>
                </c:pt>
                <c:pt idx="1784">
                  <c:v>2.42</c:v>
                </c:pt>
                <c:pt idx="1785">
                  <c:v>2.42</c:v>
                </c:pt>
                <c:pt idx="1786">
                  <c:v>2.4300000000000002</c:v>
                </c:pt>
                <c:pt idx="1787">
                  <c:v>2.4300000000000002</c:v>
                </c:pt>
                <c:pt idx="1788">
                  <c:v>2.4</c:v>
                </c:pt>
                <c:pt idx="1789">
                  <c:v>2.39</c:v>
                </c:pt>
                <c:pt idx="1790">
                  <c:v>2.37</c:v>
                </c:pt>
                <c:pt idx="1791">
                  <c:v>2.36</c:v>
                </c:pt>
                <c:pt idx="1792">
                  <c:v>2.38</c:v>
                </c:pt>
                <c:pt idx="1793">
                  <c:v>2.36</c:v>
                </c:pt>
                <c:pt idx="1794">
                  <c:v>2.39</c:v>
                </c:pt>
                <c:pt idx="1795">
                  <c:v>2.38</c:v>
                </c:pt>
                <c:pt idx="1796">
                  <c:v>2.35</c:v>
                </c:pt>
                <c:pt idx="1797">
                  <c:v>2.37</c:v>
                </c:pt>
                <c:pt idx="1798">
                  <c:v>2.35</c:v>
                </c:pt>
                <c:pt idx="1799">
                  <c:v>2.33</c:v>
                </c:pt>
                <c:pt idx="1800">
                  <c:v>2.36</c:v>
                </c:pt>
                <c:pt idx="1801">
                  <c:v>2.36</c:v>
                </c:pt>
                <c:pt idx="1802">
                  <c:v>2.35</c:v>
                </c:pt>
                <c:pt idx="1803">
                  <c:v>2.35</c:v>
                </c:pt>
                <c:pt idx="1804">
                  <c:v>2.35</c:v>
                </c:pt>
                <c:pt idx="1805">
                  <c:v>2.34</c:v>
                </c:pt>
                <c:pt idx="1806">
                  <c:v>2.35</c:v>
                </c:pt>
                <c:pt idx="1807">
                  <c:v>2.33</c:v>
                </c:pt>
                <c:pt idx="1808">
                  <c:v>2.39</c:v>
                </c:pt>
                <c:pt idx="1809">
                  <c:v>2.35</c:v>
                </c:pt>
                <c:pt idx="1810">
                  <c:v>2.29</c:v>
                </c:pt>
                <c:pt idx="1811">
                  <c:v>2.2200000000000002</c:v>
                </c:pt>
                <c:pt idx="1812">
                  <c:v>2.23</c:v>
                </c:pt>
                <c:pt idx="1813">
                  <c:v>2.25</c:v>
                </c:pt>
                <c:pt idx="1814">
                  <c:v>2.25</c:v>
                </c:pt>
                <c:pt idx="1815">
                  <c:v>2.21</c:v>
                </c:pt>
                <c:pt idx="1816">
                  <c:v>2.21</c:v>
                </c:pt>
                <c:pt idx="1817">
                  <c:v>2.2200000000000002</c:v>
                </c:pt>
                <c:pt idx="1818">
                  <c:v>2.2000000000000002</c:v>
                </c:pt>
                <c:pt idx="1819">
                  <c:v>2.25</c:v>
                </c:pt>
                <c:pt idx="1820">
                  <c:v>2.2999999999999998</c:v>
                </c:pt>
                <c:pt idx="1821">
                  <c:v>2.2999999999999998</c:v>
                </c:pt>
                <c:pt idx="1822">
                  <c:v>2.2999999999999998</c:v>
                </c:pt>
                <c:pt idx="1823">
                  <c:v>2.2999999999999998</c:v>
                </c:pt>
                <c:pt idx="1824">
                  <c:v>2.2599999999999998</c:v>
                </c:pt>
                <c:pt idx="1825">
                  <c:v>2.16</c:v>
                </c:pt>
                <c:pt idx="1826">
                  <c:v>2.19</c:v>
                </c:pt>
                <c:pt idx="1827">
                  <c:v>2.19</c:v>
                </c:pt>
                <c:pt idx="1828">
                  <c:v>2.04</c:v>
                </c:pt>
                <c:pt idx="1829">
                  <c:v>2.0099999999999998</c:v>
                </c:pt>
                <c:pt idx="1830">
                  <c:v>2.04</c:v>
                </c:pt>
                <c:pt idx="1831">
                  <c:v>1.99</c:v>
                </c:pt>
                <c:pt idx="1832">
                  <c:v>1.98</c:v>
                </c:pt>
                <c:pt idx="1833">
                  <c:v>1.99</c:v>
                </c:pt>
                <c:pt idx="1834">
                  <c:v>2.0699999999999998</c:v>
                </c:pt>
                <c:pt idx="1835">
                  <c:v>2.08</c:v>
                </c:pt>
                <c:pt idx="1836">
                  <c:v>2.0699999999999998</c:v>
                </c:pt>
                <c:pt idx="1837">
                  <c:v>2.04</c:v>
                </c:pt>
                <c:pt idx="1838">
                  <c:v>2.0699999999999998</c:v>
                </c:pt>
                <c:pt idx="1839">
                  <c:v>2.06</c:v>
                </c:pt>
                <c:pt idx="1840">
                  <c:v>2.0499999999999998</c:v>
                </c:pt>
                <c:pt idx="1841">
                  <c:v>2.09</c:v>
                </c:pt>
                <c:pt idx="1842">
                  <c:v>2.0699999999999998</c:v>
                </c:pt>
                <c:pt idx="1843">
                  <c:v>2.16</c:v>
                </c:pt>
                <c:pt idx="1844">
                  <c:v>2.2400000000000002</c:v>
                </c:pt>
                <c:pt idx="1845">
                  <c:v>2.2400000000000002</c:v>
                </c:pt>
                <c:pt idx="1846">
                  <c:v>2.17</c:v>
                </c:pt>
                <c:pt idx="1847">
                  <c:v>2.21</c:v>
                </c:pt>
                <c:pt idx="1848">
                  <c:v>2.21</c:v>
                </c:pt>
                <c:pt idx="1849">
                  <c:v>2.11</c:v>
                </c:pt>
                <c:pt idx="1850">
                  <c:v>2.13</c:v>
                </c:pt>
                <c:pt idx="1851">
                  <c:v>2.14</c:v>
                </c:pt>
                <c:pt idx="1852">
                  <c:v>2.13</c:v>
                </c:pt>
                <c:pt idx="1853">
                  <c:v>2.0499999999999998</c:v>
                </c:pt>
                <c:pt idx="1854">
                  <c:v>2.02</c:v>
                </c:pt>
                <c:pt idx="1855">
                  <c:v>2</c:v>
                </c:pt>
                <c:pt idx="1856">
                  <c:v>2.0099999999999998</c:v>
                </c:pt>
                <c:pt idx="1857">
                  <c:v>2.0099999999999998</c:v>
                </c:pt>
                <c:pt idx="1858">
                  <c:v>2.04</c:v>
                </c:pt>
                <c:pt idx="1859">
                  <c:v>2</c:v>
                </c:pt>
                <c:pt idx="1860">
                  <c:v>1.94</c:v>
                </c:pt>
                <c:pt idx="1861">
                  <c:v>1.88</c:v>
                </c:pt>
                <c:pt idx="1862">
                  <c:v>1.92</c:v>
                </c:pt>
                <c:pt idx="1863">
                  <c:v>1.95</c:v>
                </c:pt>
                <c:pt idx="1864">
                  <c:v>1.94</c:v>
                </c:pt>
                <c:pt idx="1865">
                  <c:v>1.93</c:v>
                </c:pt>
                <c:pt idx="1866">
                  <c:v>1.93</c:v>
                </c:pt>
                <c:pt idx="1867">
                  <c:v>1.92</c:v>
                </c:pt>
                <c:pt idx="1868">
                  <c:v>1.91</c:v>
                </c:pt>
                <c:pt idx="1869">
                  <c:v>1.86</c:v>
                </c:pt>
                <c:pt idx="1870">
                  <c:v>1.89</c:v>
                </c:pt>
                <c:pt idx="1871">
                  <c:v>1.82</c:v>
                </c:pt>
                <c:pt idx="1872">
                  <c:v>1.77</c:v>
                </c:pt>
                <c:pt idx="1873">
                  <c:v>1.81</c:v>
                </c:pt>
                <c:pt idx="1874">
                  <c:v>1.78</c:v>
                </c:pt>
                <c:pt idx="1875">
                  <c:v>1.75</c:v>
                </c:pt>
                <c:pt idx="1876">
                  <c:v>1.75</c:v>
                </c:pt>
                <c:pt idx="1877">
                  <c:v>1.81</c:v>
                </c:pt>
                <c:pt idx="1878">
                  <c:v>1.85</c:v>
                </c:pt>
                <c:pt idx="1879">
                  <c:v>1.86</c:v>
                </c:pt>
                <c:pt idx="1880">
                  <c:v>1.81</c:v>
                </c:pt>
                <c:pt idx="1881">
                  <c:v>1.79</c:v>
                </c:pt>
                <c:pt idx="1882">
                  <c:v>1.79</c:v>
                </c:pt>
                <c:pt idx="1883">
                  <c:v>1.79</c:v>
                </c:pt>
                <c:pt idx="1884">
                  <c:v>1.77</c:v>
                </c:pt>
                <c:pt idx="1885">
                  <c:v>1.83</c:v>
                </c:pt>
                <c:pt idx="1886">
                  <c:v>1.82</c:v>
                </c:pt>
                <c:pt idx="1887">
                  <c:v>1.77</c:v>
                </c:pt>
                <c:pt idx="1888">
                  <c:v>1.76</c:v>
                </c:pt>
                <c:pt idx="1889">
                  <c:v>1.75</c:v>
                </c:pt>
                <c:pt idx="1890">
                  <c:v>1.72</c:v>
                </c:pt>
                <c:pt idx="1891">
                  <c:v>1.7</c:v>
                </c:pt>
                <c:pt idx="1892">
                  <c:v>1.68</c:v>
                </c:pt>
                <c:pt idx="1893">
                  <c:v>1.66</c:v>
                </c:pt>
                <c:pt idx="1894">
                  <c:v>1.62</c:v>
                </c:pt>
                <c:pt idx="1895">
                  <c:v>1.64</c:v>
                </c:pt>
                <c:pt idx="1896">
                  <c:v>1.66</c:v>
                </c:pt>
                <c:pt idx="1897">
                  <c:v>1.61</c:v>
                </c:pt>
                <c:pt idx="1898">
                  <c:v>1.64</c:v>
                </c:pt>
                <c:pt idx="1899">
                  <c:v>1.7</c:v>
                </c:pt>
                <c:pt idx="1900">
                  <c:v>1.64</c:v>
                </c:pt>
                <c:pt idx="1901">
                  <c:v>1.64</c:v>
                </c:pt>
                <c:pt idx="1902">
                  <c:v>1.6</c:v>
                </c:pt>
                <c:pt idx="1903">
                  <c:v>1.61</c:v>
                </c:pt>
                <c:pt idx="1904">
                  <c:v>1.61</c:v>
                </c:pt>
                <c:pt idx="1905">
                  <c:v>1.61</c:v>
                </c:pt>
                <c:pt idx="1906">
                  <c:v>1.55</c:v>
                </c:pt>
                <c:pt idx="1907">
                  <c:v>1.56</c:v>
                </c:pt>
                <c:pt idx="1908">
                  <c:v>1.6</c:v>
                </c:pt>
                <c:pt idx="1909">
                  <c:v>1.63</c:v>
                </c:pt>
                <c:pt idx="1910">
                  <c:v>1.63</c:v>
                </c:pt>
                <c:pt idx="1911">
                  <c:v>1.62</c:v>
                </c:pt>
                <c:pt idx="1912">
                  <c:v>1.69</c:v>
                </c:pt>
                <c:pt idx="1913">
                  <c:v>1.69</c:v>
                </c:pt>
                <c:pt idx="1914">
                  <c:v>1.68</c:v>
                </c:pt>
                <c:pt idx="1915">
                  <c:v>1.68</c:v>
                </c:pt>
                <c:pt idx="1916">
                  <c:v>1.63</c:v>
                </c:pt>
                <c:pt idx="1917">
                  <c:v>1.63</c:v>
                </c:pt>
                <c:pt idx="1918">
                  <c:v>1.58</c:v>
                </c:pt>
                <c:pt idx="1919">
                  <c:v>1.59</c:v>
                </c:pt>
                <c:pt idx="1920">
                  <c:v>1.6</c:v>
                </c:pt>
                <c:pt idx="1921">
                  <c:v>1.61</c:v>
                </c:pt>
                <c:pt idx="1922">
                  <c:v>1.64</c:v>
                </c:pt>
                <c:pt idx="1923">
                  <c:v>1.87</c:v>
                </c:pt>
                <c:pt idx="1924">
                  <c:v>1.83</c:v>
                </c:pt>
                <c:pt idx="1925">
                  <c:v>1.89</c:v>
                </c:pt>
                <c:pt idx="1926">
                  <c:v>1.97</c:v>
                </c:pt>
                <c:pt idx="1927">
                  <c:v>1.92</c:v>
                </c:pt>
                <c:pt idx="1928">
                  <c:v>1.96</c:v>
                </c:pt>
                <c:pt idx="1929">
                  <c:v>1.87</c:v>
                </c:pt>
                <c:pt idx="1930">
                  <c:v>1.87</c:v>
                </c:pt>
                <c:pt idx="1931">
                  <c:v>1.76</c:v>
                </c:pt>
                <c:pt idx="1932">
                  <c:v>1.75</c:v>
                </c:pt>
                <c:pt idx="1933">
                  <c:v>1.76</c:v>
                </c:pt>
                <c:pt idx="1934">
                  <c:v>1.71</c:v>
                </c:pt>
                <c:pt idx="1935">
                  <c:v>1.7</c:v>
                </c:pt>
                <c:pt idx="1936">
                  <c:v>1.68</c:v>
                </c:pt>
                <c:pt idx="1937">
                  <c:v>1.68</c:v>
                </c:pt>
                <c:pt idx="1938">
                  <c:v>1.63</c:v>
                </c:pt>
                <c:pt idx="1939">
                  <c:v>1.51</c:v>
                </c:pt>
                <c:pt idx="1940">
                  <c:v>1.44</c:v>
                </c:pt>
                <c:pt idx="1941">
                  <c:v>1.48</c:v>
                </c:pt>
                <c:pt idx="1942">
                  <c:v>1.5</c:v>
                </c:pt>
                <c:pt idx="1943">
                  <c:v>1.53</c:v>
                </c:pt>
                <c:pt idx="1944">
                  <c:v>1.51</c:v>
                </c:pt>
                <c:pt idx="1945">
                  <c:v>1.53</c:v>
                </c:pt>
                <c:pt idx="1946">
                  <c:v>1.54</c:v>
                </c:pt>
                <c:pt idx="1947">
                  <c:v>1.58</c:v>
                </c:pt>
                <c:pt idx="1948">
                  <c:v>1.58</c:v>
                </c:pt>
                <c:pt idx="1949">
                  <c:v>1.6</c:v>
                </c:pt>
                <c:pt idx="1950">
                  <c:v>1.57</c:v>
                </c:pt>
                <c:pt idx="1951">
                  <c:v>1.55</c:v>
                </c:pt>
                <c:pt idx="1952">
                  <c:v>1.59</c:v>
                </c:pt>
                <c:pt idx="1953">
                  <c:v>1.59</c:v>
                </c:pt>
                <c:pt idx="1954">
                  <c:v>1.57</c:v>
                </c:pt>
                <c:pt idx="1955">
                  <c:v>1.6</c:v>
                </c:pt>
                <c:pt idx="1956">
                  <c:v>1.59</c:v>
                </c:pt>
                <c:pt idx="1957">
                  <c:v>1.61</c:v>
                </c:pt>
                <c:pt idx="1958">
                  <c:v>1.56</c:v>
                </c:pt>
                <c:pt idx="1959">
                  <c:v>1.56</c:v>
                </c:pt>
                <c:pt idx="1960">
                  <c:v>1.56</c:v>
                </c:pt>
                <c:pt idx="1961">
                  <c:v>1.61</c:v>
                </c:pt>
                <c:pt idx="1962">
                  <c:v>1.65</c:v>
                </c:pt>
                <c:pt idx="1963">
                  <c:v>1.73</c:v>
                </c:pt>
                <c:pt idx="1964">
                  <c:v>1.69</c:v>
                </c:pt>
                <c:pt idx="1965">
                  <c:v>1.67</c:v>
                </c:pt>
                <c:pt idx="1966">
                  <c:v>1.63</c:v>
                </c:pt>
                <c:pt idx="1967">
                  <c:v>1.62</c:v>
                </c:pt>
                <c:pt idx="1968">
                  <c:v>1.62</c:v>
                </c:pt>
                <c:pt idx="1969">
                  <c:v>1.65</c:v>
                </c:pt>
                <c:pt idx="1970">
                  <c:v>1.63</c:v>
                </c:pt>
                <c:pt idx="1971">
                  <c:v>1.6</c:v>
                </c:pt>
                <c:pt idx="1972">
                  <c:v>1.58</c:v>
                </c:pt>
                <c:pt idx="1973">
                  <c:v>1.57</c:v>
                </c:pt>
                <c:pt idx="1974">
                  <c:v>1.57</c:v>
                </c:pt>
                <c:pt idx="1975">
                  <c:v>1.53</c:v>
                </c:pt>
                <c:pt idx="1976">
                  <c:v>1.52</c:v>
                </c:pt>
                <c:pt idx="1977">
                  <c:v>1.5</c:v>
                </c:pt>
                <c:pt idx="1978">
                  <c:v>1.52</c:v>
                </c:pt>
                <c:pt idx="1979">
                  <c:v>1.58</c:v>
                </c:pt>
                <c:pt idx="1980">
                  <c:v>1.57</c:v>
                </c:pt>
                <c:pt idx="1981">
                  <c:v>1.58</c:v>
                </c:pt>
                <c:pt idx="1982">
                  <c:v>1.7</c:v>
                </c:pt>
                <c:pt idx="1983">
                  <c:v>1.76</c:v>
                </c:pt>
                <c:pt idx="1984">
                  <c:v>1.78</c:v>
                </c:pt>
                <c:pt idx="1985">
                  <c:v>1.73</c:v>
                </c:pt>
                <c:pt idx="1986">
                  <c:v>1.66</c:v>
                </c:pt>
                <c:pt idx="1987">
                  <c:v>1.7</c:v>
                </c:pt>
                <c:pt idx="1988">
                  <c:v>1.65</c:v>
                </c:pt>
                <c:pt idx="1989">
                  <c:v>1.62</c:v>
                </c:pt>
                <c:pt idx="1990">
                  <c:v>1.62</c:v>
                </c:pt>
                <c:pt idx="1991">
                  <c:v>1.59</c:v>
                </c:pt>
                <c:pt idx="1992">
                  <c:v>1.61</c:v>
                </c:pt>
                <c:pt idx="1993">
                  <c:v>1.59</c:v>
                </c:pt>
                <c:pt idx="1994">
                  <c:v>1.59</c:v>
                </c:pt>
                <c:pt idx="1995">
                  <c:v>1.59</c:v>
                </c:pt>
                <c:pt idx="1996">
                  <c:v>1.47</c:v>
                </c:pt>
                <c:pt idx="1997">
                  <c:v>1.46</c:v>
                </c:pt>
                <c:pt idx="1998">
                  <c:v>1.56</c:v>
                </c:pt>
                <c:pt idx="1999">
                  <c:v>1.57</c:v>
                </c:pt>
                <c:pt idx="2000">
                  <c:v>1.54</c:v>
                </c:pt>
                <c:pt idx="2001">
                  <c:v>1.51</c:v>
                </c:pt>
                <c:pt idx="2002">
                  <c:v>1.5</c:v>
                </c:pt>
                <c:pt idx="2003">
                  <c:v>1.39</c:v>
                </c:pt>
                <c:pt idx="2004">
                  <c:v>1.35</c:v>
                </c:pt>
                <c:pt idx="2005">
                  <c:v>1.37</c:v>
                </c:pt>
                <c:pt idx="2006">
                  <c:v>1.36</c:v>
                </c:pt>
                <c:pt idx="2007">
                  <c:v>1.41</c:v>
                </c:pt>
                <c:pt idx="2008">
                  <c:v>1.45</c:v>
                </c:pt>
                <c:pt idx="2009">
                  <c:v>1.43</c:v>
                </c:pt>
                <c:pt idx="2010">
                  <c:v>1.44</c:v>
                </c:pt>
                <c:pt idx="2011">
                  <c:v>1.44</c:v>
                </c:pt>
                <c:pt idx="2012">
                  <c:v>1.42</c:v>
                </c:pt>
                <c:pt idx="2013">
                  <c:v>1.4</c:v>
                </c:pt>
                <c:pt idx="2014">
                  <c:v>1.37</c:v>
                </c:pt>
                <c:pt idx="2015">
                  <c:v>1.41</c:v>
                </c:pt>
                <c:pt idx="2016">
                  <c:v>1.45</c:v>
                </c:pt>
                <c:pt idx="2017">
                  <c:v>1.44</c:v>
                </c:pt>
                <c:pt idx="2018">
                  <c:v>1.44</c:v>
                </c:pt>
                <c:pt idx="2019">
                  <c:v>1.49</c:v>
                </c:pt>
                <c:pt idx="2020">
                  <c:v>1.53</c:v>
                </c:pt>
                <c:pt idx="2021">
                  <c:v>1.44</c:v>
                </c:pt>
                <c:pt idx="2022">
                  <c:v>1.42</c:v>
                </c:pt>
                <c:pt idx="2023">
                  <c:v>1.46</c:v>
                </c:pt>
                <c:pt idx="2024">
                  <c:v>1.43</c:v>
                </c:pt>
                <c:pt idx="2025">
                  <c:v>1.46</c:v>
                </c:pt>
                <c:pt idx="2026">
                  <c:v>1.47</c:v>
                </c:pt>
                <c:pt idx="2027">
                  <c:v>1.47</c:v>
                </c:pt>
                <c:pt idx="2028">
                  <c:v>1.44</c:v>
                </c:pt>
                <c:pt idx="2029">
                  <c:v>1.47</c:v>
                </c:pt>
                <c:pt idx="2030">
                  <c:v>1.47</c:v>
                </c:pt>
                <c:pt idx="2031">
                  <c:v>1.51</c:v>
                </c:pt>
                <c:pt idx="2032">
                  <c:v>1.65</c:v>
                </c:pt>
                <c:pt idx="2033">
                  <c:v>1.71</c:v>
                </c:pt>
                <c:pt idx="2034">
                  <c:v>1.59</c:v>
                </c:pt>
                <c:pt idx="2035">
                  <c:v>1.68</c:v>
                </c:pt>
                <c:pt idx="2036">
                  <c:v>1.61</c:v>
                </c:pt>
                <c:pt idx="2037">
                  <c:v>1.61</c:v>
                </c:pt>
                <c:pt idx="2038">
                  <c:v>1.57</c:v>
                </c:pt>
                <c:pt idx="2039">
                  <c:v>1.61</c:v>
                </c:pt>
                <c:pt idx="2040">
                  <c:v>1.66</c:v>
                </c:pt>
                <c:pt idx="2041">
                  <c:v>1.65</c:v>
                </c:pt>
                <c:pt idx="2042">
                  <c:v>1.6</c:v>
                </c:pt>
                <c:pt idx="2043">
                  <c:v>1.61</c:v>
                </c:pt>
                <c:pt idx="2044">
                  <c:v>1.52</c:v>
                </c:pt>
                <c:pt idx="2045">
                  <c:v>1.55</c:v>
                </c:pt>
                <c:pt idx="2046">
                  <c:v>1.6</c:v>
                </c:pt>
                <c:pt idx="2047">
                  <c:v>1.59</c:v>
                </c:pt>
                <c:pt idx="2048">
                  <c:v>1.52</c:v>
                </c:pt>
                <c:pt idx="2049">
                  <c:v>1.56</c:v>
                </c:pt>
                <c:pt idx="2050">
                  <c:v>1.53</c:v>
                </c:pt>
                <c:pt idx="2051">
                  <c:v>1.5</c:v>
                </c:pt>
                <c:pt idx="2052">
                  <c:v>1.55</c:v>
                </c:pt>
                <c:pt idx="2053">
                  <c:v>1.57</c:v>
                </c:pt>
                <c:pt idx="2054">
                  <c:v>1.56</c:v>
                </c:pt>
                <c:pt idx="2055">
                  <c:v>1.5</c:v>
                </c:pt>
                <c:pt idx="2056">
                  <c:v>1.51</c:v>
                </c:pt>
                <c:pt idx="2057">
                  <c:v>1.49</c:v>
                </c:pt>
                <c:pt idx="2058">
                  <c:v>1.5</c:v>
                </c:pt>
                <c:pt idx="2059">
                  <c:v>1.44</c:v>
                </c:pt>
                <c:pt idx="2060">
                  <c:v>1.4</c:v>
                </c:pt>
                <c:pt idx="2061">
                  <c:v>1.38</c:v>
                </c:pt>
                <c:pt idx="2062">
                  <c:v>1.43</c:v>
                </c:pt>
                <c:pt idx="2063">
                  <c:v>1.36</c:v>
                </c:pt>
                <c:pt idx="2064">
                  <c:v>1.34</c:v>
                </c:pt>
                <c:pt idx="2065">
                  <c:v>1.29</c:v>
                </c:pt>
                <c:pt idx="2066">
                  <c:v>1.28</c:v>
                </c:pt>
                <c:pt idx="2067">
                  <c:v>1.24</c:v>
                </c:pt>
                <c:pt idx="2068">
                  <c:v>1.25</c:v>
                </c:pt>
                <c:pt idx="2069">
                  <c:v>1.1599999999999999</c:v>
                </c:pt>
                <c:pt idx="2070">
                  <c:v>1.22</c:v>
                </c:pt>
                <c:pt idx="2071">
                  <c:v>1.33</c:v>
                </c:pt>
                <c:pt idx="2072">
                  <c:v>1.37</c:v>
                </c:pt>
                <c:pt idx="2073">
                  <c:v>1.38</c:v>
                </c:pt>
                <c:pt idx="2074">
                  <c:v>1.43</c:v>
                </c:pt>
                <c:pt idx="2075">
                  <c:v>1.37</c:v>
                </c:pt>
                <c:pt idx="2076">
                  <c:v>1.4</c:v>
                </c:pt>
                <c:pt idx="2077">
                  <c:v>1.37</c:v>
                </c:pt>
                <c:pt idx="2078">
                  <c:v>1.35</c:v>
                </c:pt>
                <c:pt idx="2079">
                  <c:v>1.36</c:v>
                </c:pt>
                <c:pt idx="2080">
                  <c:v>1.33</c:v>
                </c:pt>
                <c:pt idx="2081">
                  <c:v>1.34</c:v>
                </c:pt>
                <c:pt idx="2082">
                  <c:v>1.34</c:v>
                </c:pt>
                <c:pt idx="2083">
                  <c:v>1.34</c:v>
                </c:pt>
                <c:pt idx="2084">
                  <c:v>1.34</c:v>
                </c:pt>
                <c:pt idx="2085">
                  <c:v>1.43</c:v>
                </c:pt>
                <c:pt idx="2086">
                  <c:v>1.34</c:v>
                </c:pt>
                <c:pt idx="2087">
                  <c:v>1.34</c:v>
                </c:pt>
              </c:numCache>
            </c:numRef>
          </c:val>
          <c:smooth val="0"/>
          <c:extLst>
            <c:ext xmlns:c16="http://schemas.microsoft.com/office/drawing/2014/chart" uri="{C3380CC4-5D6E-409C-BE32-E72D297353CC}">
              <c16:uniqueId val="{00000001-7B21-4D7F-9D39-9C9C265966A5}"/>
            </c:ext>
          </c:extLst>
        </c:ser>
        <c:ser>
          <c:idx val="2"/>
          <c:order val="2"/>
          <c:tx>
            <c:strRef>
              <c:f>'Figure 17.1'!$D$5</c:f>
              <c:strCache>
                <c:ptCount val="1"/>
                <c:pt idx="0">
                  <c:v>Spain</c:v>
                </c:pt>
              </c:strCache>
            </c:strRef>
          </c:tx>
          <c:spPr>
            <a:ln w="38100" cap="rnd">
              <a:solidFill>
                <a:schemeClr val="accent5">
                  <a:lumMod val="50000"/>
                </a:schemeClr>
              </a:solidFill>
              <a:round/>
            </a:ln>
            <a:effectLst/>
          </c:spPr>
          <c:marker>
            <c:symbol val="none"/>
          </c:marker>
          <c:cat>
            <c:numRef>
              <c:f>'Figure 17.1'!$A$6:$A$2093</c:f>
              <c:numCache>
                <c:formatCode>m/d/yyyy</c:formatCode>
                <c:ptCount val="2088"/>
                <c:pt idx="0">
                  <c:v>39083</c:v>
                </c:pt>
                <c:pt idx="1">
                  <c:v>39084</c:v>
                </c:pt>
                <c:pt idx="2">
                  <c:v>39085</c:v>
                </c:pt>
                <c:pt idx="3">
                  <c:v>39086</c:v>
                </c:pt>
                <c:pt idx="4">
                  <c:v>39087</c:v>
                </c:pt>
                <c:pt idx="5">
                  <c:v>39090</c:v>
                </c:pt>
                <c:pt idx="6">
                  <c:v>39091</c:v>
                </c:pt>
                <c:pt idx="7">
                  <c:v>39092</c:v>
                </c:pt>
                <c:pt idx="8">
                  <c:v>39093</c:v>
                </c:pt>
                <c:pt idx="9">
                  <c:v>39094</c:v>
                </c:pt>
                <c:pt idx="10">
                  <c:v>39097</c:v>
                </c:pt>
                <c:pt idx="11">
                  <c:v>39098</c:v>
                </c:pt>
                <c:pt idx="12">
                  <c:v>39099</c:v>
                </c:pt>
                <c:pt idx="13">
                  <c:v>39100</c:v>
                </c:pt>
                <c:pt idx="14">
                  <c:v>39101</c:v>
                </c:pt>
                <c:pt idx="15">
                  <c:v>39104</c:v>
                </c:pt>
                <c:pt idx="16">
                  <c:v>39105</c:v>
                </c:pt>
                <c:pt idx="17">
                  <c:v>39106</c:v>
                </c:pt>
                <c:pt idx="18">
                  <c:v>39107</c:v>
                </c:pt>
                <c:pt idx="19">
                  <c:v>39108</c:v>
                </c:pt>
                <c:pt idx="20">
                  <c:v>39111</c:v>
                </c:pt>
                <c:pt idx="21">
                  <c:v>39112</c:v>
                </c:pt>
                <c:pt idx="22">
                  <c:v>39113</c:v>
                </c:pt>
                <c:pt idx="23">
                  <c:v>39114</c:v>
                </c:pt>
                <c:pt idx="24">
                  <c:v>39115</c:v>
                </c:pt>
                <c:pt idx="25">
                  <c:v>39118</c:v>
                </c:pt>
                <c:pt idx="26">
                  <c:v>39119</c:v>
                </c:pt>
                <c:pt idx="27">
                  <c:v>39120</c:v>
                </c:pt>
                <c:pt idx="28">
                  <c:v>39121</c:v>
                </c:pt>
                <c:pt idx="29">
                  <c:v>39122</c:v>
                </c:pt>
                <c:pt idx="30">
                  <c:v>39125</c:v>
                </c:pt>
                <c:pt idx="31">
                  <c:v>39126</c:v>
                </c:pt>
                <c:pt idx="32">
                  <c:v>39127</c:v>
                </c:pt>
                <c:pt idx="33">
                  <c:v>39128</c:v>
                </c:pt>
                <c:pt idx="34">
                  <c:v>39129</c:v>
                </c:pt>
                <c:pt idx="35">
                  <c:v>39132</c:v>
                </c:pt>
                <c:pt idx="36">
                  <c:v>39133</c:v>
                </c:pt>
                <c:pt idx="37">
                  <c:v>39134</c:v>
                </c:pt>
                <c:pt idx="38">
                  <c:v>39135</c:v>
                </c:pt>
                <c:pt idx="39">
                  <c:v>39136</c:v>
                </c:pt>
                <c:pt idx="40">
                  <c:v>39139</c:v>
                </c:pt>
                <c:pt idx="41">
                  <c:v>39140</c:v>
                </c:pt>
                <c:pt idx="42">
                  <c:v>39141</c:v>
                </c:pt>
                <c:pt idx="43">
                  <c:v>39142</c:v>
                </c:pt>
                <c:pt idx="44">
                  <c:v>39143</c:v>
                </c:pt>
                <c:pt idx="45">
                  <c:v>39146</c:v>
                </c:pt>
                <c:pt idx="46">
                  <c:v>39147</c:v>
                </c:pt>
                <c:pt idx="47">
                  <c:v>39148</c:v>
                </c:pt>
                <c:pt idx="48">
                  <c:v>39149</c:v>
                </c:pt>
                <c:pt idx="49">
                  <c:v>39150</c:v>
                </c:pt>
                <c:pt idx="50">
                  <c:v>39153</c:v>
                </c:pt>
                <c:pt idx="51">
                  <c:v>39154</c:v>
                </c:pt>
                <c:pt idx="52">
                  <c:v>39155</c:v>
                </c:pt>
                <c:pt idx="53">
                  <c:v>39156</c:v>
                </c:pt>
                <c:pt idx="54">
                  <c:v>39157</c:v>
                </c:pt>
                <c:pt idx="55">
                  <c:v>39160</c:v>
                </c:pt>
                <c:pt idx="56">
                  <c:v>39161</c:v>
                </c:pt>
                <c:pt idx="57">
                  <c:v>39162</c:v>
                </c:pt>
                <c:pt idx="58">
                  <c:v>39163</c:v>
                </c:pt>
                <c:pt idx="59">
                  <c:v>39164</c:v>
                </c:pt>
                <c:pt idx="60">
                  <c:v>39167</c:v>
                </c:pt>
                <c:pt idx="61">
                  <c:v>39168</c:v>
                </c:pt>
                <c:pt idx="62">
                  <c:v>39169</c:v>
                </c:pt>
                <c:pt idx="63">
                  <c:v>39170</c:v>
                </c:pt>
                <c:pt idx="64">
                  <c:v>39171</c:v>
                </c:pt>
                <c:pt idx="65">
                  <c:v>39174</c:v>
                </c:pt>
                <c:pt idx="66">
                  <c:v>39175</c:v>
                </c:pt>
                <c:pt idx="67">
                  <c:v>39176</c:v>
                </c:pt>
                <c:pt idx="68">
                  <c:v>39177</c:v>
                </c:pt>
                <c:pt idx="69">
                  <c:v>39178</c:v>
                </c:pt>
                <c:pt idx="70">
                  <c:v>39181</c:v>
                </c:pt>
                <c:pt idx="71">
                  <c:v>39182</c:v>
                </c:pt>
                <c:pt idx="72">
                  <c:v>39183</c:v>
                </c:pt>
                <c:pt idx="73">
                  <c:v>39184</c:v>
                </c:pt>
                <c:pt idx="74">
                  <c:v>39185</c:v>
                </c:pt>
                <c:pt idx="75">
                  <c:v>39188</c:v>
                </c:pt>
                <c:pt idx="76">
                  <c:v>39189</c:v>
                </c:pt>
                <c:pt idx="77">
                  <c:v>39190</c:v>
                </c:pt>
                <c:pt idx="78">
                  <c:v>39191</c:v>
                </c:pt>
                <c:pt idx="79">
                  <c:v>39192</c:v>
                </c:pt>
                <c:pt idx="80">
                  <c:v>39195</c:v>
                </c:pt>
                <c:pt idx="81">
                  <c:v>39196</c:v>
                </c:pt>
                <c:pt idx="82">
                  <c:v>39197</c:v>
                </c:pt>
                <c:pt idx="83">
                  <c:v>39198</c:v>
                </c:pt>
                <c:pt idx="84">
                  <c:v>39199</c:v>
                </c:pt>
                <c:pt idx="85">
                  <c:v>39202</c:v>
                </c:pt>
                <c:pt idx="86">
                  <c:v>39203</c:v>
                </c:pt>
                <c:pt idx="87">
                  <c:v>39204</c:v>
                </c:pt>
                <c:pt idx="88">
                  <c:v>39205</c:v>
                </c:pt>
                <c:pt idx="89">
                  <c:v>39206</c:v>
                </c:pt>
                <c:pt idx="90">
                  <c:v>39209</c:v>
                </c:pt>
                <c:pt idx="91">
                  <c:v>39210</c:v>
                </c:pt>
                <c:pt idx="92">
                  <c:v>39211</c:v>
                </c:pt>
                <c:pt idx="93">
                  <c:v>39212</c:v>
                </c:pt>
                <c:pt idx="94">
                  <c:v>39213</c:v>
                </c:pt>
                <c:pt idx="95">
                  <c:v>39216</c:v>
                </c:pt>
                <c:pt idx="96">
                  <c:v>39217</c:v>
                </c:pt>
                <c:pt idx="97">
                  <c:v>39218</c:v>
                </c:pt>
                <c:pt idx="98">
                  <c:v>39219</c:v>
                </c:pt>
                <c:pt idx="99">
                  <c:v>39220</c:v>
                </c:pt>
                <c:pt idx="100">
                  <c:v>39223</c:v>
                </c:pt>
                <c:pt idx="101">
                  <c:v>39224</c:v>
                </c:pt>
                <c:pt idx="102">
                  <c:v>39225</c:v>
                </c:pt>
                <c:pt idx="103">
                  <c:v>39226</c:v>
                </c:pt>
                <c:pt idx="104">
                  <c:v>39227</c:v>
                </c:pt>
                <c:pt idx="105">
                  <c:v>39230</c:v>
                </c:pt>
                <c:pt idx="106">
                  <c:v>39231</c:v>
                </c:pt>
                <c:pt idx="107">
                  <c:v>39232</c:v>
                </c:pt>
                <c:pt idx="108">
                  <c:v>39233</c:v>
                </c:pt>
                <c:pt idx="109">
                  <c:v>39234</c:v>
                </c:pt>
                <c:pt idx="110">
                  <c:v>39237</c:v>
                </c:pt>
                <c:pt idx="111">
                  <c:v>39238</c:v>
                </c:pt>
                <c:pt idx="112">
                  <c:v>39239</c:v>
                </c:pt>
                <c:pt idx="113">
                  <c:v>39240</c:v>
                </c:pt>
                <c:pt idx="114">
                  <c:v>39241</c:v>
                </c:pt>
                <c:pt idx="115">
                  <c:v>39244</c:v>
                </c:pt>
                <c:pt idx="116">
                  <c:v>39245</c:v>
                </c:pt>
                <c:pt idx="117">
                  <c:v>39246</c:v>
                </c:pt>
                <c:pt idx="118">
                  <c:v>39247</c:v>
                </c:pt>
                <c:pt idx="119">
                  <c:v>39248</c:v>
                </c:pt>
                <c:pt idx="120">
                  <c:v>39251</c:v>
                </c:pt>
                <c:pt idx="121">
                  <c:v>39252</c:v>
                </c:pt>
                <c:pt idx="122">
                  <c:v>39253</c:v>
                </c:pt>
                <c:pt idx="123">
                  <c:v>39254</c:v>
                </c:pt>
                <c:pt idx="124">
                  <c:v>39255</c:v>
                </c:pt>
                <c:pt idx="125">
                  <c:v>39258</c:v>
                </c:pt>
                <c:pt idx="126">
                  <c:v>39259</c:v>
                </c:pt>
                <c:pt idx="127">
                  <c:v>39260</c:v>
                </c:pt>
                <c:pt idx="128">
                  <c:v>39261</c:v>
                </c:pt>
                <c:pt idx="129">
                  <c:v>39262</c:v>
                </c:pt>
                <c:pt idx="130">
                  <c:v>39265</c:v>
                </c:pt>
                <c:pt idx="131">
                  <c:v>39266</c:v>
                </c:pt>
                <c:pt idx="132">
                  <c:v>39267</c:v>
                </c:pt>
                <c:pt idx="133">
                  <c:v>39268</c:v>
                </c:pt>
                <c:pt idx="134">
                  <c:v>39269</c:v>
                </c:pt>
                <c:pt idx="135">
                  <c:v>39272</c:v>
                </c:pt>
                <c:pt idx="136">
                  <c:v>39273</c:v>
                </c:pt>
                <c:pt idx="137">
                  <c:v>39274</c:v>
                </c:pt>
                <c:pt idx="138">
                  <c:v>39275</c:v>
                </c:pt>
                <c:pt idx="139">
                  <c:v>39276</c:v>
                </c:pt>
                <c:pt idx="140">
                  <c:v>39279</c:v>
                </c:pt>
                <c:pt idx="141">
                  <c:v>39280</c:v>
                </c:pt>
                <c:pt idx="142">
                  <c:v>39281</c:v>
                </c:pt>
                <c:pt idx="143">
                  <c:v>39282</c:v>
                </c:pt>
                <c:pt idx="144">
                  <c:v>39283</c:v>
                </c:pt>
                <c:pt idx="145">
                  <c:v>39286</c:v>
                </c:pt>
                <c:pt idx="146">
                  <c:v>39287</c:v>
                </c:pt>
                <c:pt idx="147">
                  <c:v>39288</c:v>
                </c:pt>
                <c:pt idx="148">
                  <c:v>39289</c:v>
                </c:pt>
                <c:pt idx="149">
                  <c:v>39290</c:v>
                </c:pt>
                <c:pt idx="150">
                  <c:v>39293</c:v>
                </c:pt>
                <c:pt idx="151">
                  <c:v>39294</c:v>
                </c:pt>
                <c:pt idx="152">
                  <c:v>39295</c:v>
                </c:pt>
                <c:pt idx="153">
                  <c:v>39296</c:v>
                </c:pt>
                <c:pt idx="154">
                  <c:v>39297</c:v>
                </c:pt>
                <c:pt idx="155">
                  <c:v>39300</c:v>
                </c:pt>
                <c:pt idx="156">
                  <c:v>39301</c:v>
                </c:pt>
                <c:pt idx="157">
                  <c:v>39302</c:v>
                </c:pt>
                <c:pt idx="158">
                  <c:v>39303</c:v>
                </c:pt>
                <c:pt idx="159">
                  <c:v>39304</c:v>
                </c:pt>
                <c:pt idx="160">
                  <c:v>39307</c:v>
                </c:pt>
                <c:pt idx="161">
                  <c:v>39308</c:v>
                </c:pt>
                <c:pt idx="162">
                  <c:v>39309</c:v>
                </c:pt>
                <c:pt idx="163">
                  <c:v>39310</c:v>
                </c:pt>
                <c:pt idx="164">
                  <c:v>39311</c:v>
                </c:pt>
                <c:pt idx="165">
                  <c:v>39314</c:v>
                </c:pt>
                <c:pt idx="166">
                  <c:v>39315</c:v>
                </c:pt>
                <c:pt idx="167">
                  <c:v>39316</c:v>
                </c:pt>
                <c:pt idx="168">
                  <c:v>39317</c:v>
                </c:pt>
                <c:pt idx="169">
                  <c:v>39318</c:v>
                </c:pt>
                <c:pt idx="170">
                  <c:v>39321</c:v>
                </c:pt>
                <c:pt idx="171">
                  <c:v>39322</c:v>
                </c:pt>
                <c:pt idx="172">
                  <c:v>39323</c:v>
                </c:pt>
                <c:pt idx="173">
                  <c:v>39324</c:v>
                </c:pt>
                <c:pt idx="174">
                  <c:v>39325</c:v>
                </c:pt>
                <c:pt idx="175">
                  <c:v>39328</c:v>
                </c:pt>
                <c:pt idx="176">
                  <c:v>39329</c:v>
                </c:pt>
                <c:pt idx="177">
                  <c:v>39330</c:v>
                </c:pt>
                <c:pt idx="178">
                  <c:v>39331</c:v>
                </c:pt>
                <c:pt idx="179">
                  <c:v>39332</c:v>
                </c:pt>
                <c:pt idx="180">
                  <c:v>39335</c:v>
                </c:pt>
                <c:pt idx="181">
                  <c:v>39336</c:v>
                </c:pt>
                <c:pt idx="182">
                  <c:v>39337</c:v>
                </c:pt>
                <c:pt idx="183">
                  <c:v>39338</c:v>
                </c:pt>
                <c:pt idx="184">
                  <c:v>39339</c:v>
                </c:pt>
                <c:pt idx="185">
                  <c:v>39342</c:v>
                </c:pt>
                <c:pt idx="186">
                  <c:v>39343</c:v>
                </c:pt>
                <c:pt idx="187">
                  <c:v>39344</c:v>
                </c:pt>
                <c:pt idx="188">
                  <c:v>39345</c:v>
                </c:pt>
                <c:pt idx="189">
                  <c:v>39346</c:v>
                </c:pt>
                <c:pt idx="190">
                  <c:v>39349</c:v>
                </c:pt>
                <c:pt idx="191">
                  <c:v>39350</c:v>
                </c:pt>
                <c:pt idx="192">
                  <c:v>39351</c:v>
                </c:pt>
                <c:pt idx="193">
                  <c:v>39352</c:v>
                </c:pt>
                <c:pt idx="194">
                  <c:v>39353</c:v>
                </c:pt>
                <c:pt idx="195">
                  <c:v>39356</c:v>
                </c:pt>
                <c:pt idx="196">
                  <c:v>39357</c:v>
                </c:pt>
                <c:pt idx="197">
                  <c:v>39358</c:v>
                </c:pt>
                <c:pt idx="198">
                  <c:v>39359</c:v>
                </c:pt>
                <c:pt idx="199">
                  <c:v>39360</c:v>
                </c:pt>
                <c:pt idx="200">
                  <c:v>39363</c:v>
                </c:pt>
                <c:pt idx="201">
                  <c:v>39364</c:v>
                </c:pt>
                <c:pt idx="202">
                  <c:v>39365</c:v>
                </c:pt>
                <c:pt idx="203">
                  <c:v>39366</c:v>
                </c:pt>
                <c:pt idx="204">
                  <c:v>39367</c:v>
                </c:pt>
                <c:pt idx="205">
                  <c:v>39370</c:v>
                </c:pt>
                <c:pt idx="206">
                  <c:v>39371</c:v>
                </c:pt>
                <c:pt idx="207">
                  <c:v>39372</c:v>
                </c:pt>
                <c:pt idx="208">
                  <c:v>39373</c:v>
                </c:pt>
                <c:pt idx="209">
                  <c:v>39374</c:v>
                </c:pt>
                <c:pt idx="210">
                  <c:v>39377</c:v>
                </c:pt>
                <c:pt idx="211">
                  <c:v>39378</c:v>
                </c:pt>
                <c:pt idx="212">
                  <c:v>39379</c:v>
                </c:pt>
                <c:pt idx="213">
                  <c:v>39380</c:v>
                </c:pt>
                <c:pt idx="214">
                  <c:v>39381</c:v>
                </c:pt>
                <c:pt idx="215">
                  <c:v>39384</c:v>
                </c:pt>
                <c:pt idx="216">
                  <c:v>39385</c:v>
                </c:pt>
                <c:pt idx="217">
                  <c:v>39386</c:v>
                </c:pt>
                <c:pt idx="218">
                  <c:v>39387</c:v>
                </c:pt>
                <c:pt idx="219">
                  <c:v>39388</c:v>
                </c:pt>
                <c:pt idx="220">
                  <c:v>39391</c:v>
                </c:pt>
                <c:pt idx="221">
                  <c:v>39392</c:v>
                </c:pt>
                <c:pt idx="222">
                  <c:v>39393</c:v>
                </c:pt>
                <c:pt idx="223">
                  <c:v>39394</c:v>
                </c:pt>
                <c:pt idx="224">
                  <c:v>39395</c:v>
                </c:pt>
                <c:pt idx="225">
                  <c:v>39398</c:v>
                </c:pt>
                <c:pt idx="226">
                  <c:v>39399</c:v>
                </c:pt>
                <c:pt idx="227">
                  <c:v>39400</c:v>
                </c:pt>
                <c:pt idx="228">
                  <c:v>39401</c:v>
                </c:pt>
                <c:pt idx="229">
                  <c:v>39402</c:v>
                </c:pt>
                <c:pt idx="230">
                  <c:v>39405</c:v>
                </c:pt>
                <c:pt idx="231">
                  <c:v>39406</c:v>
                </c:pt>
                <c:pt idx="232">
                  <c:v>39407</c:v>
                </c:pt>
                <c:pt idx="233">
                  <c:v>39408</c:v>
                </c:pt>
                <c:pt idx="234">
                  <c:v>39409</c:v>
                </c:pt>
                <c:pt idx="235">
                  <c:v>39412</c:v>
                </c:pt>
                <c:pt idx="236">
                  <c:v>39413</c:v>
                </c:pt>
                <c:pt idx="237">
                  <c:v>39414</c:v>
                </c:pt>
                <c:pt idx="238">
                  <c:v>39415</c:v>
                </c:pt>
                <c:pt idx="239">
                  <c:v>39416</c:v>
                </c:pt>
                <c:pt idx="240">
                  <c:v>39419</c:v>
                </c:pt>
                <c:pt idx="241">
                  <c:v>39420</c:v>
                </c:pt>
                <c:pt idx="242">
                  <c:v>39421</c:v>
                </c:pt>
                <c:pt idx="243">
                  <c:v>39422</c:v>
                </c:pt>
                <c:pt idx="244">
                  <c:v>39423</c:v>
                </c:pt>
                <c:pt idx="245">
                  <c:v>39426</c:v>
                </c:pt>
                <c:pt idx="246">
                  <c:v>39427</c:v>
                </c:pt>
                <c:pt idx="247">
                  <c:v>39428</c:v>
                </c:pt>
                <c:pt idx="248">
                  <c:v>39429</c:v>
                </c:pt>
                <c:pt idx="249">
                  <c:v>39430</c:v>
                </c:pt>
                <c:pt idx="250">
                  <c:v>39433</c:v>
                </c:pt>
                <c:pt idx="251">
                  <c:v>39434</c:v>
                </c:pt>
                <c:pt idx="252">
                  <c:v>39435</c:v>
                </c:pt>
                <c:pt idx="253">
                  <c:v>39436</c:v>
                </c:pt>
                <c:pt idx="254">
                  <c:v>39437</c:v>
                </c:pt>
                <c:pt idx="255">
                  <c:v>39440</c:v>
                </c:pt>
                <c:pt idx="256">
                  <c:v>39441</c:v>
                </c:pt>
                <c:pt idx="257">
                  <c:v>39442</c:v>
                </c:pt>
                <c:pt idx="258">
                  <c:v>39443</c:v>
                </c:pt>
                <c:pt idx="259">
                  <c:v>39444</c:v>
                </c:pt>
                <c:pt idx="260">
                  <c:v>39447</c:v>
                </c:pt>
                <c:pt idx="261">
                  <c:v>39448</c:v>
                </c:pt>
                <c:pt idx="262">
                  <c:v>39449</c:v>
                </c:pt>
                <c:pt idx="263">
                  <c:v>39450</c:v>
                </c:pt>
                <c:pt idx="264">
                  <c:v>39451</c:v>
                </c:pt>
                <c:pt idx="265">
                  <c:v>39454</c:v>
                </c:pt>
                <c:pt idx="266">
                  <c:v>39455</c:v>
                </c:pt>
                <c:pt idx="267">
                  <c:v>39456</c:v>
                </c:pt>
                <c:pt idx="268">
                  <c:v>39457</c:v>
                </c:pt>
                <c:pt idx="269">
                  <c:v>39458</c:v>
                </c:pt>
                <c:pt idx="270">
                  <c:v>39461</c:v>
                </c:pt>
                <c:pt idx="271">
                  <c:v>39462</c:v>
                </c:pt>
                <c:pt idx="272">
                  <c:v>39463</c:v>
                </c:pt>
                <c:pt idx="273">
                  <c:v>39464</c:v>
                </c:pt>
                <c:pt idx="274">
                  <c:v>39465</c:v>
                </c:pt>
                <c:pt idx="275">
                  <c:v>39468</c:v>
                </c:pt>
                <c:pt idx="276">
                  <c:v>39469</c:v>
                </c:pt>
                <c:pt idx="277">
                  <c:v>39470</c:v>
                </c:pt>
                <c:pt idx="278">
                  <c:v>39471</c:v>
                </c:pt>
                <c:pt idx="279">
                  <c:v>39472</c:v>
                </c:pt>
                <c:pt idx="280">
                  <c:v>39475</c:v>
                </c:pt>
                <c:pt idx="281">
                  <c:v>39476</c:v>
                </c:pt>
                <c:pt idx="282">
                  <c:v>39477</c:v>
                </c:pt>
                <c:pt idx="283">
                  <c:v>39478</c:v>
                </c:pt>
                <c:pt idx="284">
                  <c:v>39479</c:v>
                </c:pt>
                <c:pt idx="285">
                  <c:v>39482</c:v>
                </c:pt>
                <c:pt idx="286">
                  <c:v>39483</c:v>
                </c:pt>
                <c:pt idx="287">
                  <c:v>39484</c:v>
                </c:pt>
                <c:pt idx="288">
                  <c:v>39485</c:v>
                </c:pt>
                <c:pt idx="289">
                  <c:v>39486</c:v>
                </c:pt>
                <c:pt idx="290">
                  <c:v>39489</c:v>
                </c:pt>
                <c:pt idx="291">
                  <c:v>39490</c:v>
                </c:pt>
                <c:pt idx="292">
                  <c:v>39491</c:v>
                </c:pt>
                <c:pt idx="293">
                  <c:v>39492</c:v>
                </c:pt>
                <c:pt idx="294">
                  <c:v>39493</c:v>
                </c:pt>
                <c:pt idx="295">
                  <c:v>39496</c:v>
                </c:pt>
                <c:pt idx="296">
                  <c:v>39497</c:v>
                </c:pt>
                <c:pt idx="297">
                  <c:v>39498</c:v>
                </c:pt>
                <c:pt idx="298">
                  <c:v>39499</c:v>
                </c:pt>
                <c:pt idx="299">
                  <c:v>39500</c:v>
                </c:pt>
                <c:pt idx="300">
                  <c:v>39503</c:v>
                </c:pt>
                <c:pt idx="301">
                  <c:v>39504</c:v>
                </c:pt>
                <c:pt idx="302">
                  <c:v>39505</c:v>
                </c:pt>
                <c:pt idx="303">
                  <c:v>39506</c:v>
                </c:pt>
                <c:pt idx="304">
                  <c:v>39507</c:v>
                </c:pt>
                <c:pt idx="305">
                  <c:v>39510</c:v>
                </c:pt>
                <c:pt idx="306">
                  <c:v>39511</c:v>
                </c:pt>
                <c:pt idx="307">
                  <c:v>39512</c:v>
                </c:pt>
                <c:pt idx="308">
                  <c:v>39513</c:v>
                </c:pt>
                <c:pt idx="309">
                  <c:v>39514</c:v>
                </c:pt>
                <c:pt idx="310">
                  <c:v>39517</c:v>
                </c:pt>
                <c:pt idx="311">
                  <c:v>39518</c:v>
                </c:pt>
                <c:pt idx="312">
                  <c:v>39519</c:v>
                </c:pt>
                <c:pt idx="313">
                  <c:v>39520</c:v>
                </c:pt>
                <c:pt idx="314">
                  <c:v>39521</c:v>
                </c:pt>
                <c:pt idx="315">
                  <c:v>39524</c:v>
                </c:pt>
                <c:pt idx="316">
                  <c:v>39525</c:v>
                </c:pt>
                <c:pt idx="317">
                  <c:v>39526</c:v>
                </c:pt>
                <c:pt idx="318">
                  <c:v>39527</c:v>
                </c:pt>
                <c:pt idx="319">
                  <c:v>39528</c:v>
                </c:pt>
                <c:pt idx="320">
                  <c:v>39531</c:v>
                </c:pt>
                <c:pt idx="321">
                  <c:v>39532</c:v>
                </c:pt>
                <c:pt idx="322">
                  <c:v>39533</c:v>
                </c:pt>
                <c:pt idx="323">
                  <c:v>39534</c:v>
                </c:pt>
                <c:pt idx="324">
                  <c:v>39535</c:v>
                </c:pt>
                <c:pt idx="325">
                  <c:v>39538</c:v>
                </c:pt>
                <c:pt idx="326">
                  <c:v>39539</c:v>
                </c:pt>
                <c:pt idx="327">
                  <c:v>39540</c:v>
                </c:pt>
                <c:pt idx="328">
                  <c:v>39541</c:v>
                </c:pt>
                <c:pt idx="329">
                  <c:v>39542</c:v>
                </c:pt>
                <c:pt idx="330">
                  <c:v>39545</c:v>
                </c:pt>
                <c:pt idx="331">
                  <c:v>39546</c:v>
                </c:pt>
                <c:pt idx="332">
                  <c:v>39547</c:v>
                </c:pt>
                <c:pt idx="333">
                  <c:v>39548</c:v>
                </c:pt>
                <c:pt idx="334">
                  <c:v>39549</c:v>
                </c:pt>
                <c:pt idx="335">
                  <c:v>39552</c:v>
                </c:pt>
                <c:pt idx="336">
                  <c:v>39553</c:v>
                </c:pt>
                <c:pt idx="337">
                  <c:v>39554</c:v>
                </c:pt>
                <c:pt idx="338">
                  <c:v>39555</c:v>
                </c:pt>
                <c:pt idx="339">
                  <c:v>39556</c:v>
                </c:pt>
                <c:pt idx="340">
                  <c:v>39559</c:v>
                </c:pt>
                <c:pt idx="341">
                  <c:v>39560</c:v>
                </c:pt>
                <c:pt idx="342">
                  <c:v>39561</c:v>
                </c:pt>
                <c:pt idx="343">
                  <c:v>39562</c:v>
                </c:pt>
                <c:pt idx="344">
                  <c:v>39563</c:v>
                </c:pt>
                <c:pt idx="345">
                  <c:v>39566</c:v>
                </c:pt>
                <c:pt idx="346">
                  <c:v>39567</c:v>
                </c:pt>
                <c:pt idx="347">
                  <c:v>39568</c:v>
                </c:pt>
                <c:pt idx="348">
                  <c:v>39569</c:v>
                </c:pt>
                <c:pt idx="349">
                  <c:v>39570</c:v>
                </c:pt>
                <c:pt idx="350">
                  <c:v>39573</c:v>
                </c:pt>
                <c:pt idx="351">
                  <c:v>39574</c:v>
                </c:pt>
                <c:pt idx="352">
                  <c:v>39575</c:v>
                </c:pt>
                <c:pt idx="353">
                  <c:v>39576</c:v>
                </c:pt>
                <c:pt idx="354">
                  <c:v>39577</c:v>
                </c:pt>
                <c:pt idx="355">
                  <c:v>39580</c:v>
                </c:pt>
                <c:pt idx="356">
                  <c:v>39581</c:v>
                </c:pt>
                <c:pt idx="357">
                  <c:v>39582</c:v>
                </c:pt>
                <c:pt idx="358">
                  <c:v>39583</c:v>
                </c:pt>
                <c:pt idx="359">
                  <c:v>39584</c:v>
                </c:pt>
                <c:pt idx="360">
                  <c:v>39587</c:v>
                </c:pt>
                <c:pt idx="361">
                  <c:v>39588</c:v>
                </c:pt>
                <c:pt idx="362">
                  <c:v>39589</c:v>
                </c:pt>
                <c:pt idx="363">
                  <c:v>39590</c:v>
                </c:pt>
                <c:pt idx="364">
                  <c:v>39591</c:v>
                </c:pt>
                <c:pt idx="365">
                  <c:v>39594</c:v>
                </c:pt>
                <c:pt idx="366">
                  <c:v>39595</c:v>
                </c:pt>
                <c:pt idx="367">
                  <c:v>39596</c:v>
                </c:pt>
                <c:pt idx="368">
                  <c:v>39597</c:v>
                </c:pt>
                <c:pt idx="369">
                  <c:v>39598</c:v>
                </c:pt>
                <c:pt idx="370">
                  <c:v>39601</c:v>
                </c:pt>
                <c:pt idx="371">
                  <c:v>39602</c:v>
                </c:pt>
                <c:pt idx="372">
                  <c:v>39603</c:v>
                </c:pt>
                <c:pt idx="373">
                  <c:v>39604</c:v>
                </c:pt>
                <c:pt idx="374">
                  <c:v>39605</c:v>
                </c:pt>
                <c:pt idx="375">
                  <c:v>39608</c:v>
                </c:pt>
                <c:pt idx="376">
                  <c:v>39609</c:v>
                </c:pt>
                <c:pt idx="377">
                  <c:v>39610</c:v>
                </c:pt>
                <c:pt idx="378">
                  <c:v>39611</c:v>
                </c:pt>
                <c:pt idx="379">
                  <c:v>39612</c:v>
                </c:pt>
                <c:pt idx="380">
                  <c:v>39615</c:v>
                </c:pt>
                <c:pt idx="381">
                  <c:v>39616</c:v>
                </c:pt>
                <c:pt idx="382">
                  <c:v>39617</c:v>
                </c:pt>
                <c:pt idx="383">
                  <c:v>39618</c:v>
                </c:pt>
                <c:pt idx="384">
                  <c:v>39619</c:v>
                </c:pt>
                <c:pt idx="385">
                  <c:v>39622</c:v>
                </c:pt>
                <c:pt idx="386">
                  <c:v>39623</c:v>
                </c:pt>
                <c:pt idx="387">
                  <c:v>39624</c:v>
                </c:pt>
                <c:pt idx="388">
                  <c:v>39625</c:v>
                </c:pt>
                <c:pt idx="389">
                  <c:v>39626</c:v>
                </c:pt>
                <c:pt idx="390">
                  <c:v>39629</c:v>
                </c:pt>
                <c:pt idx="391">
                  <c:v>39630</c:v>
                </c:pt>
                <c:pt idx="392">
                  <c:v>39631</c:v>
                </c:pt>
                <c:pt idx="393">
                  <c:v>39632</c:v>
                </c:pt>
                <c:pt idx="394">
                  <c:v>39633</c:v>
                </c:pt>
                <c:pt idx="395">
                  <c:v>39636</c:v>
                </c:pt>
                <c:pt idx="396">
                  <c:v>39637</c:v>
                </c:pt>
                <c:pt idx="397">
                  <c:v>39638</c:v>
                </c:pt>
                <c:pt idx="398">
                  <c:v>39639</c:v>
                </c:pt>
                <c:pt idx="399">
                  <c:v>39640</c:v>
                </c:pt>
                <c:pt idx="400">
                  <c:v>39643</c:v>
                </c:pt>
                <c:pt idx="401">
                  <c:v>39644</c:v>
                </c:pt>
                <c:pt idx="402">
                  <c:v>39645</c:v>
                </c:pt>
                <c:pt idx="403">
                  <c:v>39646</c:v>
                </c:pt>
                <c:pt idx="404">
                  <c:v>39647</c:v>
                </c:pt>
                <c:pt idx="405">
                  <c:v>39650</c:v>
                </c:pt>
                <c:pt idx="406">
                  <c:v>39651</c:v>
                </c:pt>
                <c:pt idx="407">
                  <c:v>39652</c:v>
                </c:pt>
                <c:pt idx="408">
                  <c:v>39653</c:v>
                </c:pt>
                <c:pt idx="409">
                  <c:v>39654</c:v>
                </c:pt>
                <c:pt idx="410">
                  <c:v>39657</c:v>
                </c:pt>
                <c:pt idx="411">
                  <c:v>39658</c:v>
                </c:pt>
                <c:pt idx="412">
                  <c:v>39659</c:v>
                </c:pt>
                <c:pt idx="413">
                  <c:v>39660</c:v>
                </c:pt>
                <c:pt idx="414">
                  <c:v>39661</c:v>
                </c:pt>
                <c:pt idx="415">
                  <c:v>39664</c:v>
                </c:pt>
                <c:pt idx="416">
                  <c:v>39665</c:v>
                </c:pt>
                <c:pt idx="417">
                  <c:v>39666</c:v>
                </c:pt>
                <c:pt idx="418">
                  <c:v>39667</c:v>
                </c:pt>
                <c:pt idx="419">
                  <c:v>39668</c:v>
                </c:pt>
                <c:pt idx="420">
                  <c:v>39671</c:v>
                </c:pt>
                <c:pt idx="421">
                  <c:v>39672</c:v>
                </c:pt>
                <c:pt idx="422">
                  <c:v>39673</c:v>
                </c:pt>
                <c:pt idx="423">
                  <c:v>39674</c:v>
                </c:pt>
                <c:pt idx="424">
                  <c:v>39675</c:v>
                </c:pt>
                <c:pt idx="425">
                  <c:v>39678</c:v>
                </c:pt>
                <c:pt idx="426">
                  <c:v>39679</c:v>
                </c:pt>
                <c:pt idx="427">
                  <c:v>39680</c:v>
                </c:pt>
                <c:pt idx="428">
                  <c:v>39681</c:v>
                </c:pt>
                <c:pt idx="429">
                  <c:v>39682</c:v>
                </c:pt>
                <c:pt idx="430">
                  <c:v>39685</c:v>
                </c:pt>
                <c:pt idx="431">
                  <c:v>39686</c:v>
                </c:pt>
                <c:pt idx="432">
                  <c:v>39687</c:v>
                </c:pt>
                <c:pt idx="433">
                  <c:v>39688</c:v>
                </c:pt>
                <c:pt idx="434">
                  <c:v>39689</c:v>
                </c:pt>
                <c:pt idx="435">
                  <c:v>39692</c:v>
                </c:pt>
                <c:pt idx="436">
                  <c:v>39693</c:v>
                </c:pt>
                <c:pt idx="437">
                  <c:v>39694</c:v>
                </c:pt>
                <c:pt idx="438">
                  <c:v>39695</c:v>
                </c:pt>
                <c:pt idx="439">
                  <c:v>39696</c:v>
                </c:pt>
                <c:pt idx="440">
                  <c:v>39699</c:v>
                </c:pt>
                <c:pt idx="441">
                  <c:v>39700</c:v>
                </c:pt>
                <c:pt idx="442">
                  <c:v>39701</c:v>
                </c:pt>
                <c:pt idx="443">
                  <c:v>39702</c:v>
                </c:pt>
                <c:pt idx="444">
                  <c:v>39703</c:v>
                </c:pt>
                <c:pt idx="445">
                  <c:v>39706</c:v>
                </c:pt>
                <c:pt idx="446">
                  <c:v>39707</c:v>
                </c:pt>
                <c:pt idx="447">
                  <c:v>39708</c:v>
                </c:pt>
                <c:pt idx="448">
                  <c:v>39709</c:v>
                </c:pt>
                <c:pt idx="449">
                  <c:v>39710</c:v>
                </c:pt>
                <c:pt idx="450">
                  <c:v>39713</c:v>
                </c:pt>
                <c:pt idx="451">
                  <c:v>39714</c:v>
                </c:pt>
                <c:pt idx="452">
                  <c:v>39715</c:v>
                </c:pt>
                <c:pt idx="453">
                  <c:v>39716</c:v>
                </c:pt>
                <c:pt idx="454">
                  <c:v>39717</c:v>
                </c:pt>
                <c:pt idx="455">
                  <c:v>39720</c:v>
                </c:pt>
                <c:pt idx="456">
                  <c:v>39721</c:v>
                </c:pt>
                <c:pt idx="457">
                  <c:v>39722</c:v>
                </c:pt>
                <c:pt idx="458">
                  <c:v>39723</c:v>
                </c:pt>
                <c:pt idx="459">
                  <c:v>39724</c:v>
                </c:pt>
                <c:pt idx="460">
                  <c:v>39727</c:v>
                </c:pt>
                <c:pt idx="461">
                  <c:v>39728</c:v>
                </c:pt>
                <c:pt idx="462">
                  <c:v>39729</c:v>
                </c:pt>
                <c:pt idx="463">
                  <c:v>39730</c:v>
                </c:pt>
                <c:pt idx="464">
                  <c:v>39731</c:v>
                </c:pt>
                <c:pt idx="465">
                  <c:v>39734</c:v>
                </c:pt>
                <c:pt idx="466">
                  <c:v>39735</c:v>
                </c:pt>
                <c:pt idx="467">
                  <c:v>39736</c:v>
                </c:pt>
                <c:pt idx="468">
                  <c:v>39737</c:v>
                </c:pt>
                <c:pt idx="469">
                  <c:v>39738</c:v>
                </c:pt>
                <c:pt idx="470">
                  <c:v>39741</c:v>
                </c:pt>
                <c:pt idx="471">
                  <c:v>39742</c:v>
                </c:pt>
                <c:pt idx="472">
                  <c:v>39743</c:v>
                </c:pt>
                <c:pt idx="473">
                  <c:v>39744</c:v>
                </c:pt>
                <c:pt idx="474">
                  <c:v>39745</c:v>
                </c:pt>
                <c:pt idx="475">
                  <c:v>39748</c:v>
                </c:pt>
                <c:pt idx="476">
                  <c:v>39749</c:v>
                </c:pt>
                <c:pt idx="477">
                  <c:v>39750</c:v>
                </c:pt>
                <c:pt idx="478">
                  <c:v>39751</c:v>
                </c:pt>
                <c:pt idx="479">
                  <c:v>39752</c:v>
                </c:pt>
                <c:pt idx="480">
                  <c:v>39755</c:v>
                </c:pt>
                <c:pt idx="481">
                  <c:v>39756</c:v>
                </c:pt>
                <c:pt idx="482">
                  <c:v>39757</c:v>
                </c:pt>
                <c:pt idx="483">
                  <c:v>39758</c:v>
                </c:pt>
                <c:pt idx="484">
                  <c:v>39759</c:v>
                </c:pt>
                <c:pt idx="485">
                  <c:v>39762</c:v>
                </c:pt>
                <c:pt idx="486">
                  <c:v>39763</c:v>
                </c:pt>
                <c:pt idx="487">
                  <c:v>39764</c:v>
                </c:pt>
                <c:pt idx="488">
                  <c:v>39765</c:v>
                </c:pt>
                <c:pt idx="489">
                  <c:v>39766</c:v>
                </c:pt>
                <c:pt idx="490">
                  <c:v>39769</c:v>
                </c:pt>
                <c:pt idx="491">
                  <c:v>39770</c:v>
                </c:pt>
                <c:pt idx="492">
                  <c:v>39771</c:v>
                </c:pt>
                <c:pt idx="493">
                  <c:v>39772</c:v>
                </c:pt>
                <c:pt idx="494">
                  <c:v>39773</c:v>
                </c:pt>
                <c:pt idx="495">
                  <c:v>39776</c:v>
                </c:pt>
                <c:pt idx="496">
                  <c:v>39777</c:v>
                </c:pt>
                <c:pt idx="497">
                  <c:v>39778</c:v>
                </c:pt>
                <c:pt idx="498">
                  <c:v>39779</c:v>
                </c:pt>
                <c:pt idx="499">
                  <c:v>39780</c:v>
                </c:pt>
                <c:pt idx="500">
                  <c:v>39783</c:v>
                </c:pt>
                <c:pt idx="501">
                  <c:v>39784</c:v>
                </c:pt>
                <c:pt idx="502">
                  <c:v>39785</c:v>
                </c:pt>
                <c:pt idx="503">
                  <c:v>39786</c:v>
                </c:pt>
                <c:pt idx="504">
                  <c:v>39787</c:v>
                </c:pt>
                <c:pt idx="505">
                  <c:v>39790</c:v>
                </c:pt>
                <c:pt idx="506">
                  <c:v>39791</c:v>
                </c:pt>
                <c:pt idx="507">
                  <c:v>39792</c:v>
                </c:pt>
                <c:pt idx="508">
                  <c:v>39793</c:v>
                </c:pt>
                <c:pt idx="509">
                  <c:v>39794</c:v>
                </c:pt>
                <c:pt idx="510">
                  <c:v>39797</c:v>
                </c:pt>
                <c:pt idx="511">
                  <c:v>39798</c:v>
                </c:pt>
                <c:pt idx="512">
                  <c:v>39799</c:v>
                </c:pt>
                <c:pt idx="513">
                  <c:v>39800</c:v>
                </c:pt>
                <c:pt idx="514">
                  <c:v>39801</c:v>
                </c:pt>
                <c:pt idx="515">
                  <c:v>39804</c:v>
                </c:pt>
                <c:pt idx="516">
                  <c:v>39805</c:v>
                </c:pt>
                <c:pt idx="517">
                  <c:v>39806</c:v>
                </c:pt>
                <c:pt idx="518">
                  <c:v>39807</c:v>
                </c:pt>
                <c:pt idx="519">
                  <c:v>39808</c:v>
                </c:pt>
                <c:pt idx="520">
                  <c:v>39811</c:v>
                </c:pt>
                <c:pt idx="521">
                  <c:v>39812</c:v>
                </c:pt>
                <c:pt idx="522">
                  <c:v>39813</c:v>
                </c:pt>
                <c:pt idx="523">
                  <c:v>39814</c:v>
                </c:pt>
                <c:pt idx="524">
                  <c:v>39815</c:v>
                </c:pt>
                <c:pt idx="525">
                  <c:v>39818</c:v>
                </c:pt>
                <c:pt idx="526">
                  <c:v>39819</c:v>
                </c:pt>
                <c:pt idx="527">
                  <c:v>39820</c:v>
                </c:pt>
                <c:pt idx="528">
                  <c:v>39821</c:v>
                </c:pt>
                <c:pt idx="529">
                  <c:v>39822</c:v>
                </c:pt>
                <c:pt idx="530">
                  <c:v>39825</c:v>
                </c:pt>
                <c:pt idx="531">
                  <c:v>39826</c:v>
                </c:pt>
                <c:pt idx="532">
                  <c:v>39827</c:v>
                </c:pt>
                <c:pt idx="533">
                  <c:v>39828</c:v>
                </c:pt>
                <c:pt idx="534">
                  <c:v>39829</c:v>
                </c:pt>
                <c:pt idx="535">
                  <c:v>39832</c:v>
                </c:pt>
                <c:pt idx="536">
                  <c:v>39833</c:v>
                </c:pt>
                <c:pt idx="537">
                  <c:v>39834</c:v>
                </c:pt>
                <c:pt idx="538">
                  <c:v>39835</c:v>
                </c:pt>
                <c:pt idx="539">
                  <c:v>39836</c:v>
                </c:pt>
                <c:pt idx="540">
                  <c:v>39839</c:v>
                </c:pt>
                <c:pt idx="541">
                  <c:v>39840</c:v>
                </c:pt>
                <c:pt idx="542">
                  <c:v>39841</c:v>
                </c:pt>
                <c:pt idx="543">
                  <c:v>39842</c:v>
                </c:pt>
                <c:pt idx="544">
                  <c:v>39843</c:v>
                </c:pt>
                <c:pt idx="545">
                  <c:v>39846</c:v>
                </c:pt>
                <c:pt idx="546">
                  <c:v>39847</c:v>
                </c:pt>
                <c:pt idx="547">
                  <c:v>39848</c:v>
                </c:pt>
                <c:pt idx="548">
                  <c:v>39849</c:v>
                </c:pt>
                <c:pt idx="549">
                  <c:v>39850</c:v>
                </c:pt>
                <c:pt idx="550">
                  <c:v>39853</c:v>
                </c:pt>
                <c:pt idx="551">
                  <c:v>39854</c:v>
                </c:pt>
                <c:pt idx="552">
                  <c:v>39855</c:v>
                </c:pt>
                <c:pt idx="553">
                  <c:v>39856</c:v>
                </c:pt>
                <c:pt idx="554">
                  <c:v>39857</c:v>
                </c:pt>
                <c:pt idx="555">
                  <c:v>39860</c:v>
                </c:pt>
                <c:pt idx="556">
                  <c:v>39861</c:v>
                </c:pt>
                <c:pt idx="557">
                  <c:v>39862</c:v>
                </c:pt>
                <c:pt idx="558">
                  <c:v>39863</c:v>
                </c:pt>
                <c:pt idx="559">
                  <c:v>39864</c:v>
                </c:pt>
                <c:pt idx="560">
                  <c:v>39867</c:v>
                </c:pt>
                <c:pt idx="561">
                  <c:v>39868</c:v>
                </c:pt>
                <c:pt idx="562">
                  <c:v>39869</c:v>
                </c:pt>
                <c:pt idx="563">
                  <c:v>39870</c:v>
                </c:pt>
                <c:pt idx="564">
                  <c:v>39871</c:v>
                </c:pt>
                <c:pt idx="565">
                  <c:v>39874</c:v>
                </c:pt>
                <c:pt idx="566">
                  <c:v>39875</c:v>
                </c:pt>
                <c:pt idx="567">
                  <c:v>39876</c:v>
                </c:pt>
                <c:pt idx="568">
                  <c:v>39877</c:v>
                </c:pt>
                <c:pt idx="569">
                  <c:v>39878</c:v>
                </c:pt>
                <c:pt idx="570">
                  <c:v>39881</c:v>
                </c:pt>
                <c:pt idx="571">
                  <c:v>39882</c:v>
                </c:pt>
                <c:pt idx="572">
                  <c:v>39883</c:v>
                </c:pt>
                <c:pt idx="573">
                  <c:v>39884</c:v>
                </c:pt>
                <c:pt idx="574">
                  <c:v>39885</c:v>
                </c:pt>
                <c:pt idx="575">
                  <c:v>39888</c:v>
                </c:pt>
                <c:pt idx="576">
                  <c:v>39889</c:v>
                </c:pt>
                <c:pt idx="577">
                  <c:v>39890</c:v>
                </c:pt>
                <c:pt idx="578">
                  <c:v>39891</c:v>
                </c:pt>
                <c:pt idx="579">
                  <c:v>39892</c:v>
                </c:pt>
                <c:pt idx="580">
                  <c:v>39895</c:v>
                </c:pt>
                <c:pt idx="581">
                  <c:v>39896</c:v>
                </c:pt>
                <c:pt idx="582">
                  <c:v>39897</c:v>
                </c:pt>
                <c:pt idx="583">
                  <c:v>39898</c:v>
                </c:pt>
                <c:pt idx="584">
                  <c:v>39899</c:v>
                </c:pt>
                <c:pt idx="585">
                  <c:v>39902</c:v>
                </c:pt>
                <c:pt idx="586">
                  <c:v>39903</c:v>
                </c:pt>
                <c:pt idx="587">
                  <c:v>39904</c:v>
                </c:pt>
                <c:pt idx="588">
                  <c:v>39905</c:v>
                </c:pt>
                <c:pt idx="589">
                  <c:v>39906</c:v>
                </c:pt>
                <c:pt idx="590">
                  <c:v>39909</c:v>
                </c:pt>
                <c:pt idx="591">
                  <c:v>39910</c:v>
                </c:pt>
                <c:pt idx="592">
                  <c:v>39911</c:v>
                </c:pt>
                <c:pt idx="593">
                  <c:v>39912</c:v>
                </c:pt>
                <c:pt idx="594">
                  <c:v>39913</c:v>
                </c:pt>
                <c:pt idx="595">
                  <c:v>39916</c:v>
                </c:pt>
                <c:pt idx="596">
                  <c:v>39917</c:v>
                </c:pt>
                <c:pt idx="597">
                  <c:v>39918</c:v>
                </c:pt>
                <c:pt idx="598">
                  <c:v>39919</c:v>
                </c:pt>
                <c:pt idx="599">
                  <c:v>39920</c:v>
                </c:pt>
                <c:pt idx="600">
                  <c:v>39923</c:v>
                </c:pt>
                <c:pt idx="601">
                  <c:v>39924</c:v>
                </c:pt>
                <c:pt idx="602">
                  <c:v>39925</c:v>
                </c:pt>
                <c:pt idx="603">
                  <c:v>39926</c:v>
                </c:pt>
                <c:pt idx="604">
                  <c:v>39927</c:v>
                </c:pt>
                <c:pt idx="605">
                  <c:v>39930</c:v>
                </c:pt>
                <c:pt idx="606">
                  <c:v>39931</c:v>
                </c:pt>
                <c:pt idx="607">
                  <c:v>39932</c:v>
                </c:pt>
                <c:pt idx="608">
                  <c:v>39933</c:v>
                </c:pt>
                <c:pt idx="609">
                  <c:v>39934</c:v>
                </c:pt>
                <c:pt idx="610">
                  <c:v>39937</c:v>
                </c:pt>
                <c:pt idx="611">
                  <c:v>39938</c:v>
                </c:pt>
                <c:pt idx="612">
                  <c:v>39939</c:v>
                </c:pt>
                <c:pt idx="613">
                  <c:v>39940</c:v>
                </c:pt>
                <c:pt idx="614">
                  <c:v>39941</c:v>
                </c:pt>
                <c:pt idx="615">
                  <c:v>39944</c:v>
                </c:pt>
                <c:pt idx="616">
                  <c:v>39945</c:v>
                </c:pt>
                <c:pt idx="617">
                  <c:v>39946</c:v>
                </c:pt>
                <c:pt idx="618">
                  <c:v>39947</c:v>
                </c:pt>
                <c:pt idx="619">
                  <c:v>39948</c:v>
                </c:pt>
                <c:pt idx="620">
                  <c:v>39951</c:v>
                </c:pt>
                <c:pt idx="621">
                  <c:v>39952</c:v>
                </c:pt>
                <c:pt idx="622">
                  <c:v>39953</c:v>
                </c:pt>
                <c:pt idx="623">
                  <c:v>39954</c:v>
                </c:pt>
                <c:pt idx="624">
                  <c:v>39955</c:v>
                </c:pt>
                <c:pt idx="625">
                  <c:v>39958</c:v>
                </c:pt>
                <c:pt idx="626">
                  <c:v>39959</c:v>
                </c:pt>
                <c:pt idx="627">
                  <c:v>39960</c:v>
                </c:pt>
                <c:pt idx="628">
                  <c:v>39961</c:v>
                </c:pt>
                <c:pt idx="629">
                  <c:v>39962</c:v>
                </c:pt>
                <c:pt idx="630">
                  <c:v>39965</c:v>
                </c:pt>
                <c:pt idx="631">
                  <c:v>39966</c:v>
                </c:pt>
                <c:pt idx="632">
                  <c:v>39967</c:v>
                </c:pt>
                <c:pt idx="633">
                  <c:v>39968</c:v>
                </c:pt>
                <c:pt idx="634">
                  <c:v>39969</c:v>
                </c:pt>
                <c:pt idx="635">
                  <c:v>39972</c:v>
                </c:pt>
                <c:pt idx="636">
                  <c:v>39973</c:v>
                </c:pt>
                <c:pt idx="637">
                  <c:v>39974</c:v>
                </c:pt>
                <c:pt idx="638">
                  <c:v>39975</c:v>
                </c:pt>
                <c:pt idx="639">
                  <c:v>39976</c:v>
                </c:pt>
                <c:pt idx="640">
                  <c:v>39979</c:v>
                </c:pt>
                <c:pt idx="641">
                  <c:v>39980</c:v>
                </c:pt>
                <c:pt idx="642">
                  <c:v>39981</c:v>
                </c:pt>
                <c:pt idx="643">
                  <c:v>39982</c:v>
                </c:pt>
                <c:pt idx="644">
                  <c:v>39983</c:v>
                </c:pt>
                <c:pt idx="645">
                  <c:v>39986</c:v>
                </c:pt>
                <c:pt idx="646">
                  <c:v>39987</c:v>
                </c:pt>
                <c:pt idx="647">
                  <c:v>39988</c:v>
                </c:pt>
                <c:pt idx="648">
                  <c:v>39989</c:v>
                </c:pt>
                <c:pt idx="649">
                  <c:v>39990</c:v>
                </c:pt>
                <c:pt idx="650">
                  <c:v>39993</c:v>
                </c:pt>
                <c:pt idx="651">
                  <c:v>39994</c:v>
                </c:pt>
                <c:pt idx="652">
                  <c:v>39995</c:v>
                </c:pt>
                <c:pt idx="653">
                  <c:v>39996</c:v>
                </c:pt>
                <c:pt idx="654">
                  <c:v>39997</c:v>
                </c:pt>
                <c:pt idx="655">
                  <c:v>40000</c:v>
                </c:pt>
                <c:pt idx="656">
                  <c:v>40001</c:v>
                </c:pt>
                <c:pt idx="657">
                  <c:v>40002</c:v>
                </c:pt>
                <c:pt idx="658">
                  <c:v>40003</c:v>
                </c:pt>
                <c:pt idx="659">
                  <c:v>40004</c:v>
                </c:pt>
                <c:pt idx="660">
                  <c:v>40007</c:v>
                </c:pt>
                <c:pt idx="661">
                  <c:v>40008</c:v>
                </c:pt>
                <c:pt idx="662">
                  <c:v>40009</c:v>
                </c:pt>
                <c:pt idx="663">
                  <c:v>40010</c:v>
                </c:pt>
                <c:pt idx="664">
                  <c:v>40011</c:v>
                </c:pt>
                <c:pt idx="665">
                  <c:v>40014</c:v>
                </c:pt>
                <c:pt idx="666">
                  <c:v>40015</c:v>
                </c:pt>
                <c:pt idx="667">
                  <c:v>40016</c:v>
                </c:pt>
                <c:pt idx="668">
                  <c:v>40017</c:v>
                </c:pt>
                <c:pt idx="669">
                  <c:v>40018</c:v>
                </c:pt>
                <c:pt idx="670">
                  <c:v>40021</c:v>
                </c:pt>
                <c:pt idx="671">
                  <c:v>40022</c:v>
                </c:pt>
                <c:pt idx="672">
                  <c:v>40023</c:v>
                </c:pt>
                <c:pt idx="673">
                  <c:v>40024</c:v>
                </c:pt>
                <c:pt idx="674">
                  <c:v>40025</c:v>
                </c:pt>
                <c:pt idx="675">
                  <c:v>40028</c:v>
                </c:pt>
                <c:pt idx="676">
                  <c:v>40029</c:v>
                </c:pt>
                <c:pt idx="677">
                  <c:v>40030</c:v>
                </c:pt>
                <c:pt idx="678">
                  <c:v>40031</c:v>
                </c:pt>
                <c:pt idx="679">
                  <c:v>40032</c:v>
                </c:pt>
                <c:pt idx="680">
                  <c:v>40035</c:v>
                </c:pt>
                <c:pt idx="681">
                  <c:v>40036</c:v>
                </c:pt>
                <c:pt idx="682">
                  <c:v>40037</c:v>
                </c:pt>
                <c:pt idx="683">
                  <c:v>40038</c:v>
                </c:pt>
                <c:pt idx="684">
                  <c:v>40039</c:v>
                </c:pt>
                <c:pt idx="685">
                  <c:v>40042</c:v>
                </c:pt>
                <c:pt idx="686">
                  <c:v>40043</c:v>
                </c:pt>
                <c:pt idx="687">
                  <c:v>40044</c:v>
                </c:pt>
                <c:pt idx="688">
                  <c:v>40045</c:v>
                </c:pt>
                <c:pt idx="689">
                  <c:v>40046</c:v>
                </c:pt>
                <c:pt idx="690">
                  <c:v>40049</c:v>
                </c:pt>
                <c:pt idx="691">
                  <c:v>40050</c:v>
                </c:pt>
                <c:pt idx="692">
                  <c:v>40051</c:v>
                </c:pt>
                <c:pt idx="693">
                  <c:v>40052</c:v>
                </c:pt>
                <c:pt idx="694">
                  <c:v>40053</c:v>
                </c:pt>
                <c:pt idx="695">
                  <c:v>40056</c:v>
                </c:pt>
                <c:pt idx="696">
                  <c:v>40057</c:v>
                </c:pt>
                <c:pt idx="697">
                  <c:v>40058</c:v>
                </c:pt>
                <c:pt idx="698">
                  <c:v>40059</c:v>
                </c:pt>
                <c:pt idx="699">
                  <c:v>40060</c:v>
                </c:pt>
                <c:pt idx="700">
                  <c:v>40063</c:v>
                </c:pt>
                <c:pt idx="701">
                  <c:v>40064</c:v>
                </c:pt>
                <c:pt idx="702">
                  <c:v>40065</c:v>
                </c:pt>
                <c:pt idx="703">
                  <c:v>40066</c:v>
                </c:pt>
                <c:pt idx="704">
                  <c:v>40067</c:v>
                </c:pt>
                <c:pt idx="705">
                  <c:v>40070</c:v>
                </c:pt>
                <c:pt idx="706">
                  <c:v>40071</c:v>
                </c:pt>
                <c:pt idx="707">
                  <c:v>40072</c:v>
                </c:pt>
                <c:pt idx="708">
                  <c:v>40073</c:v>
                </c:pt>
                <c:pt idx="709">
                  <c:v>40074</c:v>
                </c:pt>
                <c:pt idx="710">
                  <c:v>40077</c:v>
                </c:pt>
                <c:pt idx="711">
                  <c:v>40078</c:v>
                </c:pt>
                <c:pt idx="712">
                  <c:v>40079</c:v>
                </c:pt>
                <c:pt idx="713">
                  <c:v>40080</c:v>
                </c:pt>
                <c:pt idx="714">
                  <c:v>40081</c:v>
                </c:pt>
                <c:pt idx="715">
                  <c:v>40084</c:v>
                </c:pt>
                <c:pt idx="716">
                  <c:v>40085</c:v>
                </c:pt>
                <c:pt idx="717">
                  <c:v>40086</c:v>
                </c:pt>
                <c:pt idx="718">
                  <c:v>40087</c:v>
                </c:pt>
                <c:pt idx="719">
                  <c:v>40088</c:v>
                </c:pt>
                <c:pt idx="720">
                  <c:v>40091</c:v>
                </c:pt>
                <c:pt idx="721">
                  <c:v>40092</c:v>
                </c:pt>
                <c:pt idx="722">
                  <c:v>40093</c:v>
                </c:pt>
                <c:pt idx="723">
                  <c:v>40094</c:v>
                </c:pt>
                <c:pt idx="724">
                  <c:v>40095</c:v>
                </c:pt>
                <c:pt idx="725">
                  <c:v>40098</c:v>
                </c:pt>
                <c:pt idx="726">
                  <c:v>40099</c:v>
                </c:pt>
                <c:pt idx="727">
                  <c:v>40100</c:v>
                </c:pt>
                <c:pt idx="728">
                  <c:v>40101</c:v>
                </c:pt>
                <c:pt idx="729">
                  <c:v>40102</c:v>
                </c:pt>
                <c:pt idx="730">
                  <c:v>40105</c:v>
                </c:pt>
                <c:pt idx="731">
                  <c:v>40106</c:v>
                </c:pt>
                <c:pt idx="732">
                  <c:v>40107</c:v>
                </c:pt>
                <c:pt idx="733">
                  <c:v>40108</c:v>
                </c:pt>
                <c:pt idx="734">
                  <c:v>40109</c:v>
                </c:pt>
                <c:pt idx="735">
                  <c:v>40112</c:v>
                </c:pt>
                <c:pt idx="736">
                  <c:v>40113</c:v>
                </c:pt>
                <c:pt idx="737">
                  <c:v>40114</c:v>
                </c:pt>
                <c:pt idx="738">
                  <c:v>40115</c:v>
                </c:pt>
                <c:pt idx="739">
                  <c:v>40116</c:v>
                </c:pt>
                <c:pt idx="740">
                  <c:v>40119</c:v>
                </c:pt>
                <c:pt idx="741">
                  <c:v>40120</c:v>
                </c:pt>
                <c:pt idx="742">
                  <c:v>40121</c:v>
                </c:pt>
                <c:pt idx="743">
                  <c:v>40122</c:v>
                </c:pt>
                <c:pt idx="744">
                  <c:v>40123</c:v>
                </c:pt>
                <c:pt idx="745">
                  <c:v>40126</c:v>
                </c:pt>
                <c:pt idx="746">
                  <c:v>40127</c:v>
                </c:pt>
                <c:pt idx="747">
                  <c:v>40128</c:v>
                </c:pt>
                <c:pt idx="748">
                  <c:v>40129</c:v>
                </c:pt>
                <c:pt idx="749">
                  <c:v>40130</c:v>
                </c:pt>
                <c:pt idx="750">
                  <c:v>40133</c:v>
                </c:pt>
                <c:pt idx="751">
                  <c:v>40134</c:v>
                </c:pt>
                <c:pt idx="752">
                  <c:v>40135</c:v>
                </c:pt>
                <c:pt idx="753">
                  <c:v>40136</c:v>
                </c:pt>
                <c:pt idx="754">
                  <c:v>40137</c:v>
                </c:pt>
                <c:pt idx="755">
                  <c:v>40140</c:v>
                </c:pt>
                <c:pt idx="756">
                  <c:v>40141</c:v>
                </c:pt>
                <c:pt idx="757">
                  <c:v>40142</c:v>
                </c:pt>
                <c:pt idx="758">
                  <c:v>40143</c:v>
                </c:pt>
                <c:pt idx="759">
                  <c:v>40144</c:v>
                </c:pt>
                <c:pt idx="760">
                  <c:v>40147</c:v>
                </c:pt>
                <c:pt idx="761">
                  <c:v>40148</c:v>
                </c:pt>
                <c:pt idx="762">
                  <c:v>40149</c:v>
                </c:pt>
                <c:pt idx="763">
                  <c:v>40150</c:v>
                </c:pt>
                <c:pt idx="764">
                  <c:v>40151</c:v>
                </c:pt>
                <c:pt idx="765">
                  <c:v>40154</c:v>
                </c:pt>
                <c:pt idx="766">
                  <c:v>40155</c:v>
                </c:pt>
                <c:pt idx="767">
                  <c:v>40156</c:v>
                </c:pt>
                <c:pt idx="768">
                  <c:v>40157</c:v>
                </c:pt>
                <c:pt idx="769">
                  <c:v>40158</c:v>
                </c:pt>
                <c:pt idx="770">
                  <c:v>40161</c:v>
                </c:pt>
                <c:pt idx="771">
                  <c:v>40162</c:v>
                </c:pt>
                <c:pt idx="772">
                  <c:v>40163</c:v>
                </c:pt>
                <c:pt idx="773">
                  <c:v>40164</c:v>
                </c:pt>
                <c:pt idx="774">
                  <c:v>40165</c:v>
                </c:pt>
                <c:pt idx="775">
                  <c:v>40168</c:v>
                </c:pt>
                <c:pt idx="776">
                  <c:v>40169</c:v>
                </c:pt>
                <c:pt idx="777">
                  <c:v>40170</c:v>
                </c:pt>
                <c:pt idx="778">
                  <c:v>40171</c:v>
                </c:pt>
                <c:pt idx="779">
                  <c:v>40172</c:v>
                </c:pt>
                <c:pt idx="780">
                  <c:v>40175</c:v>
                </c:pt>
                <c:pt idx="781">
                  <c:v>40176</c:v>
                </c:pt>
                <c:pt idx="782">
                  <c:v>40177</c:v>
                </c:pt>
                <c:pt idx="783">
                  <c:v>40178</c:v>
                </c:pt>
                <c:pt idx="784">
                  <c:v>40179</c:v>
                </c:pt>
                <c:pt idx="785">
                  <c:v>40182</c:v>
                </c:pt>
                <c:pt idx="786">
                  <c:v>40183</c:v>
                </c:pt>
                <c:pt idx="787">
                  <c:v>40184</c:v>
                </c:pt>
                <c:pt idx="788">
                  <c:v>40185</c:v>
                </c:pt>
                <c:pt idx="789">
                  <c:v>40186</c:v>
                </c:pt>
                <c:pt idx="790">
                  <c:v>40189</c:v>
                </c:pt>
                <c:pt idx="791">
                  <c:v>40190</c:v>
                </c:pt>
                <c:pt idx="792">
                  <c:v>40191</c:v>
                </c:pt>
                <c:pt idx="793">
                  <c:v>40192</c:v>
                </c:pt>
                <c:pt idx="794">
                  <c:v>40193</c:v>
                </c:pt>
                <c:pt idx="795">
                  <c:v>40196</c:v>
                </c:pt>
                <c:pt idx="796">
                  <c:v>40197</c:v>
                </c:pt>
                <c:pt idx="797">
                  <c:v>40198</c:v>
                </c:pt>
                <c:pt idx="798">
                  <c:v>40199</c:v>
                </c:pt>
                <c:pt idx="799">
                  <c:v>40200</c:v>
                </c:pt>
                <c:pt idx="800">
                  <c:v>40203</c:v>
                </c:pt>
                <c:pt idx="801">
                  <c:v>40204</c:v>
                </c:pt>
                <c:pt idx="802">
                  <c:v>40205</c:v>
                </c:pt>
                <c:pt idx="803">
                  <c:v>40206</c:v>
                </c:pt>
                <c:pt idx="804">
                  <c:v>40207</c:v>
                </c:pt>
                <c:pt idx="805">
                  <c:v>40210</c:v>
                </c:pt>
                <c:pt idx="806">
                  <c:v>40211</c:v>
                </c:pt>
                <c:pt idx="807">
                  <c:v>40212</c:v>
                </c:pt>
                <c:pt idx="808">
                  <c:v>40213</c:v>
                </c:pt>
                <c:pt idx="809">
                  <c:v>40214</c:v>
                </c:pt>
                <c:pt idx="810">
                  <c:v>40217</c:v>
                </c:pt>
                <c:pt idx="811">
                  <c:v>40218</c:v>
                </c:pt>
                <c:pt idx="812">
                  <c:v>40219</c:v>
                </c:pt>
                <c:pt idx="813">
                  <c:v>40220</c:v>
                </c:pt>
                <c:pt idx="814">
                  <c:v>40221</c:v>
                </c:pt>
                <c:pt idx="815">
                  <c:v>40224</c:v>
                </c:pt>
                <c:pt idx="816">
                  <c:v>40225</c:v>
                </c:pt>
                <c:pt idx="817">
                  <c:v>40226</c:v>
                </c:pt>
                <c:pt idx="818">
                  <c:v>40227</c:v>
                </c:pt>
                <c:pt idx="819">
                  <c:v>40228</c:v>
                </c:pt>
                <c:pt idx="820">
                  <c:v>40231</c:v>
                </c:pt>
                <c:pt idx="821">
                  <c:v>40232</c:v>
                </c:pt>
                <c:pt idx="822">
                  <c:v>40233</c:v>
                </c:pt>
                <c:pt idx="823">
                  <c:v>40234</c:v>
                </c:pt>
                <c:pt idx="824">
                  <c:v>40235</c:v>
                </c:pt>
                <c:pt idx="825">
                  <c:v>40238</c:v>
                </c:pt>
                <c:pt idx="826">
                  <c:v>40239</c:v>
                </c:pt>
                <c:pt idx="827">
                  <c:v>40240</c:v>
                </c:pt>
                <c:pt idx="828">
                  <c:v>40241</c:v>
                </c:pt>
                <c:pt idx="829">
                  <c:v>40242</c:v>
                </c:pt>
                <c:pt idx="830">
                  <c:v>40245</c:v>
                </c:pt>
                <c:pt idx="831">
                  <c:v>40246</c:v>
                </c:pt>
                <c:pt idx="832">
                  <c:v>40247</c:v>
                </c:pt>
                <c:pt idx="833">
                  <c:v>40248</c:v>
                </c:pt>
                <c:pt idx="834">
                  <c:v>40249</c:v>
                </c:pt>
                <c:pt idx="835">
                  <c:v>40252</c:v>
                </c:pt>
                <c:pt idx="836">
                  <c:v>40253</c:v>
                </c:pt>
                <c:pt idx="837">
                  <c:v>40254</c:v>
                </c:pt>
                <c:pt idx="838">
                  <c:v>40255</c:v>
                </c:pt>
                <c:pt idx="839">
                  <c:v>40256</c:v>
                </c:pt>
                <c:pt idx="840">
                  <c:v>40259</c:v>
                </c:pt>
                <c:pt idx="841">
                  <c:v>40260</c:v>
                </c:pt>
                <c:pt idx="842">
                  <c:v>40261</c:v>
                </c:pt>
                <c:pt idx="843">
                  <c:v>40262</c:v>
                </c:pt>
                <c:pt idx="844">
                  <c:v>40263</c:v>
                </c:pt>
                <c:pt idx="845">
                  <c:v>40266</c:v>
                </c:pt>
                <c:pt idx="846">
                  <c:v>40267</c:v>
                </c:pt>
                <c:pt idx="847">
                  <c:v>40268</c:v>
                </c:pt>
                <c:pt idx="848">
                  <c:v>40269</c:v>
                </c:pt>
                <c:pt idx="849">
                  <c:v>40270</c:v>
                </c:pt>
                <c:pt idx="850">
                  <c:v>40273</c:v>
                </c:pt>
                <c:pt idx="851">
                  <c:v>40274</c:v>
                </c:pt>
                <c:pt idx="852">
                  <c:v>40275</c:v>
                </c:pt>
                <c:pt idx="853">
                  <c:v>40276</c:v>
                </c:pt>
                <c:pt idx="854">
                  <c:v>40277</c:v>
                </c:pt>
                <c:pt idx="855">
                  <c:v>40280</c:v>
                </c:pt>
                <c:pt idx="856">
                  <c:v>40281</c:v>
                </c:pt>
                <c:pt idx="857">
                  <c:v>40282</c:v>
                </c:pt>
                <c:pt idx="858">
                  <c:v>40283</c:v>
                </c:pt>
                <c:pt idx="859">
                  <c:v>40284</c:v>
                </c:pt>
                <c:pt idx="860">
                  <c:v>40287</c:v>
                </c:pt>
                <c:pt idx="861">
                  <c:v>40288</c:v>
                </c:pt>
                <c:pt idx="862">
                  <c:v>40289</c:v>
                </c:pt>
                <c:pt idx="863">
                  <c:v>40290</c:v>
                </c:pt>
                <c:pt idx="864">
                  <c:v>40291</c:v>
                </c:pt>
                <c:pt idx="865">
                  <c:v>40294</c:v>
                </c:pt>
                <c:pt idx="866">
                  <c:v>40295</c:v>
                </c:pt>
                <c:pt idx="867">
                  <c:v>40296</c:v>
                </c:pt>
                <c:pt idx="868">
                  <c:v>40297</c:v>
                </c:pt>
                <c:pt idx="869">
                  <c:v>40298</c:v>
                </c:pt>
                <c:pt idx="870">
                  <c:v>40301</c:v>
                </c:pt>
                <c:pt idx="871">
                  <c:v>40302</c:v>
                </c:pt>
                <c:pt idx="872">
                  <c:v>40303</c:v>
                </c:pt>
                <c:pt idx="873">
                  <c:v>40304</c:v>
                </c:pt>
                <c:pt idx="874">
                  <c:v>40305</c:v>
                </c:pt>
                <c:pt idx="875">
                  <c:v>40308</c:v>
                </c:pt>
                <c:pt idx="876">
                  <c:v>40309</c:v>
                </c:pt>
                <c:pt idx="877">
                  <c:v>40310</c:v>
                </c:pt>
                <c:pt idx="878">
                  <c:v>40311</c:v>
                </c:pt>
                <c:pt idx="879">
                  <c:v>40312</c:v>
                </c:pt>
                <c:pt idx="880">
                  <c:v>40315</c:v>
                </c:pt>
                <c:pt idx="881">
                  <c:v>40316</c:v>
                </c:pt>
                <c:pt idx="882">
                  <c:v>40317</c:v>
                </c:pt>
                <c:pt idx="883">
                  <c:v>40318</c:v>
                </c:pt>
                <c:pt idx="884">
                  <c:v>40319</c:v>
                </c:pt>
                <c:pt idx="885">
                  <c:v>40322</c:v>
                </c:pt>
                <c:pt idx="886">
                  <c:v>40323</c:v>
                </c:pt>
                <c:pt idx="887">
                  <c:v>40324</c:v>
                </c:pt>
                <c:pt idx="888">
                  <c:v>40325</c:v>
                </c:pt>
                <c:pt idx="889">
                  <c:v>40326</c:v>
                </c:pt>
                <c:pt idx="890">
                  <c:v>40329</c:v>
                </c:pt>
                <c:pt idx="891">
                  <c:v>40330</c:v>
                </c:pt>
                <c:pt idx="892">
                  <c:v>40331</c:v>
                </c:pt>
                <c:pt idx="893">
                  <c:v>40332</c:v>
                </c:pt>
                <c:pt idx="894">
                  <c:v>40333</c:v>
                </c:pt>
                <c:pt idx="895">
                  <c:v>40336</c:v>
                </c:pt>
                <c:pt idx="896">
                  <c:v>40337</c:v>
                </c:pt>
                <c:pt idx="897">
                  <c:v>40338</c:v>
                </c:pt>
                <c:pt idx="898">
                  <c:v>40339</c:v>
                </c:pt>
                <c:pt idx="899">
                  <c:v>40340</c:v>
                </c:pt>
                <c:pt idx="900">
                  <c:v>40343</c:v>
                </c:pt>
                <c:pt idx="901">
                  <c:v>40344</c:v>
                </c:pt>
                <c:pt idx="902">
                  <c:v>40345</c:v>
                </c:pt>
                <c:pt idx="903">
                  <c:v>40346</c:v>
                </c:pt>
                <c:pt idx="904">
                  <c:v>40347</c:v>
                </c:pt>
                <c:pt idx="905">
                  <c:v>40350</c:v>
                </c:pt>
                <c:pt idx="906">
                  <c:v>40351</c:v>
                </c:pt>
                <c:pt idx="907">
                  <c:v>40352</c:v>
                </c:pt>
                <c:pt idx="908">
                  <c:v>40353</c:v>
                </c:pt>
                <c:pt idx="909">
                  <c:v>40354</c:v>
                </c:pt>
                <c:pt idx="910">
                  <c:v>40357</c:v>
                </c:pt>
                <c:pt idx="911">
                  <c:v>40358</c:v>
                </c:pt>
                <c:pt idx="912">
                  <c:v>40359</c:v>
                </c:pt>
                <c:pt idx="913">
                  <c:v>40360</c:v>
                </c:pt>
                <c:pt idx="914">
                  <c:v>40361</c:v>
                </c:pt>
                <c:pt idx="915">
                  <c:v>40364</c:v>
                </c:pt>
                <c:pt idx="916">
                  <c:v>40365</c:v>
                </c:pt>
                <c:pt idx="917">
                  <c:v>40366</c:v>
                </c:pt>
                <c:pt idx="918">
                  <c:v>40367</c:v>
                </c:pt>
                <c:pt idx="919">
                  <c:v>40368</c:v>
                </c:pt>
                <c:pt idx="920">
                  <c:v>40371</c:v>
                </c:pt>
                <c:pt idx="921">
                  <c:v>40372</c:v>
                </c:pt>
                <c:pt idx="922">
                  <c:v>40373</c:v>
                </c:pt>
                <c:pt idx="923">
                  <c:v>40374</c:v>
                </c:pt>
                <c:pt idx="924">
                  <c:v>40375</c:v>
                </c:pt>
                <c:pt idx="925">
                  <c:v>40378</c:v>
                </c:pt>
                <c:pt idx="926">
                  <c:v>40379</c:v>
                </c:pt>
                <c:pt idx="927">
                  <c:v>40380</c:v>
                </c:pt>
                <c:pt idx="928">
                  <c:v>40381</c:v>
                </c:pt>
                <c:pt idx="929">
                  <c:v>40382</c:v>
                </c:pt>
                <c:pt idx="930">
                  <c:v>40385</c:v>
                </c:pt>
                <c:pt idx="931">
                  <c:v>40386</c:v>
                </c:pt>
                <c:pt idx="932">
                  <c:v>40387</c:v>
                </c:pt>
                <c:pt idx="933">
                  <c:v>40388</c:v>
                </c:pt>
                <c:pt idx="934">
                  <c:v>40389</c:v>
                </c:pt>
                <c:pt idx="935">
                  <c:v>40392</c:v>
                </c:pt>
                <c:pt idx="936">
                  <c:v>40393</c:v>
                </c:pt>
                <c:pt idx="937">
                  <c:v>40394</c:v>
                </c:pt>
                <c:pt idx="938">
                  <c:v>40395</c:v>
                </c:pt>
                <c:pt idx="939">
                  <c:v>40396</c:v>
                </c:pt>
                <c:pt idx="940">
                  <c:v>40399</c:v>
                </c:pt>
                <c:pt idx="941">
                  <c:v>40400</c:v>
                </c:pt>
                <c:pt idx="942">
                  <c:v>40401</c:v>
                </c:pt>
                <c:pt idx="943">
                  <c:v>40402</c:v>
                </c:pt>
                <c:pt idx="944">
                  <c:v>40403</c:v>
                </c:pt>
                <c:pt idx="945">
                  <c:v>40406</c:v>
                </c:pt>
                <c:pt idx="946">
                  <c:v>40407</c:v>
                </c:pt>
                <c:pt idx="947">
                  <c:v>40408</c:v>
                </c:pt>
                <c:pt idx="948">
                  <c:v>40409</c:v>
                </c:pt>
                <c:pt idx="949">
                  <c:v>40410</c:v>
                </c:pt>
                <c:pt idx="950">
                  <c:v>40413</c:v>
                </c:pt>
                <c:pt idx="951">
                  <c:v>40414</c:v>
                </c:pt>
                <c:pt idx="952">
                  <c:v>40415</c:v>
                </c:pt>
                <c:pt idx="953">
                  <c:v>40416</c:v>
                </c:pt>
                <c:pt idx="954">
                  <c:v>40417</c:v>
                </c:pt>
                <c:pt idx="955">
                  <c:v>40420</c:v>
                </c:pt>
                <c:pt idx="956">
                  <c:v>40421</c:v>
                </c:pt>
                <c:pt idx="957">
                  <c:v>40422</c:v>
                </c:pt>
                <c:pt idx="958">
                  <c:v>40423</c:v>
                </c:pt>
                <c:pt idx="959">
                  <c:v>40424</c:v>
                </c:pt>
                <c:pt idx="960">
                  <c:v>40427</c:v>
                </c:pt>
                <c:pt idx="961">
                  <c:v>40428</c:v>
                </c:pt>
                <c:pt idx="962">
                  <c:v>40429</c:v>
                </c:pt>
                <c:pt idx="963">
                  <c:v>40430</c:v>
                </c:pt>
                <c:pt idx="964">
                  <c:v>40431</c:v>
                </c:pt>
                <c:pt idx="965">
                  <c:v>40434</c:v>
                </c:pt>
                <c:pt idx="966">
                  <c:v>40435</c:v>
                </c:pt>
                <c:pt idx="967">
                  <c:v>40436</c:v>
                </c:pt>
                <c:pt idx="968">
                  <c:v>40437</c:v>
                </c:pt>
                <c:pt idx="969">
                  <c:v>40438</c:v>
                </c:pt>
                <c:pt idx="970">
                  <c:v>40441</c:v>
                </c:pt>
                <c:pt idx="971">
                  <c:v>40442</c:v>
                </c:pt>
                <c:pt idx="972">
                  <c:v>40443</c:v>
                </c:pt>
                <c:pt idx="973">
                  <c:v>40444</c:v>
                </c:pt>
                <c:pt idx="974">
                  <c:v>40445</c:v>
                </c:pt>
                <c:pt idx="975">
                  <c:v>40448</c:v>
                </c:pt>
                <c:pt idx="976">
                  <c:v>40449</c:v>
                </c:pt>
                <c:pt idx="977">
                  <c:v>40450</c:v>
                </c:pt>
                <c:pt idx="978">
                  <c:v>40451</c:v>
                </c:pt>
                <c:pt idx="979">
                  <c:v>40452</c:v>
                </c:pt>
                <c:pt idx="980">
                  <c:v>40455</c:v>
                </c:pt>
                <c:pt idx="981">
                  <c:v>40456</c:v>
                </c:pt>
                <c:pt idx="982">
                  <c:v>40457</c:v>
                </c:pt>
                <c:pt idx="983">
                  <c:v>40458</c:v>
                </c:pt>
                <c:pt idx="984">
                  <c:v>40459</c:v>
                </c:pt>
                <c:pt idx="985">
                  <c:v>40462</c:v>
                </c:pt>
                <c:pt idx="986">
                  <c:v>40463</c:v>
                </c:pt>
                <c:pt idx="987">
                  <c:v>40464</c:v>
                </c:pt>
                <c:pt idx="988">
                  <c:v>40465</c:v>
                </c:pt>
                <c:pt idx="989">
                  <c:v>40466</c:v>
                </c:pt>
                <c:pt idx="990">
                  <c:v>40469</c:v>
                </c:pt>
                <c:pt idx="991">
                  <c:v>40470</c:v>
                </c:pt>
                <c:pt idx="992">
                  <c:v>40471</c:v>
                </c:pt>
                <c:pt idx="993">
                  <c:v>40472</c:v>
                </c:pt>
                <c:pt idx="994">
                  <c:v>40473</c:v>
                </c:pt>
                <c:pt idx="995">
                  <c:v>40476</c:v>
                </c:pt>
                <c:pt idx="996">
                  <c:v>40477</c:v>
                </c:pt>
                <c:pt idx="997">
                  <c:v>40478</c:v>
                </c:pt>
                <c:pt idx="998">
                  <c:v>40479</c:v>
                </c:pt>
                <c:pt idx="999">
                  <c:v>40480</c:v>
                </c:pt>
                <c:pt idx="1000">
                  <c:v>40483</c:v>
                </c:pt>
                <c:pt idx="1001">
                  <c:v>40484</c:v>
                </c:pt>
                <c:pt idx="1002">
                  <c:v>40485</c:v>
                </c:pt>
                <c:pt idx="1003">
                  <c:v>40486</c:v>
                </c:pt>
                <c:pt idx="1004">
                  <c:v>40487</c:v>
                </c:pt>
                <c:pt idx="1005">
                  <c:v>40490</c:v>
                </c:pt>
                <c:pt idx="1006">
                  <c:v>40491</c:v>
                </c:pt>
                <c:pt idx="1007">
                  <c:v>40492</c:v>
                </c:pt>
                <c:pt idx="1008">
                  <c:v>40493</c:v>
                </c:pt>
                <c:pt idx="1009">
                  <c:v>40494</c:v>
                </c:pt>
                <c:pt idx="1010">
                  <c:v>40497</c:v>
                </c:pt>
                <c:pt idx="1011">
                  <c:v>40498</c:v>
                </c:pt>
                <c:pt idx="1012">
                  <c:v>40499</c:v>
                </c:pt>
                <c:pt idx="1013">
                  <c:v>40500</c:v>
                </c:pt>
                <c:pt idx="1014">
                  <c:v>40501</c:v>
                </c:pt>
                <c:pt idx="1015">
                  <c:v>40504</c:v>
                </c:pt>
                <c:pt idx="1016">
                  <c:v>40505</c:v>
                </c:pt>
                <c:pt idx="1017">
                  <c:v>40506</c:v>
                </c:pt>
                <c:pt idx="1018">
                  <c:v>40507</c:v>
                </c:pt>
                <c:pt idx="1019">
                  <c:v>40508</c:v>
                </c:pt>
                <c:pt idx="1020">
                  <c:v>40511</c:v>
                </c:pt>
                <c:pt idx="1021">
                  <c:v>40512</c:v>
                </c:pt>
                <c:pt idx="1022">
                  <c:v>40513</c:v>
                </c:pt>
                <c:pt idx="1023">
                  <c:v>40514</c:v>
                </c:pt>
                <c:pt idx="1024">
                  <c:v>40515</c:v>
                </c:pt>
                <c:pt idx="1025">
                  <c:v>40518</c:v>
                </c:pt>
                <c:pt idx="1026">
                  <c:v>40519</c:v>
                </c:pt>
                <c:pt idx="1027">
                  <c:v>40520</c:v>
                </c:pt>
                <c:pt idx="1028">
                  <c:v>40521</c:v>
                </c:pt>
                <c:pt idx="1029">
                  <c:v>40522</c:v>
                </c:pt>
                <c:pt idx="1030">
                  <c:v>40525</c:v>
                </c:pt>
                <c:pt idx="1031">
                  <c:v>40526</c:v>
                </c:pt>
                <c:pt idx="1032">
                  <c:v>40527</c:v>
                </c:pt>
                <c:pt idx="1033">
                  <c:v>40528</c:v>
                </c:pt>
                <c:pt idx="1034">
                  <c:v>40529</c:v>
                </c:pt>
                <c:pt idx="1035">
                  <c:v>40532</c:v>
                </c:pt>
                <c:pt idx="1036">
                  <c:v>40533</c:v>
                </c:pt>
                <c:pt idx="1037">
                  <c:v>40534</c:v>
                </c:pt>
                <c:pt idx="1038">
                  <c:v>40535</c:v>
                </c:pt>
                <c:pt idx="1039">
                  <c:v>40536</c:v>
                </c:pt>
                <c:pt idx="1040">
                  <c:v>40539</c:v>
                </c:pt>
                <c:pt idx="1041">
                  <c:v>40540</c:v>
                </c:pt>
                <c:pt idx="1042">
                  <c:v>40541</c:v>
                </c:pt>
                <c:pt idx="1043">
                  <c:v>40542</c:v>
                </c:pt>
                <c:pt idx="1044">
                  <c:v>40543</c:v>
                </c:pt>
                <c:pt idx="1045">
                  <c:v>40546</c:v>
                </c:pt>
                <c:pt idx="1046">
                  <c:v>40547</c:v>
                </c:pt>
                <c:pt idx="1047">
                  <c:v>40548</c:v>
                </c:pt>
                <c:pt idx="1048">
                  <c:v>40549</c:v>
                </c:pt>
                <c:pt idx="1049">
                  <c:v>40550</c:v>
                </c:pt>
                <c:pt idx="1050">
                  <c:v>40553</c:v>
                </c:pt>
                <c:pt idx="1051">
                  <c:v>40554</c:v>
                </c:pt>
                <c:pt idx="1052">
                  <c:v>40555</c:v>
                </c:pt>
                <c:pt idx="1053">
                  <c:v>40556</c:v>
                </c:pt>
                <c:pt idx="1054">
                  <c:v>40557</c:v>
                </c:pt>
                <c:pt idx="1055">
                  <c:v>40560</c:v>
                </c:pt>
                <c:pt idx="1056">
                  <c:v>40561</c:v>
                </c:pt>
                <c:pt idx="1057">
                  <c:v>40562</c:v>
                </c:pt>
                <c:pt idx="1058">
                  <c:v>40563</c:v>
                </c:pt>
                <c:pt idx="1059">
                  <c:v>40564</c:v>
                </c:pt>
                <c:pt idx="1060">
                  <c:v>40567</c:v>
                </c:pt>
                <c:pt idx="1061">
                  <c:v>40568</c:v>
                </c:pt>
                <c:pt idx="1062">
                  <c:v>40569</c:v>
                </c:pt>
                <c:pt idx="1063">
                  <c:v>40570</c:v>
                </c:pt>
                <c:pt idx="1064">
                  <c:v>40571</c:v>
                </c:pt>
                <c:pt idx="1065">
                  <c:v>40574</c:v>
                </c:pt>
                <c:pt idx="1066">
                  <c:v>40575</c:v>
                </c:pt>
                <c:pt idx="1067">
                  <c:v>40576</c:v>
                </c:pt>
                <c:pt idx="1068">
                  <c:v>40577</c:v>
                </c:pt>
                <c:pt idx="1069">
                  <c:v>40578</c:v>
                </c:pt>
                <c:pt idx="1070">
                  <c:v>40581</c:v>
                </c:pt>
                <c:pt idx="1071">
                  <c:v>40582</c:v>
                </c:pt>
                <c:pt idx="1072">
                  <c:v>40583</c:v>
                </c:pt>
                <c:pt idx="1073">
                  <c:v>40584</c:v>
                </c:pt>
                <c:pt idx="1074">
                  <c:v>40585</c:v>
                </c:pt>
                <c:pt idx="1075">
                  <c:v>40588</c:v>
                </c:pt>
                <c:pt idx="1076">
                  <c:v>40589</c:v>
                </c:pt>
                <c:pt idx="1077">
                  <c:v>40590</c:v>
                </c:pt>
                <c:pt idx="1078">
                  <c:v>40591</c:v>
                </c:pt>
                <c:pt idx="1079">
                  <c:v>40592</c:v>
                </c:pt>
                <c:pt idx="1080">
                  <c:v>40595</c:v>
                </c:pt>
                <c:pt idx="1081">
                  <c:v>40596</c:v>
                </c:pt>
                <c:pt idx="1082">
                  <c:v>40597</c:v>
                </c:pt>
                <c:pt idx="1083">
                  <c:v>40598</c:v>
                </c:pt>
                <c:pt idx="1084">
                  <c:v>40599</c:v>
                </c:pt>
                <c:pt idx="1085">
                  <c:v>40602</c:v>
                </c:pt>
                <c:pt idx="1086">
                  <c:v>40603</c:v>
                </c:pt>
                <c:pt idx="1087">
                  <c:v>40604</c:v>
                </c:pt>
                <c:pt idx="1088">
                  <c:v>40605</c:v>
                </c:pt>
                <c:pt idx="1089">
                  <c:v>40606</c:v>
                </c:pt>
                <c:pt idx="1090">
                  <c:v>40609</c:v>
                </c:pt>
                <c:pt idx="1091">
                  <c:v>40610</c:v>
                </c:pt>
                <c:pt idx="1092">
                  <c:v>40611</c:v>
                </c:pt>
                <c:pt idx="1093">
                  <c:v>40612</c:v>
                </c:pt>
                <c:pt idx="1094">
                  <c:v>40613</c:v>
                </c:pt>
                <c:pt idx="1095">
                  <c:v>40616</c:v>
                </c:pt>
                <c:pt idx="1096">
                  <c:v>40617</c:v>
                </c:pt>
                <c:pt idx="1097">
                  <c:v>40618</c:v>
                </c:pt>
                <c:pt idx="1098">
                  <c:v>40619</c:v>
                </c:pt>
                <c:pt idx="1099">
                  <c:v>40620</c:v>
                </c:pt>
                <c:pt idx="1100">
                  <c:v>40623</c:v>
                </c:pt>
                <c:pt idx="1101">
                  <c:v>40624</c:v>
                </c:pt>
                <c:pt idx="1102">
                  <c:v>40625</c:v>
                </c:pt>
                <c:pt idx="1103">
                  <c:v>40626</c:v>
                </c:pt>
                <c:pt idx="1104">
                  <c:v>40627</c:v>
                </c:pt>
                <c:pt idx="1105">
                  <c:v>40630</c:v>
                </c:pt>
                <c:pt idx="1106">
                  <c:v>40631</c:v>
                </c:pt>
                <c:pt idx="1107">
                  <c:v>40632</c:v>
                </c:pt>
                <c:pt idx="1108">
                  <c:v>40633</c:v>
                </c:pt>
                <c:pt idx="1109">
                  <c:v>40634</c:v>
                </c:pt>
                <c:pt idx="1110">
                  <c:v>40637</c:v>
                </c:pt>
                <c:pt idx="1111">
                  <c:v>40638</c:v>
                </c:pt>
                <c:pt idx="1112">
                  <c:v>40639</c:v>
                </c:pt>
                <c:pt idx="1113">
                  <c:v>40640</c:v>
                </c:pt>
                <c:pt idx="1114">
                  <c:v>40641</c:v>
                </c:pt>
                <c:pt idx="1115">
                  <c:v>40644</c:v>
                </c:pt>
                <c:pt idx="1116">
                  <c:v>40645</c:v>
                </c:pt>
                <c:pt idx="1117">
                  <c:v>40646</c:v>
                </c:pt>
                <c:pt idx="1118">
                  <c:v>40647</c:v>
                </c:pt>
                <c:pt idx="1119">
                  <c:v>40648</c:v>
                </c:pt>
                <c:pt idx="1120">
                  <c:v>40651</c:v>
                </c:pt>
                <c:pt idx="1121">
                  <c:v>40652</c:v>
                </c:pt>
                <c:pt idx="1122">
                  <c:v>40653</c:v>
                </c:pt>
                <c:pt idx="1123">
                  <c:v>40654</c:v>
                </c:pt>
                <c:pt idx="1124">
                  <c:v>40655</c:v>
                </c:pt>
                <c:pt idx="1125">
                  <c:v>40658</c:v>
                </c:pt>
                <c:pt idx="1126">
                  <c:v>40659</c:v>
                </c:pt>
                <c:pt idx="1127">
                  <c:v>40660</c:v>
                </c:pt>
                <c:pt idx="1128">
                  <c:v>40661</c:v>
                </c:pt>
                <c:pt idx="1129">
                  <c:v>40662</c:v>
                </c:pt>
                <c:pt idx="1130">
                  <c:v>40665</c:v>
                </c:pt>
                <c:pt idx="1131">
                  <c:v>40666</c:v>
                </c:pt>
                <c:pt idx="1132">
                  <c:v>40667</c:v>
                </c:pt>
                <c:pt idx="1133">
                  <c:v>40668</c:v>
                </c:pt>
                <c:pt idx="1134">
                  <c:v>40669</c:v>
                </c:pt>
                <c:pt idx="1135">
                  <c:v>40672</c:v>
                </c:pt>
                <c:pt idx="1136">
                  <c:v>40673</c:v>
                </c:pt>
                <c:pt idx="1137">
                  <c:v>40674</c:v>
                </c:pt>
                <c:pt idx="1138">
                  <c:v>40675</c:v>
                </c:pt>
                <c:pt idx="1139">
                  <c:v>40676</c:v>
                </c:pt>
                <c:pt idx="1140">
                  <c:v>40679</c:v>
                </c:pt>
                <c:pt idx="1141">
                  <c:v>40680</c:v>
                </c:pt>
                <c:pt idx="1142">
                  <c:v>40681</c:v>
                </c:pt>
                <c:pt idx="1143">
                  <c:v>40682</c:v>
                </c:pt>
                <c:pt idx="1144">
                  <c:v>40683</c:v>
                </c:pt>
                <c:pt idx="1145">
                  <c:v>40686</c:v>
                </c:pt>
                <c:pt idx="1146">
                  <c:v>40687</c:v>
                </c:pt>
                <c:pt idx="1147">
                  <c:v>40688</c:v>
                </c:pt>
                <c:pt idx="1148">
                  <c:v>40689</c:v>
                </c:pt>
                <c:pt idx="1149">
                  <c:v>40690</c:v>
                </c:pt>
                <c:pt idx="1150">
                  <c:v>40693</c:v>
                </c:pt>
                <c:pt idx="1151">
                  <c:v>40694</c:v>
                </c:pt>
                <c:pt idx="1152">
                  <c:v>40695</c:v>
                </c:pt>
                <c:pt idx="1153">
                  <c:v>40696</c:v>
                </c:pt>
                <c:pt idx="1154">
                  <c:v>40697</c:v>
                </c:pt>
                <c:pt idx="1155">
                  <c:v>40700</c:v>
                </c:pt>
                <c:pt idx="1156">
                  <c:v>40701</c:v>
                </c:pt>
                <c:pt idx="1157">
                  <c:v>40702</c:v>
                </c:pt>
                <c:pt idx="1158">
                  <c:v>40703</c:v>
                </c:pt>
                <c:pt idx="1159">
                  <c:v>40704</c:v>
                </c:pt>
                <c:pt idx="1160">
                  <c:v>40707</c:v>
                </c:pt>
                <c:pt idx="1161">
                  <c:v>40708</c:v>
                </c:pt>
                <c:pt idx="1162">
                  <c:v>40709</c:v>
                </c:pt>
                <c:pt idx="1163">
                  <c:v>40710</c:v>
                </c:pt>
                <c:pt idx="1164">
                  <c:v>40711</c:v>
                </c:pt>
                <c:pt idx="1165">
                  <c:v>40714</c:v>
                </c:pt>
                <c:pt idx="1166">
                  <c:v>40715</c:v>
                </c:pt>
                <c:pt idx="1167">
                  <c:v>40716</c:v>
                </c:pt>
                <c:pt idx="1168">
                  <c:v>40717</c:v>
                </c:pt>
                <c:pt idx="1169">
                  <c:v>40718</c:v>
                </c:pt>
                <c:pt idx="1170">
                  <c:v>40721</c:v>
                </c:pt>
                <c:pt idx="1171">
                  <c:v>40722</c:v>
                </c:pt>
                <c:pt idx="1172">
                  <c:v>40723</c:v>
                </c:pt>
                <c:pt idx="1173">
                  <c:v>40724</c:v>
                </c:pt>
                <c:pt idx="1174">
                  <c:v>40725</c:v>
                </c:pt>
                <c:pt idx="1175">
                  <c:v>40728</c:v>
                </c:pt>
                <c:pt idx="1176">
                  <c:v>40729</c:v>
                </c:pt>
                <c:pt idx="1177">
                  <c:v>40730</c:v>
                </c:pt>
                <c:pt idx="1178">
                  <c:v>40731</c:v>
                </c:pt>
                <c:pt idx="1179">
                  <c:v>40732</c:v>
                </c:pt>
                <c:pt idx="1180">
                  <c:v>40735</c:v>
                </c:pt>
                <c:pt idx="1181">
                  <c:v>40736</c:v>
                </c:pt>
                <c:pt idx="1182">
                  <c:v>40737</c:v>
                </c:pt>
                <c:pt idx="1183">
                  <c:v>40738</c:v>
                </c:pt>
                <c:pt idx="1184">
                  <c:v>40739</c:v>
                </c:pt>
                <c:pt idx="1185">
                  <c:v>40742</c:v>
                </c:pt>
                <c:pt idx="1186">
                  <c:v>40743</c:v>
                </c:pt>
                <c:pt idx="1187">
                  <c:v>40744</c:v>
                </c:pt>
                <c:pt idx="1188">
                  <c:v>40745</c:v>
                </c:pt>
                <c:pt idx="1189">
                  <c:v>40746</c:v>
                </c:pt>
                <c:pt idx="1190">
                  <c:v>40749</c:v>
                </c:pt>
                <c:pt idx="1191">
                  <c:v>40750</c:v>
                </c:pt>
                <c:pt idx="1192">
                  <c:v>40751</c:v>
                </c:pt>
                <c:pt idx="1193">
                  <c:v>40752</c:v>
                </c:pt>
                <c:pt idx="1194">
                  <c:v>40753</c:v>
                </c:pt>
                <c:pt idx="1195">
                  <c:v>40756</c:v>
                </c:pt>
                <c:pt idx="1196">
                  <c:v>40757</c:v>
                </c:pt>
                <c:pt idx="1197">
                  <c:v>40758</c:v>
                </c:pt>
                <c:pt idx="1198">
                  <c:v>40759</c:v>
                </c:pt>
                <c:pt idx="1199">
                  <c:v>40760</c:v>
                </c:pt>
                <c:pt idx="1200">
                  <c:v>40763</c:v>
                </c:pt>
                <c:pt idx="1201">
                  <c:v>40764</c:v>
                </c:pt>
                <c:pt idx="1202">
                  <c:v>40765</c:v>
                </c:pt>
                <c:pt idx="1203">
                  <c:v>40766</c:v>
                </c:pt>
                <c:pt idx="1204">
                  <c:v>40767</c:v>
                </c:pt>
                <c:pt idx="1205">
                  <c:v>40770</c:v>
                </c:pt>
                <c:pt idx="1206">
                  <c:v>40771</c:v>
                </c:pt>
                <c:pt idx="1207">
                  <c:v>40772</c:v>
                </c:pt>
                <c:pt idx="1208">
                  <c:v>40773</c:v>
                </c:pt>
                <c:pt idx="1209">
                  <c:v>40774</c:v>
                </c:pt>
                <c:pt idx="1210">
                  <c:v>40777</c:v>
                </c:pt>
                <c:pt idx="1211">
                  <c:v>40778</c:v>
                </c:pt>
                <c:pt idx="1212">
                  <c:v>40779</c:v>
                </c:pt>
                <c:pt idx="1213">
                  <c:v>40780</c:v>
                </c:pt>
                <c:pt idx="1214">
                  <c:v>40781</c:v>
                </c:pt>
                <c:pt idx="1215">
                  <c:v>40784</c:v>
                </c:pt>
                <c:pt idx="1216">
                  <c:v>40785</c:v>
                </c:pt>
                <c:pt idx="1217">
                  <c:v>40786</c:v>
                </c:pt>
                <c:pt idx="1218">
                  <c:v>40787</c:v>
                </c:pt>
                <c:pt idx="1219">
                  <c:v>40788</c:v>
                </c:pt>
                <c:pt idx="1220">
                  <c:v>40791</c:v>
                </c:pt>
                <c:pt idx="1221">
                  <c:v>40792</c:v>
                </c:pt>
                <c:pt idx="1222">
                  <c:v>40793</c:v>
                </c:pt>
                <c:pt idx="1223">
                  <c:v>40794</c:v>
                </c:pt>
                <c:pt idx="1224">
                  <c:v>40795</c:v>
                </c:pt>
                <c:pt idx="1225">
                  <c:v>40798</c:v>
                </c:pt>
                <c:pt idx="1226">
                  <c:v>40799</c:v>
                </c:pt>
                <c:pt idx="1227">
                  <c:v>40800</c:v>
                </c:pt>
                <c:pt idx="1228">
                  <c:v>40801</c:v>
                </c:pt>
                <c:pt idx="1229">
                  <c:v>40802</c:v>
                </c:pt>
                <c:pt idx="1230">
                  <c:v>40805</c:v>
                </c:pt>
                <c:pt idx="1231">
                  <c:v>40806</c:v>
                </c:pt>
                <c:pt idx="1232">
                  <c:v>40807</c:v>
                </c:pt>
                <c:pt idx="1233">
                  <c:v>40808</c:v>
                </c:pt>
                <c:pt idx="1234">
                  <c:v>40809</c:v>
                </c:pt>
                <c:pt idx="1235">
                  <c:v>40812</c:v>
                </c:pt>
                <c:pt idx="1236">
                  <c:v>40813</c:v>
                </c:pt>
                <c:pt idx="1237">
                  <c:v>40814</c:v>
                </c:pt>
                <c:pt idx="1238">
                  <c:v>40815</c:v>
                </c:pt>
                <c:pt idx="1239">
                  <c:v>40816</c:v>
                </c:pt>
                <c:pt idx="1240">
                  <c:v>40819</c:v>
                </c:pt>
                <c:pt idx="1241">
                  <c:v>40820</c:v>
                </c:pt>
                <c:pt idx="1242">
                  <c:v>40821</c:v>
                </c:pt>
                <c:pt idx="1243">
                  <c:v>40822</c:v>
                </c:pt>
                <c:pt idx="1244">
                  <c:v>40823</c:v>
                </c:pt>
                <c:pt idx="1245">
                  <c:v>40826</c:v>
                </c:pt>
                <c:pt idx="1246">
                  <c:v>40827</c:v>
                </c:pt>
                <c:pt idx="1247">
                  <c:v>40828</c:v>
                </c:pt>
                <c:pt idx="1248">
                  <c:v>40829</c:v>
                </c:pt>
                <c:pt idx="1249">
                  <c:v>40830</c:v>
                </c:pt>
                <c:pt idx="1250">
                  <c:v>40833</c:v>
                </c:pt>
                <c:pt idx="1251">
                  <c:v>40834</c:v>
                </c:pt>
                <c:pt idx="1252">
                  <c:v>40835</c:v>
                </c:pt>
                <c:pt idx="1253">
                  <c:v>40836</c:v>
                </c:pt>
                <c:pt idx="1254">
                  <c:v>40837</c:v>
                </c:pt>
                <c:pt idx="1255">
                  <c:v>40840</c:v>
                </c:pt>
                <c:pt idx="1256">
                  <c:v>40841</c:v>
                </c:pt>
                <c:pt idx="1257">
                  <c:v>40842</c:v>
                </c:pt>
                <c:pt idx="1258">
                  <c:v>40843</c:v>
                </c:pt>
                <c:pt idx="1259">
                  <c:v>40844</c:v>
                </c:pt>
                <c:pt idx="1260">
                  <c:v>40847</c:v>
                </c:pt>
                <c:pt idx="1261">
                  <c:v>40848</c:v>
                </c:pt>
                <c:pt idx="1262">
                  <c:v>40849</c:v>
                </c:pt>
                <c:pt idx="1263">
                  <c:v>40850</c:v>
                </c:pt>
                <c:pt idx="1264">
                  <c:v>40851</c:v>
                </c:pt>
                <c:pt idx="1265">
                  <c:v>40854</c:v>
                </c:pt>
                <c:pt idx="1266">
                  <c:v>40855</c:v>
                </c:pt>
                <c:pt idx="1267">
                  <c:v>40856</c:v>
                </c:pt>
                <c:pt idx="1268">
                  <c:v>40857</c:v>
                </c:pt>
                <c:pt idx="1269">
                  <c:v>40858</c:v>
                </c:pt>
                <c:pt idx="1270">
                  <c:v>40861</c:v>
                </c:pt>
                <c:pt idx="1271">
                  <c:v>40862</c:v>
                </c:pt>
                <c:pt idx="1272">
                  <c:v>40863</c:v>
                </c:pt>
                <c:pt idx="1273">
                  <c:v>40864</c:v>
                </c:pt>
                <c:pt idx="1274">
                  <c:v>40865</c:v>
                </c:pt>
                <c:pt idx="1275">
                  <c:v>40868</c:v>
                </c:pt>
                <c:pt idx="1276">
                  <c:v>40869</c:v>
                </c:pt>
                <c:pt idx="1277">
                  <c:v>40870</c:v>
                </c:pt>
                <c:pt idx="1278">
                  <c:v>40871</c:v>
                </c:pt>
                <c:pt idx="1279">
                  <c:v>40872</c:v>
                </c:pt>
                <c:pt idx="1280">
                  <c:v>40875</c:v>
                </c:pt>
                <c:pt idx="1281">
                  <c:v>40876</c:v>
                </c:pt>
                <c:pt idx="1282">
                  <c:v>40877</c:v>
                </c:pt>
                <c:pt idx="1283">
                  <c:v>40878</c:v>
                </c:pt>
                <c:pt idx="1284">
                  <c:v>40879</c:v>
                </c:pt>
                <c:pt idx="1285">
                  <c:v>40882</c:v>
                </c:pt>
                <c:pt idx="1286">
                  <c:v>40883</c:v>
                </c:pt>
                <c:pt idx="1287">
                  <c:v>40884</c:v>
                </c:pt>
                <c:pt idx="1288">
                  <c:v>40885</c:v>
                </c:pt>
                <c:pt idx="1289">
                  <c:v>40886</c:v>
                </c:pt>
                <c:pt idx="1290">
                  <c:v>40889</c:v>
                </c:pt>
                <c:pt idx="1291">
                  <c:v>40890</c:v>
                </c:pt>
                <c:pt idx="1292">
                  <c:v>40891</c:v>
                </c:pt>
                <c:pt idx="1293">
                  <c:v>40892</c:v>
                </c:pt>
                <c:pt idx="1294">
                  <c:v>40893</c:v>
                </c:pt>
                <c:pt idx="1295">
                  <c:v>40896</c:v>
                </c:pt>
                <c:pt idx="1296">
                  <c:v>40897</c:v>
                </c:pt>
                <c:pt idx="1297">
                  <c:v>40898</c:v>
                </c:pt>
                <c:pt idx="1298">
                  <c:v>40899</c:v>
                </c:pt>
                <c:pt idx="1299">
                  <c:v>40900</c:v>
                </c:pt>
                <c:pt idx="1300">
                  <c:v>40903</c:v>
                </c:pt>
                <c:pt idx="1301">
                  <c:v>40904</c:v>
                </c:pt>
                <c:pt idx="1302">
                  <c:v>40905</c:v>
                </c:pt>
                <c:pt idx="1303">
                  <c:v>40906</c:v>
                </c:pt>
                <c:pt idx="1304">
                  <c:v>40907</c:v>
                </c:pt>
                <c:pt idx="1305">
                  <c:v>40910</c:v>
                </c:pt>
                <c:pt idx="1306">
                  <c:v>40911</c:v>
                </c:pt>
                <c:pt idx="1307">
                  <c:v>40912</c:v>
                </c:pt>
                <c:pt idx="1308">
                  <c:v>40913</c:v>
                </c:pt>
                <c:pt idx="1309">
                  <c:v>40914</c:v>
                </c:pt>
                <c:pt idx="1310">
                  <c:v>40917</c:v>
                </c:pt>
                <c:pt idx="1311">
                  <c:v>40918</c:v>
                </c:pt>
                <c:pt idx="1312">
                  <c:v>40919</c:v>
                </c:pt>
                <c:pt idx="1313">
                  <c:v>40920</c:v>
                </c:pt>
                <c:pt idx="1314">
                  <c:v>40921</c:v>
                </c:pt>
                <c:pt idx="1315">
                  <c:v>40924</c:v>
                </c:pt>
                <c:pt idx="1316">
                  <c:v>40925</c:v>
                </c:pt>
                <c:pt idx="1317">
                  <c:v>40926</c:v>
                </c:pt>
                <c:pt idx="1318">
                  <c:v>40927</c:v>
                </c:pt>
                <c:pt idx="1319">
                  <c:v>40928</c:v>
                </c:pt>
                <c:pt idx="1320">
                  <c:v>40931</c:v>
                </c:pt>
                <c:pt idx="1321">
                  <c:v>40932</c:v>
                </c:pt>
                <c:pt idx="1322">
                  <c:v>40933</c:v>
                </c:pt>
                <c:pt idx="1323">
                  <c:v>40934</c:v>
                </c:pt>
                <c:pt idx="1324">
                  <c:v>40935</c:v>
                </c:pt>
                <c:pt idx="1325">
                  <c:v>40938</c:v>
                </c:pt>
                <c:pt idx="1326">
                  <c:v>40939</c:v>
                </c:pt>
                <c:pt idx="1327">
                  <c:v>40940</c:v>
                </c:pt>
                <c:pt idx="1328">
                  <c:v>40941</c:v>
                </c:pt>
                <c:pt idx="1329">
                  <c:v>40942</c:v>
                </c:pt>
                <c:pt idx="1330">
                  <c:v>40945</c:v>
                </c:pt>
                <c:pt idx="1331">
                  <c:v>40946</c:v>
                </c:pt>
                <c:pt idx="1332">
                  <c:v>40947</c:v>
                </c:pt>
                <c:pt idx="1333">
                  <c:v>40948</c:v>
                </c:pt>
                <c:pt idx="1334">
                  <c:v>40949</c:v>
                </c:pt>
                <c:pt idx="1335">
                  <c:v>40952</c:v>
                </c:pt>
                <c:pt idx="1336">
                  <c:v>40953</c:v>
                </c:pt>
                <c:pt idx="1337">
                  <c:v>40954</c:v>
                </c:pt>
                <c:pt idx="1338">
                  <c:v>40955</c:v>
                </c:pt>
                <c:pt idx="1339">
                  <c:v>40956</c:v>
                </c:pt>
                <c:pt idx="1340">
                  <c:v>40959</c:v>
                </c:pt>
                <c:pt idx="1341">
                  <c:v>40960</c:v>
                </c:pt>
                <c:pt idx="1342">
                  <c:v>40961</c:v>
                </c:pt>
                <c:pt idx="1343">
                  <c:v>40962</c:v>
                </c:pt>
                <c:pt idx="1344">
                  <c:v>40963</c:v>
                </c:pt>
                <c:pt idx="1345">
                  <c:v>40966</c:v>
                </c:pt>
                <c:pt idx="1346">
                  <c:v>40967</c:v>
                </c:pt>
                <c:pt idx="1347">
                  <c:v>40968</c:v>
                </c:pt>
                <c:pt idx="1348">
                  <c:v>40969</c:v>
                </c:pt>
                <c:pt idx="1349">
                  <c:v>40970</c:v>
                </c:pt>
                <c:pt idx="1350">
                  <c:v>40973</c:v>
                </c:pt>
                <c:pt idx="1351">
                  <c:v>40974</c:v>
                </c:pt>
                <c:pt idx="1352">
                  <c:v>40975</c:v>
                </c:pt>
                <c:pt idx="1353">
                  <c:v>40976</c:v>
                </c:pt>
                <c:pt idx="1354">
                  <c:v>40977</c:v>
                </c:pt>
                <c:pt idx="1355">
                  <c:v>40980</c:v>
                </c:pt>
                <c:pt idx="1356">
                  <c:v>40981</c:v>
                </c:pt>
                <c:pt idx="1357">
                  <c:v>40982</c:v>
                </c:pt>
                <c:pt idx="1358">
                  <c:v>40983</c:v>
                </c:pt>
                <c:pt idx="1359">
                  <c:v>40984</c:v>
                </c:pt>
                <c:pt idx="1360">
                  <c:v>40987</c:v>
                </c:pt>
                <c:pt idx="1361">
                  <c:v>40988</c:v>
                </c:pt>
                <c:pt idx="1362">
                  <c:v>40989</c:v>
                </c:pt>
                <c:pt idx="1363">
                  <c:v>40990</c:v>
                </c:pt>
                <c:pt idx="1364">
                  <c:v>40991</c:v>
                </c:pt>
                <c:pt idx="1365">
                  <c:v>40994</c:v>
                </c:pt>
                <c:pt idx="1366">
                  <c:v>40995</c:v>
                </c:pt>
                <c:pt idx="1367">
                  <c:v>40996</c:v>
                </c:pt>
                <c:pt idx="1368">
                  <c:v>40997</c:v>
                </c:pt>
                <c:pt idx="1369">
                  <c:v>40998</c:v>
                </c:pt>
                <c:pt idx="1370">
                  <c:v>41001</c:v>
                </c:pt>
                <c:pt idx="1371">
                  <c:v>41002</c:v>
                </c:pt>
                <c:pt idx="1372">
                  <c:v>41003</c:v>
                </c:pt>
                <c:pt idx="1373">
                  <c:v>41004</c:v>
                </c:pt>
                <c:pt idx="1374">
                  <c:v>41005</c:v>
                </c:pt>
                <c:pt idx="1375">
                  <c:v>41008</c:v>
                </c:pt>
                <c:pt idx="1376">
                  <c:v>41009</c:v>
                </c:pt>
                <c:pt idx="1377">
                  <c:v>41010</c:v>
                </c:pt>
                <c:pt idx="1378">
                  <c:v>41011</c:v>
                </c:pt>
                <c:pt idx="1379">
                  <c:v>41012</c:v>
                </c:pt>
                <c:pt idx="1380">
                  <c:v>41015</c:v>
                </c:pt>
                <c:pt idx="1381">
                  <c:v>41016</c:v>
                </c:pt>
                <c:pt idx="1382">
                  <c:v>41017</c:v>
                </c:pt>
                <c:pt idx="1383">
                  <c:v>41018</c:v>
                </c:pt>
                <c:pt idx="1384">
                  <c:v>41019</c:v>
                </c:pt>
                <c:pt idx="1385">
                  <c:v>41022</c:v>
                </c:pt>
                <c:pt idx="1386">
                  <c:v>41023</c:v>
                </c:pt>
                <c:pt idx="1387">
                  <c:v>41024</c:v>
                </c:pt>
                <c:pt idx="1388">
                  <c:v>41025</c:v>
                </c:pt>
                <c:pt idx="1389">
                  <c:v>41026</c:v>
                </c:pt>
                <c:pt idx="1390">
                  <c:v>41029</c:v>
                </c:pt>
                <c:pt idx="1391">
                  <c:v>41030</c:v>
                </c:pt>
                <c:pt idx="1392">
                  <c:v>41031</c:v>
                </c:pt>
                <c:pt idx="1393">
                  <c:v>41032</c:v>
                </c:pt>
                <c:pt idx="1394">
                  <c:v>41033</c:v>
                </c:pt>
                <c:pt idx="1395">
                  <c:v>41036</c:v>
                </c:pt>
                <c:pt idx="1396">
                  <c:v>41037</c:v>
                </c:pt>
                <c:pt idx="1397">
                  <c:v>41038</c:v>
                </c:pt>
                <c:pt idx="1398">
                  <c:v>41039</c:v>
                </c:pt>
                <c:pt idx="1399">
                  <c:v>41040</c:v>
                </c:pt>
                <c:pt idx="1400">
                  <c:v>41043</c:v>
                </c:pt>
                <c:pt idx="1401">
                  <c:v>41044</c:v>
                </c:pt>
                <c:pt idx="1402">
                  <c:v>41045</c:v>
                </c:pt>
                <c:pt idx="1403">
                  <c:v>41046</c:v>
                </c:pt>
                <c:pt idx="1404">
                  <c:v>41047</c:v>
                </c:pt>
                <c:pt idx="1405">
                  <c:v>41050</c:v>
                </c:pt>
                <c:pt idx="1406">
                  <c:v>41051</c:v>
                </c:pt>
                <c:pt idx="1407">
                  <c:v>41052</c:v>
                </c:pt>
                <c:pt idx="1408">
                  <c:v>41053</c:v>
                </c:pt>
                <c:pt idx="1409">
                  <c:v>41054</c:v>
                </c:pt>
                <c:pt idx="1410">
                  <c:v>41057</c:v>
                </c:pt>
                <c:pt idx="1411">
                  <c:v>41058</c:v>
                </c:pt>
                <c:pt idx="1412">
                  <c:v>41059</c:v>
                </c:pt>
                <c:pt idx="1413">
                  <c:v>41060</c:v>
                </c:pt>
                <c:pt idx="1414">
                  <c:v>41061</c:v>
                </c:pt>
                <c:pt idx="1415">
                  <c:v>41064</c:v>
                </c:pt>
                <c:pt idx="1416">
                  <c:v>41065</c:v>
                </c:pt>
                <c:pt idx="1417">
                  <c:v>41066</c:v>
                </c:pt>
                <c:pt idx="1418">
                  <c:v>41067</c:v>
                </c:pt>
                <c:pt idx="1419">
                  <c:v>41068</c:v>
                </c:pt>
                <c:pt idx="1420">
                  <c:v>41071</c:v>
                </c:pt>
                <c:pt idx="1421">
                  <c:v>41072</c:v>
                </c:pt>
                <c:pt idx="1422">
                  <c:v>41073</c:v>
                </c:pt>
                <c:pt idx="1423">
                  <c:v>41074</c:v>
                </c:pt>
                <c:pt idx="1424">
                  <c:v>41075</c:v>
                </c:pt>
                <c:pt idx="1425">
                  <c:v>41078</c:v>
                </c:pt>
                <c:pt idx="1426">
                  <c:v>41079</c:v>
                </c:pt>
                <c:pt idx="1427">
                  <c:v>41080</c:v>
                </c:pt>
                <c:pt idx="1428">
                  <c:v>41081</c:v>
                </c:pt>
                <c:pt idx="1429">
                  <c:v>41082</c:v>
                </c:pt>
                <c:pt idx="1430">
                  <c:v>41085</c:v>
                </c:pt>
                <c:pt idx="1431">
                  <c:v>41086</c:v>
                </c:pt>
                <c:pt idx="1432">
                  <c:v>41087</c:v>
                </c:pt>
                <c:pt idx="1433">
                  <c:v>41088</c:v>
                </c:pt>
                <c:pt idx="1434">
                  <c:v>41089</c:v>
                </c:pt>
                <c:pt idx="1435">
                  <c:v>41092</c:v>
                </c:pt>
                <c:pt idx="1436">
                  <c:v>41093</c:v>
                </c:pt>
                <c:pt idx="1437">
                  <c:v>41094</c:v>
                </c:pt>
                <c:pt idx="1438">
                  <c:v>41095</c:v>
                </c:pt>
                <c:pt idx="1439">
                  <c:v>41096</c:v>
                </c:pt>
                <c:pt idx="1440">
                  <c:v>41099</c:v>
                </c:pt>
                <c:pt idx="1441">
                  <c:v>41100</c:v>
                </c:pt>
                <c:pt idx="1442">
                  <c:v>41101</c:v>
                </c:pt>
                <c:pt idx="1443">
                  <c:v>41102</c:v>
                </c:pt>
                <c:pt idx="1444">
                  <c:v>41103</c:v>
                </c:pt>
                <c:pt idx="1445">
                  <c:v>41106</c:v>
                </c:pt>
                <c:pt idx="1446">
                  <c:v>41107</c:v>
                </c:pt>
                <c:pt idx="1447">
                  <c:v>41108</c:v>
                </c:pt>
                <c:pt idx="1448">
                  <c:v>41109</c:v>
                </c:pt>
                <c:pt idx="1449">
                  <c:v>41110</c:v>
                </c:pt>
                <c:pt idx="1450">
                  <c:v>41113</c:v>
                </c:pt>
                <c:pt idx="1451">
                  <c:v>41114</c:v>
                </c:pt>
                <c:pt idx="1452">
                  <c:v>41115</c:v>
                </c:pt>
                <c:pt idx="1453">
                  <c:v>41116</c:v>
                </c:pt>
                <c:pt idx="1454">
                  <c:v>41117</c:v>
                </c:pt>
                <c:pt idx="1455">
                  <c:v>41120</c:v>
                </c:pt>
                <c:pt idx="1456">
                  <c:v>41121</c:v>
                </c:pt>
                <c:pt idx="1457">
                  <c:v>41122</c:v>
                </c:pt>
                <c:pt idx="1458">
                  <c:v>41123</c:v>
                </c:pt>
                <c:pt idx="1459">
                  <c:v>41124</c:v>
                </c:pt>
                <c:pt idx="1460">
                  <c:v>41127</c:v>
                </c:pt>
                <c:pt idx="1461">
                  <c:v>41128</c:v>
                </c:pt>
                <c:pt idx="1462">
                  <c:v>41129</c:v>
                </c:pt>
                <c:pt idx="1463">
                  <c:v>41130</c:v>
                </c:pt>
                <c:pt idx="1464">
                  <c:v>41131</c:v>
                </c:pt>
                <c:pt idx="1465">
                  <c:v>41134</c:v>
                </c:pt>
                <c:pt idx="1466">
                  <c:v>41135</c:v>
                </c:pt>
                <c:pt idx="1467">
                  <c:v>41136</c:v>
                </c:pt>
                <c:pt idx="1468">
                  <c:v>41137</c:v>
                </c:pt>
                <c:pt idx="1469">
                  <c:v>41138</c:v>
                </c:pt>
                <c:pt idx="1470">
                  <c:v>41141</c:v>
                </c:pt>
                <c:pt idx="1471">
                  <c:v>41142</c:v>
                </c:pt>
                <c:pt idx="1472">
                  <c:v>41143</c:v>
                </c:pt>
                <c:pt idx="1473">
                  <c:v>41144</c:v>
                </c:pt>
                <c:pt idx="1474">
                  <c:v>41145</c:v>
                </c:pt>
                <c:pt idx="1475">
                  <c:v>41148</c:v>
                </c:pt>
                <c:pt idx="1476">
                  <c:v>41149</c:v>
                </c:pt>
                <c:pt idx="1477">
                  <c:v>41150</c:v>
                </c:pt>
                <c:pt idx="1478">
                  <c:v>41151</c:v>
                </c:pt>
                <c:pt idx="1479">
                  <c:v>41152</c:v>
                </c:pt>
                <c:pt idx="1480">
                  <c:v>41155</c:v>
                </c:pt>
                <c:pt idx="1481">
                  <c:v>41156</c:v>
                </c:pt>
                <c:pt idx="1482">
                  <c:v>41157</c:v>
                </c:pt>
                <c:pt idx="1483">
                  <c:v>41158</c:v>
                </c:pt>
                <c:pt idx="1484">
                  <c:v>41159</c:v>
                </c:pt>
                <c:pt idx="1485">
                  <c:v>41162</c:v>
                </c:pt>
                <c:pt idx="1486">
                  <c:v>41163</c:v>
                </c:pt>
                <c:pt idx="1487">
                  <c:v>41164</c:v>
                </c:pt>
                <c:pt idx="1488">
                  <c:v>41165</c:v>
                </c:pt>
                <c:pt idx="1489">
                  <c:v>41166</c:v>
                </c:pt>
                <c:pt idx="1490">
                  <c:v>41169</c:v>
                </c:pt>
                <c:pt idx="1491">
                  <c:v>41170</c:v>
                </c:pt>
                <c:pt idx="1492">
                  <c:v>41171</c:v>
                </c:pt>
                <c:pt idx="1493">
                  <c:v>41172</c:v>
                </c:pt>
                <c:pt idx="1494">
                  <c:v>41173</c:v>
                </c:pt>
                <c:pt idx="1495">
                  <c:v>41176</c:v>
                </c:pt>
                <c:pt idx="1496">
                  <c:v>41177</c:v>
                </c:pt>
                <c:pt idx="1497">
                  <c:v>41178</c:v>
                </c:pt>
                <c:pt idx="1498">
                  <c:v>41179</c:v>
                </c:pt>
                <c:pt idx="1499">
                  <c:v>41180</c:v>
                </c:pt>
                <c:pt idx="1500">
                  <c:v>41183</c:v>
                </c:pt>
                <c:pt idx="1501">
                  <c:v>41184</c:v>
                </c:pt>
                <c:pt idx="1502">
                  <c:v>41185</c:v>
                </c:pt>
                <c:pt idx="1503">
                  <c:v>41186</c:v>
                </c:pt>
                <c:pt idx="1504">
                  <c:v>41187</c:v>
                </c:pt>
                <c:pt idx="1505">
                  <c:v>41190</c:v>
                </c:pt>
                <c:pt idx="1506">
                  <c:v>41191</c:v>
                </c:pt>
                <c:pt idx="1507">
                  <c:v>41192</c:v>
                </c:pt>
                <c:pt idx="1508">
                  <c:v>41193</c:v>
                </c:pt>
                <c:pt idx="1509">
                  <c:v>41194</c:v>
                </c:pt>
                <c:pt idx="1510">
                  <c:v>41197</c:v>
                </c:pt>
                <c:pt idx="1511">
                  <c:v>41198</c:v>
                </c:pt>
                <c:pt idx="1512">
                  <c:v>41199</c:v>
                </c:pt>
                <c:pt idx="1513">
                  <c:v>41200</c:v>
                </c:pt>
                <c:pt idx="1514">
                  <c:v>41201</c:v>
                </c:pt>
                <c:pt idx="1515">
                  <c:v>41204</c:v>
                </c:pt>
                <c:pt idx="1516">
                  <c:v>41205</c:v>
                </c:pt>
                <c:pt idx="1517">
                  <c:v>41206</c:v>
                </c:pt>
                <c:pt idx="1518">
                  <c:v>41207</c:v>
                </c:pt>
                <c:pt idx="1519">
                  <c:v>41208</c:v>
                </c:pt>
                <c:pt idx="1520">
                  <c:v>41211</c:v>
                </c:pt>
                <c:pt idx="1521">
                  <c:v>41212</c:v>
                </c:pt>
                <c:pt idx="1522">
                  <c:v>41213</c:v>
                </c:pt>
                <c:pt idx="1523">
                  <c:v>41214</c:v>
                </c:pt>
                <c:pt idx="1524">
                  <c:v>41215</c:v>
                </c:pt>
                <c:pt idx="1525">
                  <c:v>41218</c:v>
                </c:pt>
                <c:pt idx="1526">
                  <c:v>41219</c:v>
                </c:pt>
                <c:pt idx="1527">
                  <c:v>41220</c:v>
                </c:pt>
                <c:pt idx="1528">
                  <c:v>41221</c:v>
                </c:pt>
                <c:pt idx="1529">
                  <c:v>41222</c:v>
                </c:pt>
                <c:pt idx="1530">
                  <c:v>41225</c:v>
                </c:pt>
                <c:pt idx="1531">
                  <c:v>41226</c:v>
                </c:pt>
                <c:pt idx="1532">
                  <c:v>41227</c:v>
                </c:pt>
                <c:pt idx="1533">
                  <c:v>41228</c:v>
                </c:pt>
                <c:pt idx="1534">
                  <c:v>41229</c:v>
                </c:pt>
                <c:pt idx="1535">
                  <c:v>41232</c:v>
                </c:pt>
                <c:pt idx="1536">
                  <c:v>41233</c:v>
                </c:pt>
                <c:pt idx="1537">
                  <c:v>41234</c:v>
                </c:pt>
                <c:pt idx="1538">
                  <c:v>41235</c:v>
                </c:pt>
                <c:pt idx="1539">
                  <c:v>41236</c:v>
                </c:pt>
                <c:pt idx="1540">
                  <c:v>41239</c:v>
                </c:pt>
                <c:pt idx="1541">
                  <c:v>41240</c:v>
                </c:pt>
                <c:pt idx="1542">
                  <c:v>41241</c:v>
                </c:pt>
                <c:pt idx="1543">
                  <c:v>41242</c:v>
                </c:pt>
                <c:pt idx="1544">
                  <c:v>41243</c:v>
                </c:pt>
                <c:pt idx="1545">
                  <c:v>41246</c:v>
                </c:pt>
                <c:pt idx="1546">
                  <c:v>41247</c:v>
                </c:pt>
                <c:pt idx="1547">
                  <c:v>41248</c:v>
                </c:pt>
                <c:pt idx="1548">
                  <c:v>41249</c:v>
                </c:pt>
                <c:pt idx="1549">
                  <c:v>41250</c:v>
                </c:pt>
                <c:pt idx="1550">
                  <c:v>41253</c:v>
                </c:pt>
                <c:pt idx="1551">
                  <c:v>41254</c:v>
                </c:pt>
                <c:pt idx="1552">
                  <c:v>41255</c:v>
                </c:pt>
                <c:pt idx="1553">
                  <c:v>41256</c:v>
                </c:pt>
                <c:pt idx="1554">
                  <c:v>41257</c:v>
                </c:pt>
                <c:pt idx="1555">
                  <c:v>41260</c:v>
                </c:pt>
                <c:pt idx="1556">
                  <c:v>41261</c:v>
                </c:pt>
                <c:pt idx="1557">
                  <c:v>41262</c:v>
                </c:pt>
                <c:pt idx="1558">
                  <c:v>41263</c:v>
                </c:pt>
                <c:pt idx="1559">
                  <c:v>41264</c:v>
                </c:pt>
                <c:pt idx="1560">
                  <c:v>41267</c:v>
                </c:pt>
                <c:pt idx="1561">
                  <c:v>41268</c:v>
                </c:pt>
                <c:pt idx="1562">
                  <c:v>41269</c:v>
                </c:pt>
                <c:pt idx="1563">
                  <c:v>41270</c:v>
                </c:pt>
                <c:pt idx="1564">
                  <c:v>41271</c:v>
                </c:pt>
                <c:pt idx="1565">
                  <c:v>41274</c:v>
                </c:pt>
                <c:pt idx="1566">
                  <c:v>41275</c:v>
                </c:pt>
                <c:pt idx="1567">
                  <c:v>41276</c:v>
                </c:pt>
                <c:pt idx="1568">
                  <c:v>41277</c:v>
                </c:pt>
                <c:pt idx="1569">
                  <c:v>41278</c:v>
                </c:pt>
                <c:pt idx="1570">
                  <c:v>41281</c:v>
                </c:pt>
                <c:pt idx="1571">
                  <c:v>41282</c:v>
                </c:pt>
                <c:pt idx="1572">
                  <c:v>41283</c:v>
                </c:pt>
                <c:pt idx="1573">
                  <c:v>41284</c:v>
                </c:pt>
                <c:pt idx="1574">
                  <c:v>41285</c:v>
                </c:pt>
                <c:pt idx="1575">
                  <c:v>41288</c:v>
                </c:pt>
                <c:pt idx="1576">
                  <c:v>41289</c:v>
                </c:pt>
                <c:pt idx="1577">
                  <c:v>41290</c:v>
                </c:pt>
                <c:pt idx="1578">
                  <c:v>41291</c:v>
                </c:pt>
                <c:pt idx="1579">
                  <c:v>41292</c:v>
                </c:pt>
                <c:pt idx="1580">
                  <c:v>41295</c:v>
                </c:pt>
                <c:pt idx="1581">
                  <c:v>41296</c:v>
                </c:pt>
                <c:pt idx="1582">
                  <c:v>41297</c:v>
                </c:pt>
                <c:pt idx="1583">
                  <c:v>41298</c:v>
                </c:pt>
                <c:pt idx="1584">
                  <c:v>41299</c:v>
                </c:pt>
                <c:pt idx="1585">
                  <c:v>41302</c:v>
                </c:pt>
                <c:pt idx="1586">
                  <c:v>41303</c:v>
                </c:pt>
                <c:pt idx="1587">
                  <c:v>41304</c:v>
                </c:pt>
                <c:pt idx="1588">
                  <c:v>41305</c:v>
                </c:pt>
                <c:pt idx="1589">
                  <c:v>41306</c:v>
                </c:pt>
                <c:pt idx="1590">
                  <c:v>41309</c:v>
                </c:pt>
                <c:pt idx="1591">
                  <c:v>41310</c:v>
                </c:pt>
                <c:pt idx="1592">
                  <c:v>41311</c:v>
                </c:pt>
                <c:pt idx="1593">
                  <c:v>41312</c:v>
                </c:pt>
                <c:pt idx="1594">
                  <c:v>41313</c:v>
                </c:pt>
                <c:pt idx="1595">
                  <c:v>41316</c:v>
                </c:pt>
                <c:pt idx="1596">
                  <c:v>41317</c:v>
                </c:pt>
                <c:pt idx="1597">
                  <c:v>41318</c:v>
                </c:pt>
                <c:pt idx="1598">
                  <c:v>41319</c:v>
                </c:pt>
                <c:pt idx="1599">
                  <c:v>41320</c:v>
                </c:pt>
                <c:pt idx="1600">
                  <c:v>41323</c:v>
                </c:pt>
                <c:pt idx="1601">
                  <c:v>41324</c:v>
                </c:pt>
                <c:pt idx="1602">
                  <c:v>41325</c:v>
                </c:pt>
                <c:pt idx="1603">
                  <c:v>41326</c:v>
                </c:pt>
                <c:pt idx="1604">
                  <c:v>41327</c:v>
                </c:pt>
                <c:pt idx="1605">
                  <c:v>41330</c:v>
                </c:pt>
                <c:pt idx="1606">
                  <c:v>41331</c:v>
                </c:pt>
                <c:pt idx="1607">
                  <c:v>41332</c:v>
                </c:pt>
                <c:pt idx="1608">
                  <c:v>41333</c:v>
                </c:pt>
                <c:pt idx="1609">
                  <c:v>41334</c:v>
                </c:pt>
                <c:pt idx="1610">
                  <c:v>41337</c:v>
                </c:pt>
                <c:pt idx="1611">
                  <c:v>41338</c:v>
                </c:pt>
                <c:pt idx="1612">
                  <c:v>41339</c:v>
                </c:pt>
                <c:pt idx="1613">
                  <c:v>41340</c:v>
                </c:pt>
                <c:pt idx="1614">
                  <c:v>41341</c:v>
                </c:pt>
                <c:pt idx="1615">
                  <c:v>41344</c:v>
                </c:pt>
                <c:pt idx="1616">
                  <c:v>41345</c:v>
                </c:pt>
                <c:pt idx="1617">
                  <c:v>41346</c:v>
                </c:pt>
                <c:pt idx="1618">
                  <c:v>41347</c:v>
                </c:pt>
                <c:pt idx="1619">
                  <c:v>41348</c:v>
                </c:pt>
                <c:pt idx="1620">
                  <c:v>41351</c:v>
                </c:pt>
                <c:pt idx="1621">
                  <c:v>41352</c:v>
                </c:pt>
                <c:pt idx="1622">
                  <c:v>41353</c:v>
                </c:pt>
                <c:pt idx="1623">
                  <c:v>41354</c:v>
                </c:pt>
                <c:pt idx="1624">
                  <c:v>41355</c:v>
                </c:pt>
                <c:pt idx="1625">
                  <c:v>41358</c:v>
                </c:pt>
                <c:pt idx="1626">
                  <c:v>41359</c:v>
                </c:pt>
                <c:pt idx="1627">
                  <c:v>41360</c:v>
                </c:pt>
                <c:pt idx="1628">
                  <c:v>41361</c:v>
                </c:pt>
                <c:pt idx="1629">
                  <c:v>41362</c:v>
                </c:pt>
                <c:pt idx="1630">
                  <c:v>41365</c:v>
                </c:pt>
                <c:pt idx="1631">
                  <c:v>41366</c:v>
                </c:pt>
                <c:pt idx="1632">
                  <c:v>41367</c:v>
                </c:pt>
                <c:pt idx="1633">
                  <c:v>41368</c:v>
                </c:pt>
                <c:pt idx="1634">
                  <c:v>41369</c:v>
                </c:pt>
                <c:pt idx="1635">
                  <c:v>41372</c:v>
                </c:pt>
                <c:pt idx="1636">
                  <c:v>41373</c:v>
                </c:pt>
                <c:pt idx="1637">
                  <c:v>41374</c:v>
                </c:pt>
                <c:pt idx="1638">
                  <c:v>41375</c:v>
                </c:pt>
                <c:pt idx="1639">
                  <c:v>41376</c:v>
                </c:pt>
                <c:pt idx="1640">
                  <c:v>41379</c:v>
                </c:pt>
                <c:pt idx="1641">
                  <c:v>41380</c:v>
                </c:pt>
                <c:pt idx="1642">
                  <c:v>41381</c:v>
                </c:pt>
                <c:pt idx="1643">
                  <c:v>41382</c:v>
                </c:pt>
                <c:pt idx="1644">
                  <c:v>41383</c:v>
                </c:pt>
                <c:pt idx="1645">
                  <c:v>41386</c:v>
                </c:pt>
                <c:pt idx="1646">
                  <c:v>41387</c:v>
                </c:pt>
                <c:pt idx="1647">
                  <c:v>41388</c:v>
                </c:pt>
                <c:pt idx="1648">
                  <c:v>41389</c:v>
                </c:pt>
                <c:pt idx="1649">
                  <c:v>41390</c:v>
                </c:pt>
                <c:pt idx="1650">
                  <c:v>41393</c:v>
                </c:pt>
                <c:pt idx="1651">
                  <c:v>41394</c:v>
                </c:pt>
                <c:pt idx="1652">
                  <c:v>41395</c:v>
                </c:pt>
                <c:pt idx="1653">
                  <c:v>41396</c:v>
                </c:pt>
                <c:pt idx="1654">
                  <c:v>41397</c:v>
                </c:pt>
                <c:pt idx="1655">
                  <c:v>41400</c:v>
                </c:pt>
                <c:pt idx="1656">
                  <c:v>41401</c:v>
                </c:pt>
                <c:pt idx="1657">
                  <c:v>41402</c:v>
                </c:pt>
                <c:pt idx="1658">
                  <c:v>41403</c:v>
                </c:pt>
                <c:pt idx="1659">
                  <c:v>41404</c:v>
                </c:pt>
                <c:pt idx="1660">
                  <c:v>41407</c:v>
                </c:pt>
                <c:pt idx="1661">
                  <c:v>41408</c:v>
                </c:pt>
                <c:pt idx="1662">
                  <c:v>41409</c:v>
                </c:pt>
                <c:pt idx="1663">
                  <c:v>41410</c:v>
                </c:pt>
                <c:pt idx="1664">
                  <c:v>41411</c:v>
                </c:pt>
                <c:pt idx="1665">
                  <c:v>41414</c:v>
                </c:pt>
                <c:pt idx="1666">
                  <c:v>41415</c:v>
                </c:pt>
                <c:pt idx="1667">
                  <c:v>41416</c:v>
                </c:pt>
                <c:pt idx="1668">
                  <c:v>41417</c:v>
                </c:pt>
                <c:pt idx="1669">
                  <c:v>41418</c:v>
                </c:pt>
                <c:pt idx="1670">
                  <c:v>41421</c:v>
                </c:pt>
                <c:pt idx="1671">
                  <c:v>41422</c:v>
                </c:pt>
                <c:pt idx="1672">
                  <c:v>41423</c:v>
                </c:pt>
                <c:pt idx="1673">
                  <c:v>41424</c:v>
                </c:pt>
                <c:pt idx="1674">
                  <c:v>41425</c:v>
                </c:pt>
                <c:pt idx="1675">
                  <c:v>41428</c:v>
                </c:pt>
                <c:pt idx="1676">
                  <c:v>41429</c:v>
                </c:pt>
                <c:pt idx="1677">
                  <c:v>41430</c:v>
                </c:pt>
                <c:pt idx="1678">
                  <c:v>41431</c:v>
                </c:pt>
                <c:pt idx="1679">
                  <c:v>41432</c:v>
                </c:pt>
                <c:pt idx="1680">
                  <c:v>41435</c:v>
                </c:pt>
                <c:pt idx="1681">
                  <c:v>41436</c:v>
                </c:pt>
                <c:pt idx="1682">
                  <c:v>41437</c:v>
                </c:pt>
                <c:pt idx="1683">
                  <c:v>41438</c:v>
                </c:pt>
                <c:pt idx="1684">
                  <c:v>41439</c:v>
                </c:pt>
                <c:pt idx="1685">
                  <c:v>41442</c:v>
                </c:pt>
                <c:pt idx="1686">
                  <c:v>41443</c:v>
                </c:pt>
                <c:pt idx="1687">
                  <c:v>41444</c:v>
                </c:pt>
                <c:pt idx="1688">
                  <c:v>41445</c:v>
                </c:pt>
                <c:pt idx="1689">
                  <c:v>41446</c:v>
                </c:pt>
                <c:pt idx="1690">
                  <c:v>41449</c:v>
                </c:pt>
                <c:pt idx="1691">
                  <c:v>41450</c:v>
                </c:pt>
                <c:pt idx="1692">
                  <c:v>41451</c:v>
                </c:pt>
                <c:pt idx="1693">
                  <c:v>41452</c:v>
                </c:pt>
                <c:pt idx="1694">
                  <c:v>41453</c:v>
                </c:pt>
                <c:pt idx="1695">
                  <c:v>41456</c:v>
                </c:pt>
                <c:pt idx="1696">
                  <c:v>41457</c:v>
                </c:pt>
                <c:pt idx="1697">
                  <c:v>41458</c:v>
                </c:pt>
                <c:pt idx="1698">
                  <c:v>41459</c:v>
                </c:pt>
                <c:pt idx="1699">
                  <c:v>41460</c:v>
                </c:pt>
                <c:pt idx="1700">
                  <c:v>41463</c:v>
                </c:pt>
                <c:pt idx="1701">
                  <c:v>41464</c:v>
                </c:pt>
                <c:pt idx="1702">
                  <c:v>41465</c:v>
                </c:pt>
                <c:pt idx="1703">
                  <c:v>41466</c:v>
                </c:pt>
                <c:pt idx="1704">
                  <c:v>41467</c:v>
                </c:pt>
                <c:pt idx="1705">
                  <c:v>41470</c:v>
                </c:pt>
                <c:pt idx="1706">
                  <c:v>41471</c:v>
                </c:pt>
                <c:pt idx="1707">
                  <c:v>41472</c:v>
                </c:pt>
                <c:pt idx="1708">
                  <c:v>41473</c:v>
                </c:pt>
                <c:pt idx="1709">
                  <c:v>41474</c:v>
                </c:pt>
                <c:pt idx="1710">
                  <c:v>41477</c:v>
                </c:pt>
                <c:pt idx="1711">
                  <c:v>41478</c:v>
                </c:pt>
                <c:pt idx="1712">
                  <c:v>41479</c:v>
                </c:pt>
                <c:pt idx="1713">
                  <c:v>41480</c:v>
                </c:pt>
                <c:pt idx="1714">
                  <c:v>41481</c:v>
                </c:pt>
                <c:pt idx="1715">
                  <c:v>41484</c:v>
                </c:pt>
                <c:pt idx="1716">
                  <c:v>41485</c:v>
                </c:pt>
                <c:pt idx="1717">
                  <c:v>41486</c:v>
                </c:pt>
                <c:pt idx="1718">
                  <c:v>41487</c:v>
                </c:pt>
                <c:pt idx="1719">
                  <c:v>41488</c:v>
                </c:pt>
                <c:pt idx="1720">
                  <c:v>41491</c:v>
                </c:pt>
                <c:pt idx="1721">
                  <c:v>41492</c:v>
                </c:pt>
                <c:pt idx="1722">
                  <c:v>41493</c:v>
                </c:pt>
                <c:pt idx="1723">
                  <c:v>41494</c:v>
                </c:pt>
                <c:pt idx="1724">
                  <c:v>41495</c:v>
                </c:pt>
                <c:pt idx="1725">
                  <c:v>41498</c:v>
                </c:pt>
                <c:pt idx="1726">
                  <c:v>41499</c:v>
                </c:pt>
                <c:pt idx="1727">
                  <c:v>41500</c:v>
                </c:pt>
                <c:pt idx="1728">
                  <c:v>41501</c:v>
                </c:pt>
                <c:pt idx="1729">
                  <c:v>41502</c:v>
                </c:pt>
                <c:pt idx="1730">
                  <c:v>41505</c:v>
                </c:pt>
                <c:pt idx="1731">
                  <c:v>41506</c:v>
                </c:pt>
                <c:pt idx="1732">
                  <c:v>41507</c:v>
                </c:pt>
                <c:pt idx="1733">
                  <c:v>41508</c:v>
                </c:pt>
                <c:pt idx="1734">
                  <c:v>41509</c:v>
                </c:pt>
                <c:pt idx="1735">
                  <c:v>41512</c:v>
                </c:pt>
                <c:pt idx="1736">
                  <c:v>41513</c:v>
                </c:pt>
                <c:pt idx="1737">
                  <c:v>41514</c:v>
                </c:pt>
                <c:pt idx="1738">
                  <c:v>41515</c:v>
                </c:pt>
                <c:pt idx="1739">
                  <c:v>41516</c:v>
                </c:pt>
                <c:pt idx="1740">
                  <c:v>41519</c:v>
                </c:pt>
                <c:pt idx="1741">
                  <c:v>41520</c:v>
                </c:pt>
                <c:pt idx="1742">
                  <c:v>41521</c:v>
                </c:pt>
                <c:pt idx="1743">
                  <c:v>41522</c:v>
                </c:pt>
                <c:pt idx="1744">
                  <c:v>41523</c:v>
                </c:pt>
                <c:pt idx="1745">
                  <c:v>41526</c:v>
                </c:pt>
                <c:pt idx="1746">
                  <c:v>41527</c:v>
                </c:pt>
                <c:pt idx="1747">
                  <c:v>41528</c:v>
                </c:pt>
                <c:pt idx="1748">
                  <c:v>41529</c:v>
                </c:pt>
                <c:pt idx="1749">
                  <c:v>41530</c:v>
                </c:pt>
                <c:pt idx="1750">
                  <c:v>41533</c:v>
                </c:pt>
                <c:pt idx="1751">
                  <c:v>41534</c:v>
                </c:pt>
                <c:pt idx="1752">
                  <c:v>41535</c:v>
                </c:pt>
                <c:pt idx="1753">
                  <c:v>41536</c:v>
                </c:pt>
                <c:pt idx="1754">
                  <c:v>41537</c:v>
                </c:pt>
                <c:pt idx="1755">
                  <c:v>41540</c:v>
                </c:pt>
                <c:pt idx="1756">
                  <c:v>41541</c:v>
                </c:pt>
                <c:pt idx="1757">
                  <c:v>41542</c:v>
                </c:pt>
                <c:pt idx="1758">
                  <c:v>41543</c:v>
                </c:pt>
                <c:pt idx="1759">
                  <c:v>41544</c:v>
                </c:pt>
                <c:pt idx="1760">
                  <c:v>41547</c:v>
                </c:pt>
                <c:pt idx="1761">
                  <c:v>41548</c:v>
                </c:pt>
                <c:pt idx="1762">
                  <c:v>41549</c:v>
                </c:pt>
                <c:pt idx="1763">
                  <c:v>41550</c:v>
                </c:pt>
                <c:pt idx="1764">
                  <c:v>41551</c:v>
                </c:pt>
                <c:pt idx="1765">
                  <c:v>41554</c:v>
                </c:pt>
                <c:pt idx="1766">
                  <c:v>41555</c:v>
                </c:pt>
                <c:pt idx="1767">
                  <c:v>41556</c:v>
                </c:pt>
                <c:pt idx="1768">
                  <c:v>41557</c:v>
                </c:pt>
                <c:pt idx="1769">
                  <c:v>41558</c:v>
                </c:pt>
                <c:pt idx="1770">
                  <c:v>41561</c:v>
                </c:pt>
                <c:pt idx="1771">
                  <c:v>41562</c:v>
                </c:pt>
                <c:pt idx="1772">
                  <c:v>41563</c:v>
                </c:pt>
                <c:pt idx="1773">
                  <c:v>41564</c:v>
                </c:pt>
                <c:pt idx="1774">
                  <c:v>41565</c:v>
                </c:pt>
                <c:pt idx="1775">
                  <c:v>41568</c:v>
                </c:pt>
                <c:pt idx="1776">
                  <c:v>41569</c:v>
                </c:pt>
                <c:pt idx="1777">
                  <c:v>41570</c:v>
                </c:pt>
                <c:pt idx="1778">
                  <c:v>41571</c:v>
                </c:pt>
                <c:pt idx="1779">
                  <c:v>41572</c:v>
                </c:pt>
                <c:pt idx="1780">
                  <c:v>41575</c:v>
                </c:pt>
                <c:pt idx="1781">
                  <c:v>41576</c:v>
                </c:pt>
                <c:pt idx="1782">
                  <c:v>41577</c:v>
                </c:pt>
                <c:pt idx="1783">
                  <c:v>41578</c:v>
                </c:pt>
                <c:pt idx="1784">
                  <c:v>41579</c:v>
                </c:pt>
                <c:pt idx="1785">
                  <c:v>41582</c:v>
                </c:pt>
                <c:pt idx="1786">
                  <c:v>41583</c:v>
                </c:pt>
                <c:pt idx="1787">
                  <c:v>41584</c:v>
                </c:pt>
                <c:pt idx="1788">
                  <c:v>41585</c:v>
                </c:pt>
                <c:pt idx="1789">
                  <c:v>41586</c:v>
                </c:pt>
                <c:pt idx="1790">
                  <c:v>41589</c:v>
                </c:pt>
                <c:pt idx="1791">
                  <c:v>41590</c:v>
                </c:pt>
                <c:pt idx="1792">
                  <c:v>41591</c:v>
                </c:pt>
                <c:pt idx="1793">
                  <c:v>41592</c:v>
                </c:pt>
                <c:pt idx="1794">
                  <c:v>41593</c:v>
                </c:pt>
                <c:pt idx="1795">
                  <c:v>41596</c:v>
                </c:pt>
                <c:pt idx="1796">
                  <c:v>41597</c:v>
                </c:pt>
                <c:pt idx="1797">
                  <c:v>41598</c:v>
                </c:pt>
                <c:pt idx="1798">
                  <c:v>41599</c:v>
                </c:pt>
                <c:pt idx="1799">
                  <c:v>41600</c:v>
                </c:pt>
                <c:pt idx="1800">
                  <c:v>41603</c:v>
                </c:pt>
                <c:pt idx="1801">
                  <c:v>41604</c:v>
                </c:pt>
                <c:pt idx="1802">
                  <c:v>41605</c:v>
                </c:pt>
                <c:pt idx="1803">
                  <c:v>41606</c:v>
                </c:pt>
                <c:pt idx="1804">
                  <c:v>41607</c:v>
                </c:pt>
                <c:pt idx="1805">
                  <c:v>41610</c:v>
                </c:pt>
                <c:pt idx="1806">
                  <c:v>41611</c:v>
                </c:pt>
                <c:pt idx="1807">
                  <c:v>41612</c:v>
                </c:pt>
                <c:pt idx="1808">
                  <c:v>41613</c:v>
                </c:pt>
                <c:pt idx="1809">
                  <c:v>41614</c:v>
                </c:pt>
                <c:pt idx="1810">
                  <c:v>41617</c:v>
                </c:pt>
                <c:pt idx="1811">
                  <c:v>41618</c:v>
                </c:pt>
                <c:pt idx="1812">
                  <c:v>41619</c:v>
                </c:pt>
                <c:pt idx="1813">
                  <c:v>41620</c:v>
                </c:pt>
                <c:pt idx="1814">
                  <c:v>41621</c:v>
                </c:pt>
                <c:pt idx="1815">
                  <c:v>41624</c:v>
                </c:pt>
                <c:pt idx="1816">
                  <c:v>41625</c:v>
                </c:pt>
                <c:pt idx="1817">
                  <c:v>41626</c:v>
                </c:pt>
                <c:pt idx="1818">
                  <c:v>41627</c:v>
                </c:pt>
                <c:pt idx="1819">
                  <c:v>41628</c:v>
                </c:pt>
                <c:pt idx="1820">
                  <c:v>41631</c:v>
                </c:pt>
                <c:pt idx="1821">
                  <c:v>41632</c:v>
                </c:pt>
                <c:pt idx="1822">
                  <c:v>41633</c:v>
                </c:pt>
                <c:pt idx="1823">
                  <c:v>41634</c:v>
                </c:pt>
                <c:pt idx="1824">
                  <c:v>41635</c:v>
                </c:pt>
                <c:pt idx="1825">
                  <c:v>41638</c:v>
                </c:pt>
                <c:pt idx="1826">
                  <c:v>41639</c:v>
                </c:pt>
                <c:pt idx="1827">
                  <c:v>41640</c:v>
                </c:pt>
                <c:pt idx="1828">
                  <c:v>41641</c:v>
                </c:pt>
                <c:pt idx="1829">
                  <c:v>41642</c:v>
                </c:pt>
                <c:pt idx="1830">
                  <c:v>41645</c:v>
                </c:pt>
                <c:pt idx="1831">
                  <c:v>41646</c:v>
                </c:pt>
                <c:pt idx="1832">
                  <c:v>41647</c:v>
                </c:pt>
                <c:pt idx="1833">
                  <c:v>41648</c:v>
                </c:pt>
                <c:pt idx="1834">
                  <c:v>41649</c:v>
                </c:pt>
                <c:pt idx="1835">
                  <c:v>41652</c:v>
                </c:pt>
                <c:pt idx="1836">
                  <c:v>41653</c:v>
                </c:pt>
                <c:pt idx="1837">
                  <c:v>41654</c:v>
                </c:pt>
                <c:pt idx="1838">
                  <c:v>41655</c:v>
                </c:pt>
                <c:pt idx="1839">
                  <c:v>41656</c:v>
                </c:pt>
                <c:pt idx="1840">
                  <c:v>41659</c:v>
                </c:pt>
                <c:pt idx="1841">
                  <c:v>41660</c:v>
                </c:pt>
                <c:pt idx="1842">
                  <c:v>41661</c:v>
                </c:pt>
                <c:pt idx="1843">
                  <c:v>41662</c:v>
                </c:pt>
                <c:pt idx="1844">
                  <c:v>41663</c:v>
                </c:pt>
                <c:pt idx="1845">
                  <c:v>41666</c:v>
                </c:pt>
                <c:pt idx="1846">
                  <c:v>41667</c:v>
                </c:pt>
                <c:pt idx="1847">
                  <c:v>41668</c:v>
                </c:pt>
                <c:pt idx="1848">
                  <c:v>41669</c:v>
                </c:pt>
                <c:pt idx="1849">
                  <c:v>41670</c:v>
                </c:pt>
                <c:pt idx="1850">
                  <c:v>41673</c:v>
                </c:pt>
                <c:pt idx="1851">
                  <c:v>41674</c:v>
                </c:pt>
                <c:pt idx="1852">
                  <c:v>41675</c:v>
                </c:pt>
                <c:pt idx="1853">
                  <c:v>41676</c:v>
                </c:pt>
                <c:pt idx="1854">
                  <c:v>41677</c:v>
                </c:pt>
                <c:pt idx="1855">
                  <c:v>41680</c:v>
                </c:pt>
                <c:pt idx="1856">
                  <c:v>41681</c:v>
                </c:pt>
                <c:pt idx="1857">
                  <c:v>41682</c:v>
                </c:pt>
                <c:pt idx="1858">
                  <c:v>41683</c:v>
                </c:pt>
                <c:pt idx="1859">
                  <c:v>41684</c:v>
                </c:pt>
                <c:pt idx="1860">
                  <c:v>41687</c:v>
                </c:pt>
                <c:pt idx="1861">
                  <c:v>41688</c:v>
                </c:pt>
                <c:pt idx="1862">
                  <c:v>41689</c:v>
                </c:pt>
                <c:pt idx="1863">
                  <c:v>41690</c:v>
                </c:pt>
                <c:pt idx="1864">
                  <c:v>41691</c:v>
                </c:pt>
                <c:pt idx="1865">
                  <c:v>41694</c:v>
                </c:pt>
                <c:pt idx="1866">
                  <c:v>41695</c:v>
                </c:pt>
                <c:pt idx="1867">
                  <c:v>41696</c:v>
                </c:pt>
                <c:pt idx="1868">
                  <c:v>41697</c:v>
                </c:pt>
                <c:pt idx="1869">
                  <c:v>41698</c:v>
                </c:pt>
                <c:pt idx="1870">
                  <c:v>41701</c:v>
                </c:pt>
                <c:pt idx="1871">
                  <c:v>41702</c:v>
                </c:pt>
                <c:pt idx="1872">
                  <c:v>41703</c:v>
                </c:pt>
                <c:pt idx="1873">
                  <c:v>41704</c:v>
                </c:pt>
                <c:pt idx="1874">
                  <c:v>41705</c:v>
                </c:pt>
                <c:pt idx="1875">
                  <c:v>41708</c:v>
                </c:pt>
                <c:pt idx="1876">
                  <c:v>41709</c:v>
                </c:pt>
                <c:pt idx="1877">
                  <c:v>41710</c:v>
                </c:pt>
                <c:pt idx="1878">
                  <c:v>41711</c:v>
                </c:pt>
                <c:pt idx="1879">
                  <c:v>41712</c:v>
                </c:pt>
                <c:pt idx="1880">
                  <c:v>41715</c:v>
                </c:pt>
                <c:pt idx="1881">
                  <c:v>41716</c:v>
                </c:pt>
                <c:pt idx="1882">
                  <c:v>41717</c:v>
                </c:pt>
                <c:pt idx="1883">
                  <c:v>41718</c:v>
                </c:pt>
                <c:pt idx="1884">
                  <c:v>41719</c:v>
                </c:pt>
                <c:pt idx="1885">
                  <c:v>41722</c:v>
                </c:pt>
                <c:pt idx="1886">
                  <c:v>41723</c:v>
                </c:pt>
                <c:pt idx="1887">
                  <c:v>41724</c:v>
                </c:pt>
                <c:pt idx="1888">
                  <c:v>41725</c:v>
                </c:pt>
                <c:pt idx="1889">
                  <c:v>41726</c:v>
                </c:pt>
                <c:pt idx="1890">
                  <c:v>41729</c:v>
                </c:pt>
                <c:pt idx="1891">
                  <c:v>41730</c:v>
                </c:pt>
                <c:pt idx="1892">
                  <c:v>41731</c:v>
                </c:pt>
                <c:pt idx="1893">
                  <c:v>41732</c:v>
                </c:pt>
                <c:pt idx="1894">
                  <c:v>41733</c:v>
                </c:pt>
                <c:pt idx="1895">
                  <c:v>41736</c:v>
                </c:pt>
                <c:pt idx="1896">
                  <c:v>41737</c:v>
                </c:pt>
                <c:pt idx="1897">
                  <c:v>41738</c:v>
                </c:pt>
                <c:pt idx="1898">
                  <c:v>41739</c:v>
                </c:pt>
                <c:pt idx="1899">
                  <c:v>41740</c:v>
                </c:pt>
                <c:pt idx="1900">
                  <c:v>41743</c:v>
                </c:pt>
                <c:pt idx="1901">
                  <c:v>41744</c:v>
                </c:pt>
                <c:pt idx="1902">
                  <c:v>41745</c:v>
                </c:pt>
                <c:pt idx="1903">
                  <c:v>41746</c:v>
                </c:pt>
                <c:pt idx="1904">
                  <c:v>41747</c:v>
                </c:pt>
                <c:pt idx="1905">
                  <c:v>41750</c:v>
                </c:pt>
                <c:pt idx="1906">
                  <c:v>41751</c:v>
                </c:pt>
                <c:pt idx="1907">
                  <c:v>41752</c:v>
                </c:pt>
                <c:pt idx="1908">
                  <c:v>41753</c:v>
                </c:pt>
                <c:pt idx="1909">
                  <c:v>41754</c:v>
                </c:pt>
                <c:pt idx="1910">
                  <c:v>41757</c:v>
                </c:pt>
                <c:pt idx="1911">
                  <c:v>41758</c:v>
                </c:pt>
                <c:pt idx="1912">
                  <c:v>41759</c:v>
                </c:pt>
                <c:pt idx="1913">
                  <c:v>41760</c:v>
                </c:pt>
                <c:pt idx="1914">
                  <c:v>41761</c:v>
                </c:pt>
                <c:pt idx="1915">
                  <c:v>41764</c:v>
                </c:pt>
                <c:pt idx="1916">
                  <c:v>41765</c:v>
                </c:pt>
                <c:pt idx="1917">
                  <c:v>41766</c:v>
                </c:pt>
                <c:pt idx="1918">
                  <c:v>41767</c:v>
                </c:pt>
                <c:pt idx="1919">
                  <c:v>41768</c:v>
                </c:pt>
                <c:pt idx="1920">
                  <c:v>41771</c:v>
                </c:pt>
                <c:pt idx="1921">
                  <c:v>41772</c:v>
                </c:pt>
                <c:pt idx="1922">
                  <c:v>41773</c:v>
                </c:pt>
                <c:pt idx="1923">
                  <c:v>41774</c:v>
                </c:pt>
                <c:pt idx="1924">
                  <c:v>41775</c:v>
                </c:pt>
                <c:pt idx="1925">
                  <c:v>41778</c:v>
                </c:pt>
                <c:pt idx="1926">
                  <c:v>41779</c:v>
                </c:pt>
                <c:pt idx="1927">
                  <c:v>41780</c:v>
                </c:pt>
                <c:pt idx="1928">
                  <c:v>41781</c:v>
                </c:pt>
                <c:pt idx="1929">
                  <c:v>41782</c:v>
                </c:pt>
                <c:pt idx="1930">
                  <c:v>41785</c:v>
                </c:pt>
                <c:pt idx="1931">
                  <c:v>41786</c:v>
                </c:pt>
                <c:pt idx="1932">
                  <c:v>41787</c:v>
                </c:pt>
                <c:pt idx="1933">
                  <c:v>41788</c:v>
                </c:pt>
                <c:pt idx="1934">
                  <c:v>41789</c:v>
                </c:pt>
                <c:pt idx="1935">
                  <c:v>41792</c:v>
                </c:pt>
                <c:pt idx="1936">
                  <c:v>41793</c:v>
                </c:pt>
                <c:pt idx="1937">
                  <c:v>41794</c:v>
                </c:pt>
                <c:pt idx="1938">
                  <c:v>41795</c:v>
                </c:pt>
                <c:pt idx="1939">
                  <c:v>41796</c:v>
                </c:pt>
                <c:pt idx="1940">
                  <c:v>41799</c:v>
                </c:pt>
                <c:pt idx="1941">
                  <c:v>41800</c:v>
                </c:pt>
                <c:pt idx="1942">
                  <c:v>41801</c:v>
                </c:pt>
                <c:pt idx="1943">
                  <c:v>41802</c:v>
                </c:pt>
                <c:pt idx="1944">
                  <c:v>41803</c:v>
                </c:pt>
                <c:pt idx="1945">
                  <c:v>41806</c:v>
                </c:pt>
                <c:pt idx="1946">
                  <c:v>41807</c:v>
                </c:pt>
                <c:pt idx="1947">
                  <c:v>41808</c:v>
                </c:pt>
                <c:pt idx="1948">
                  <c:v>41809</c:v>
                </c:pt>
                <c:pt idx="1949">
                  <c:v>41810</c:v>
                </c:pt>
                <c:pt idx="1950">
                  <c:v>41813</c:v>
                </c:pt>
                <c:pt idx="1951">
                  <c:v>41814</c:v>
                </c:pt>
                <c:pt idx="1952">
                  <c:v>41815</c:v>
                </c:pt>
                <c:pt idx="1953">
                  <c:v>41816</c:v>
                </c:pt>
                <c:pt idx="1954">
                  <c:v>41817</c:v>
                </c:pt>
                <c:pt idx="1955">
                  <c:v>41820</c:v>
                </c:pt>
                <c:pt idx="1956">
                  <c:v>41821</c:v>
                </c:pt>
                <c:pt idx="1957">
                  <c:v>41822</c:v>
                </c:pt>
                <c:pt idx="1958">
                  <c:v>41823</c:v>
                </c:pt>
                <c:pt idx="1959">
                  <c:v>41824</c:v>
                </c:pt>
                <c:pt idx="1960">
                  <c:v>41827</c:v>
                </c:pt>
                <c:pt idx="1961">
                  <c:v>41828</c:v>
                </c:pt>
                <c:pt idx="1962">
                  <c:v>41829</c:v>
                </c:pt>
                <c:pt idx="1963">
                  <c:v>41830</c:v>
                </c:pt>
                <c:pt idx="1964">
                  <c:v>41831</c:v>
                </c:pt>
                <c:pt idx="1965">
                  <c:v>41834</c:v>
                </c:pt>
                <c:pt idx="1966">
                  <c:v>41835</c:v>
                </c:pt>
                <c:pt idx="1967">
                  <c:v>41836</c:v>
                </c:pt>
                <c:pt idx="1968">
                  <c:v>41837</c:v>
                </c:pt>
                <c:pt idx="1969">
                  <c:v>41838</c:v>
                </c:pt>
                <c:pt idx="1970">
                  <c:v>41841</c:v>
                </c:pt>
                <c:pt idx="1971">
                  <c:v>41842</c:v>
                </c:pt>
                <c:pt idx="1972">
                  <c:v>41843</c:v>
                </c:pt>
                <c:pt idx="1973">
                  <c:v>41844</c:v>
                </c:pt>
                <c:pt idx="1974">
                  <c:v>41845</c:v>
                </c:pt>
                <c:pt idx="1975">
                  <c:v>41848</c:v>
                </c:pt>
                <c:pt idx="1976">
                  <c:v>41849</c:v>
                </c:pt>
                <c:pt idx="1977">
                  <c:v>41850</c:v>
                </c:pt>
                <c:pt idx="1978">
                  <c:v>41851</c:v>
                </c:pt>
                <c:pt idx="1979">
                  <c:v>41852</c:v>
                </c:pt>
                <c:pt idx="1980">
                  <c:v>41855</c:v>
                </c:pt>
                <c:pt idx="1981">
                  <c:v>41856</c:v>
                </c:pt>
                <c:pt idx="1982">
                  <c:v>41857</c:v>
                </c:pt>
                <c:pt idx="1983">
                  <c:v>41858</c:v>
                </c:pt>
                <c:pt idx="1984">
                  <c:v>41859</c:v>
                </c:pt>
                <c:pt idx="1985">
                  <c:v>41862</c:v>
                </c:pt>
                <c:pt idx="1986">
                  <c:v>41863</c:v>
                </c:pt>
                <c:pt idx="1987">
                  <c:v>41864</c:v>
                </c:pt>
                <c:pt idx="1988">
                  <c:v>41865</c:v>
                </c:pt>
                <c:pt idx="1989">
                  <c:v>41866</c:v>
                </c:pt>
                <c:pt idx="1990">
                  <c:v>41869</c:v>
                </c:pt>
                <c:pt idx="1991">
                  <c:v>41870</c:v>
                </c:pt>
                <c:pt idx="1992">
                  <c:v>41871</c:v>
                </c:pt>
                <c:pt idx="1993">
                  <c:v>41872</c:v>
                </c:pt>
                <c:pt idx="1994">
                  <c:v>41873</c:v>
                </c:pt>
                <c:pt idx="1995">
                  <c:v>41876</c:v>
                </c:pt>
                <c:pt idx="1996">
                  <c:v>41877</c:v>
                </c:pt>
                <c:pt idx="1997">
                  <c:v>41878</c:v>
                </c:pt>
                <c:pt idx="1998">
                  <c:v>41879</c:v>
                </c:pt>
                <c:pt idx="1999">
                  <c:v>41880</c:v>
                </c:pt>
                <c:pt idx="2000">
                  <c:v>41883</c:v>
                </c:pt>
                <c:pt idx="2001">
                  <c:v>41884</c:v>
                </c:pt>
                <c:pt idx="2002">
                  <c:v>41885</c:v>
                </c:pt>
                <c:pt idx="2003">
                  <c:v>41886</c:v>
                </c:pt>
                <c:pt idx="2004">
                  <c:v>41887</c:v>
                </c:pt>
                <c:pt idx="2005">
                  <c:v>41890</c:v>
                </c:pt>
                <c:pt idx="2006">
                  <c:v>41891</c:v>
                </c:pt>
                <c:pt idx="2007">
                  <c:v>41892</c:v>
                </c:pt>
                <c:pt idx="2008">
                  <c:v>41893</c:v>
                </c:pt>
                <c:pt idx="2009">
                  <c:v>41894</c:v>
                </c:pt>
                <c:pt idx="2010">
                  <c:v>41897</c:v>
                </c:pt>
                <c:pt idx="2011">
                  <c:v>41898</c:v>
                </c:pt>
                <c:pt idx="2012">
                  <c:v>41899</c:v>
                </c:pt>
                <c:pt idx="2013">
                  <c:v>41900</c:v>
                </c:pt>
                <c:pt idx="2014">
                  <c:v>41901</c:v>
                </c:pt>
                <c:pt idx="2015">
                  <c:v>41904</c:v>
                </c:pt>
                <c:pt idx="2016">
                  <c:v>41905</c:v>
                </c:pt>
                <c:pt idx="2017">
                  <c:v>41906</c:v>
                </c:pt>
                <c:pt idx="2018">
                  <c:v>41907</c:v>
                </c:pt>
                <c:pt idx="2019">
                  <c:v>41908</c:v>
                </c:pt>
                <c:pt idx="2020">
                  <c:v>41911</c:v>
                </c:pt>
                <c:pt idx="2021">
                  <c:v>41912</c:v>
                </c:pt>
                <c:pt idx="2022">
                  <c:v>41913</c:v>
                </c:pt>
                <c:pt idx="2023">
                  <c:v>41914</c:v>
                </c:pt>
                <c:pt idx="2024">
                  <c:v>41915</c:v>
                </c:pt>
                <c:pt idx="2025">
                  <c:v>41918</c:v>
                </c:pt>
                <c:pt idx="2026">
                  <c:v>41919</c:v>
                </c:pt>
                <c:pt idx="2027">
                  <c:v>41920</c:v>
                </c:pt>
                <c:pt idx="2028">
                  <c:v>41921</c:v>
                </c:pt>
                <c:pt idx="2029">
                  <c:v>41922</c:v>
                </c:pt>
                <c:pt idx="2030">
                  <c:v>41925</c:v>
                </c:pt>
                <c:pt idx="2031">
                  <c:v>41926</c:v>
                </c:pt>
                <c:pt idx="2032">
                  <c:v>41927</c:v>
                </c:pt>
                <c:pt idx="2033">
                  <c:v>41928</c:v>
                </c:pt>
                <c:pt idx="2034">
                  <c:v>41929</c:v>
                </c:pt>
                <c:pt idx="2035">
                  <c:v>41932</c:v>
                </c:pt>
                <c:pt idx="2036">
                  <c:v>41933</c:v>
                </c:pt>
                <c:pt idx="2037">
                  <c:v>41934</c:v>
                </c:pt>
                <c:pt idx="2038">
                  <c:v>41935</c:v>
                </c:pt>
                <c:pt idx="2039">
                  <c:v>41936</c:v>
                </c:pt>
                <c:pt idx="2040">
                  <c:v>41939</c:v>
                </c:pt>
                <c:pt idx="2041">
                  <c:v>41940</c:v>
                </c:pt>
                <c:pt idx="2042">
                  <c:v>41941</c:v>
                </c:pt>
                <c:pt idx="2043">
                  <c:v>41942</c:v>
                </c:pt>
                <c:pt idx="2044">
                  <c:v>41943</c:v>
                </c:pt>
                <c:pt idx="2045">
                  <c:v>41946</c:v>
                </c:pt>
                <c:pt idx="2046">
                  <c:v>41947</c:v>
                </c:pt>
                <c:pt idx="2047">
                  <c:v>41948</c:v>
                </c:pt>
                <c:pt idx="2048">
                  <c:v>41949</c:v>
                </c:pt>
                <c:pt idx="2049">
                  <c:v>41950</c:v>
                </c:pt>
                <c:pt idx="2050">
                  <c:v>41953</c:v>
                </c:pt>
                <c:pt idx="2051">
                  <c:v>41954</c:v>
                </c:pt>
                <c:pt idx="2052">
                  <c:v>41955</c:v>
                </c:pt>
                <c:pt idx="2053">
                  <c:v>41956</c:v>
                </c:pt>
                <c:pt idx="2054">
                  <c:v>41957</c:v>
                </c:pt>
                <c:pt idx="2055">
                  <c:v>41960</c:v>
                </c:pt>
                <c:pt idx="2056">
                  <c:v>41961</c:v>
                </c:pt>
                <c:pt idx="2057">
                  <c:v>41962</c:v>
                </c:pt>
                <c:pt idx="2058">
                  <c:v>41963</c:v>
                </c:pt>
                <c:pt idx="2059">
                  <c:v>41964</c:v>
                </c:pt>
                <c:pt idx="2060">
                  <c:v>41967</c:v>
                </c:pt>
                <c:pt idx="2061">
                  <c:v>41968</c:v>
                </c:pt>
                <c:pt idx="2062">
                  <c:v>41969</c:v>
                </c:pt>
                <c:pt idx="2063">
                  <c:v>41970</c:v>
                </c:pt>
                <c:pt idx="2064">
                  <c:v>41971</c:v>
                </c:pt>
                <c:pt idx="2065">
                  <c:v>41974</c:v>
                </c:pt>
                <c:pt idx="2066">
                  <c:v>41975</c:v>
                </c:pt>
                <c:pt idx="2067">
                  <c:v>41976</c:v>
                </c:pt>
                <c:pt idx="2068">
                  <c:v>41977</c:v>
                </c:pt>
                <c:pt idx="2069">
                  <c:v>41978</c:v>
                </c:pt>
                <c:pt idx="2070">
                  <c:v>41981</c:v>
                </c:pt>
                <c:pt idx="2071">
                  <c:v>41982</c:v>
                </c:pt>
                <c:pt idx="2072">
                  <c:v>41983</c:v>
                </c:pt>
                <c:pt idx="2073">
                  <c:v>41984</c:v>
                </c:pt>
                <c:pt idx="2074">
                  <c:v>41985</c:v>
                </c:pt>
                <c:pt idx="2075">
                  <c:v>41988</c:v>
                </c:pt>
                <c:pt idx="2076">
                  <c:v>41989</c:v>
                </c:pt>
                <c:pt idx="2077">
                  <c:v>41990</c:v>
                </c:pt>
                <c:pt idx="2078">
                  <c:v>41991</c:v>
                </c:pt>
                <c:pt idx="2079">
                  <c:v>41992</c:v>
                </c:pt>
                <c:pt idx="2080">
                  <c:v>41995</c:v>
                </c:pt>
                <c:pt idx="2081">
                  <c:v>41996</c:v>
                </c:pt>
                <c:pt idx="2082">
                  <c:v>41997</c:v>
                </c:pt>
                <c:pt idx="2083">
                  <c:v>41998</c:v>
                </c:pt>
                <c:pt idx="2084">
                  <c:v>41999</c:v>
                </c:pt>
                <c:pt idx="2085">
                  <c:v>42002</c:v>
                </c:pt>
                <c:pt idx="2086">
                  <c:v>42003</c:v>
                </c:pt>
                <c:pt idx="2087">
                  <c:v>42004</c:v>
                </c:pt>
              </c:numCache>
            </c:numRef>
          </c:cat>
          <c:val>
            <c:numRef>
              <c:f>'Figure 17.1'!$D$6:$D$2093</c:f>
              <c:numCache>
                <c:formatCode>General</c:formatCode>
                <c:ptCount val="2088"/>
                <c:pt idx="0">
                  <c:v>6.0000000000000102E-2</c:v>
                </c:pt>
                <c:pt idx="1">
                  <c:v>6.0000000000000102E-2</c:v>
                </c:pt>
                <c:pt idx="2">
                  <c:v>5.0000000000000301E-2</c:v>
                </c:pt>
                <c:pt idx="3">
                  <c:v>5.0000000000000301E-2</c:v>
                </c:pt>
                <c:pt idx="4">
                  <c:v>2.9999999999999801E-2</c:v>
                </c:pt>
                <c:pt idx="5">
                  <c:v>4.9999999999999399E-2</c:v>
                </c:pt>
                <c:pt idx="6">
                  <c:v>3.00000000000002E-2</c:v>
                </c:pt>
                <c:pt idx="7">
                  <c:v>2.00000000000005E-2</c:v>
                </c:pt>
                <c:pt idx="8">
                  <c:v>3.00000000000002E-2</c:v>
                </c:pt>
                <c:pt idx="9">
                  <c:v>3.00000000000002E-2</c:v>
                </c:pt>
                <c:pt idx="10">
                  <c:v>4.9999999999999802E-2</c:v>
                </c:pt>
                <c:pt idx="11">
                  <c:v>5.9999999999999602E-2</c:v>
                </c:pt>
                <c:pt idx="12">
                  <c:v>0.04</c:v>
                </c:pt>
                <c:pt idx="13">
                  <c:v>5.0000000000000697E-2</c:v>
                </c:pt>
                <c:pt idx="14">
                  <c:v>4.9999999999999802E-2</c:v>
                </c:pt>
                <c:pt idx="15">
                  <c:v>8.99999999999999E-2</c:v>
                </c:pt>
                <c:pt idx="16">
                  <c:v>8.99999999999999E-2</c:v>
                </c:pt>
                <c:pt idx="17">
                  <c:v>4.9999999999999802E-2</c:v>
                </c:pt>
                <c:pt idx="18">
                  <c:v>2.9999999999999399E-2</c:v>
                </c:pt>
                <c:pt idx="19">
                  <c:v>4.9999999999999802E-2</c:v>
                </c:pt>
                <c:pt idx="20">
                  <c:v>0.04</c:v>
                </c:pt>
                <c:pt idx="21">
                  <c:v>6.0000000000000497E-2</c:v>
                </c:pt>
                <c:pt idx="22">
                  <c:v>6.0000000000000497E-2</c:v>
                </c:pt>
                <c:pt idx="23">
                  <c:v>0.04</c:v>
                </c:pt>
                <c:pt idx="24">
                  <c:v>8.0000000000000099E-2</c:v>
                </c:pt>
                <c:pt idx="25">
                  <c:v>0.19</c:v>
                </c:pt>
                <c:pt idx="26">
                  <c:v>0.16</c:v>
                </c:pt>
                <c:pt idx="27">
                  <c:v>6.0000000000000497E-2</c:v>
                </c:pt>
                <c:pt idx="28">
                  <c:v>0.04</c:v>
                </c:pt>
                <c:pt idx="29">
                  <c:v>1.9999999999999601E-2</c:v>
                </c:pt>
                <c:pt idx="30">
                  <c:v>5.0000000000000697E-2</c:v>
                </c:pt>
                <c:pt idx="31">
                  <c:v>0.04</c:v>
                </c:pt>
                <c:pt idx="32">
                  <c:v>6.0000000000000497E-2</c:v>
                </c:pt>
                <c:pt idx="33">
                  <c:v>8.0000000000000099E-2</c:v>
                </c:pt>
                <c:pt idx="34">
                  <c:v>4.9999999999999802E-2</c:v>
                </c:pt>
                <c:pt idx="35">
                  <c:v>0.04</c:v>
                </c:pt>
                <c:pt idx="36">
                  <c:v>7.0000000000000298E-2</c:v>
                </c:pt>
                <c:pt idx="37">
                  <c:v>4.9999999999999802E-2</c:v>
                </c:pt>
                <c:pt idx="38">
                  <c:v>3.00000000000002E-2</c:v>
                </c:pt>
                <c:pt idx="39">
                  <c:v>8.0000000000000099E-2</c:v>
                </c:pt>
                <c:pt idx="40">
                  <c:v>5.9999999999999602E-2</c:v>
                </c:pt>
                <c:pt idx="41">
                  <c:v>7.0000000000000298E-2</c:v>
                </c:pt>
                <c:pt idx="42">
                  <c:v>4.9999999999999802E-2</c:v>
                </c:pt>
                <c:pt idx="43">
                  <c:v>6.0000000000000102E-2</c:v>
                </c:pt>
                <c:pt idx="44">
                  <c:v>5.0000000000000301E-2</c:v>
                </c:pt>
                <c:pt idx="45">
                  <c:v>4.9999999999999802E-2</c:v>
                </c:pt>
                <c:pt idx="46">
                  <c:v>6.9999999999999798E-2</c:v>
                </c:pt>
                <c:pt idx="47">
                  <c:v>6.9999999999999798E-2</c:v>
                </c:pt>
                <c:pt idx="48">
                  <c:v>6.0000000000000102E-2</c:v>
                </c:pt>
                <c:pt idx="49">
                  <c:v>5.0000000000000301E-2</c:v>
                </c:pt>
                <c:pt idx="50">
                  <c:v>6.0000000000000102E-2</c:v>
                </c:pt>
                <c:pt idx="51">
                  <c:v>6.0000000000000102E-2</c:v>
                </c:pt>
                <c:pt idx="52">
                  <c:v>0.149999999999999</c:v>
                </c:pt>
                <c:pt idx="53">
                  <c:v>0.12</c:v>
                </c:pt>
                <c:pt idx="54">
                  <c:v>6.0000000000000102E-2</c:v>
                </c:pt>
                <c:pt idx="55">
                  <c:v>6.0000000000000102E-2</c:v>
                </c:pt>
                <c:pt idx="56">
                  <c:v>7.0000000000000298E-2</c:v>
                </c:pt>
                <c:pt idx="57">
                  <c:v>6.0000000000000102E-2</c:v>
                </c:pt>
                <c:pt idx="58">
                  <c:v>3.00000000000002E-2</c:v>
                </c:pt>
                <c:pt idx="59">
                  <c:v>0.04</c:v>
                </c:pt>
                <c:pt idx="60">
                  <c:v>8.0000000000000099E-2</c:v>
                </c:pt>
                <c:pt idx="61">
                  <c:v>6.0000000000000497E-2</c:v>
                </c:pt>
                <c:pt idx="62">
                  <c:v>7.0000000000000298E-2</c:v>
                </c:pt>
                <c:pt idx="63">
                  <c:v>6.0000000000000497E-2</c:v>
                </c:pt>
                <c:pt idx="64">
                  <c:v>0.04</c:v>
                </c:pt>
                <c:pt idx="65">
                  <c:v>5.0000000000000697E-2</c:v>
                </c:pt>
                <c:pt idx="66">
                  <c:v>0.04</c:v>
                </c:pt>
                <c:pt idx="67">
                  <c:v>8.0000000000000099E-2</c:v>
                </c:pt>
                <c:pt idx="68">
                  <c:v>4.9999999999999802E-2</c:v>
                </c:pt>
                <c:pt idx="69">
                  <c:v>4.9999999999999802E-2</c:v>
                </c:pt>
                <c:pt idx="70">
                  <c:v>4.9999999999999802E-2</c:v>
                </c:pt>
                <c:pt idx="71">
                  <c:v>5.9999999999999602E-2</c:v>
                </c:pt>
                <c:pt idx="72">
                  <c:v>5.0000000000000697E-2</c:v>
                </c:pt>
                <c:pt idx="73">
                  <c:v>3.00000000000002E-2</c:v>
                </c:pt>
                <c:pt idx="74">
                  <c:v>2.9999999999999399E-2</c:v>
                </c:pt>
                <c:pt idx="75">
                  <c:v>5.9999999999999602E-2</c:v>
                </c:pt>
                <c:pt idx="76">
                  <c:v>8.0000000000000099E-2</c:v>
                </c:pt>
                <c:pt idx="77">
                  <c:v>6.9999999999999396E-2</c:v>
                </c:pt>
                <c:pt idx="78">
                  <c:v>0</c:v>
                </c:pt>
                <c:pt idx="79">
                  <c:v>4.9999999999999802E-2</c:v>
                </c:pt>
                <c:pt idx="80">
                  <c:v>6.0000000000000497E-2</c:v>
                </c:pt>
                <c:pt idx="81">
                  <c:v>6.9999999999999396E-2</c:v>
                </c:pt>
                <c:pt idx="82">
                  <c:v>7.0000000000000298E-2</c:v>
                </c:pt>
                <c:pt idx="83">
                  <c:v>4.9999999999999802E-2</c:v>
                </c:pt>
                <c:pt idx="84">
                  <c:v>5.9999999999999602E-2</c:v>
                </c:pt>
                <c:pt idx="85">
                  <c:v>8.0000000000000099E-2</c:v>
                </c:pt>
                <c:pt idx="86">
                  <c:v>8.0000000000000099E-2</c:v>
                </c:pt>
                <c:pt idx="87">
                  <c:v>4.9999999999999802E-2</c:v>
                </c:pt>
                <c:pt idx="88">
                  <c:v>4.9999999999999802E-2</c:v>
                </c:pt>
                <c:pt idx="89">
                  <c:v>5.9999999999999602E-2</c:v>
                </c:pt>
                <c:pt idx="90">
                  <c:v>7.9999999999999197E-2</c:v>
                </c:pt>
                <c:pt idx="91">
                  <c:v>6.9999999999999396E-2</c:v>
                </c:pt>
                <c:pt idx="92">
                  <c:v>6.9999999999999396E-2</c:v>
                </c:pt>
                <c:pt idx="93">
                  <c:v>5.9999999999999602E-2</c:v>
                </c:pt>
                <c:pt idx="94">
                  <c:v>1.9999999999999601E-2</c:v>
                </c:pt>
                <c:pt idx="95">
                  <c:v>4.9999999999999802E-2</c:v>
                </c:pt>
                <c:pt idx="96">
                  <c:v>0.04</c:v>
                </c:pt>
                <c:pt idx="97">
                  <c:v>5.9999999999999602E-2</c:v>
                </c:pt>
                <c:pt idx="98">
                  <c:v>5.0000000000000697E-2</c:v>
                </c:pt>
                <c:pt idx="99">
                  <c:v>6.0000000000000497E-2</c:v>
                </c:pt>
                <c:pt idx="100">
                  <c:v>4.9999999999999802E-2</c:v>
                </c:pt>
                <c:pt idx="101">
                  <c:v>5.9999999999999602E-2</c:v>
                </c:pt>
                <c:pt idx="102">
                  <c:v>4.9999999999999802E-2</c:v>
                </c:pt>
                <c:pt idx="103">
                  <c:v>5.0000000000000697E-2</c:v>
                </c:pt>
                <c:pt idx="104">
                  <c:v>0.04</c:v>
                </c:pt>
                <c:pt idx="105">
                  <c:v>0.04</c:v>
                </c:pt>
                <c:pt idx="106">
                  <c:v>0.04</c:v>
                </c:pt>
                <c:pt idx="107">
                  <c:v>4.9999999999999802E-2</c:v>
                </c:pt>
                <c:pt idx="108">
                  <c:v>5.9999999999999602E-2</c:v>
                </c:pt>
                <c:pt idx="109">
                  <c:v>1.9999999999999601E-2</c:v>
                </c:pt>
                <c:pt idx="110">
                  <c:v>0.04</c:v>
                </c:pt>
                <c:pt idx="111">
                  <c:v>1.9999999999999601E-2</c:v>
                </c:pt>
                <c:pt idx="112">
                  <c:v>6.9999999999999396E-2</c:v>
                </c:pt>
                <c:pt idx="113">
                  <c:v>2.9999999999999399E-2</c:v>
                </c:pt>
                <c:pt idx="114">
                  <c:v>6.9999999999999396E-2</c:v>
                </c:pt>
                <c:pt idx="115">
                  <c:v>3.00000000000002E-2</c:v>
                </c:pt>
                <c:pt idx="116">
                  <c:v>0.04</c:v>
                </c:pt>
                <c:pt idx="117">
                  <c:v>7.0000000000000298E-2</c:v>
                </c:pt>
                <c:pt idx="118">
                  <c:v>0.04</c:v>
                </c:pt>
                <c:pt idx="119">
                  <c:v>6.0000000000000497E-2</c:v>
                </c:pt>
                <c:pt idx="120">
                  <c:v>0.04</c:v>
                </c:pt>
                <c:pt idx="121">
                  <c:v>4.9999999999999802E-2</c:v>
                </c:pt>
                <c:pt idx="122">
                  <c:v>3.00000000000002E-2</c:v>
                </c:pt>
                <c:pt idx="123">
                  <c:v>5.0000000000000697E-2</c:v>
                </c:pt>
                <c:pt idx="124">
                  <c:v>4.9999999999999802E-2</c:v>
                </c:pt>
                <c:pt idx="125">
                  <c:v>0.04</c:v>
                </c:pt>
                <c:pt idx="126">
                  <c:v>6.0000000000000497E-2</c:v>
                </c:pt>
                <c:pt idx="127">
                  <c:v>5.9999999999999602E-2</c:v>
                </c:pt>
                <c:pt idx="128">
                  <c:v>8.0000000000000099E-2</c:v>
                </c:pt>
                <c:pt idx="129">
                  <c:v>2.9999999999999399E-2</c:v>
                </c:pt>
                <c:pt idx="130">
                  <c:v>8.0000000000000099E-2</c:v>
                </c:pt>
                <c:pt idx="131">
                  <c:v>3.00000000000002E-2</c:v>
                </c:pt>
                <c:pt idx="132">
                  <c:v>5.0000000000000697E-2</c:v>
                </c:pt>
                <c:pt idx="133">
                  <c:v>5.0000000000000697E-2</c:v>
                </c:pt>
                <c:pt idx="134">
                  <c:v>6.0000000000000497E-2</c:v>
                </c:pt>
                <c:pt idx="135">
                  <c:v>7.0000000000000298E-2</c:v>
                </c:pt>
                <c:pt idx="136">
                  <c:v>8.99999999999999E-2</c:v>
                </c:pt>
                <c:pt idx="137">
                  <c:v>4.9999999999999802E-2</c:v>
                </c:pt>
                <c:pt idx="138">
                  <c:v>6.9999999999999396E-2</c:v>
                </c:pt>
                <c:pt idx="139">
                  <c:v>8.0000000000000099E-2</c:v>
                </c:pt>
                <c:pt idx="140">
                  <c:v>8.99999999999999E-2</c:v>
                </c:pt>
                <c:pt idx="141">
                  <c:v>0.04</c:v>
                </c:pt>
                <c:pt idx="142">
                  <c:v>9.9999999999999603E-2</c:v>
                </c:pt>
                <c:pt idx="143">
                  <c:v>0.12</c:v>
                </c:pt>
                <c:pt idx="144">
                  <c:v>0.149999999999999</c:v>
                </c:pt>
                <c:pt idx="145">
                  <c:v>8.99999999999999E-2</c:v>
                </c:pt>
                <c:pt idx="146">
                  <c:v>8.99999999999999E-2</c:v>
                </c:pt>
                <c:pt idx="147">
                  <c:v>0.11</c:v>
                </c:pt>
                <c:pt idx="148">
                  <c:v>0.16</c:v>
                </c:pt>
                <c:pt idx="149">
                  <c:v>9.9999999999999603E-2</c:v>
                </c:pt>
                <c:pt idx="150">
                  <c:v>0.11</c:v>
                </c:pt>
                <c:pt idx="151">
                  <c:v>0.11</c:v>
                </c:pt>
                <c:pt idx="152">
                  <c:v>7.0000000000000298E-2</c:v>
                </c:pt>
                <c:pt idx="153">
                  <c:v>8.99999999999999E-2</c:v>
                </c:pt>
                <c:pt idx="154">
                  <c:v>0.130000000000001</c:v>
                </c:pt>
                <c:pt idx="155">
                  <c:v>8.0000000000000099E-2</c:v>
                </c:pt>
                <c:pt idx="156">
                  <c:v>0.11</c:v>
                </c:pt>
                <c:pt idx="157">
                  <c:v>8.0000000000000099E-2</c:v>
                </c:pt>
                <c:pt idx="158">
                  <c:v>8.99999999999999E-2</c:v>
                </c:pt>
                <c:pt idx="159">
                  <c:v>9.0000000000000704E-2</c:v>
                </c:pt>
                <c:pt idx="160">
                  <c:v>8.99999999999999E-2</c:v>
                </c:pt>
                <c:pt idx="161">
                  <c:v>0.11</c:v>
                </c:pt>
                <c:pt idx="162">
                  <c:v>8.0000000000000099E-2</c:v>
                </c:pt>
                <c:pt idx="163">
                  <c:v>0.100000000000001</c:v>
                </c:pt>
                <c:pt idx="164">
                  <c:v>8.99999999999999E-2</c:v>
                </c:pt>
                <c:pt idx="165">
                  <c:v>0.12</c:v>
                </c:pt>
                <c:pt idx="166">
                  <c:v>9.9999999999999603E-2</c:v>
                </c:pt>
                <c:pt idx="167">
                  <c:v>7.0000000000000298E-2</c:v>
                </c:pt>
                <c:pt idx="168">
                  <c:v>0.130000000000001</c:v>
                </c:pt>
                <c:pt idx="169">
                  <c:v>8.99999999999999E-2</c:v>
                </c:pt>
                <c:pt idx="170">
                  <c:v>0.13</c:v>
                </c:pt>
                <c:pt idx="171">
                  <c:v>0.11</c:v>
                </c:pt>
                <c:pt idx="172">
                  <c:v>8.99999999999999E-2</c:v>
                </c:pt>
                <c:pt idx="173">
                  <c:v>0.109999999999999</c:v>
                </c:pt>
                <c:pt idx="174">
                  <c:v>0.13</c:v>
                </c:pt>
                <c:pt idx="175">
                  <c:v>0.100000000000001</c:v>
                </c:pt>
                <c:pt idx="176">
                  <c:v>8.0000000000000099E-2</c:v>
                </c:pt>
                <c:pt idx="177">
                  <c:v>0.149999999999999</c:v>
                </c:pt>
                <c:pt idx="178">
                  <c:v>0.149999999999999</c:v>
                </c:pt>
                <c:pt idx="179">
                  <c:v>0.2</c:v>
                </c:pt>
                <c:pt idx="180">
                  <c:v>0.2</c:v>
                </c:pt>
                <c:pt idx="181">
                  <c:v>0.14000000000000101</c:v>
                </c:pt>
                <c:pt idx="182">
                  <c:v>0.12</c:v>
                </c:pt>
                <c:pt idx="183">
                  <c:v>0.12</c:v>
                </c:pt>
                <c:pt idx="184">
                  <c:v>0.12</c:v>
                </c:pt>
                <c:pt idx="185">
                  <c:v>0.13</c:v>
                </c:pt>
                <c:pt idx="186">
                  <c:v>8.99999999999999E-2</c:v>
                </c:pt>
                <c:pt idx="187">
                  <c:v>8.99999999999999E-2</c:v>
                </c:pt>
                <c:pt idx="188">
                  <c:v>5.9999999999999602E-2</c:v>
                </c:pt>
                <c:pt idx="189">
                  <c:v>0.100000000000001</c:v>
                </c:pt>
                <c:pt idx="190">
                  <c:v>9.9999999999999603E-2</c:v>
                </c:pt>
                <c:pt idx="191">
                  <c:v>9.9999999999999603E-2</c:v>
                </c:pt>
                <c:pt idx="192">
                  <c:v>8.0000000000000099E-2</c:v>
                </c:pt>
                <c:pt idx="193">
                  <c:v>0.11</c:v>
                </c:pt>
                <c:pt idx="194">
                  <c:v>0.109999999999999</c:v>
                </c:pt>
                <c:pt idx="195">
                  <c:v>0.11</c:v>
                </c:pt>
                <c:pt idx="196">
                  <c:v>0.130000000000001</c:v>
                </c:pt>
                <c:pt idx="197">
                  <c:v>4.9999999999999802E-2</c:v>
                </c:pt>
                <c:pt idx="198">
                  <c:v>0.11</c:v>
                </c:pt>
                <c:pt idx="199">
                  <c:v>0.04</c:v>
                </c:pt>
                <c:pt idx="200">
                  <c:v>7.0000000000000298E-2</c:v>
                </c:pt>
                <c:pt idx="201">
                  <c:v>0.100000000000001</c:v>
                </c:pt>
                <c:pt idx="202">
                  <c:v>6.0000000000000497E-2</c:v>
                </c:pt>
                <c:pt idx="203">
                  <c:v>8.0000000000000099E-2</c:v>
                </c:pt>
                <c:pt idx="204">
                  <c:v>2.00000000000005E-2</c:v>
                </c:pt>
                <c:pt idx="205">
                  <c:v>8.0000000000000099E-2</c:v>
                </c:pt>
                <c:pt idx="206">
                  <c:v>6.0000000000000497E-2</c:v>
                </c:pt>
                <c:pt idx="207">
                  <c:v>0.11</c:v>
                </c:pt>
                <c:pt idx="208">
                  <c:v>0.109999999999999</c:v>
                </c:pt>
                <c:pt idx="209">
                  <c:v>0.16</c:v>
                </c:pt>
                <c:pt idx="210">
                  <c:v>0.100000000000001</c:v>
                </c:pt>
                <c:pt idx="211">
                  <c:v>0.109999999999999</c:v>
                </c:pt>
                <c:pt idx="212">
                  <c:v>0.14000000000000001</c:v>
                </c:pt>
                <c:pt idx="213">
                  <c:v>0.109999999999999</c:v>
                </c:pt>
                <c:pt idx="214">
                  <c:v>8.0000000000000099E-2</c:v>
                </c:pt>
                <c:pt idx="215">
                  <c:v>0.12</c:v>
                </c:pt>
                <c:pt idx="216">
                  <c:v>0.11</c:v>
                </c:pt>
                <c:pt idx="217">
                  <c:v>7.9999999999999197E-2</c:v>
                </c:pt>
                <c:pt idx="218">
                  <c:v>0.14000000000000001</c:v>
                </c:pt>
                <c:pt idx="219">
                  <c:v>0.13</c:v>
                </c:pt>
                <c:pt idx="220">
                  <c:v>8.99999999999999E-2</c:v>
                </c:pt>
                <c:pt idx="221">
                  <c:v>0.12</c:v>
                </c:pt>
                <c:pt idx="222">
                  <c:v>0.119999999999999</c:v>
                </c:pt>
                <c:pt idx="223">
                  <c:v>0.13</c:v>
                </c:pt>
                <c:pt idx="224">
                  <c:v>0.15</c:v>
                </c:pt>
                <c:pt idx="225">
                  <c:v>0.14000000000000101</c:v>
                </c:pt>
                <c:pt idx="226">
                  <c:v>0.13</c:v>
                </c:pt>
                <c:pt idx="227">
                  <c:v>0.15</c:v>
                </c:pt>
                <c:pt idx="228">
                  <c:v>0.17</c:v>
                </c:pt>
                <c:pt idx="229">
                  <c:v>0.14000000000000101</c:v>
                </c:pt>
                <c:pt idx="230">
                  <c:v>0.2</c:v>
                </c:pt>
                <c:pt idx="231">
                  <c:v>0.14000000000000101</c:v>
                </c:pt>
                <c:pt idx="232">
                  <c:v>0.17</c:v>
                </c:pt>
                <c:pt idx="233">
                  <c:v>0.21</c:v>
                </c:pt>
                <c:pt idx="234">
                  <c:v>0.2</c:v>
                </c:pt>
                <c:pt idx="235">
                  <c:v>0.21</c:v>
                </c:pt>
                <c:pt idx="236">
                  <c:v>0.16</c:v>
                </c:pt>
                <c:pt idx="237">
                  <c:v>0.17</c:v>
                </c:pt>
                <c:pt idx="238">
                  <c:v>0.21</c:v>
                </c:pt>
                <c:pt idx="239">
                  <c:v>0.13</c:v>
                </c:pt>
                <c:pt idx="240">
                  <c:v>0.18</c:v>
                </c:pt>
                <c:pt idx="241">
                  <c:v>0.19</c:v>
                </c:pt>
                <c:pt idx="242">
                  <c:v>0.15</c:v>
                </c:pt>
                <c:pt idx="243">
                  <c:v>0.13</c:v>
                </c:pt>
                <c:pt idx="244">
                  <c:v>7.0000000000000298E-2</c:v>
                </c:pt>
                <c:pt idx="245">
                  <c:v>6.0000000000000497E-2</c:v>
                </c:pt>
                <c:pt idx="246">
                  <c:v>0.13</c:v>
                </c:pt>
                <c:pt idx="247">
                  <c:v>4.9999999999999802E-2</c:v>
                </c:pt>
                <c:pt idx="248">
                  <c:v>0.11</c:v>
                </c:pt>
                <c:pt idx="249">
                  <c:v>8.0000000000000099E-2</c:v>
                </c:pt>
                <c:pt idx="250">
                  <c:v>9.0000000000000704E-2</c:v>
                </c:pt>
                <c:pt idx="251">
                  <c:v>0.100000000000001</c:v>
                </c:pt>
                <c:pt idx="252">
                  <c:v>5.9999999999999602E-2</c:v>
                </c:pt>
                <c:pt idx="253">
                  <c:v>0.11</c:v>
                </c:pt>
                <c:pt idx="254">
                  <c:v>0.04</c:v>
                </c:pt>
                <c:pt idx="255">
                  <c:v>0.04</c:v>
                </c:pt>
                <c:pt idx="256">
                  <c:v>0.04</c:v>
                </c:pt>
                <c:pt idx="257">
                  <c:v>0.04</c:v>
                </c:pt>
                <c:pt idx="258">
                  <c:v>8.0000000000000099E-2</c:v>
                </c:pt>
                <c:pt idx="259">
                  <c:v>0.109999999999999</c:v>
                </c:pt>
                <c:pt idx="260">
                  <c:v>0.109999999999999</c:v>
                </c:pt>
                <c:pt idx="261">
                  <c:v>0.109999999999999</c:v>
                </c:pt>
                <c:pt idx="262">
                  <c:v>0.2</c:v>
                </c:pt>
                <c:pt idx="263">
                  <c:v>0.11</c:v>
                </c:pt>
                <c:pt idx="264">
                  <c:v>0.14000000000000001</c:v>
                </c:pt>
                <c:pt idx="265">
                  <c:v>0.13</c:v>
                </c:pt>
                <c:pt idx="266">
                  <c:v>0.109999999999999</c:v>
                </c:pt>
                <c:pt idx="267">
                  <c:v>0.17</c:v>
                </c:pt>
                <c:pt idx="268">
                  <c:v>0.16</c:v>
                </c:pt>
                <c:pt idx="269">
                  <c:v>0.19</c:v>
                </c:pt>
                <c:pt idx="270">
                  <c:v>0.15</c:v>
                </c:pt>
                <c:pt idx="271">
                  <c:v>0.17000000000000101</c:v>
                </c:pt>
                <c:pt idx="272">
                  <c:v>0.19</c:v>
                </c:pt>
                <c:pt idx="273">
                  <c:v>0.17</c:v>
                </c:pt>
                <c:pt idx="274">
                  <c:v>0.16</c:v>
                </c:pt>
                <c:pt idx="275">
                  <c:v>0.17</c:v>
                </c:pt>
                <c:pt idx="276">
                  <c:v>9.9999999999997903E-3</c:v>
                </c:pt>
                <c:pt idx="277">
                  <c:v>0.2</c:v>
                </c:pt>
                <c:pt idx="278">
                  <c:v>0.13</c:v>
                </c:pt>
                <c:pt idx="279">
                  <c:v>0.21</c:v>
                </c:pt>
                <c:pt idx="280">
                  <c:v>0.17</c:v>
                </c:pt>
                <c:pt idx="281">
                  <c:v>0.149999999999999</c:v>
                </c:pt>
                <c:pt idx="282">
                  <c:v>0.13</c:v>
                </c:pt>
                <c:pt idx="283">
                  <c:v>0.2</c:v>
                </c:pt>
                <c:pt idx="284">
                  <c:v>0.18</c:v>
                </c:pt>
                <c:pt idx="285">
                  <c:v>0.15</c:v>
                </c:pt>
                <c:pt idx="286">
                  <c:v>0.21</c:v>
                </c:pt>
                <c:pt idx="287">
                  <c:v>0.12</c:v>
                </c:pt>
                <c:pt idx="288">
                  <c:v>0.149999999999999</c:v>
                </c:pt>
                <c:pt idx="289">
                  <c:v>0.19</c:v>
                </c:pt>
                <c:pt idx="290">
                  <c:v>0.16</c:v>
                </c:pt>
                <c:pt idx="291">
                  <c:v>8.99999999999999E-2</c:v>
                </c:pt>
                <c:pt idx="292">
                  <c:v>0.149999999999999</c:v>
                </c:pt>
                <c:pt idx="293">
                  <c:v>0.18</c:v>
                </c:pt>
                <c:pt idx="294">
                  <c:v>0.24</c:v>
                </c:pt>
                <c:pt idx="295">
                  <c:v>0.16</c:v>
                </c:pt>
                <c:pt idx="296">
                  <c:v>0.2</c:v>
                </c:pt>
                <c:pt idx="297">
                  <c:v>0.18000000000000099</c:v>
                </c:pt>
                <c:pt idx="298">
                  <c:v>0.26</c:v>
                </c:pt>
                <c:pt idx="299">
                  <c:v>0.22</c:v>
                </c:pt>
                <c:pt idx="300">
                  <c:v>0.21</c:v>
                </c:pt>
                <c:pt idx="301">
                  <c:v>0.21</c:v>
                </c:pt>
                <c:pt idx="302">
                  <c:v>0.15</c:v>
                </c:pt>
                <c:pt idx="303">
                  <c:v>0.3</c:v>
                </c:pt>
                <c:pt idx="304">
                  <c:v>0.25</c:v>
                </c:pt>
                <c:pt idx="305">
                  <c:v>0.24</c:v>
                </c:pt>
                <c:pt idx="306">
                  <c:v>0.32</c:v>
                </c:pt>
                <c:pt idx="307">
                  <c:v>0.21</c:v>
                </c:pt>
                <c:pt idx="308">
                  <c:v>0.34</c:v>
                </c:pt>
                <c:pt idx="309">
                  <c:v>0.31</c:v>
                </c:pt>
                <c:pt idx="310">
                  <c:v>0.35</c:v>
                </c:pt>
                <c:pt idx="311">
                  <c:v>0.32</c:v>
                </c:pt>
                <c:pt idx="312">
                  <c:v>0.32</c:v>
                </c:pt>
                <c:pt idx="313">
                  <c:v>0.26</c:v>
                </c:pt>
                <c:pt idx="314">
                  <c:v>0.39999999999999902</c:v>
                </c:pt>
                <c:pt idx="315">
                  <c:v>0.43</c:v>
                </c:pt>
                <c:pt idx="316">
                  <c:v>0.38</c:v>
                </c:pt>
                <c:pt idx="317">
                  <c:v>0.33</c:v>
                </c:pt>
                <c:pt idx="318">
                  <c:v>0.38</c:v>
                </c:pt>
                <c:pt idx="319">
                  <c:v>0.38</c:v>
                </c:pt>
                <c:pt idx="320">
                  <c:v>0.38</c:v>
                </c:pt>
                <c:pt idx="321">
                  <c:v>0.2</c:v>
                </c:pt>
                <c:pt idx="322">
                  <c:v>0.24</c:v>
                </c:pt>
                <c:pt idx="323">
                  <c:v>0.27</c:v>
                </c:pt>
                <c:pt idx="324">
                  <c:v>0.32</c:v>
                </c:pt>
                <c:pt idx="325">
                  <c:v>0.33</c:v>
                </c:pt>
                <c:pt idx="326">
                  <c:v>0.27</c:v>
                </c:pt>
                <c:pt idx="327">
                  <c:v>0.19</c:v>
                </c:pt>
                <c:pt idx="328">
                  <c:v>0.26</c:v>
                </c:pt>
                <c:pt idx="329">
                  <c:v>0.27</c:v>
                </c:pt>
                <c:pt idx="330">
                  <c:v>0.26</c:v>
                </c:pt>
                <c:pt idx="331">
                  <c:v>0.30000000000000099</c:v>
                </c:pt>
                <c:pt idx="332">
                  <c:v>0.33</c:v>
                </c:pt>
                <c:pt idx="333">
                  <c:v>0.28999999999999998</c:v>
                </c:pt>
                <c:pt idx="334">
                  <c:v>0.31</c:v>
                </c:pt>
                <c:pt idx="335">
                  <c:v>0.28000000000000003</c:v>
                </c:pt>
                <c:pt idx="336">
                  <c:v>0.28000000000000003</c:v>
                </c:pt>
                <c:pt idx="337">
                  <c:v>0.19</c:v>
                </c:pt>
                <c:pt idx="338">
                  <c:v>0.28999999999999998</c:v>
                </c:pt>
                <c:pt idx="339">
                  <c:v>0.25</c:v>
                </c:pt>
                <c:pt idx="340">
                  <c:v>0.24</c:v>
                </c:pt>
                <c:pt idx="341">
                  <c:v>0.23</c:v>
                </c:pt>
                <c:pt idx="342">
                  <c:v>0.220000000000001</c:v>
                </c:pt>
                <c:pt idx="343">
                  <c:v>0.21</c:v>
                </c:pt>
                <c:pt idx="344">
                  <c:v>0.3</c:v>
                </c:pt>
                <c:pt idx="345">
                  <c:v>0.19</c:v>
                </c:pt>
                <c:pt idx="346">
                  <c:v>0.28999999999999998</c:v>
                </c:pt>
                <c:pt idx="347">
                  <c:v>0.27999999999999903</c:v>
                </c:pt>
                <c:pt idx="348">
                  <c:v>0.27999999999999903</c:v>
                </c:pt>
                <c:pt idx="349">
                  <c:v>0.21</c:v>
                </c:pt>
                <c:pt idx="350">
                  <c:v>0.21</c:v>
                </c:pt>
                <c:pt idx="351">
                  <c:v>0.2</c:v>
                </c:pt>
                <c:pt idx="352">
                  <c:v>0.25</c:v>
                </c:pt>
                <c:pt idx="353">
                  <c:v>0.24</c:v>
                </c:pt>
                <c:pt idx="354">
                  <c:v>0.28000000000000003</c:v>
                </c:pt>
                <c:pt idx="355">
                  <c:v>0.25</c:v>
                </c:pt>
                <c:pt idx="356">
                  <c:v>0.18</c:v>
                </c:pt>
                <c:pt idx="357">
                  <c:v>0.24</c:v>
                </c:pt>
                <c:pt idx="358">
                  <c:v>0.22</c:v>
                </c:pt>
                <c:pt idx="359">
                  <c:v>0.24</c:v>
                </c:pt>
                <c:pt idx="360">
                  <c:v>0.17</c:v>
                </c:pt>
                <c:pt idx="361">
                  <c:v>0.23</c:v>
                </c:pt>
                <c:pt idx="362">
                  <c:v>0.21</c:v>
                </c:pt>
                <c:pt idx="363">
                  <c:v>0.15</c:v>
                </c:pt>
                <c:pt idx="364">
                  <c:v>0.2</c:v>
                </c:pt>
                <c:pt idx="365">
                  <c:v>0.23</c:v>
                </c:pt>
                <c:pt idx="366">
                  <c:v>0.22</c:v>
                </c:pt>
                <c:pt idx="367">
                  <c:v>0.2</c:v>
                </c:pt>
                <c:pt idx="368">
                  <c:v>0.16</c:v>
                </c:pt>
                <c:pt idx="369">
                  <c:v>0.220000000000001</c:v>
                </c:pt>
                <c:pt idx="370">
                  <c:v>0.17</c:v>
                </c:pt>
                <c:pt idx="371">
                  <c:v>0.14000000000000001</c:v>
                </c:pt>
                <c:pt idx="372">
                  <c:v>0.21</c:v>
                </c:pt>
                <c:pt idx="373">
                  <c:v>0.18</c:v>
                </c:pt>
                <c:pt idx="374">
                  <c:v>0.27</c:v>
                </c:pt>
                <c:pt idx="375">
                  <c:v>0.16</c:v>
                </c:pt>
                <c:pt idx="376">
                  <c:v>0.28000000000000003</c:v>
                </c:pt>
                <c:pt idx="377">
                  <c:v>0.24</c:v>
                </c:pt>
                <c:pt idx="378">
                  <c:v>0.28000000000000003</c:v>
                </c:pt>
                <c:pt idx="379">
                  <c:v>0.25</c:v>
                </c:pt>
                <c:pt idx="380">
                  <c:v>0.26</c:v>
                </c:pt>
                <c:pt idx="381">
                  <c:v>0.27</c:v>
                </c:pt>
                <c:pt idx="382">
                  <c:v>0.27</c:v>
                </c:pt>
                <c:pt idx="383">
                  <c:v>0.2</c:v>
                </c:pt>
                <c:pt idx="384">
                  <c:v>0.28999999999999998</c:v>
                </c:pt>
                <c:pt idx="385">
                  <c:v>0.25</c:v>
                </c:pt>
                <c:pt idx="386">
                  <c:v>0.28000000000000003</c:v>
                </c:pt>
                <c:pt idx="387">
                  <c:v>0.28000000000000003</c:v>
                </c:pt>
                <c:pt idx="388">
                  <c:v>0.32</c:v>
                </c:pt>
                <c:pt idx="389">
                  <c:v>0.28999999999999998</c:v>
                </c:pt>
                <c:pt idx="390">
                  <c:v>0.27</c:v>
                </c:pt>
                <c:pt idx="391">
                  <c:v>0.25</c:v>
                </c:pt>
                <c:pt idx="392">
                  <c:v>0.27</c:v>
                </c:pt>
                <c:pt idx="393">
                  <c:v>0.31999999999999901</c:v>
                </c:pt>
                <c:pt idx="394">
                  <c:v>0.31</c:v>
                </c:pt>
                <c:pt idx="395">
                  <c:v>0.30000000000000099</c:v>
                </c:pt>
                <c:pt idx="396">
                  <c:v>0.28999999999999998</c:v>
                </c:pt>
                <c:pt idx="397">
                  <c:v>0.31</c:v>
                </c:pt>
                <c:pt idx="398">
                  <c:v>0.27</c:v>
                </c:pt>
                <c:pt idx="399">
                  <c:v>0.28000000000000003</c:v>
                </c:pt>
                <c:pt idx="400">
                  <c:v>0.35000000000000098</c:v>
                </c:pt>
                <c:pt idx="401">
                  <c:v>0.31</c:v>
                </c:pt>
                <c:pt idx="402">
                  <c:v>0.28000000000000003</c:v>
                </c:pt>
                <c:pt idx="403">
                  <c:v>0.33</c:v>
                </c:pt>
                <c:pt idx="404">
                  <c:v>0.21</c:v>
                </c:pt>
                <c:pt idx="405">
                  <c:v>0.28000000000000003</c:v>
                </c:pt>
                <c:pt idx="406">
                  <c:v>0.28000000000000003</c:v>
                </c:pt>
                <c:pt idx="407">
                  <c:v>0.3</c:v>
                </c:pt>
                <c:pt idx="408">
                  <c:v>0.31</c:v>
                </c:pt>
                <c:pt idx="409">
                  <c:v>0.22</c:v>
                </c:pt>
                <c:pt idx="410">
                  <c:v>0.35000000000000098</c:v>
                </c:pt>
                <c:pt idx="411">
                  <c:v>0.36</c:v>
                </c:pt>
                <c:pt idx="412">
                  <c:v>0.35999999999999899</c:v>
                </c:pt>
                <c:pt idx="413">
                  <c:v>0.40999999999999898</c:v>
                </c:pt>
                <c:pt idx="414">
                  <c:v>0.32</c:v>
                </c:pt>
                <c:pt idx="415">
                  <c:v>0.33</c:v>
                </c:pt>
                <c:pt idx="416">
                  <c:v>0.33</c:v>
                </c:pt>
                <c:pt idx="417">
                  <c:v>0.28999999999999998</c:v>
                </c:pt>
                <c:pt idx="418">
                  <c:v>0.37</c:v>
                </c:pt>
                <c:pt idx="419">
                  <c:v>0.32</c:v>
                </c:pt>
                <c:pt idx="420">
                  <c:v>0.310000000000001</c:v>
                </c:pt>
                <c:pt idx="421">
                  <c:v>0.34</c:v>
                </c:pt>
                <c:pt idx="422">
                  <c:v>0.37</c:v>
                </c:pt>
                <c:pt idx="423">
                  <c:v>0.35</c:v>
                </c:pt>
                <c:pt idx="424">
                  <c:v>0.39</c:v>
                </c:pt>
                <c:pt idx="425">
                  <c:v>0.42</c:v>
                </c:pt>
                <c:pt idx="426">
                  <c:v>0.31</c:v>
                </c:pt>
                <c:pt idx="427">
                  <c:v>0.34</c:v>
                </c:pt>
                <c:pt idx="428">
                  <c:v>0.28999999999999998</c:v>
                </c:pt>
                <c:pt idx="429">
                  <c:v>0.26</c:v>
                </c:pt>
                <c:pt idx="430">
                  <c:v>0.31</c:v>
                </c:pt>
                <c:pt idx="431">
                  <c:v>0.34</c:v>
                </c:pt>
                <c:pt idx="432">
                  <c:v>0.30000000000000099</c:v>
                </c:pt>
                <c:pt idx="433">
                  <c:v>0.36</c:v>
                </c:pt>
                <c:pt idx="434">
                  <c:v>0.35</c:v>
                </c:pt>
                <c:pt idx="435">
                  <c:v>0.39999999999999902</c:v>
                </c:pt>
                <c:pt idx="436">
                  <c:v>0.44</c:v>
                </c:pt>
                <c:pt idx="437">
                  <c:v>0.36</c:v>
                </c:pt>
                <c:pt idx="438">
                  <c:v>0.49</c:v>
                </c:pt>
                <c:pt idx="439">
                  <c:v>0.43</c:v>
                </c:pt>
                <c:pt idx="440">
                  <c:v>0.47000000000000097</c:v>
                </c:pt>
                <c:pt idx="441">
                  <c:v>0.5</c:v>
                </c:pt>
                <c:pt idx="442">
                  <c:v>0.43000000000000099</c:v>
                </c:pt>
                <c:pt idx="443">
                  <c:v>0.4</c:v>
                </c:pt>
                <c:pt idx="444">
                  <c:v>0.35000000000000098</c:v>
                </c:pt>
                <c:pt idx="445">
                  <c:v>0.39999999999999902</c:v>
                </c:pt>
                <c:pt idx="446">
                  <c:v>0.46</c:v>
                </c:pt>
                <c:pt idx="447">
                  <c:v>0.54</c:v>
                </c:pt>
                <c:pt idx="448">
                  <c:v>0.57999999999999996</c:v>
                </c:pt>
                <c:pt idx="449">
                  <c:v>0.49</c:v>
                </c:pt>
                <c:pt idx="450">
                  <c:v>0.46</c:v>
                </c:pt>
                <c:pt idx="451">
                  <c:v>0.47</c:v>
                </c:pt>
                <c:pt idx="452">
                  <c:v>0.5</c:v>
                </c:pt>
                <c:pt idx="453">
                  <c:v>0.44</c:v>
                </c:pt>
                <c:pt idx="454">
                  <c:v>0.48</c:v>
                </c:pt>
                <c:pt idx="455">
                  <c:v>0.71</c:v>
                </c:pt>
                <c:pt idx="456">
                  <c:v>0.51</c:v>
                </c:pt>
                <c:pt idx="457">
                  <c:v>0.56999999999999995</c:v>
                </c:pt>
                <c:pt idx="458">
                  <c:v>0.6</c:v>
                </c:pt>
                <c:pt idx="459">
                  <c:v>0.49</c:v>
                </c:pt>
                <c:pt idx="460">
                  <c:v>0.63</c:v>
                </c:pt>
                <c:pt idx="461">
                  <c:v>0.56999999999999995</c:v>
                </c:pt>
                <c:pt idx="462">
                  <c:v>0.51</c:v>
                </c:pt>
                <c:pt idx="463">
                  <c:v>0.64</c:v>
                </c:pt>
                <c:pt idx="464">
                  <c:v>0.6</c:v>
                </c:pt>
                <c:pt idx="465">
                  <c:v>0.61</c:v>
                </c:pt>
                <c:pt idx="466">
                  <c:v>0.52</c:v>
                </c:pt>
                <c:pt idx="467">
                  <c:v>0.48</c:v>
                </c:pt>
                <c:pt idx="468">
                  <c:v>0.51</c:v>
                </c:pt>
                <c:pt idx="469">
                  <c:v>0.53</c:v>
                </c:pt>
                <c:pt idx="470">
                  <c:v>0.52</c:v>
                </c:pt>
                <c:pt idx="471">
                  <c:v>0.51</c:v>
                </c:pt>
                <c:pt idx="472">
                  <c:v>0.59</c:v>
                </c:pt>
                <c:pt idx="473">
                  <c:v>0.55000000000000004</c:v>
                </c:pt>
                <c:pt idx="474">
                  <c:v>0.59</c:v>
                </c:pt>
                <c:pt idx="475">
                  <c:v>0.61</c:v>
                </c:pt>
                <c:pt idx="476">
                  <c:v>0.67</c:v>
                </c:pt>
                <c:pt idx="477">
                  <c:v>0.61</c:v>
                </c:pt>
                <c:pt idx="478">
                  <c:v>0.73</c:v>
                </c:pt>
                <c:pt idx="479">
                  <c:v>0.54</c:v>
                </c:pt>
                <c:pt idx="480">
                  <c:v>0.72</c:v>
                </c:pt>
                <c:pt idx="481">
                  <c:v>0.74</c:v>
                </c:pt>
                <c:pt idx="482">
                  <c:v>0.71</c:v>
                </c:pt>
                <c:pt idx="483">
                  <c:v>0.65</c:v>
                </c:pt>
                <c:pt idx="484">
                  <c:v>0.56000000000000005</c:v>
                </c:pt>
                <c:pt idx="485">
                  <c:v>0.6</c:v>
                </c:pt>
                <c:pt idx="486">
                  <c:v>0.62</c:v>
                </c:pt>
                <c:pt idx="487">
                  <c:v>0.57999999999999996</c:v>
                </c:pt>
                <c:pt idx="488">
                  <c:v>0.57999999999999996</c:v>
                </c:pt>
                <c:pt idx="489">
                  <c:v>0.60000000000000098</c:v>
                </c:pt>
                <c:pt idx="490">
                  <c:v>0.59</c:v>
                </c:pt>
                <c:pt idx="491">
                  <c:v>0.54</c:v>
                </c:pt>
                <c:pt idx="492">
                  <c:v>0.59</c:v>
                </c:pt>
                <c:pt idx="493">
                  <c:v>0.56000000000000005</c:v>
                </c:pt>
                <c:pt idx="494">
                  <c:v>0.46</c:v>
                </c:pt>
                <c:pt idx="495">
                  <c:v>0.56999999999999995</c:v>
                </c:pt>
                <c:pt idx="496">
                  <c:v>0.61</c:v>
                </c:pt>
                <c:pt idx="497">
                  <c:v>0.61</c:v>
                </c:pt>
                <c:pt idx="498">
                  <c:v>0.63</c:v>
                </c:pt>
                <c:pt idx="499">
                  <c:v>0.63</c:v>
                </c:pt>
                <c:pt idx="500">
                  <c:v>0.69</c:v>
                </c:pt>
                <c:pt idx="501">
                  <c:v>0.76</c:v>
                </c:pt>
                <c:pt idx="502">
                  <c:v>0.76</c:v>
                </c:pt>
                <c:pt idx="503">
                  <c:v>0.63</c:v>
                </c:pt>
                <c:pt idx="504">
                  <c:v>0.79</c:v>
                </c:pt>
                <c:pt idx="505">
                  <c:v>0.65</c:v>
                </c:pt>
                <c:pt idx="506">
                  <c:v>0.73</c:v>
                </c:pt>
                <c:pt idx="507">
                  <c:v>0.8</c:v>
                </c:pt>
                <c:pt idx="508">
                  <c:v>0.79</c:v>
                </c:pt>
                <c:pt idx="509">
                  <c:v>0.6</c:v>
                </c:pt>
                <c:pt idx="510">
                  <c:v>0.83</c:v>
                </c:pt>
                <c:pt idx="511">
                  <c:v>0.83</c:v>
                </c:pt>
                <c:pt idx="512">
                  <c:v>0.88</c:v>
                </c:pt>
                <c:pt idx="513">
                  <c:v>0.84</c:v>
                </c:pt>
                <c:pt idx="514">
                  <c:v>0.81</c:v>
                </c:pt>
                <c:pt idx="515">
                  <c:v>0.92</c:v>
                </c:pt>
                <c:pt idx="516">
                  <c:v>0.87</c:v>
                </c:pt>
                <c:pt idx="517">
                  <c:v>0.87</c:v>
                </c:pt>
                <c:pt idx="518">
                  <c:v>0.87</c:v>
                </c:pt>
                <c:pt idx="519">
                  <c:v>0.87</c:v>
                </c:pt>
                <c:pt idx="520">
                  <c:v>0.92</c:v>
                </c:pt>
                <c:pt idx="521">
                  <c:v>0.91</c:v>
                </c:pt>
                <c:pt idx="522">
                  <c:v>0.91</c:v>
                </c:pt>
                <c:pt idx="523">
                  <c:v>0.91</c:v>
                </c:pt>
                <c:pt idx="524">
                  <c:v>0.93</c:v>
                </c:pt>
                <c:pt idx="525">
                  <c:v>0.86</c:v>
                </c:pt>
                <c:pt idx="526">
                  <c:v>0.78</c:v>
                </c:pt>
                <c:pt idx="527">
                  <c:v>0.78</c:v>
                </c:pt>
                <c:pt idx="528">
                  <c:v>0.83</c:v>
                </c:pt>
                <c:pt idx="529">
                  <c:v>0.95</c:v>
                </c:pt>
                <c:pt idx="530">
                  <c:v>0.95</c:v>
                </c:pt>
                <c:pt idx="531">
                  <c:v>0.98</c:v>
                </c:pt>
                <c:pt idx="532">
                  <c:v>1.06</c:v>
                </c:pt>
                <c:pt idx="533">
                  <c:v>1.1200000000000001</c:v>
                </c:pt>
                <c:pt idx="534">
                  <c:v>1.1599999999999999</c:v>
                </c:pt>
                <c:pt idx="535">
                  <c:v>1.17</c:v>
                </c:pt>
                <c:pt idx="536">
                  <c:v>1.1599999999999999</c:v>
                </c:pt>
                <c:pt idx="537">
                  <c:v>1.22</c:v>
                </c:pt>
                <c:pt idx="538">
                  <c:v>1.19</c:v>
                </c:pt>
                <c:pt idx="539">
                  <c:v>1.0900000000000001</c:v>
                </c:pt>
                <c:pt idx="540">
                  <c:v>1.1100000000000001</c:v>
                </c:pt>
                <c:pt idx="541">
                  <c:v>1.0900000000000001</c:v>
                </c:pt>
                <c:pt idx="542">
                  <c:v>1.1599999999999999</c:v>
                </c:pt>
                <c:pt idx="543">
                  <c:v>1.06</c:v>
                </c:pt>
                <c:pt idx="544">
                  <c:v>1.07</c:v>
                </c:pt>
                <c:pt idx="545">
                  <c:v>1.07</c:v>
                </c:pt>
                <c:pt idx="546">
                  <c:v>1.1599999999999999</c:v>
                </c:pt>
                <c:pt idx="547">
                  <c:v>1.07</c:v>
                </c:pt>
                <c:pt idx="548">
                  <c:v>1.05</c:v>
                </c:pt>
                <c:pt idx="549">
                  <c:v>1.02</c:v>
                </c:pt>
                <c:pt idx="550">
                  <c:v>0.91</c:v>
                </c:pt>
                <c:pt idx="551">
                  <c:v>0.93</c:v>
                </c:pt>
                <c:pt idx="552">
                  <c:v>1.02</c:v>
                </c:pt>
                <c:pt idx="553">
                  <c:v>1.1499999999999999</c:v>
                </c:pt>
                <c:pt idx="554">
                  <c:v>1.1200000000000001</c:v>
                </c:pt>
                <c:pt idx="555">
                  <c:v>1.26</c:v>
                </c:pt>
                <c:pt idx="556">
                  <c:v>1.25</c:v>
                </c:pt>
                <c:pt idx="557">
                  <c:v>1.1000000000000001</c:v>
                </c:pt>
                <c:pt idx="558">
                  <c:v>1.1200000000000001</c:v>
                </c:pt>
                <c:pt idx="559">
                  <c:v>1.1499999999999999</c:v>
                </c:pt>
                <c:pt idx="560">
                  <c:v>0.99</c:v>
                </c:pt>
                <c:pt idx="561">
                  <c:v>1.02</c:v>
                </c:pt>
                <c:pt idx="562">
                  <c:v>1.06</c:v>
                </c:pt>
                <c:pt idx="563">
                  <c:v>1.05</c:v>
                </c:pt>
                <c:pt idx="564">
                  <c:v>1.1499999999999999</c:v>
                </c:pt>
                <c:pt idx="565">
                  <c:v>1.1399999999999999</c:v>
                </c:pt>
                <c:pt idx="566">
                  <c:v>1.1599999999999999</c:v>
                </c:pt>
                <c:pt idx="567">
                  <c:v>1.0900000000000001</c:v>
                </c:pt>
                <c:pt idx="568">
                  <c:v>1.06</c:v>
                </c:pt>
                <c:pt idx="569">
                  <c:v>1.1000000000000001</c:v>
                </c:pt>
                <c:pt idx="570">
                  <c:v>0.97</c:v>
                </c:pt>
                <c:pt idx="571">
                  <c:v>0.98</c:v>
                </c:pt>
                <c:pt idx="572">
                  <c:v>0.92</c:v>
                </c:pt>
                <c:pt idx="573">
                  <c:v>0.9</c:v>
                </c:pt>
                <c:pt idx="574">
                  <c:v>0.85</c:v>
                </c:pt>
                <c:pt idx="575">
                  <c:v>0.91999999999999904</c:v>
                </c:pt>
                <c:pt idx="576">
                  <c:v>0.87</c:v>
                </c:pt>
                <c:pt idx="577">
                  <c:v>0.98</c:v>
                </c:pt>
                <c:pt idx="578">
                  <c:v>1.05</c:v>
                </c:pt>
                <c:pt idx="579">
                  <c:v>1.1100000000000001</c:v>
                </c:pt>
                <c:pt idx="580">
                  <c:v>0.95</c:v>
                </c:pt>
                <c:pt idx="581">
                  <c:v>0.94</c:v>
                </c:pt>
                <c:pt idx="582">
                  <c:v>1</c:v>
                </c:pt>
                <c:pt idx="583">
                  <c:v>0.99</c:v>
                </c:pt>
                <c:pt idx="584">
                  <c:v>0.92</c:v>
                </c:pt>
                <c:pt idx="585">
                  <c:v>1.02</c:v>
                </c:pt>
                <c:pt idx="586">
                  <c:v>0.99</c:v>
                </c:pt>
                <c:pt idx="587">
                  <c:v>0.91</c:v>
                </c:pt>
                <c:pt idx="588">
                  <c:v>0.91</c:v>
                </c:pt>
                <c:pt idx="589">
                  <c:v>0.75</c:v>
                </c:pt>
                <c:pt idx="590">
                  <c:v>0.87999999999999901</c:v>
                </c:pt>
                <c:pt idx="591">
                  <c:v>0.89</c:v>
                </c:pt>
                <c:pt idx="592">
                  <c:v>0.84</c:v>
                </c:pt>
                <c:pt idx="593">
                  <c:v>0.89000000000000101</c:v>
                </c:pt>
                <c:pt idx="594">
                  <c:v>0.89000000000000101</c:v>
                </c:pt>
                <c:pt idx="595">
                  <c:v>0.89000000000000101</c:v>
                </c:pt>
                <c:pt idx="596">
                  <c:v>0.87</c:v>
                </c:pt>
                <c:pt idx="597">
                  <c:v>0.93</c:v>
                </c:pt>
                <c:pt idx="598">
                  <c:v>0.82</c:v>
                </c:pt>
                <c:pt idx="599">
                  <c:v>0.82</c:v>
                </c:pt>
                <c:pt idx="600">
                  <c:v>0.84</c:v>
                </c:pt>
                <c:pt idx="601">
                  <c:v>0.86</c:v>
                </c:pt>
                <c:pt idx="602">
                  <c:v>0.77</c:v>
                </c:pt>
                <c:pt idx="603">
                  <c:v>0.68</c:v>
                </c:pt>
                <c:pt idx="604">
                  <c:v>0.79</c:v>
                </c:pt>
                <c:pt idx="605">
                  <c:v>0.8</c:v>
                </c:pt>
                <c:pt idx="606">
                  <c:v>0.77</c:v>
                </c:pt>
                <c:pt idx="607">
                  <c:v>0.84</c:v>
                </c:pt>
                <c:pt idx="608">
                  <c:v>0.75</c:v>
                </c:pt>
                <c:pt idx="609">
                  <c:v>0.75</c:v>
                </c:pt>
                <c:pt idx="610">
                  <c:v>0.73</c:v>
                </c:pt>
                <c:pt idx="611">
                  <c:v>0.74</c:v>
                </c:pt>
                <c:pt idx="612">
                  <c:v>0.5</c:v>
                </c:pt>
                <c:pt idx="613">
                  <c:v>0.56000000000000005</c:v>
                </c:pt>
                <c:pt idx="614">
                  <c:v>0.53</c:v>
                </c:pt>
                <c:pt idx="615">
                  <c:v>0.56000000000000005</c:v>
                </c:pt>
                <c:pt idx="616">
                  <c:v>0.56000000000000005</c:v>
                </c:pt>
                <c:pt idx="617">
                  <c:v>0.65</c:v>
                </c:pt>
                <c:pt idx="618">
                  <c:v>0.63</c:v>
                </c:pt>
                <c:pt idx="619">
                  <c:v>0.61</c:v>
                </c:pt>
                <c:pt idx="620">
                  <c:v>0.66</c:v>
                </c:pt>
                <c:pt idx="621">
                  <c:v>0.56999999999999995</c:v>
                </c:pt>
                <c:pt idx="622">
                  <c:v>0.62999999999999901</c:v>
                </c:pt>
                <c:pt idx="623">
                  <c:v>0.74</c:v>
                </c:pt>
                <c:pt idx="624">
                  <c:v>0.66</c:v>
                </c:pt>
                <c:pt idx="625">
                  <c:v>0.78</c:v>
                </c:pt>
                <c:pt idx="626">
                  <c:v>0.72</c:v>
                </c:pt>
                <c:pt idx="627">
                  <c:v>0.72</c:v>
                </c:pt>
                <c:pt idx="628">
                  <c:v>0.78</c:v>
                </c:pt>
                <c:pt idx="629">
                  <c:v>0.8</c:v>
                </c:pt>
                <c:pt idx="630">
                  <c:v>0.49</c:v>
                </c:pt>
                <c:pt idx="631">
                  <c:v>0.67</c:v>
                </c:pt>
                <c:pt idx="632">
                  <c:v>0.66000000000000103</c:v>
                </c:pt>
                <c:pt idx="633">
                  <c:v>0.61</c:v>
                </c:pt>
                <c:pt idx="634">
                  <c:v>0.62999999999999901</c:v>
                </c:pt>
                <c:pt idx="635">
                  <c:v>0.7</c:v>
                </c:pt>
                <c:pt idx="636">
                  <c:v>0.73</c:v>
                </c:pt>
                <c:pt idx="637">
                  <c:v>0.7</c:v>
                </c:pt>
                <c:pt idx="638">
                  <c:v>0.72</c:v>
                </c:pt>
                <c:pt idx="639">
                  <c:v>0.72</c:v>
                </c:pt>
                <c:pt idx="640">
                  <c:v>0.72</c:v>
                </c:pt>
                <c:pt idx="641">
                  <c:v>0.66000000000000103</c:v>
                </c:pt>
                <c:pt idx="642">
                  <c:v>0.75</c:v>
                </c:pt>
                <c:pt idx="643">
                  <c:v>0.71</c:v>
                </c:pt>
                <c:pt idx="644">
                  <c:v>0.77</c:v>
                </c:pt>
                <c:pt idx="645">
                  <c:v>0.79</c:v>
                </c:pt>
                <c:pt idx="646">
                  <c:v>0.71</c:v>
                </c:pt>
                <c:pt idx="647">
                  <c:v>0.71</c:v>
                </c:pt>
                <c:pt idx="648">
                  <c:v>0.7</c:v>
                </c:pt>
                <c:pt idx="649">
                  <c:v>0.74</c:v>
                </c:pt>
                <c:pt idx="650">
                  <c:v>0.64999999999999902</c:v>
                </c:pt>
                <c:pt idx="651">
                  <c:v>0.67</c:v>
                </c:pt>
                <c:pt idx="652">
                  <c:v>0.71</c:v>
                </c:pt>
                <c:pt idx="653">
                  <c:v>0.72</c:v>
                </c:pt>
                <c:pt idx="654">
                  <c:v>0.69</c:v>
                </c:pt>
                <c:pt idx="655">
                  <c:v>0.7</c:v>
                </c:pt>
                <c:pt idx="656">
                  <c:v>0.72</c:v>
                </c:pt>
                <c:pt idx="657">
                  <c:v>0.73</c:v>
                </c:pt>
                <c:pt idx="658">
                  <c:v>0.7</c:v>
                </c:pt>
                <c:pt idx="659">
                  <c:v>0.77</c:v>
                </c:pt>
                <c:pt idx="660">
                  <c:v>0.76</c:v>
                </c:pt>
                <c:pt idx="661">
                  <c:v>0.75</c:v>
                </c:pt>
                <c:pt idx="662">
                  <c:v>0.68</c:v>
                </c:pt>
                <c:pt idx="663">
                  <c:v>0.73</c:v>
                </c:pt>
                <c:pt idx="664">
                  <c:v>0.65</c:v>
                </c:pt>
                <c:pt idx="665">
                  <c:v>0.6</c:v>
                </c:pt>
                <c:pt idx="666">
                  <c:v>0.61</c:v>
                </c:pt>
                <c:pt idx="667">
                  <c:v>0.62</c:v>
                </c:pt>
                <c:pt idx="668">
                  <c:v>0.49</c:v>
                </c:pt>
                <c:pt idx="669">
                  <c:v>0.52</c:v>
                </c:pt>
                <c:pt idx="670">
                  <c:v>0.56999999999999995</c:v>
                </c:pt>
                <c:pt idx="671">
                  <c:v>0.61</c:v>
                </c:pt>
                <c:pt idx="672">
                  <c:v>0.56000000000000005</c:v>
                </c:pt>
                <c:pt idx="673">
                  <c:v>0.55000000000000004</c:v>
                </c:pt>
                <c:pt idx="674">
                  <c:v>0.54</c:v>
                </c:pt>
                <c:pt idx="675">
                  <c:v>0.43</c:v>
                </c:pt>
                <c:pt idx="676">
                  <c:v>0.41</c:v>
                </c:pt>
                <c:pt idx="677">
                  <c:v>0.47</c:v>
                </c:pt>
                <c:pt idx="678">
                  <c:v>0.48</c:v>
                </c:pt>
                <c:pt idx="679">
                  <c:v>0.4</c:v>
                </c:pt>
                <c:pt idx="680">
                  <c:v>0.35</c:v>
                </c:pt>
                <c:pt idx="681">
                  <c:v>0.38</c:v>
                </c:pt>
                <c:pt idx="682">
                  <c:v>0.43</c:v>
                </c:pt>
                <c:pt idx="683">
                  <c:v>0.5</c:v>
                </c:pt>
                <c:pt idx="684">
                  <c:v>0.49</c:v>
                </c:pt>
                <c:pt idx="685">
                  <c:v>0.52</c:v>
                </c:pt>
                <c:pt idx="686">
                  <c:v>0.5</c:v>
                </c:pt>
                <c:pt idx="687">
                  <c:v>0.55000000000000004</c:v>
                </c:pt>
                <c:pt idx="688">
                  <c:v>0.5</c:v>
                </c:pt>
                <c:pt idx="689">
                  <c:v>0.46</c:v>
                </c:pt>
                <c:pt idx="690">
                  <c:v>0.48</c:v>
                </c:pt>
                <c:pt idx="691">
                  <c:v>0.41</c:v>
                </c:pt>
                <c:pt idx="692">
                  <c:v>0.42</c:v>
                </c:pt>
                <c:pt idx="693">
                  <c:v>0.46</c:v>
                </c:pt>
                <c:pt idx="694">
                  <c:v>0.45</c:v>
                </c:pt>
                <c:pt idx="695">
                  <c:v>0.37</c:v>
                </c:pt>
                <c:pt idx="696">
                  <c:v>0.5</c:v>
                </c:pt>
                <c:pt idx="697">
                  <c:v>0.57999999999999996</c:v>
                </c:pt>
                <c:pt idx="698">
                  <c:v>0.6</c:v>
                </c:pt>
                <c:pt idx="699">
                  <c:v>0.53</c:v>
                </c:pt>
                <c:pt idx="700">
                  <c:v>0.62</c:v>
                </c:pt>
                <c:pt idx="701">
                  <c:v>0.59</c:v>
                </c:pt>
                <c:pt idx="702">
                  <c:v>0.53</c:v>
                </c:pt>
                <c:pt idx="703">
                  <c:v>0.56000000000000005</c:v>
                </c:pt>
                <c:pt idx="704">
                  <c:v>0.52</c:v>
                </c:pt>
                <c:pt idx="705">
                  <c:v>0.46</c:v>
                </c:pt>
                <c:pt idx="706">
                  <c:v>0.51</c:v>
                </c:pt>
                <c:pt idx="707">
                  <c:v>0.43</c:v>
                </c:pt>
                <c:pt idx="708">
                  <c:v>0.5</c:v>
                </c:pt>
                <c:pt idx="709">
                  <c:v>0.48</c:v>
                </c:pt>
                <c:pt idx="710">
                  <c:v>0.48</c:v>
                </c:pt>
                <c:pt idx="711">
                  <c:v>0.52</c:v>
                </c:pt>
                <c:pt idx="712">
                  <c:v>0.51</c:v>
                </c:pt>
                <c:pt idx="713">
                  <c:v>0.51</c:v>
                </c:pt>
                <c:pt idx="714">
                  <c:v>0.49</c:v>
                </c:pt>
                <c:pt idx="715">
                  <c:v>0.43</c:v>
                </c:pt>
                <c:pt idx="716">
                  <c:v>0.53</c:v>
                </c:pt>
                <c:pt idx="717">
                  <c:v>0.51</c:v>
                </c:pt>
                <c:pt idx="718">
                  <c:v>0.65</c:v>
                </c:pt>
                <c:pt idx="719">
                  <c:v>0.65</c:v>
                </c:pt>
                <c:pt idx="720">
                  <c:v>0.6</c:v>
                </c:pt>
                <c:pt idx="721">
                  <c:v>0.56000000000000005</c:v>
                </c:pt>
                <c:pt idx="722">
                  <c:v>0.59</c:v>
                </c:pt>
                <c:pt idx="723">
                  <c:v>0.55000000000000004</c:v>
                </c:pt>
                <c:pt idx="724">
                  <c:v>0.48</c:v>
                </c:pt>
                <c:pt idx="725">
                  <c:v>0.6</c:v>
                </c:pt>
                <c:pt idx="726">
                  <c:v>0.6</c:v>
                </c:pt>
                <c:pt idx="727">
                  <c:v>0.59</c:v>
                </c:pt>
                <c:pt idx="728">
                  <c:v>0.59</c:v>
                </c:pt>
                <c:pt idx="729">
                  <c:v>0.59</c:v>
                </c:pt>
                <c:pt idx="730">
                  <c:v>0.52</c:v>
                </c:pt>
                <c:pt idx="731">
                  <c:v>0.57999999999999996</c:v>
                </c:pt>
                <c:pt idx="732">
                  <c:v>0.51</c:v>
                </c:pt>
                <c:pt idx="733">
                  <c:v>0.45</c:v>
                </c:pt>
                <c:pt idx="734">
                  <c:v>0.36</c:v>
                </c:pt>
                <c:pt idx="735">
                  <c:v>0.47</c:v>
                </c:pt>
                <c:pt idx="736">
                  <c:v>0.52</c:v>
                </c:pt>
                <c:pt idx="737">
                  <c:v>0.47</c:v>
                </c:pt>
                <c:pt idx="738">
                  <c:v>0.45</c:v>
                </c:pt>
                <c:pt idx="739">
                  <c:v>0.56999999999999995</c:v>
                </c:pt>
                <c:pt idx="740">
                  <c:v>0.5</c:v>
                </c:pt>
                <c:pt idx="741">
                  <c:v>0.48</c:v>
                </c:pt>
                <c:pt idx="742">
                  <c:v>0.47</c:v>
                </c:pt>
                <c:pt idx="743">
                  <c:v>0.51</c:v>
                </c:pt>
                <c:pt idx="744">
                  <c:v>0.49</c:v>
                </c:pt>
                <c:pt idx="745">
                  <c:v>0.56999999999999995</c:v>
                </c:pt>
                <c:pt idx="746">
                  <c:v>0.52</c:v>
                </c:pt>
                <c:pt idx="747">
                  <c:v>0.56000000000000005</c:v>
                </c:pt>
                <c:pt idx="748">
                  <c:v>0.51</c:v>
                </c:pt>
                <c:pt idx="749">
                  <c:v>0.47</c:v>
                </c:pt>
                <c:pt idx="750">
                  <c:v>0.51</c:v>
                </c:pt>
                <c:pt idx="751">
                  <c:v>0.59</c:v>
                </c:pt>
                <c:pt idx="752">
                  <c:v>0.5</c:v>
                </c:pt>
                <c:pt idx="753">
                  <c:v>0.59</c:v>
                </c:pt>
                <c:pt idx="754">
                  <c:v>0.63</c:v>
                </c:pt>
                <c:pt idx="755">
                  <c:v>0.6</c:v>
                </c:pt>
                <c:pt idx="756">
                  <c:v>0.59</c:v>
                </c:pt>
                <c:pt idx="757">
                  <c:v>0.55000000000000004</c:v>
                </c:pt>
                <c:pt idx="758">
                  <c:v>0.65</c:v>
                </c:pt>
                <c:pt idx="759">
                  <c:v>0.63</c:v>
                </c:pt>
                <c:pt idx="760">
                  <c:v>0.62</c:v>
                </c:pt>
                <c:pt idx="761">
                  <c:v>0.54</c:v>
                </c:pt>
                <c:pt idx="762">
                  <c:v>0.56000000000000005</c:v>
                </c:pt>
                <c:pt idx="763">
                  <c:v>0.57999999999999996</c:v>
                </c:pt>
                <c:pt idx="764">
                  <c:v>0.46</c:v>
                </c:pt>
                <c:pt idx="765">
                  <c:v>0.48</c:v>
                </c:pt>
                <c:pt idx="766">
                  <c:v>0.59</c:v>
                </c:pt>
                <c:pt idx="767">
                  <c:v>0.61</c:v>
                </c:pt>
                <c:pt idx="768">
                  <c:v>0.7</c:v>
                </c:pt>
                <c:pt idx="769">
                  <c:v>0.63</c:v>
                </c:pt>
                <c:pt idx="770">
                  <c:v>0.61</c:v>
                </c:pt>
                <c:pt idx="771">
                  <c:v>0.57999999999999996</c:v>
                </c:pt>
                <c:pt idx="772">
                  <c:v>0.63</c:v>
                </c:pt>
                <c:pt idx="773">
                  <c:v>0.59</c:v>
                </c:pt>
                <c:pt idx="774">
                  <c:v>0.67</c:v>
                </c:pt>
                <c:pt idx="775">
                  <c:v>0.67</c:v>
                </c:pt>
                <c:pt idx="776">
                  <c:v>0.65</c:v>
                </c:pt>
                <c:pt idx="777">
                  <c:v>0.57999999999999996</c:v>
                </c:pt>
                <c:pt idx="778">
                  <c:v>0.57999999999999996</c:v>
                </c:pt>
                <c:pt idx="779">
                  <c:v>0.57999999999999996</c:v>
                </c:pt>
                <c:pt idx="780">
                  <c:v>0.62</c:v>
                </c:pt>
                <c:pt idx="781">
                  <c:v>0.6</c:v>
                </c:pt>
                <c:pt idx="782">
                  <c:v>0.57999999999999996</c:v>
                </c:pt>
                <c:pt idx="783">
                  <c:v>0.57999999999999996</c:v>
                </c:pt>
                <c:pt idx="784">
                  <c:v>0.57999999999999996</c:v>
                </c:pt>
                <c:pt idx="785">
                  <c:v>0.57999999999999996</c:v>
                </c:pt>
                <c:pt idx="786">
                  <c:v>0.6</c:v>
                </c:pt>
                <c:pt idx="787">
                  <c:v>0.57999999999999996</c:v>
                </c:pt>
                <c:pt idx="788">
                  <c:v>0.63</c:v>
                </c:pt>
                <c:pt idx="789">
                  <c:v>0.59</c:v>
                </c:pt>
                <c:pt idx="790">
                  <c:v>0.62</c:v>
                </c:pt>
                <c:pt idx="791">
                  <c:v>0.62</c:v>
                </c:pt>
                <c:pt idx="792">
                  <c:v>0.65</c:v>
                </c:pt>
                <c:pt idx="793">
                  <c:v>0.68</c:v>
                </c:pt>
                <c:pt idx="794">
                  <c:v>0.73</c:v>
                </c:pt>
                <c:pt idx="795">
                  <c:v>0.76</c:v>
                </c:pt>
                <c:pt idx="796">
                  <c:v>0.71</c:v>
                </c:pt>
                <c:pt idx="797">
                  <c:v>0.81</c:v>
                </c:pt>
                <c:pt idx="798">
                  <c:v>0.85</c:v>
                </c:pt>
                <c:pt idx="799">
                  <c:v>0.81</c:v>
                </c:pt>
                <c:pt idx="800">
                  <c:v>0.82</c:v>
                </c:pt>
                <c:pt idx="801">
                  <c:v>0.69</c:v>
                </c:pt>
                <c:pt idx="802">
                  <c:v>0.78</c:v>
                </c:pt>
                <c:pt idx="803">
                  <c:v>0.89</c:v>
                </c:pt>
                <c:pt idx="804">
                  <c:v>0.89</c:v>
                </c:pt>
                <c:pt idx="805">
                  <c:v>0.82</c:v>
                </c:pt>
                <c:pt idx="806">
                  <c:v>0.83</c:v>
                </c:pt>
                <c:pt idx="807">
                  <c:v>0.82</c:v>
                </c:pt>
                <c:pt idx="808">
                  <c:v>0.93</c:v>
                </c:pt>
                <c:pt idx="809">
                  <c:v>1.01</c:v>
                </c:pt>
                <c:pt idx="810">
                  <c:v>0.92</c:v>
                </c:pt>
                <c:pt idx="811">
                  <c:v>0.89</c:v>
                </c:pt>
                <c:pt idx="812">
                  <c:v>0.75</c:v>
                </c:pt>
                <c:pt idx="813">
                  <c:v>0.68</c:v>
                </c:pt>
                <c:pt idx="814">
                  <c:v>0.74</c:v>
                </c:pt>
                <c:pt idx="815">
                  <c:v>0.75</c:v>
                </c:pt>
                <c:pt idx="816">
                  <c:v>0.81</c:v>
                </c:pt>
                <c:pt idx="817">
                  <c:v>0.79</c:v>
                </c:pt>
                <c:pt idx="818">
                  <c:v>0.73</c:v>
                </c:pt>
                <c:pt idx="819">
                  <c:v>0.71</c:v>
                </c:pt>
                <c:pt idx="820">
                  <c:v>0.7</c:v>
                </c:pt>
                <c:pt idx="821">
                  <c:v>0.78</c:v>
                </c:pt>
                <c:pt idx="822">
                  <c:v>0.73</c:v>
                </c:pt>
                <c:pt idx="823">
                  <c:v>0.75</c:v>
                </c:pt>
                <c:pt idx="824">
                  <c:v>0.76</c:v>
                </c:pt>
                <c:pt idx="825">
                  <c:v>0.69</c:v>
                </c:pt>
                <c:pt idx="826">
                  <c:v>0.69</c:v>
                </c:pt>
                <c:pt idx="827">
                  <c:v>0.7</c:v>
                </c:pt>
                <c:pt idx="828">
                  <c:v>0.75</c:v>
                </c:pt>
                <c:pt idx="829">
                  <c:v>0.7</c:v>
                </c:pt>
                <c:pt idx="830">
                  <c:v>0.63</c:v>
                </c:pt>
                <c:pt idx="831">
                  <c:v>0.68</c:v>
                </c:pt>
                <c:pt idx="832">
                  <c:v>0.65</c:v>
                </c:pt>
                <c:pt idx="833">
                  <c:v>0.68</c:v>
                </c:pt>
                <c:pt idx="834">
                  <c:v>0.73</c:v>
                </c:pt>
                <c:pt idx="835">
                  <c:v>0.68</c:v>
                </c:pt>
                <c:pt idx="836">
                  <c:v>0.74</c:v>
                </c:pt>
                <c:pt idx="837">
                  <c:v>0.72</c:v>
                </c:pt>
                <c:pt idx="838">
                  <c:v>0.73</c:v>
                </c:pt>
                <c:pt idx="839">
                  <c:v>0.77</c:v>
                </c:pt>
                <c:pt idx="840">
                  <c:v>0.79</c:v>
                </c:pt>
                <c:pt idx="841">
                  <c:v>0.77</c:v>
                </c:pt>
                <c:pt idx="842">
                  <c:v>0.75</c:v>
                </c:pt>
                <c:pt idx="843">
                  <c:v>0.68</c:v>
                </c:pt>
                <c:pt idx="844">
                  <c:v>0.67</c:v>
                </c:pt>
                <c:pt idx="845">
                  <c:v>0.7</c:v>
                </c:pt>
                <c:pt idx="846">
                  <c:v>0.71</c:v>
                </c:pt>
                <c:pt idx="847">
                  <c:v>0.69</c:v>
                </c:pt>
                <c:pt idx="848">
                  <c:v>0.7</c:v>
                </c:pt>
                <c:pt idx="849">
                  <c:v>0.7</c:v>
                </c:pt>
                <c:pt idx="850">
                  <c:v>0.7</c:v>
                </c:pt>
                <c:pt idx="851">
                  <c:v>0.7</c:v>
                </c:pt>
                <c:pt idx="852">
                  <c:v>0.74</c:v>
                </c:pt>
                <c:pt idx="853">
                  <c:v>0.78</c:v>
                </c:pt>
                <c:pt idx="854">
                  <c:v>0.66</c:v>
                </c:pt>
                <c:pt idx="855">
                  <c:v>0.65</c:v>
                </c:pt>
                <c:pt idx="856">
                  <c:v>0.66</c:v>
                </c:pt>
                <c:pt idx="857">
                  <c:v>0.71</c:v>
                </c:pt>
                <c:pt idx="858">
                  <c:v>0.74</c:v>
                </c:pt>
                <c:pt idx="859">
                  <c:v>0.73</c:v>
                </c:pt>
                <c:pt idx="860">
                  <c:v>0.76</c:v>
                </c:pt>
                <c:pt idx="861">
                  <c:v>0.72</c:v>
                </c:pt>
                <c:pt idx="862">
                  <c:v>0.77</c:v>
                </c:pt>
                <c:pt idx="863">
                  <c:v>0.86</c:v>
                </c:pt>
                <c:pt idx="864">
                  <c:v>0.87</c:v>
                </c:pt>
                <c:pt idx="865">
                  <c:v>0.96</c:v>
                </c:pt>
                <c:pt idx="866">
                  <c:v>1.04</c:v>
                </c:pt>
                <c:pt idx="867">
                  <c:v>1.17</c:v>
                </c:pt>
                <c:pt idx="868">
                  <c:v>1.1000000000000001</c:v>
                </c:pt>
                <c:pt idx="869">
                  <c:v>1.03</c:v>
                </c:pt>
                <c:pt idx="870">
                  <c:v>1.02</c:v>
                </c:pt>
                <c:pt idx="871">
                  <c:v>1.1399999999999999</c:v>
                </c:pt>
                <c:pt idx="872">
                  <c:v>1.29</c:v>
                </c:pt>
                <c:pt idx="873">
                  <c:v>1.51</c:v>
                </c:pt>
                <c:pt idx="874">
                  <c:v>1.67</c:v>
                </c:pt>
                <c:pt idx="875">
                  <c:v>1.04</c:v>
                </c:pt>
                <c:pt idx="876">
                  <c:v>0.97</c:v>
                </c:pt>
                <c:pt idx="877">
                  <c:v>0.97</c:v>
                </c:pt>
                <c:pt idx="878">
                  <c:v>0.98</c:v>
                </c:pt>
                <c:pt idx="879">
                  <c:v>1.07</c:v>
                </c:pt>
                <c:pt idx="880">
                  <c:v>1.1399999999999999</c:v>
                </c:pt>
                <c:pt idx="881">
                  <c:v>1.18</c:v>
                </c:pt>
                <c:pt idx="882">
                  <c:v>1.2</c:v>
                </c:pt>
                <c:pt idx="883">
                  <c:v>1.41</c:v>
                </c:pt>
                <c:pt idx="884">
                  <c:v>1.41</c:v>
                </c:pt>
                <c:pt idx="885">
                  <c:v>1.39</c:v>
                </c:pt>
                <c:pt idx="886">
                  <c:v>1.54</c:v>
                </c:pt>
                <c:pt idx="887">
                  <c:v>1.56</c:v>
                </c:pt>
                <c:pt idx="888">
                  <c:v>1.51</c:v>
                </c:pt>
                <c:pt idx="889">
                  <c:v>1.52</c:v>
                </c:pt>
                <c:pt idx="890">
                  <c:v>1.59</c:v>
                </c:pt>
                <c:pt idx="891">
                  <c:v>1.63</c:v>
                </c:pt>
                <c:pt idx="892">
                  <c:v>1.72</c:v>
                </c:pt>
                <c:pt idx="893">
                  <c:v>1.79</c:v>
                </c:pt>
                <c:pt idx="894">
                  <c:v>1.95</c:v>
                </c:pt>
                <c:pt idx="895">
                  <c:v>1.98</c:v>
                </c:pt>
                <c:pt idx="896">
                  <c:v>2.12</c:v>
                </c:pt>
                <c:pt idx="897">
                  <c:v>2.0099999999999998</c:v>
                </c:pt>
                <c:pt idx="898">
                  <c:v>1.89</c:v>
                </c:pt>
                <c:pt idx="899">
                  <c:v>1.92</c:v>
                </c:pt>
                <c:pt idx="900">
                  <c:v>1.96</c:v>
                </c:pt>
                <c:pt idx="901">
                  <c:v>2.06</c:v>
                </c:pt>
                <c:pt idx="902">
                  <c:v>2.16</c:v>
                </c:pt>
                <c:pt idx="903">
                  <c:v>2.1800000000000002</c:v>
                </c:pt>
                <c:pt idx="904">
                  <c:v>1.95</c:v>
                </c:pt>
                <c:pt idx="905">
                  <c:v>1.68</c:v>
                </c:pt>
                <c:pt idx="906">
                  <c:v>1.84</c:v>
                </c:pt>
                <c:pt idx="907">
                  <c:v>1.91</c:v>
                </c:pt>
                <c:pt idx="908">
                  <c:v>1.92</c:v>
                </c:pt>
                <c:pt idx="909">
                  <c:v>1.87</c:v>
                </c:pt>
                <c:pt idx="910">
                  <c:v>1.97</c:v>
                </c:pt>
                <c:pt idx="911">
                  <c:v>2.0099999999999998</c:v>
                </c:pt>
                <c:pt idx="912">
                  <c:v>2.02</c:v>
                </c:pt>
                <c:pt idx="913">
                  <c:v>2</c:v>
                </c:pt>
                <c:pt idx="914">
                  <c:v>1.96</c:v>
                </c:pt>
                <c:pt idx="915">
                  <c:v>1.99</c:v>
                </c:pt>
                <c:pt idx="916">
                  <c:v>2.0699999999999998</c:v>
                </c:pt>
                <c:pt idx="917">
                  <c:v>2.12</c:v>
                </c:pt>
                <c:pt idx="918">
                  <c:v>2.0299999999999998</c:v>
                </c:pt>
                <c:pt idx="919">
                  <c:v>2.0099999999999998</c:v>
                </c:pt>
                <c:pt idx="920">
                  <c:v>2.06</c:v>
                </c:pt>
                <c:pt idx="921">
                  <c:v>1.93</c:v>
                </c:pt>
                <c:pt idx="922">
                  <c:v>1.95</c:v>
                </c:pt>
                <c:pt idx="923">
                  <c:v>1.96</c:v>
                </c:pt>
                <c:pt idx="924">
                  <c:v>1.89</c:v>
                </c:pt>
                <c:pt idx="925">
                  <c:v>1.73</c:v>
                </c:pt>
                <c:pt idx="926">
                  <c:v>1.68</c:v>
                </c:pt>
                <c:pt idx="927">
                  <c:v>1.67</c:v>
                </c:pt>
                <c:pt idx="928">
                  <c:v>1.64</c:v>
                </c:pt>
                <c:pt idx="929">
                  <c:v>1.56</c:v>
                </c:pt>
                <c:pt idx="930">
                  <c:v>1.47</c:v>
                </c:pt>
                <c:pt idx="931">
                  <c:v>1.36</c:v>
                </c:pt>
                <c:pt idx="932">
                  <c:v>1.35</c:v>
                </c:pt>
                <c:pt idx="933">
                  <c:v>1.45</c:v>
                </c:pt>
                <c:pt idx="934">
                  <c:v>1.51</c:v>
                </c:pt>
                <c:pt idx="935">
                  <c:v>1.46</c:v>
                </c:pt>
                <c:pt idx="936">
                  <c:v>1.53</c:v>
                </c:pt>
                <c:pt idx="937">
                  <c:v>1.47</c:v>
                </c:pt>
                <c:pt idx="938">
                  <c:v>1.49</c:v>
                </c:pt>
                <c:pt idx="939">
                  <c:v>1.45</c:v>
                </c:pt>
                <c:pt idx="940">
                  <c:v>1.41</c:v>
                </c:pt>
                <c:pt idx="941">
                  <c:v>1.52</c:v>
                </c:pt>
                <c:pt idx="942">
                  <c:v>1.6</c:v>
                </c:pt>
                <c:pt idx="943">
                  <c:v>1.62</c:v>
                </c:pt>
                <c:pt idx="944">
                  <c:v>1.82</c:v>
                </c:pt>
                <c:pt idx="945">
                  <c:v>1.88</c:v>
                </c:pt>
                <c:pt idx="946">
                  <c:v>1.74</c:v>
                </c:pt>
                <c:pt idx="947">
                  <c:v>1.59</c:v>
                </c:pt>
                <c:pt idx="948">
                  <c:v>1.66</c:v>
                </c:pt>
                <c:pt idx="949">
                  <c:v>1.78</c:v>
                </c:pt>
                <c:pt idx="950">
                  <c:v>1.77</c:v>
                </c:pt>
                <c:pt idx="951">
                  <c:v>1.86</c:v>
                </c:pt>
                <c:pt idx="952">
                  <c:v>1.87</c:v>
                </c:pt>
                <c:pt idx="953">
                  <c:v>1.81</c:v>
                </c:pt>
                <c:pt idx="954">
                  <c:v>1.81</c:v>
                </c:pt>
                <c:pt idx="955">
                  <c:v>1.86</c:v>
                </c:pt>
                <c:pt idx="956">
                  <c:v>1.93</c:v>
                </c:pt>
                <c:pt idx="957">
                  <c:v>1.77</c:v>
                </c:pt>
                <c:pt idx="958">
                  <c:v>1.73</c:v>
                </c:pt>
                <c:pt idx="959">
                  <c:v>1.62</c:v>
                </c:pt>
                <c:pt idx="960">
                  <c:v>1.67</c:v>
                </c:pt>
                <c:pt idx="961">
                  <c:v>1.78</c:v>
                </c:pt>
                <c:pt idx="962">
                  <c:v>1.73</c:v>
                </c:pt>
                <c:pt idx="963">
                  <c:v>1.69</c:v>
                </c:pt>
                <c:pt idx="964">
                  <c:v>1.64</c:v>
                </c:pt>
                <c:pt idx="965">
                  <c:v>1.69</c:v>
                </c:pt>
                <c:pt idx="966">
                  <c:v>1.78</c:v>
                </c:pt>
                <c:pt idx="967">
                  <c:v>1.73</c:v>
                </c:pt>
                <c:pt idx="968">
                  <c:v>1.69</c:v>
                </c:pt>
                <c:pt idx="969">
                  <c:v>1.75</c:v>
                </c:pt>
                <c:pt idx="970">
                  <c:v>1.73</c:v>
                </c:pt>
                <c:pt idx="971">
                  <c:v>1.7</c:v>
                </c:pt>
                <c:pt idx="972">
                  <c:v>1.8</c:v>
                </c:pt>
                <c:pt idx="973">
                  <c:v>1.84</c:v>
                </c:pt>
                <c:pt idx="974">
                  <c:v>1.79</c:v>
                </c:pt>
                <c:pt idx="975">
                  <c:v>1.82</c:v>
                </c:pt>
                <c:pt idx="976">
                  <c:v>1.91</c:v>
                </c:pt>
                <c:pt idx="977">
                  <c:v>1.97</c:v>
                </c:pt>
                <c:pt idx="978">
                  <c:v>1.82</c:v>
                </c:pt>
                <c:pt idx="979">
                  <c:v>1.81</c:v>
                </c:pt>
                <c:pt idx="980">
                  <c:v>1.78</c:v>
                </c:pt>
                <c:pt idx="981">
                  <c:v>1.74</c:v>
                </c:pt>
                <c:pt idx="982">
                  <c:v>1.79</c:v>
                </c:pt>
                <c:pt idx="983">
                  <c:v>1.75</c:v>
                </c:pt>
                <c:pt idx="984">
                  <c:v>1.75</c:v>
                </c:pt>
                <c:pt idx="985">
                  <c:v>1.67</c:v>
                </c:pt>
                <c:pt idx="986">
                  <c:v>1.67</c:v>
                </c:pt>
                <c:pt idx="987">
                  <c:v>1.75</c:v>
                </c:pt>
                <c:pt idx="988">
                  <c:v>1.63</c:v>
                </c:pt>
                <c:pt idx="989">
                  <c:v>1.59</c:v>
                </c:pt>
                <c:pt idx="990">
                  <c:v>1.57</c:v>
                </c:pt>
                <c:pt idx="991">
                  <c:v>1.6</c:v>
                </c:pt>
                <c:pt idx="992">
                  <c:v>1.61</c:v>
                </c:pt>
                <c:pt idx="993">
                  <c:v>1.59</c:v>
                </c:pt>
                <c:pt idx="994">
                  <c:v>1.69</c:v>
                </c:pt>
                <c:pt idx="995">
                  <c:v>1.59</c:v>
                </c:pt>
                <c:pt idx="996">
                  <c:v>1.55</c:v>
                </c:pt>
                <c:pt idx="997">
                  <c:v>1.58</c:v>
                </c:pt>
                <c:pt idx="998">
                  <c:v>1.62</c:v>
                </c:pt>
                <c:pt idx="999">
                  <c:v>1.69</c:v>
                </c:pt>
                <c:pt idx="1000">
                  <c:v>1.74</c:v>
                </c:pt>
                <c:pt idx="1001">
                  <c:v>1.82</c:v>
                </c:pt>
                <c:pt idx="1002">
                  <c:v>1.84</c:v>
                </c:pt>
                <c:pt idx="1003">
                  <c:v>1.93</c:v>
                </c:pt>
                <c:pt idx="1004">
                  <c:v>1.96</c:v>
                </c:pt>
                <c:pt idx="1005">
                  <c:v>1.99</c:v>
                </c:pt>
                <c:pt idx="1006">
                  <c:v>2</c:v>
                </c:pt>
                <c:pt idx="1007">
                  <c:v>2.0099999999999998</c:v>
                </c:pt>
                <c:pt idx="1008">
                  <c:v>2.12</c:v>
                </c:pt>
                <c:pt idx="1009">
                  <c:v>2.14</c:v>
                </c:pt>
                <c:pt idx="1010">
                  <c:v>1.99</c:v>
                </c:pt>
                <c:pt idx="1011">
                  <c:v>1.92</c:v>
                </c:pt>
                <c:pt idx="1012">
                  <c:v>2.02</c:v>
                </c:pt>
                <c:pt idx="1013">
                  <c:v>1.97</c:v>
                </c:pt>
                <c:pt idx="1014">
                  <c:v>2</c:v>
                </c:pt>
                <c:pt idx="1015">
                  <c:v>2.09</c:v>
                </c:pt>
                <c:pt idx="1016">
                  <c:v>2.2599999999999998</c:v>
                </c:pt>
                <c:pt idx="1017">
                  <c:v>2.36</c:v>
                </c:pt>
                <c:pt idx="1018">
                  <c:v>2.46</c:v>
                </c:pt>
                <c:pt idx="1019">
                  <c:v>2.56</c:v>
                </c:pt>
                <c:pt idx="1020">
                  <c:v>2.56</c:v>
                </c:pt>
                <c:pt idx="1021">
                  <c:v>2.95</c:v>
                </c:pt>
                <c:pt idx="1022">
                  <c:v>2.54</c:v>
                </c:pt>
                <c:pt idx="1023">
                  <c:v>2.3199999999999981</c:v>
                </c:pt>
                <c:pt idx="1024">
                  <c:v>2.19</c:v>
                </c:pt>
                <c:pt idx="1025">
                  <c:v>2.2999999999999998</c:v>
                </c:pt>
                <c:pt idx="1026">
                  <c:v>2.23</c:v>
                </c:pt>
                <c:pt idx="1027">
                  <c:v>2.1800000000000002</c:v>
                </c:pt>
                <c:pt idx="1028">
                  <c:v>2.31</c:v>
                </c:pt>
                <c:pt idx="1029">
                  <c:v>2.39</c:v>
                </c:pt>
                <c:pt idx="1030">
                  <c:v>2.46</c:v>
                </c:pt>
                <c:pt idx="1031">
                  <c:v>2.48</c:v>
                </c:pt>
                <c:pt idx="1032">
                  <c:v>2.46</c:v>
                </c:pt>
                <c:pt idx="1033">
                  <c:v>2.4500000000000002</c:v>
                </c:pt>
                <c:pt idx="1034">
                  <c:v>2.5099999999999998</c:v>
                </c:pt>
                <c:pt idx="1035">
                  <c:v>2.56</c:v>
                </c:pt>
                <c:pt idx="1036">
                  <c:v>2.56</c:v>
                </c:pt>
                <c:pt idx="1037">
                  <c:v>2.54</c:v>
                </c:pt>
                <c:pt idx="1038">
                  <c:v>2.46</c:v>
                </c:pt>
                <c:pt idx="1039">
                  <c:v>2.46</c:v>
                </c:pt>
                <c:pt idx="1040">
                  <c:v>2.4900000000000002</c:v>
                </c:pt>
                <c:pt idx="1041">
                  <c:v>2.46</c:v>
                </c:pt>
                <c:pt idx="1042">
                  <c:v>2.4500000000000002</c:v>
                </c:pt>
                <c:pt idx="1043">
                  <c:v>2.5</c:v>
                </c:pt>
                <c:pt idx="1044">
                  <c:v>2.5</c:v>
                </c:pt>
                <c:pt idx="1045">
                  <c:v>2.48</c:v>
                </c:pt>
                <c:pt idx="1046">
                  <c:v>2.4700000000000002</c:v>
                </c:pt>
                <c:pt idx="1047">
                  <c:v>2.33</c:v>
                </c:pt>
                <c:pt idx="1048">
                  <c:v>2.48</c:v>
                </c:pt>
                <c:pt idx="1049">
                  <c:v>2.64</c:v>
                </c:pt>
                <c:pt idx="1050">
                  <c:v>2.68</c:v>
                </c:pt>
                <c:pt idx="1051">
                  <c:v>2.62</c:v>
                </c:pt>
                <c:pt idx="1052">
                  <c:v>2.37</c:v>
                </c:pt>
                <c:pt idx="1053">
                  <c:v>2.31</c:v>
                </c:pt>
                <c:pt idx="1054">
                  <c:v>2.27</c:v>
                </c:pt>
                <c:pt idx="1055">
                  <c:v>2.34</c:v>
                </c:pt>
                <c:pt idx="1056">
                  <c:v>2.34</c:v>
                </c:pt>
                <c:pt idx="1057">
                  <c:v>2.36</c:v>
                </c:pt>
                <c:pt idx="1058">
                  <c:v>2.23</c:v>
                </c:pt>
                <c:pt idx="1059">
                  <c:v>2.1</c:v>
                </c:pt>
                <c:pt idx="1060">
                  <c:v>2.02</c:v>
                </c:pt>
                <c:pt idx="1061">
                  <c:v>2.11</c:v>
                </c:pt>
                <c:pt idx="1062">
                  <c:v>2.13</c:v>
                </c:pt>
                <c:pt idx="1063">
                  <c:v>2.2000000000000002</c:v>
                </c:pt>
                <c:pt idx="1064">
                  <c:v>2.2999999999999998</c:v>
                </c:pt>
                <c:pt idx="1065">
                  <c:v>2.19</c:v>
                </c:pt>
                <c:pt idx="1066">
                  <c:v>1.97</c:v>
                </c:pt>
                <c:pt idx="1067">
                  <c:v>1.74</c:v>
                </c:pt>
                <c:pt idx="1068">
                  <c:v>1.92</c:v>
                </c:pt>
                <c:pt idx="1069">
                  <c:v>1.8</c:v>
                </c:pt>
                <c:pt idx="1070">
                  <c:v>1.86</c:v>
                </c:pt>
                <c:pt idx="1071">
                  <c:v>1.93</c:v>
                </c:pt>
                <c:pt idx="1072">
                  <c:v>1.96</c:v>
                </c:pt>
                <c:pt idx="1073">
                  <c:v>1.98</c:v>
                </c:pt>
                <c:pt idx="1074">
                  <c:v>2.04</c:v>
                </c:pt>
                <c:pt idx="1075">
                  <c:v>2.0699999999999998</c:v>
                </c:pt>
                <c:pt idx="1076">
                  <c:v>2.11</c:v>
                </c:pt>
                <c:pt idx="1077">
                  <c:v>2.08</c:v>
                </c:pt>
                <c:pt idx="1078">
                  <c:v>2.13</c:v>
                </c:pt>
                <c:pt idx="1079">
                  <c:v>2.0699999999999998</c:v>
                </c:pt>
                <c:pt idx="1080">
                  <c:v>2.15</c:v>
                </c:pt>
                <c:pt idx="1081">
                  <c:v>2.17</c:v>
                </c:pt>
                <c:pt idx="1082">
                  <c:v>2.2000000000000002</c:v>
                </c:pt>
                <c:pt idx="1083">
                  <c:v>2.19</c:v>
                </c:pt>
                <c:pt idx="1084">
                  <c:v>2.19</c:v>
                </c:pt>
                <c:pt idx="1085">
                  <c:v>2.16</c:v>
                </c:pt>
                <c:pt idx="1086">
                  <c:v>2.15</c:v>
                </c:pt>
                <c:pt idx="1087">
                  <c:v>2.1</c:v>
                </c:pt>
                <c:pt idx="1088">
                  <c:v>1.95</c:v>
                </c:pt>
                <c:pt idx="1089">
                  <c:v>2.1</c:v>
                </c:pt>
                <c:pt idx="1090">
                  <c:v>2.09</c:v>
                </c:pt>
                <c:pt idx="1091">
                  <c:v>2.0699999999999998</c:v>
                </c:pt>
                <c:pt idx="1092">
                  <c:v>2.21</c:v>
                </c:pt>
                <c:pt idx="1093">
                  <c:v>2.25</c:v>
                </c:pt>
                <c:pt idx="1094">
                  <c:v>2.2400000000000002</c:v>
                </c:pt>
                <c:pt idx="1095">
                  <c:v>2.0299999999999998</c:v>
                </c:pt>
                <c:pt idx="1096">
                  <c:v>2.04</c:v>
                </c:pt>
                <c:pt idx="1097">
                  <c:v>2.0699999999999998</c:v>
                </c:pt>
                <c:pt idx="1098">
                  <c:v>1.97</c:v>
                </c:pt>
                <c:pt idx="1099">
                  <c:v>1.97</c:v>
                </c:pt>
                <c:pt idx="1100">
                  <c:v>1.9</c:v>
                </c:pt>
                <c:pt idx="1101">
                  <c:v>1.88</c:v>
                </c:pt>
                <c:pt idx="1102">
                  <c:v>1.99</c:v>
                </c:pt>
                <c:pt idx="1103">
                  <c:v>1.92</c:v>
                </c:pt>
                <c:pt idx="1104">
                  <c:v>1.82</c:v>
                </c:pt>
                <c:pt idx="1105">
                  <c:v>1.87</c:v>
                </c:pt>
                <c:pt idx="1106">
                  <c:v>1.83</c:v>
                </c:pt>
                <c:pt idx="1107">
                  <c:v>1.83</c:v>
                </c:pt>
                <c:pt idx="1108">
                  <c:v>1.87</c:v>
                </c:pt>
                <c:pt idx="1109">
                  <c:v>1.87</c:v>
                </c:pt>
                <c:pt idx="1110">
                  <c:v>1.88</c:v>
                </c:pt>
                <c:pt idx="1111">
                  <c:v>1.9</c:v>
                </c:pt>
                <c:pt idx="1112">
                  <c:v>1.8</c:v>
                </c:pt>
                <c:pt idx="1113">
                  <c:v>1.8</c:v>
                </c:pt>
                <c:pt idx="1114">
                  <c:v>1.73</c:v>
                </c:pt>
                <c:pt idx="1115">
                  <c:v>1.72</c:v>
                </c:pt>
                <c:pt idx="1116">
                  <c:v>1.72</c:v>
                </c:pt>
                <c:pt idx="1117">
                  <c:v>1.72</c:v>
                </c:pt>
                <c:pt idx="1118">
                  <c:v>1.86</c:v>
                </c:pt>
                <c:pt idx="1119">
                  <c:v>2.0099999999999998</c:v>
                </c:pt>
                <c:pt idx="1120">
                  <c:v>2.3199999999999981</c:v>
                </c:pt>
                <c:pt idx="1121">
                  <c:v>2.23</c:v>
                </c:pt>
                <c:pt idx="1122">
                  <c:v>2.1800000000000002</c:v>
                </c:pt>
                <c:pt idx="1123">
                  <c:v>2.19</c:v>
                </c:pt>
                <c:pt idx="1124">
                  <c:v>2.19</c:v>
                </c:pt>
                <c:pt idx="1125">
                  <c:v>2.19</c:v>
                </c:pt>
                <c:pt idx="1126">
                  <c:v>2.2400000000000002</c:v>
                </c:pt>
                <c:pt idx="1127">
                  <c:v>2.21</c:v>
                </c:pt>
                <c:pt idx="1128">
                  <c:v>2.19</c:v>
                </c:pt>
                <c:pt idx="1129">
                  <c:v>2.0699999999999998</c:v>
                </c:pt>
                <c:pt idx="1130">
                  <c:v>2.04</c:v>
                </c:pt>
                <c:pt idx="1131">
                  <c:v>1.99</c:v>
                </c:pt>
                <c:pt idx="1132">
                  <c:v>1.95</c:v>
                </c:pt>
                <c:pt idx="1133">
                  <c:v>2.0699999999999998</c:v>
                </c:pt>
                <c:pt idx="1134">
                  <c:v>2.08</c:v>
                </c:pt>
                <c:pt idx="1135">
                  <c:v>2.2200000000000002</c:v>
                </c:pt>
                <c:pt idx="1136">
                  <c:v>2.1800000000000002</c:v>
                </c:pt>
                <c:pt idx="1137">
                  <c:v>2.1</c:v>
                </c:pt>
                <c:pt idx="1138">
                  <c:v>2.15</c:v>
                </c:pt>
                <c:pt idx="1139">
                  <c:v>2.14</c:v>
                </c:pt>
                <c:pt idx="1140">
                  <c:v>2.14</c:v>
                </c:pt>
                <c:pt idx="1141">
                  <c:v>2.1800000000000002</c:v>
                </c:pt>
                <c:pt idx="1142">
                  <c:v>2.23</c:v>
                </c:pt>
                <c:pt idx="1143">
                  <c:v>2.29</c:v>
                </c:pt>
                <c:pt idx="1144">
                  <c:v>2.41</c:v>
                </c:pt>
                <c:pt idx="1145">
                  <c:v>2.5299999999999998</c:v>
                </c:pt>
                <c:pt idx="1146">
                  <c:v>2.41</c:v>
                </c:pt>
                <c:pt idx="1147">
                  <c:v>2.37</c:v>
                </c:pt>
                <c:pt idx="1148">
                  <c:v>2.29</c:v>
                </c:pt>
                <c:pt idx="1149">
                  <c:v>2.34</c:v>
                </c:pt>
                <c:pt idx="1150">
                  <c:v>2.38</c:v>
                </c:pt>
                <c:pt idx="1151">
                  <c:v>2.3199999999999981</c:v>
                </c:pt>
                <c:pt idx="1152">
                  <c:v>2.34</c:v>
                </c:pt>
                <c:pt idx="1153">
                  <c:v>2.29</c:v>
                </c:pt>
                <c:pt idx="1154">
                  <c:v>2.2000000000000002</c:v>
                </c:pt>
                <c:pt idx="1155">
                  <c:v>2.2200000000000002</c:v>
                </c:pt>
                <c:pt idx="1156">
                  <c:v>2.21</c:v>
                </c:pt>
                <c:pt idx="1157">
                  <c:v>2.2999999999999998</c:v>
                </c:pt>
                <c:pt idx="1158">
                  <c:v>2.39</c:v>
                </c:pt>
                <c:pt idx="1159">
                  <c:v>2.44</c:v>
                </c:pt>
                <c:pt idx="1160">
                  <c:v>2.5499999999999998</c:v>
                </c:pt>
                <c:pt idx="1161">
                  <c:v>2.4500000000000002</c:v>
                </c:pt>
                <c:pt idx="1162">
                  <c:v>2.5499999999999998</c:v>
                </c:pt>
                <c:pt idx="1163">
                  <c:v>2.74</c:v>
                </c:pt>
                <c:pt idx="1164">
                  <c:v>2.65</c:v>
                </c:pt>
                <c:pt idx="1165">
                  <c:v>2.66</c:v>
                </c:pt>
                <c:pt idx="1166">
                  <c:v>2.5299999999999998</c:v>
                </c:pt>
                <c:pt idx="1167">
                  <c:v>2.54</c:v>
                </c:pt>
                <c:pt idx="1168">
                  <c:v>2.73</c:v>
                </c:pt>
                <c:pt idx="1169">
                  <c:v>2.78</c:v>
                </c:pt>
                <c:pt idx="1170">
                  <c:v>2.83</c:v>
                </c:pt>
                <c:pt idx="1171">
                  <c:v>2.72</c:v>
                </c:pt>
                <c:pt idx="1172">
                  <c:v>2.58</c:v>
                </c:pt>
                <c:pt idx="1173">
                  <c:v>2.4700000000000002</c:v>
                </c:pt>
                <c:pt idx="1174">
                  <c:v>2.34</c:v>
                </c:pt>
                <c:pt idx="1175">
                  <c:v>2.39</c:v>
                </c:pt>
                <c:pt idx="1176">
                  <c:v>2.44</c:v>
                </c:pt>
                <c:pt idx="1177">
                  <c:v>2.64</c:v>
                </c:pt>
                <c:pt idx="1178">
                  <c:v>2.69</c:v>
                </c:pt>
                <c:pt idx="1179">
                  <c:v>2.85</c:v>
                </c:pt>
                <c:pt idx="1180">
                  <c:v>3.19</c:v>
                </c:pt>
                <c:pt idx="1181">
                  <c:v>3.4</c:v>
                </c:pt>
                <c:pt idx="1182">
                  <c:v>3.03</c:v>
                </c:pt>
                <c:pt idx="1183">
                  <c:v>3.12</c:v>
                </c:pt>
                <c:pt idx="1184">
                  <c:v>3.24</c:v>
                </c:pt>
                <c:pt idx="1185">
                  <c:v>3.58</c:v>
                </c:pt>
                <c:pt idx="1186">
                  <c:v>3.46</c:v>
                </c:pt>
                <c:pt idx="1187">
                  <c:v>3.22</c:v>
                </c:pt>
                <c:pt idx="1188">
                  <c:v>3.01</c:v>
                </c:pt>
                <c:pt idx="1189">
                  <c:v>2.77</c:v>
                </c:pt>
                <c:pt idx="1190">
                  <c:v>3.1</c:v>
                </c:pt>
                <c:pt idx="1191">
                  <c:v>3.2</c:v>
                </c:pt>
                <c:pt idx="1192">
                  <c:v>3.36</c:v>
                </c:pt>
                <c:pt idx="1193">
                  <c:v>3.35</c:v>
                </c:pt>
                <c:pt idx="1194">
                  <c:v>3.56</c:v>
                </c:pt>
                <c:pt idx="1195">
                  <c:v>3.59</c:v>
                </c:pt>
                <c:pt idx="1196">
                  <c:v>3.91</c:v>
                </c:pt>
                <c:pt idx="1197">
                  <c:v>3.83</c:v>
                </c:pt>
                <c:pt idx="1198">
                  <c:v>3.8</c:v>
                </c:pt>
                <c:pt idx="1199">
                  <c:v>3.82</c:v>
                </c:pt>
                <c:pt idx="1200">
                  <c:v>2.95</c:v>
                </c:pt>
                <c:pt idx="1201">
                  <c:v>2.64</c:v>
                </c:pt>
                <c:pt idx="1202">
                  <c:v>2.81</c:v>
                </c:pt>
                <c:pt idx="1203">
                  <c:v>2.67</c:v>
                </c:pt>
                <c:pt idx="1204">
                  <c:v>2.65</c:v>
                </c:pt>
                <c:pt idx="1205">
                  <c:v>2.65</c:v>
                </c:pt>
                <c:pt idx="1206">
                  <c:v>2.67</c:v>
                </c:pt>
                <c:pt idx="1207">
                  <c:v>2.71</c:v>
                </c:pt>
                <c:pt idx="1208">
                  <c:v>2.87</c:v>
                </c:pt>
                <c:pt idx="1209">
                  <c:v>2.86</c:v>
                </c:pt>
                <c:pt idx="1210">
                  <c:v>2.85</c:v>
                </c:pt>
                <c:pt idx="1211">
                  <c:v>2.86</c:v>
                </c:pt>
                <c:pt idx="1212">
                  <c:v>2.81</c:v>
                </c:pt>
                <c:pt idx="1213">
                  <c:v>2.83</c:v>
                </c:pt>
                <c:pt idx="1214">
                  <c:v>2.85</c:v>
                </c:pt>
                <c:pt idx="1215">
                  <c:v>2.87</c:v>
                </c:pt>
                <c:pt idx="1216">
                  <c:v>2.92</c:v>
                </c:pt>
                <c:pt idx="1217">
                  <c:v>2.85</c:v>
                </c:pt>
                <c:pt idx="1218">
                  <c:v>2.93</c:v>
                </c:pt>
                <c:pt idx="1219">
                  <c:v>3.06</c:v>
                </c:pt>
                <c:pt idx="1220">
                  <c:v>3.32</c:v>
                </c:pt>
                <c:pt idx="1221">
                  <c:v>3.35</c:v>
                </c:pt>
                <c:pt idx="1222">
                  <c:v>3.14</c:v>
                </c:pt>
                <c:pt idx="1223">
                  <c:v>3.1</c:v>
                </c:pt>
                <c:pt idx="1224">
                  <c:v>3.37</c:v>
                </c:pt>
                <c:pt idx="1225">
                  <c:v>3.51</c:v>
                </c:pt>
                <c:pt idx="1226">
                  <c:v>3.58</c:v>
                </c:pt>
                <c:pt idx="1227">
                  <c:v>3.49</c:v>
                </c:pt>
                <c:pt idx="1228">
                  <c:v>3.46</c:v>
                </c:pt>
                <c:pt idx="1229">
                  <c:v>3.41</c:v>
                </c:pt>
                <c:pt idx="1230">
                  <c:v>3.55</c:v>
                </c:pt>
                <c:pt idx="1231">
                  <c:v>3.56</c:v>
                </c:pt>
                <c:pt idx="1232">
                  <c:v>3.63</c:v>
                </c:pt>
                <c:pt idx="1233">
                  <c:v>3.68</c:v>
                </c:pt>
                <c:pt idx="1234">
                  <c:v>3.47</c:v>
                </c:pt>
                <c:pt idx="1235">
                  <c:v>3.33</c:v>
                </c:pt>
                <c:pt idx="1236">
                  <c:v>3.11</c:v>
                </c:pt>
                <c:pt idx="1237">
                  <c:v>3.07</c:v>
                </c:pt>
                <c:pt idx="1238">
                  <c:v>3.07</c:v>
                </c:pt>
                <c:pt idx="1239">
                  <c:v>3.23</c:v>
                </c:pt>
                <c:pt idx="1240">
                  <c:v>3.3</c:v>
                </c:pt>
                <c:pt idx="1241">
                  <c:v>3.37</c:v>
                </c:pt>
                <c:pt idx="1242">
                  <c:v>3.23</c:v>
                </c:pt>
                <c:pt idx="1243">
                  <c:v>3.03</c:v>
                </c:pt>
                <c:pt idx="1244">
                  <c:v>3</c:v>
                </c:pt>
                <c:pt idx="1245">
                  <c:v>2.92</c:v>
                </c:pt>
                <c:pt idx="1246">
                  <c:v>2.89</c:v>
                </c:pt>
                <c:pt idx="1247">
                  <c:v>2.86</c:v>
                </c:pt>
                <c:pt idx="1248">
                  <c:v>3.03</c:v>
                </c:pt>
                <c:pt idx="1249">
                  <c:v>3.03</c:v>
                </c:pt>
                <c:pt idx="1250">
                  <c:v>3.18</c:v>
                </c:pt>
                <c:pt idx="1251">
                  <c:v>3.32</c:v>
                </c:pt>
                <c:pt idx="1252">
                  <c:v>3.31</c:v>
                </c:pt>
                <c:pt idx="1253">
                  <c:v>3.43</c:v>
                </c:pt>
                <c:pt idx="1254">
                  <c:v>3.42</c:v>
                </c:pt>
                <c:pt idx="1255">
                  <c:v>3.39</c:v>
                </c:pt>
                <c:pt idx="1256">
                  <c:v>3.48</c:v>
                </c:pt>
                <c:pt idx="1257">
                  <c:v>3.5</c:v>
                </c:pt>
                <c:pt idx="1258">
                  <c:v>3.11</c:v>
                </c:pt>
                <c:pt idx="1259">
                  <c:v>3.14</c:v>
                </c:pt>
                <c:pt idx="1260">
                  <c:v>3.49</c:v>
                </c:pt>
                <c:pt idx="1261">
                  <c:v>3.84</c:v>
                </c:pt>
                <c:pt idx="1262">
                  <c:v>3.66</c:v>
                </c:pt>
                <c:pt idx="1263">
                  <c:v>3.62</c:v>
                </c:pt>
                <c:pt idx="1264">
                  <c:v>3.68</c:v>
                </c:pt>
                <c:pt idx="1265">
                  <c:v>3.81</c:v>
                </c:pt>
                <c:pt idx="1266">
                  <c:v>3.79</c:v>
                </c:pt>
                <c:pt idx="1267">
                  <c:v>3.98</c:v>
                </c:pt>
                <c:pt idx="1268">
                  <c:v>4.01</c:v>
                </c:pt>
                <c:pt idx="1269">
                  <c:v>3.93</c:v>
                </c:pt>
                <c:pt idx="1270">
                  <c:v>4.18</c:v>
                </c:pt>
                <c:pt idx="1271">
                  <c:v>4.5199999999999996</c:v>
                </c:pt>
                <c:pt idx="1272">
                  <c:v>4.5</c:v>
                </c:pt>
                <c:pt idx="1273">
                  <c:v>4.9000000000000004</c:v>
                </c:pt>
                <c:pt idx="1274">
                  <c:v>4.67</c:v>
                </c:pt>
                <c:pt idx="1275">
                  <c:v>4.79</c:v>
                </c:pt>
                <c:pt idx="1276">
                  <c:v>4.71</c:v>
                </c:pt>
                <c:pt idx="1277">
                  <c:v>4.78</c:v>
                </c:pt>
                <c:pt idx="1278">
                  <c:v>4.47</c:v>
                </c:pt>
                <c:pt idx="1279">
                  <c:v>4.6199999999999957</c:v>
                </c:pt>
                <c:pt idx="1280">
                  <c:v>4.58</c:v>
                </c:pt>
                <c:pt idx="1281">
                  <c:v>4.4400000000000004</c:v>
                </c:pt>
                <c:pt idx="1282">
                  <c:v>4.3199999999999976</c:v>
                </c:pt>
                <c:pt idx="1283">
                  <c:v>3.94</c:v>
                </c:pt>
                <c:pt idx="1284">
                  <c:v>3.53</c:v>
                </c:pt>
                <c:pt idx="1285">
                  <c:v>3.11</c:v>
                </c:pt>
                <c:pt idx="1286">
                  <c:v>3.09</c:v>
                </c:pt>
                <c:pt idx="1287">
                  <c:v>3.21</c:v>
                </c:pt>
                <c:pt idx="1288">
                  <c:v>3.47</c:v>
                </c:pt>
                <c:pt idx="1289">
                  <c:v>3.69</c:v>
                </c:pt>
                <c:pt idx="1290">
                  <c:v>4</c:v>
                </c:pt>
                <c:pt idx="1291">
                  <c:v>3.84</c:v>
                </c:pt>
                <c:pt idx="1292">
                  <c:v>3.86</c:v>
                </c:pt>
                <c:pt idx="1293">
                  <c:v>3.67</c:v>
                </c:pt>
                <c:pt idx="1294">
                  <c:v>3.41</c:v>
                </c:pt>
                <c:pt idx="1295">
                  <c:v>3.4</c:v>
                </c:pt>
                <c:pt idx="1296">
                  <c:v>3.12</c:v>
                </c:pt>
                <c:pt idx="1297">
                  <c:v>3.28</c:v>
                </c:pt>
                <c:pt idx="1298">
                  <c:v>3.45</c:v>
                </c:pt>
                <c:pt idx="1299">
                  <c:v>3.47</c:v>
                </c:pt>
                <c:pt idx="1300">
                  <c:v>3.47</c:v>
                </c:pt>
                <c:pt idx="1301">
                  <c:v>3.91</c:v>
                </c:pt>
                <c:pt idx="1302">
                  <c:v>3.44</c:v>
                </c:pt>
                <c:pt idx="1303">
                  <c:v>3.43</c:v>
                </c:pt>
                <c:pt idx="1304">
                  <c:v>3.44</c:v>
                </c:pt>
                <c:pt idx="1305">
                  <c:v>3.27</c:v>
                </c:pt>
                <c:pt idx="1306">
                  <c:v>3.23</c:v>
                </c:pt>
                <c:pt idx="1307">
                  <c:v>3.6</c:v>
                </c:pt>
                <c:pt idx="1308">
                  <c:v>3.7</c:v>
                </c:pt>
                <c:pt idx="1309">
                  <c:v>3.83</c:v>
                </c:pt>
                <c:pt idx="1310">
                  <c:v>3.83</c:v>
                </c:pt>
                <c:pt idx="1311">
                  <c:v>3.74</c:v>
                </c:pt>
                <c:pt idx="1312">
                  <c:v>3.76</c:v>
                </c:pt>
                <c:pt idx="1313">
                  <c:v>3.58</c:v>
                </c:pt>
                <c:pt idx="1314">
                  <c:v>3.64</c:v>
                </c:pt>
                <c:pt idx="1315">
                  <c:v>3.73</c:v>
                </c:pt>
                <c:pt idx="1316">
                  <c:v>3.57</c:v>
                </c:pt>
                <c:pt idx="1317">
                  <c:v>3.63</c:v>
                </c:pt>
                <c:pt idx="1318">
                  <c:v>3.62</c:v>
                </c:pt>
                <c:pt idx="1319">
                  <c:v>3.57</c:v>
                </c:pt>
                <c:pt idx="1320">
                  <c:v>3.45</c:v>
                </c:pt>
                <c:pt idx="1321">
                  <c:v>3.43</c:v>
                </c:pt>
                <c:pt idx="1322">
                  <c:v>3.48</c:v>
                </c:pt>
                <c:pt idx="1323">
                  <c:v>3.32</c:v>
                </c:pt>
                <c:pt idx="1324">
                  <c:v>3.33</c:v>
                </c:pt>
                <c:pt idx="1325">
                  <c:v>3.24</c:v>
                </c:pt>
                <c:pt idx="1326">
                  <c:v>3.2</c:v>
                </c:pt>
                <c:pt idx="1327">
                  <c:v>3</c:v>
                </c:pt>
                <c:pt idx="1328">
                  <c:v>3.07</c:v>
                </c:pt>
                <c:pt idx="1329">
                  <c:v>2.99</c:v>
                </c:pt>
                <c:pt idx="1330">
                  <c:v>3.09</c:v>
                </c:pt>
                <c:pt idx="1331">
                  <c:v>3.05</c:v>
                </c:pt>
                <c:pt idx="1332">
                  <c:v>3.2</c:v>
                </c:pt>
                <c:pt idx="1333">
                  <c:v>3.27</c:v>
                </c:pt>
                <c:pt idx="1334">
                  <c:v>3.32</c:v>
                </c:pt>
                <c:pt idx="1335">
                  <c:v>3.27</c:v>
                </c:pt>
                <c:pt idx="1336">
                  <c:v>3.38</c:v>
                </c:pt>
                <c:pt idx="1337">
                  <c:v>3.47</c:v>
                </c:pt>
                <c:pt idx="1338">
                  <c:v>3.58</c:v>
                </c:pt>
                <c:pt idx="1339">
                  <c:v>3.34</c:v>
                </c:pt>
                <c:pt idx="1340">
                  <c:v>3.26</c:v>
                </c:pt>
                <c:pt idx="1341">
                  <c:v>3.11</c:v>
                </c:pt>
                <c:pt idx="1342">
                  <c:v>3.19</c:v>
                </c:pt>
                <c:pt idx="1343">
                  <c:v>3.17</c:v>
                </c:pt>
                <c:pt idx="1344">
                  <c:v>3.16</c:v>
                </c:pt>
                <c:pt idx="1345">
                  <c:v>3.19</c:v>
                </c:pt>
                <c:pt idx="1346">
                  <c:v>3.2</c:v>
                </c:pt>
                <c:pt idx="1347">
                  <c:v>3.16</c:v>
                </c:pt>
                <c:pt idx="1348">
                  <c:v>3.01</c:v>
                </c:pt>
                <c:pt idx="1349">
                  <c:v>3.08</c:v>
                </c:pt>
                <c:pt idx="1350">
                  <c:v>3.11</c:v>
                </c:pt>
                <c:pt idx="1351">
                  <c:v>3.24</c:v>
                </c:pt>
                <c:pt idx="1352">
                  <c:v>3.35</c:v>
                </c:pt>
                <c:pt idx="1353">
                  <c:v>3.22</c:v>
                </c:pt>
                <c:pt idx="1354">
                  <c:v>3.23</c:v>
                </c:pt>
                <c:pt idx="1355">
                  <c:v>3.23</c:v>
                </c:pt>
                <c:pt idx="1356">
                  <c:v>3.28</c:v>
                </c:pt>
                <c:pt idx="1357">
                  <c:v>3.19</c:v>
                </c:pt>
                <c:pt idx="1358">
                  <c:v>3.19</c:v>
                </c:pt>
                <c:pt idx="1359">
                  <c:v>3.09</c:v>
                </c:pt>
                <c:pt idx="1360">
                  <c:v>3.09</c:v>
                </c:pt>
                <c:pt idx="1361">
                  <c:v>3.14</c:v>
                </c:pt>
                <c:pt idx="1362">
                  <c:v>3.36</c:v>
                </c:pt>
                <c:pt idx="1363">
                  <c:v>3.56</c:v>
                </c:pt>
                <c:pt idx="1364">
                  <c:v>3.58</c:v>
                </c:pt>
                <c:pt idx="1365">
                  <c:v>3.36</c:v>
                </c:pt>
                <c:pt idx="1366">
                  <c:v>3.45</c:v>
                </c:pt>
                <c:pt idx="1367">
                  <c:v>3.47</c:v>
                </c:pt>
                <c:pt idx="1368">
                  <c:v>3.61</c:v>
                </c:pt>
                <c:pt idx="1369">
                  <c:v>3.62</c:v>
                </c:pt>
                <c:pt idx="1370">
                  <c:v>3.48</c:v>
                </c:pt>
                <c:pt idx="1371">
                  <c:v>3.55</c:v>
                </c:pt>
                <c:pt idx="1372">
                  <c:v>3.78</c:v>
                </c:pt>
                <c:pt idx="1373">
                  <c:v>4.05</c:v>
                </c:pt>
                <c:pt idx="1374">
                  <c:v>4.05</c:v>
                </c:pt>
                <c:pt idx="1375">
                  <c:v>4.05</c:v>
                </c:pt>
                <c:pt idx="1376">
                  <c:v>4.26</c:v>
                </c:pt>
                <c:pt idx="1377">
                  <c:v>4.17</c:v>
                </c:pt>
                <c:pt idx="1378">
                  <c:v>4.07</c:v>
                </c:pt>
                <c:pt idx="1379">
                  <c:v>4.22</c:v>
                </c:pt>
                <c:pt idx="1380">
                  <c:v>4.47</c:v>
                </c:pt>
                <c:pt idx="1381">
                  <c:v>4.2300000000000004</c:v>
                </c:pt>
                <c:pt idx="1382">
                  <c:v>4.18</c:v>
                </c:pt>
                <c:pt idx="1383">
                  <c:v>4.1899999999999986</c:v>
                </c:pt>
                <c:pt idx="1384">
                  <c:v>4.29</c:v>
                </c:pt>
                <c:pt idx="1385">
                  <c:v>4.4400000000000004</c:v>
                </c:pt>
                <c:pt idx="1386">
                  <c:v>4.2699999999999996</c:v>
                </c:pt>
                <c:pt idx="1387">
                  <c:v>4.08</c:v>
                </c:pt>
                <c:pt idx="1388">
                  <c:v>4.2300000000000004</c:v>
                </c:pt>
                <c:pt idx="1389">
                  <c:v>4.3</c:v>
                </c:pt>
                <c:pt idx="1390">
                  <c:v>4.1599999999999966</c:v>
                </c:pt>
                <c:pt idx="1391">
                  <c:v>4.08</c:v>
                </c:pt>
                <c:pt idx="1392">
                  <c:v>4.2</c:v>
                </c:pt>
                <c:pt idx="1393">
                  <c:v>4.18</c:v>
                </c:pt>
                <c:pt idx="1394">
                  <c:v>4.1199999999999974</c:v>
                </c:pt>
                <c:pt idx="1395">
                  <c:v>4.17</c:v>
                </c:pt>
                <c:pt idx="1396">
                  <c:v>4.2</c:v>
                </c:pt>
                <c:pt idx="1397">
                  <c:v>4.4800000000000004</c:v>
                </c:pt>
                <c:pt idx="1398">
                  <c:v>4.47</c:v>
                </c:pt>
                <c:pt idx="1399">
                  <c:v>4.4800000000000004</c:v>
                </c:pt>
                <c:pt idx="1400">
                  <c:v>4.78</c:v>
                </c:pt>
                <c:pt idx="1401">
                  <c:v>4.7699999999999987</c:v>
                </c:pt>
                <c:pt idx="1402">
                  <c:v>4.8599999999999977</c:v>
                </c:pt>
                <c:pt idx="1403">
                  <c:v>4.8499999999999996</c:v>
                </c:pt>
                <c:pt idx="1404">
                  <c:v>4.78</c:v>
                </c:pt>
                <c:pt idx="1405">
                  <c:v>4.84</c:v>
                </c:pt>
                <c:pt idx="1406">
                  <c:v>4.6199999999999957</c:v>
                </c:pt>
                <c:pt idx="1407">
                  <c:v>4.6899999999999986</c:v>
                </c:pt>
                <c:pt idx="1408">
                  <c:v>4.75</c:v>
                </c:pt>
                <c:pt idx="1409">
                  <c:v>4.78</c:v>
                </c:pt>
                <c:pt idx="1410">
                  <c:v>5.0599999999999996</c:v>
                </c:pt>
                <c:pt idx="1411">
                  <c:v>5.0599999999999996</c:v>
                </c:pt>
                <c:pt idx="1412">
                  <c:v>5.34</c:v>
                </c:pt>
                <c:pt idx="1413">
                  <c:v>5.35</c:v>
                </c:pt>
                <c:pt idx="1414">
                  <c:v>5.37</c:v>
                </c:pt>
                <c:pt idx="1415">
                  <c:v>5.21</c:v>
                </c:pt>
                <c:pt idx="1416">
                  <c:v>5.1199999999999974</c:v>
                </c:pt>
                <c:pt idx="1417">
                  <c:v>4.93</c:v>
                </c:pt>
                <c:pt idx="1418">
                  <c:v>4.7</c:v>
                </c:pt>
                <c:pt idx="1419">
                  <c:v>4.84</c:v>
                </c:pt>
                <c:pt idx="1420">
                  <c:v>4.96</c:v>
                </c:pt>
                <c:pt idx="1421">
                  <c:v>5.17</c:v>
                </c:pt>
                <c:pt idx="1422">
                  <c:v>5.18</c:v>
                </c:pt>
                <c:pt idx="1423">
                  <c:v>5.4</c:v>
                </c:pt>
                <c:pt idx="1424">
                  <c:v>5.34</c:v>
                </c:pt>
                <c:pt idx="1425">
                  <c:v>5.68</c:v>
                </c:pt>
                <c:pt idx="1426">
                  <c:v>5.51</c:v>
                </c:pt>
                <c:pt idx="1427">
                  <c:v>5.22</c:v>
                </c:pt>
                <c:pt idx="1428">
                  <c:v>5</c:v>
                </c:pt>
                <c:pt idx="1429">
                  <c:v>4.96</c:v>
                </c:pt>
                <c:pt idx="1430">
                  <c:v>4.9800000000000004</c:v>
                </c:pt>
                <c:pt idx="1431">
                  <c:v>5.13</c:v>
                </c:pt>
                <c:pt idx="1432">
                  <c:v>5.25</c:v>
                </c:pt>
                <c:pt idx="1433">
                  <c:v>5.44</c:v>
                </c:pt>
                <c:pt idx="1434">
                  <c:v>4.92</c:v>
                </c:pt>
                <c:pt idx="1435">
                  <c:v>4.7300000000000004</c:v>
                </c:pt>
                <c:pt idx="1436">
                  <c:v>4.74</c:v>
                </c:pt>
                <c:pt idx="1437">
                  <c:v>4.8199999999999976</c:v>
                </c:pt>
                <c:pt idx="1438">
                  <c:v>5.1499999999999986</c:v>
                </c:pt>
                <c:pt idx="1439">
                  <c:v>5.55</c:v>
                </c:pt>
                <c:pt idx="1440">
                  <c:v>5.73</c:v>
                </c:pt>
                <c:pt idx="1441">
                  <c:v>5.44</c:v>
                </c:pt>
                <c:pt idx="1442">
                  <c:v>5.35</c:v>
                </c:pt>
                <c:pt idx="1443">
                  <c:v>5.38</c:v>
                </c:pt>
                <c:pt idx="1444">
                  <c:v>5.38</c:v>
                </c:pt>
                <c:pt idx="1445">
                  <c:v>5.46</c:v>
                </c:pt>
                <c:pt idx="1446">
                  <c:v>5.54</c:v>
                </c:pt>
                <c:pt idx="1447">
                  <c:v>5.54</c:v>
                </c:pt>
                <c:pt idx="1448">
                  <c:v>5.75</c:v>
                </c:pt>
                <c:pt idx="1449">
                  <c:v>5.94</c:v>
                </c:pt>
                <c:pt idx="1450">
                  <c:v>6.25</c:v>
                </c:pt>
                <c:pt idx="1451">
                  <c:v>6.27</c:v>
                </c:pt>
                <c:pt idx="1452">
                  <c:v>6.17</c:v>
                </c:pt>
                <c:pt idx="1453">
                  <c:v>5.73</c:v>
                </c:pt>
                <c:pt idx="1454">
                  <c:v>5.38</c:v>
                </c:pt>
                <c:pt idx="1455">
                  <c:v>5.2</c:v>
                </c:pt>
                <c:pt idx="1456">
                  <c:v>5.33</c:v>
                </c:pt>
                <c:pt idx="1457">
                  <c:v>5.28</c:v>
                </c:pt>
                <c:pt idx="1458">
                  <c:v>5.45</c:v>
                </c:pt>
                <c:pt idx="1459">
                  <c:v>5.6</c:v>
                </c:pt>
                <c:pt idx="1460">
                  <c:v>5.3</c:v>
                </c:pt>
                <c:pt idx="1461">
                  <c:v>5.27</c:v>
                </c:pt>
                <c:pt idx="1462">
                  <c:v>5.43</c:v>
                </c:pt>
                <c:pt idx="1463">
                  <c:v>5.3199999999999976</c:v>
                </c:pt>
                <c:pt idx="1464">
                  <c:v>5.48</c:v>
                </c:pt>
                <c:pt idx="1465">
                  <c:v>5.41</c:v>
                </c:pt>
                <c:pt idx="1466">
                  <c:v>5.31</c:v>
                </c:pt>
                <c:pt idx="1467">
                  <c:v>5.21</c:v>
                </c:pt>
                <c:pt idx="1468">
                  <c:v>5.05</c:v>
                </c:pt>
                <c:pt idx="1469">
                  <c:v>4.92</c:v>
                </c:pt>
                <c:pt idx="1470">
                  <c:v>4.68</c:v>
                </c:pt>
                <c:pt idx="1471">
                  <c:v>4.63</c:v>
                </c:pt>
                <c:pt idx="1472">
                  <c:v>4.7</c:v>
                </c:pt>
                <c:pt idx="1473">
                  <c:v>5</c:v>
                </c:pt>
                <c:pt idx="1474">
                  <c:v>5.03</c:v>
                </c:pt>
                <c:pt idx="1475">
                  <c:v>5.03</c:v>
                </c:pt>
                <c:pt idx="1476">
                  <c:v>5.1099999999999994</c:v>
                </c:pt>
                <c:pt idx="1477">
                  <c:v>5.1099999999999994</c:v>
                </c:pt>
                <c:pt idx="1478">
                  <c:v>5.21</c:v>
                </c:pt>
                <c:pt idx="1479">
                  <c:v>5.34</c:v>
                </c:pt>
                <c:pt idx="1480">
                  <c:v>5.44</c:v>
                </c:pt>
                <c:pt idx="1481">
                  <c:v>5.26</c:v>
                </c:pt>
                <c:pt idx="1482">
                  <c:v>5.0999999999999996</c:v>
                </c:pt>
                <c:pt idx="1483">
                  <c:v>4.68</c:v>
                </c:pt>
                <c:pt idx="1484">
                  <c:v>4.25</c:v>
                </c:pt>
                <c:pt idx="1485">
                  <c:v>4.09</c:v>
                </c:pt>
                <c:pt idx="1486">
                  <c:v>4.17</c:v>
                </c:pt>
                <c:pt idx="1487">
                  <c:v>4</c:v>
                </c:pt>
                <c:pt idx="1488">
                  <c:v>4.13</c:v>
                </c:pt>
                <c:pt idx="1489">
                  <c:v>3.97</c:v>
                </c:pt>
                <c:pt idx="1490">
                  <c:v>4.2699999999999996</c:v>
                </c:pt>
                <c:pt idx="1491">
                  <c:v>4.33</c:v>
                </c:pt>
                <c:pt idx="1492">
                  <c:v>4.2</c:v>
                </c:pt>
                <c:pt idx="1493">
                  <c:v>4.1899999999999986</c:v>
                </c:pt>
                <c:pt idx="1494">
                  <c:v>4.1499999999999986</c:v>
                </c:pt>
                <c:pt idx="1495">
                  <c:v>4.13</c:v>
                </c:pt>
                <c:pt idx="1496">
                  <c:v>4.1399999999999997</c:v>
                </c:pt>
                <c:pt idx="1497">
                  <c:v>4.54</c:v>
                </c:pt>
                <c:pt idx="1498">
                  <c:v>4.57</c:v>
                </c:pt>
                <c:pt idx="1499">
                  <c:v>4.57</c:v>
                </c:pt>
                <c:pt idx="1500">
                  <c:v>4.38</c:v>
                </c:pt>
                <c:pt idx="1501">
                  <c:v>4.2699999999999996</c:v>
                </c:pt>
                <c:pt idx="1502">
                  <c:v>4.2699999999999996</c:v>
                </c:pt>
                <c:pt idx="1503">
                  <c:v>4.4000000000000004</c:v>
                </c:pt>
                <c:pt idx="1504">
                  <c:v>4.2300000000000004</c:v>
                </c:pt>
                <c:pt idx="1505">
                  <c:v>4.1599999999999966</c:v>
                </c:pt>
                <c:pt idx="1506">
                  <c:v>4.29</c:v>
                </c:pt>
                <c:pt idx="1507">
                  <c:v>4.26</c:v>
                </c:pt>
                <c:pt idx="1508">
                  <c:v>4.3199999999999976</c:v>
                </c:pt>
                <c:pt idx="1509">
                  <c:v>4.25</c:v>
                </c:pt>
                <c:pt idx="1510">
                  <c:v>4.24</c:v>
                </c:pt>
                <c:pt idx="1511">
                  <c:v>4.22</c:v>
                </c:pt>
                <c:pt idx="1512">
                  <c:v>3.89</c:v>
                </c:pt>
                <c:pt idx="1513">
                  <c:v>3.78</c:v>
                </c:pt>
                <c:pt idx="1514">
                  <c:v>3.69</c:v>
                </c:pt>
                <c:pt idx="1515">
                  <c:v>3.79</c:v>
                </c:pt>
                <c:pt idx="1516">
                  <c:v>3.95</c:v>
                </c:pt>
                <c:pt idx="1517">
                  <c:v>4.05</c:v>
                </c:pt>
                <c:pt idx="1518">
                  <c:v>3.97</c:v>
                </c:pt>
                <c:pt idx="1519">
                  <c:v>4.07</c:v>
                </c:pt>
                <c:pt idx="1520">
                  <c:v>4.1499999999999986</c:v>
                </c:pt>
                <c:pt idx="1521">
                  <c:v>4.17</c:v>
                </c:pt>
                <c:pt idx="1522">
                  <c:v>4.1499999999999986</c:v>
                </c:pt>
                <c:pt idx="1523">
                  <c:v>4.1499999999999986</c:v>
                </c:pt>
                <c:pt idx="1524">
                  <c:v>4.13</c:v>
                </c:pt>
                <c:pt idx="1525">
                  <c:v>4.29</c:v>
                </c:pt>
                <c:pt idx="1526">
                  <c:v>4.2699999999999996</c:v>
                </c:pt>
                <c:pt idx="1527">
                  <c:v>4.2699999999999996</c:v>
                </c:pt>
                <c:pt idx="1528">
                  <c:v>4.41</c:v>
                </c:pt>
                <c:pt idx="1529">
                  <c:v>4.49</c:v>
                </c:pt>
                <c:pt idx="1530">
                  <c:v>4.53</c:v>
                </c:pt>
                <c:pt idx="1531">
                  <c:v>4.57</c:v>
                </c:pt>
                <c:pt idx="1532">
                  <c:v>4.49</c:v>
                </c:pt>
                <c:pt idx="1533">
                  <c:v>4.5599999999999996</c:v>
                </c:pt>
                <c:pt idx="1534">
                  <c:v>4.54</c:v>
                </c:pt>
                <c:pt idx="1535">
                  <c:v>4.51</c:v>
                </c:pt>
                <c:pt idx="1536">
                  <c:v>4.4800000000000004</c:v>
                </c:pt>
                <c:pt idx="1537">
                  <c:v>4.3099999999999996</c:v>
                </c:pt>
                <c:pt idx="1538">
                  <c:v>4.21</c:v>
                </c:pt>
                <c:pt idx="1539">
                  <c:v>4.21</c:v>
                </c:pt>
                <c:pt idx="1540">
                  <c:v>4.2</c:v>
                </c:pt>
                <c:pt idx="1541">
                  <c:v>4.1099999999999994</c:v>
                </c:pt>
                <c:pt idx="1542">
                  <c:v>4.07</c:v>
                </c:pt>
                <c:pt idx="1543">
                  <c:v>3.88</c:v>
                </c:pt>
                <c:pt idx="1544">
                  <c:v>3.96</c:v>
                </c:pt>
                <c:pt idx="1545">
                  <c:v>3.82</c:v>
                </c:pt>
                <c:pt idx="1546">
                  <c:v>3.85</c:v>
                </c:pt>
                <c:pt idx="1547">
                  <c:v>3.98</c:v>
                </c:pt>
                <c:pt idx="1548">
                  <c:v>4.1399999999999997</c:v>
                </c:pt>
                <c:pt idx="1549">
                  <c:v>4.2</c:v>
                </c:pt>
                <c:pt idx="1550">
                  <c:v>4.3</c:v>
                </c:pt>
                <c:pt idx="1551">
                  <c:v>4.18</c:v>
                </c:pt>
                <c:pt idx="1552">
                  <c:v>4.04</c:v>
                </c:pt>
                <c:pt idx="1553">
                  <c:v>4.0199999999999996</c:v>
                </c:pt>
                <c:pt idx="1554">
                  <c:v>4</c:v>
                </c:pt>
                <c:pt idx="1555">
                  <c:v>4.04</c:v>
                </c:pt>
                <c:pt idx="1556">
                  <c:v>3.92</c:v>
                </c:pt>
                <c:pt idx="1557">
                  <c:v>3.82</c:v>
                </c:pt>
                <c:pt idx="1558">
                  <c:v>3.78</c:v>
                </c:pt>
                <c:pt idx="1559">
                  <c:v>3.87</c:v>
                </c:pt>
                <c:pt idx="1560">
                  <c:v>3.88</c:v>
                </c:pt>
                <c:pt idx="1561">
                  <c:v>3.88</c:v>
                </c:pt>
                <c:pt idx="1562">
                  <c:v>3.88</c:v>
                </c:pt>
                <c:pt idx="1563">
                  <c:v>3.94</c:v>
                </c:pt>
                <c:pt idx="1564">
                  <c:v>3.95</c:v>
                </c:pt>
                <c:pt idx="1565">
                  <c:v>3.94</c:v>
                </c:pt>
                <c:pt idx="1566">
                  <c:v>3.94</c:v>
                </c:pt>
                <c:pt idx="1567">
                  <c:v>3.59</c:v>
                </c:pt>
                <c:pt idx="1568">
                  <c:v>3.55</c:v>
                </c:pt>
                <c:pt idx="1569">
                  <c:v>3.47</c:v>
                </c:pt>
                <c:pt idx="1570">
                  <c:v>3.54</c:v>
                </c:pt>
                <c:pt idx="1571">
                  <c:v>3.58</c:v>
                </c:pt>
                <c:pt idx="1572">
                  <c:v>3.63</c:v>
                </c:pt>
                <c:pt idx="1573">
                  <c:v>3.43</c:v>
                </c:pt>
                <c:pt idx="1574">
                  <c:v>3.3</c:v>
                </c:pt>
                <c:pt idx="1575">
                  <c:v>3.42</c:v>
                </c:pt>
                <c:pt idx="1576">
                  <c:v>3.49</c:v>
                </c:pt>
                <c:pt idx="1577">
                  <c:v>3.48</c:v>
                </c:pt>
                <c:pt idx="1578">
                  <c:v>3.42</c:v>
                </c:pt>
                <c:pt idx="1579">
                  <c:v>3.53</c:v>
                </c:pt>
                <c:pt idx="1580">
                  <c:v>3.53</c:v>
                </c:pt>
                <c:pt idx="1581">
                  <c:v>3.56</c:v>
                </c:pt>
                <c:pt idx="1582">
                  <c:v>3.53</c:v>
                </c:pt>
                <c:pt idx="1583">
                  <c:v>3.61</c:v>
                </c:pt>
                <c:pt idx="1584">
                  <c:v>3.35</c:v>
                </c:pt>
                <c:pt idx="1585">
                  <c:v>3.29</c:v>
                </c:pt>
                <c:pt idx="1586">
                  <c:v>3.36</c:v>
                </c:pt>
                <c:pt idx="1587">
                  <c:v>3.42</c:v>
                </c:pt>
                <c:pt idx="1588">
                  <c:v>3.45</c:v>
                </c:pt>
                <c:pt idx="1589">
                  <c:v>3.4</c:v>
                </c:pt>
                <c:pt idx="1590">
                  <c:v>3.6</c:v>
                </c:pt>
                <c:pt idx="1591">
                  <c:v>3.66</c:v>
                </c:pt>
                <c:pt idx="1592">
                  <c:v>3.63</c:v>
                </c:pt>
                <c:pt idx="1593">
                  <c:v>3.83</c:v>
                </c:pt>
                <c:pt idx="1594">
                  <c:v>3.63</c:v>
                </c:pt>
                <c:pt idx="1595">
                  <c:v>3.7</c:v>
                </c:pt>
                <c:pt idx="1596">
                  <c:v>3.55</c:v>
                </c:pt>
                <c:pt idx="1597">
                  <c:v>3.55</c:v>
                </c:pt>
                <c:pt idx="1598">
                  <c:v>3.58</c:v>
                </c:pt>
                <c:pt idx="1599">
                  <c:v>3.54</c:v>
                </c:pt>
                <c:pt idx="1600">
                  <c:v>3.57</c:v>
                </c:pt>
                <c:pt idx="1601">
                  <c:v>3.59</c:v>
                </c:pt>
                <c:pt idx="1602">
                  <c:v>3.49</c:v>
                </c:pt>
                <c:pt idx="1603">
                  <c:v>3.61</c:v>
                </c:pt>
                <c:pt idx="1604">
                  <c:v>3.59</c:v>
                </c:pt>
                <c:pt idx="1605">
                  <c:v>3.5</c:v>
                </c:pt>
                <c:pt idx="1606">
                  <c:v>3.81</c:v>
                </c:pt>
                <c:pt idx="1607">
                  <c:v>3.88</c:v>
                </c:pt>
                <c:pt idx="1608">
                  <c:v>3.68</c:v>
                </c:pt>
                <c:pt idx="1609">
                  <c:v>3.68</c:v>
                </c:pt>
                <c:pt idx="1610">
                  <c:v>3.65</c:v>
                </c:pt>
                <c:pt idx="1611">
                  <c:v>3.59</c:v>
                </c:pt>
                <c:pt idx="1612">
                  <c:v>3.53</c:v>
                </c:pt>
                <c:pt idx="1613">
                  <c:v>3.45</c:v>
                </c:pt>
                <c:pt idx="1614">
                  <c:v>3.3</c:v>
                </c:pt>
                <c:pt idx="1615">
                  <c:v>3.26</c:v>
                </c:pt>
                <c:pt idx="1616">
                  <c:v>3.25</c:v>
                </c:pt>
                <c:pt idx="1617">
                  <c:v>3.27</c:v>
                </c:pt>
                <c:pt idx="1618">
                  <c:v>3.35</c:v>
                </c:pt>
                <c:pt idx="1619">
                  <c:v>3.42</c:v>
                </c:pt>
                <c:pt idx="1620">
                  <c:v>3.61</c:v>
                </c:pt>
                <c:pt idx="1621">
                  <c:v>3.62</c:v>
                </c:pt>
                <c:pt idx="1622">
                  <c:v>3.62</c:v>
                </c:pt>
                <c:pt idx="1623">
                  <c:v>3.56</c:v>
                </c:pt>
                <c:pt idx="1624">
                  <c:v>3.46</c:v>
                </c:pt>
                <c:pt idx="1625">
                  <c:v>3.47</c:v>
                </c:pt>
                <c:pt idx="1626">
                  <c:v>3.57</c:v>
                </c:pt>
                <c:pt idx="1627">
                  <c:v>3.76</c:v>
                </c:pt>
                <c:pt idx="1628">
                  <c:v>3.81</c:v>
                </c:pt>
                <c:pt idx="1629">
                  <c:v>3.81</c:v>
                </c:pt>
                <c:pt idx="1630">
                  <c:v>3.81</c:v>
                </c:pt>
                <c:pt idx="1631">
                  <c:v>3.69</c:v>
                </c:pt>
                <c:pt idx="1632">
                  <c:v>3.61</c:v>
                </c:pt>
                <c:pt idx="1633">
                  <c:v>3.63</c:v>
                </c:pt>
                <c:pt idx="1634">
                  <c:v>3.6</c:v>
                </c:pt>
                <c:pt idx="1635">
                  <c:v>3.48</c:v>
                </c:pt>
                <c:pt idx="1636">
                  <c:v>3.45</c:v>
                </c:pt>
                <c:pt idx="1637">
                  <c:v>3.34</c:v>
                </c:pt>
                <c:pt idx="1638">
                  <c:v>3.32</c:v>
                </c:pt>
                <c:pt idx="1639">
                  <c:v>3.44</c:v>
                </c:pt>
                <c:pt idx="1640">
                  <c:v>3.47</c:v>
                </c:pt>
                <c:pt idx="1641">
                  <c:v>3.46</c:v>
                </c:pt>
                <c:pt idx="1642">
                  <c:v>3.44</c:v>
                </c:pt>
                <c:pt idx="1643">
                  <c:v>3.41</c:v>
                </c:pt>
                <c:pt idx="1644">
                  <c:v>3.37</c:v>
                </c:pt>
                <c:pt idx="1645">
                  <c:v>3.33</c:v>
                </c:pt>
                <c:pt idx="1646">
                  <c:v>3.1</c:v>
                </c:pt>
                <c:pt idx="1647">
                  <c:v>3.01</c:v>
                </c:pt>
                <c:pt idx="1648">
                  <c:v>3.11</c:v>
                </c:pt>
                <c:pt idx="1649">
                  <c:v>3.07</c:v>
                </c:pt>
                <c:pt idx="1650">
                  <c:v>3.01</c:v>
                </c:pt>
                <c:pt idx="1651">
                  <c:v>2.92</c:v>
                </c:pt>
                <c:pt idx="1652">
                  <c:v>2.92</c:v>
                </c:pt>
                <c:pt idx="1653">
                  <c:v>2.94</c:v>
                </c:pt>
                <c:pt idx="1654">
                  <c:v>2.73</c:v>
                </c:pt>
                <c:pt idx="1655">
                  <c:v>2.83</c:v>
                </c:pt>
                <c:pt idx="1656">
                  <c:v>2.78</c:v>
                </c:pt>
                <c:pt idx="1657">
                  <c:v>2.85</c:v>
                </c:pt>
                <c:pt idx="1658">
                  <c:v>2.85</c:v>
                </c:pt>
                <c:pt idx="1659">
                  <c:v>2.84</c:v>
                </c:pt>
                <c:pt idx="1660">
                  <c:v>2.91</c:v>
                </c:pt>
                <c:pt idx="1661">
                  <c:v>2.94</c:v>
                </c:pt>
                <c:pt idx="1662">
                  <c:v>2.99</c:v>
                </c:pt>
                <c:pt idx="1663">
                  <c:v>2.99</c:v>
                </c:pt>
                <c:pt idx="1664">
                  <c:v>2.91</c:v>
                </c:pt>
                <c:pt idx="1665">
                  <c:v>2.86</c:v>
                </c:pt>
                <c:pt idx="1666">
                  <c:v>2.81</c:v>
                </c:pt>
                <c:pt idx="1667">
                  <c:v>2.84</c:v>
                </c:pt>
                <c:pt idx="1668">
                  <c:v>2.89</c:v>
                </c:pt>
                <c:pt idx="1669">
                  <c:v>3.01</c:v>
                </c:pt>
                <c:pt idx="1670">
                  <c:v>3.01</c:v>
                </c:pt>
                <c:pt idx="1671">
                  <c:v>2.87</c:v>
                </c:pt>
                <c:pt idx="1672">
                  <c:v>2.89</c:v>
                </c:pt>
                <c:pt idx="1673">
                  <c:v>2.97</c:v>
                </c:pt>
                <c:pt idx="1674">
                  <c:v>2.92</c:v>
                </c:pt>
                <c:pt idx="1675">
                  <c:v>3.02</c:v>
                </c:pt>
                <c:pt idx="1676">
                  <c:v>2.91</c:v>
                </c:pt>
                <c:pt idx="1677">
                  <c:v>2.96</c:v>
                </c:pt>
                <c:pt idx="1678">
                  <c:v>2.97</c:v>
                </c:pt>
                <c:pt idx="1679">
                  <c:v>3.13</c:v>
                </c:pt>
                <c:pt idx="1680">
                  <c:v>2.98</c:v>
                </c:pt>
                <c:pt idx="1681">
                  <c:v>3.11</c:v>
                </c:pt>
                <c:pt idx="1682">
                  <c:v>3</c:v>
                </c:pt>
                <c:pt idx="1683">
                  <c:v>3.1</c:v>
                </c:pt>
                <c:pt idx="1684">
                  <c:v>3.03</c:v>
                </c:pt>
                <c:pt idx="1685">
                  <c:v>3.06</c:v>
                </c:pt>
                <c:pt idx="1686">
                  <c:v>3.02</c:v>
                </c:pt>
                <c:pt idx="1687">
                  <c:v>3.01</c:v>
                </c:pt>
                <c:pt idx="1688">
                  <c:v>3.14</c:v>
                </c:pt>
                <c:pt idx="1689">
                  <c:v>3.11</c:v>
                </c:pt>
                <c:pt idx="1690">
                  <c:v>3.12</c:v>
                </c:pt>
                <c:pt idx="1691">
                  <c:v>3.2</c:v>
                </c:pt>
                <c:pt idx="1692">
                  <c:v>3.13</c:v>
                </c:pt>
                <c:pt idx="1693">
                  <c:v>2.99</c:v>
                </c:pt>
                <c:pt idx="1694">
                  <c:v>3.08</c:v>
                </c:pt>
                <c:pt idx="1695">
                  <c:v>2.93</c:v>
                </c:pt>
                <c:pt idx="1696">
                  <c:v>2.84</c:v>
                </c:pt>
                <c:pt idx="1697">
                  <c:v>3.05</c:v>
                </c:pt>
                <c:pt idx="1698">
                  <c:v>3.05</c:v>
                </c:pt>
                <c:pt idx="1699">
                  <c:v>2.86</c:v>
                </c:pt>
                <c:pt idx="1700">
                  <c:v>2.93</c:v>
                </c:pt>
                <c:pt idx="1701">
                  <c:v>3.03</c:v>
                </c:pt>
                <c:pt idx="1702">
                  <c:v>3.12</c:v>
                </c:pt>
                <c:pt idx="1703">
                  <c:v>3.18</c:v>
                </c:pt>
                <c:pt idx="1704">
                  <c:v>3.22</c:v>
                </c:pt>
                <c:pt idx="1705">
                  <c:v>3.18</c:v>
                </c:pt>
                <c:pt idx="1706">
                  <c:v>3.12</c:v>
                </c:pt>
                <c:pt idx="1707">
                  <c:v>3.16</c:v>
                </c:pt>
                <c:pt idx="1708">
                  <c:v>3.18</c:v>
                </c:pt>
                <c:pt idx="1709">
                  <c:v>3.1</c:v>
                </c:pt>
                <c:pt idx="1710">
                  <c:v>3.08</c:v>
                </c:pt>
                <c:pt idx="1711">
                  <c:v>3.05</c:v>
                </c:pt>
                <c:pt idx="1712">
                  <c:v>2.98</c:v>
                </c:pt>
                <c:pt idx="1713">
                  <c:v>2.93</c:v>
                </c:pt>
                <c:pt idx="1714">
                  <c:v>2.92</c:v>
                </c:pt>
                <c:pt idx="1715">
                  <c:v>2.96</c:v>
                </c:pt>
                <c:pt idx="1716">
                  <c:v>2.95</c:v>
                </c:pt>
                <c:pt idx="1717">
                  <c:v>2.97</c:v>
                </c:pt>
                <c:pt idx="1718">
                  <c:v>2.97</c:v>
                </c:pt>
                <c:pt idx="1719">
                  <c:v>2.95</c:v>
                </c:pt>
                <c:pt idx="1720">
                  <c:v>2.87</c:v>
                </c:pt>
                <c:pt idx="1721">
                  <c:v>2.84</c:v>
                </c:pt>
                <c:pt idx="1722">
                  <c:v>2.87</c:v>
                </c:pt>
                <c:pt idx="1723">
                  <c:v>2.87</c:v>
                </c:pt>
                <c:pt idx="1724">
                  <c:v>2.88</c:v>
                </c:pt>
                <c:pt idx="1725">
                  <c:v>2.79</c:v>
                </c:pt>
                <c:pt idx="1726">
                  <c:v>2.68</c:v>
                </c:pt>
                <c:pt idx="1727">
                  <c:v>2.59</c:v>
                </c:pt>
                <c:pt idx="1728">
                  <c:v>2.5499999999999998</c:v>
                </c:pt>
                <c:pt idx="1729">
                  <c:v>2.52</c:v>
                </c:pt>
                <c:pt idx="1730">
                  <c:v>2.5</c:v>
                </c:pt>
                <c:pt idx="1731">
                  <c:v>2.64</c:v>
                </c:pt>
                <c:pt idx="1732">
                  <c:v>2.63</c:v>
                </c:pt>
                <c:pt idx="1733">
                  <c:v>2.62</c:v>
                </c:pt>
                <c:pt idx="1734">
                  <c:v>2.5499999999999998</c:v>
                </c:pt>
                <c:pt idx="1735">
                  <c:v>2.5299999999999998</c:v>
                </c:pt>
                <c:pt idx="1736">
                  <c:v>2.64</c:v>
                </c:pt>
                <c:pt idx="1737">
                  <c:v>2.66</c:v>
                </c:pt>
                <c:pt idx="1738">
                  <c:v>2.66</c:v>
                </c:pt>
                <c:pt idx="1739">
                  <c:v>2.7</c:v>
                </c:pt>
                <c:pt idx="1740">
                  <c:v>2.58</c:v>
                </c:pt>
                <c:pt idx="1741">
                  <c:v>2.48</c:v>
                </c:pt>
                <c:pt idx="1742">
                  <c:v>2.5499999999999998</c:v>
                </c:pt>
                <c:pt idx="1743">
                  <c:v>2.48</c:v>
                </c:pt>
                <c:pt idx="1744">
                  <c:v>2.6</c:v>
                </c:pt>
                <c:pt idx="1745">
                  <c:v>2.57</c:v>
                </c:pt>
                <c:pt idx="1746">
                  <c:v>2.4700000000000002</c:v>
                </c:pt>
                <c:pt idx="1747">
                  <c:v>2.5</c:v>
                </c:pt>
                <c:pt idx="1748">
                  <c:v>2.5099999999999998</c:v>
                </c:pt>
                <c:pt idx="1749">
                  <c:v>2.5499999999999998</c:v>
                </c:pt>
                <c:pt idx="1750">
                  <c:v>2.54</c:v>
                </c:pt>
                <c:pt idx="1751">
                  <c:v>2.48</c:v>
                </c:pt>
                <c:pt idx="1752">
                  <c:v>2.4300000000000002</c:v>
                </c:pt>
                <c:pt idx="1753">
                  <c:v>2.4300000000000002</c:v>
                </c:pt>
                <c:pt idx="1754">
                  <c:v>2.39</c:v>
                </c:pt>
                <c:pt idx="1755">
                  <c:v>2.4</c:v>
                </c:pt>
                <c:pt idx="1756">
                  <c:v>2.46</c:v>
                </c:pt>
                <c:pt idx="1757">
                  <c:v>2.5</c:v>
                </c:pt>
                <c:pt idx="1758">
                  <c:v>2.56</c:v>
                </c:pt>
                <c:pt idx="1759">
                  <c:v>2.63</c:v>
                </c:pt>
                <c:pt idx="1760">
                  <c:v>2.56</c:v>
                </c:pt>
                <c:pt idx="1761">
                  <c:v>2.38</c:v>
                </c:pt>
                <c:pt idx="1762">
                  <c:v>2.4300000000000002</c:v>
                </c:pt>
                <c:pt idx="1763">
                  <c:v>2.44</c:v>
                </c:pt>
                <c:pt idx="1764">
                  <c:v>2.38</c:v>
                </c:pt>
                <c:pt idx="1765">
                  <c:v>2.4</c:v>
                </c:pt>
                <c:pt idx="1766">
                  <c:v>2.48</c:v>
                </c:pt>
                <c:pt idx="1767">
                  <c:v>2.5099999999999998</c:v>
                </c:pt>
                <c:pt idx="1768">
                  <c:v>2.46</c:v>
                </c:pt>
                <c:pt idx="1769">
                  <c:v>2.44</c:v>
                </c:pt>
                <c:pt idx="1770">
                  <c:v>2.4</c:v>
                </c:pt>
                <c:pt idx="1771">
                  <c:v>2.4</c:v>
                </c:pt>
                <c:pt idx="1772">
                  <c:v>2.36</c:v>
                </c:pt>
                <c:pt idx="1773">
                  <c:v>2.4300000000000002</c:v>
                </c:pt>
                <c:pt idx="1774">
                  <c:v>2.42</c:v>
                </c:pt>
                <c:pt idx="1775">
                  <c:v>2.42</c:v>
                </c:pt>
                <c:pt idx="1776">
                  <c:v>2.41</c:v>
                </c:pt>
                <c:pt idx="1777">
                  <c:v>2.36</c:v>
                </c:pt>
                <c:pt idx="1778">
                  <c:v>2.37</c:v>
                </c:pt>
                <c:pt idx="1779">
                  <c:v>2.39</c:v>
                </c:pt>
                <c:pt idx="1780">
                  <c:v>2.34</c:v>
                </c:pt>
                <c:pt idx="1781">
                  <c:v>2.2999999999999998</c:v>
                </c:pt>
                <c:pt idx="1782">
                  <c:v>2.36</c:v>
                </c:pt>
                <c:pt idx="1783">
                  <c:v>2.35</c:v>
                </c:pt>
                <c:pt idx="1784">
                  <c:v>2.3199999999999981</c:v>
                </c:pt>
                <c:pt idx="1785">
                  <c:v>2.33</c:v>
                </c:pt>
                <c:pt idx="1786">
                  <c:v>2.36</c:v>
                </c:pt>
                <c:pt idx="1787">
                  <c:v>2.38</c:v>
                </c:pt>
                <c:pt idx="1788">
                  <c:v>2.35</c:v>
                </c:pt>
                <c:pt idx="1789">
                  <c:v>2.35</c:v>
                </c:pt>
                <c:pt idx="1790">
                  <c:v>2.34</c:v>
                </c:pt>
                <c:pt idx="1791">
                  <c:v>2.3199999999999981</c:v>
                </c:pt>
                <c:pt idx="1792">
                  <c:v>2.36</c:v>
                </c:pt>
                <c:pt idx="1793">
                  <c:v>2.35</c:v>
                </c:pt>
                <c:pt idx="1794">
                  <c:v>2.37</c:v>
                </c:pt>
                <c:pt idx="1795">
                  <c:v>2.38</c:v>
                </c:pt>
                <c:pt idx="1796">
                  <c:v>2.36</c:v>
                </c:pt>
                <c:pt idx="1797">
                  <c:v>2.38</c:v>
                </c:pt>
                <c:pt idx="1798">
                  <c:v>2.35</c:v>
                </c:pt>
                <c:pt idx="1799">
                  <c:v>2.35</c:v>
                </c:pt>
                <c:pt idx="1800">
                  <c:v>2.44</c:v>
                </c:pt>
                <c:pt idx="1801">
                  <c:v>2.46</c:v>
                </c:pt>
                <c:pt idx="1802">
                  <c:v>2.44</c:v>
                </c:pt>
                <c:pt idx="1803">
                  <c:v>2.4500000000000002</c:v>
                </c:pt>
                <c:pt idx="1804">
                  <c:v>2.42</c:v>
                </c:pt>
                <c:pt idx="1805">
                  <c:v>2.41</c:v>
                </c:pt>
                <c:pt idx="1806">
                  <c:v>2.4</c:v>
                </c:pt>
                <c:pt idx="1807">
                  <c:v>2.37</c:v>
                </c:pt>
                <c:pt idx="1808">
                  <c:v>2.39</c:v>
                </c:pt>
                <c:pt idx="1809">
                  <c:v>2.34</c:v>
                </c:pt>
                <c:pt idx="1810">
                  <c:v>2.2799999999999998</c:v>
                </c:pt>
                <c:pt idx="1811">
                  <c:v>2.19</c:v>
                </c:pt>
                <c:pt idx="1812">
                  <c:v>2.21</c:v>
                </c:pt>
                <c:pt idx="1813">
                  <c:v>2.25</c:v>
                </c:pt>
                <c:pt idx="1814">
                  <c:v>2.27</c:v>
                </c:pt>
                <c:pt idx="1815">
                  <c:v>2.2400000000000002</c:v>
                </c:pt>
                <c:pt idx="1816">
                  <c:v>2.2599999999999998</c:v>
                </c:pt>
                <c:pt idx="1817">
                  <c:v>2.2999999999999998</c:v>
                </c:pt>
                <c:pt idx="1818">
                  <c:v>2.2400000000000002</c:v>
                </c:pt>
                <c:pt idx="1819">
                  <c:v>2.2799999999999998</c:v>
                </c:pt>
                <c:pt idx="1820">
                  <c:v>2.33</c:v>
                </c:pt>
                <c:pt idx="1821">
                  <c:v>2.33</c:v>
                </c:pt>
                <c:pt idx="1822">
                  <c:v>2.33</c:v>
                </c:pt>
                <c:pt idx="1823">
                  <c:v>2.33</c:v>
                </c:pt>
                <c:pt idx="1824">
                  <c:v>2.2599999999999998</c:v>
                </c:pt>
                <c:pt idx="1825">
                  <c:v>2.21</c:v>
                </c:pt>
                <c:pt idx="1826">
                  <c:v>2.2400000000000002</c:v>
                </c:pt>
                <c:pt idx="1827">
                  <c:v>2.2400000000000002</c:v>
                </c:pt>
                <c:pt idx="1828">
                  <c:v>2.0499999999999998</c:v>
                </c:pt>
                <c:pt idx="1829">
                  <c:v>1.97</c:v>
                </c:pt>
                <c:pt idx="1830">
                  <c:v>2</c:v>
                </c:pt>
                <c:pt idx="1831">
                  <c:v>1.93</c:v>
                </c:pt>
                <c:pt idx="1832">
                  <c:v>1.88</c:v>
                </c:pt>
                <c:pt idx="1833">
                  <c:v>1.88</c:v>
                </c:pt>
                <c:pt idx="1834">
                  <c:v>1.97</c:v>
                </c:pt>
                <c:pt idx="1835">
                  <c:v>2.0099999999999998</c:v>
                </c:pt>
                <c:pt idx="1836">
                  <c:v>2</c:v>
                </c:pt>
                <c:pt idx="1837">
                  <c:v>1.94</c:v>
                </c:pt>
                <c:pt idx="1838">
                  <c:v>1.96</c:v>
                </c:pt>
                <c:pt idx="1839">
                  <c:v>1.95</c:v>
                </c:pt>
                <c:pt idx="1840">
                  <c:v>1.94</c:v>
                </c:pt>
                <c:pt idx="1841">
                  <c:v>1.99</c:v>
                </c:pt>
                <c:pt idx="1842">
                  <c:v>1.98</c:v>
                </c:pt>
                <c:pt idx="1843">
                  <c:v>2.04</c:v>
                </c:pt>
                <c:pt idx="1844">
                  <c:v>2.12</c:v>
                </c:pt>
                <c:pt idx="1845">
                  <c:v>2.09</c:v>
                </c:pt>
                <c:pt idx="1846">
                  <c:v>2.02</c:v>
                </c:pt>
                <c:pt idx="1847">
                  <c:v>2.06</c:v>
                </c:pt>
                <c:pt idx="1848">
                  <c:v>2.09</c:v>
                </c:pt>
                <c:pt idx="1849">
                  <c:v>2.0699999999999998</c:v>
                </c:pt>
                <c:pt idx="1850">
                  <c:v>2.09</c:v>
                </c:pt>
                <c:pt idx="1851">
                  <c:v>2.11</c:v>
                </c:pt>
                <c:pt idx="1852">
                  <c:v>2.08</c:v>
                </c:pt>
                <c:pt idx="1853">
                  <c:v>1.95</c:v>
                </c:pt>
                <c:pt idx="1854">
                  <c:v>1.92</c:v>
                </c:pt>
                <c:pt idx="1855">
                  <c:v>1.89</c:v>
                </c:pt>
                <c:pt idx="1856">
                  <c:v>1.91</c:v>
                </c:pt>
                <c:pt idx="1857">
                  <c:v>1.92</c:v>
                </c:pt>
                <c:pt idx="1858">
                  <c:v>1.94</c:v>
                </c:pt>
                <c:pt idx="1859">
                  <c:v>1.89</c:v>
                </c:pt>
                <c:pt idx="1860">
                  <c:v>1.85</c:v>
                </c:pt>
                <c:pt idx="1861">
                  <c:v>1.83</c:v>
                </c:pt>
                <c:pt idx="1862">
                  <c:v>1.88</c:v>
                </c:pt>
                <c:pt idx="1863">
                  <c:v>1.89</c:v>
                </c:pt>
                <c:pt idx="1864">
                  <c:v>1.88</c:v>
                </c:pt>
                <c:pt idx="1865">
                  <c:v>1.86</c:v>
                </c:pt>
                <c:pt idx="1866">
                  <c:v>1.89</c:v>
                </c:pt>
                <c:pt idx="1867">
                  <c:v>1.92</c:v>
                </c:pt>
                <c:pt idx="1868">
                  <c:v>1.93</c:v>
                </c:pt>
                <c:pt idx="1869">
                  <c:v>1.88</c:v>
                </c:pt>
                <c:pt idx="1870">
                  <c:v>1.93</c:v>
                </c:pt>
                <c:pt idx="1871">
                  <c:v>1.84</c:v>
                </c:pt>
                <c:pt idx="1872">
                  <c:v>1.75</c:v>
                </c:pt>
                <c:pt idx="1873">
                  <c:v>1.77</c:v>
                </c:pt>
                <c:pt idx="1874">
                  <c:v>1.72</c:v>
                </c:pt>
                <c:pt idx="1875">
                  <c:v>1.68</c:v>
                </c:pt>
                <c:pt idx="1876">
                  <c:v>1.67</c:v>
                </c:pt>
                <c:pt idx="1877">
                  <c:v>1.74</c:v>
                </c:pt>
                <c:pt idx="1878">
                  <c:v>1.8</c:v>
                </c:pt>
                <c:pt idx="1879">
                  <c:v>1.79</c:v>
                </c:pt>
                <c:pt idx="1880">
                  <c:v>1.75</c:v>
                </c:pt>
                <c:pt idx="1881">
                  <c:v>1.73</c:v>
                </c:pt>
                <c:pt idx="1882">
                  <c:v>1.74</c:v>
                </c:pt>
                <c:pt idx="1883">
                  <c:v>1.73</c:v>
                </c:pt>
                <c:pt idx="1884">
                  <c:v>1.72</c:v>
                </c:pt>
                <c:pt idx="1885">
                  <c:v>1.76</c:v>
                </c:pt>
                <c:pt idx="1886">
                  <c:v>1.75</c:v>
                </c:pt>
                <c:pt idx="1887">
                  <c:v>1.71</c:v>
                </c:pt>
                <c:pt idx="1888">
                  <c:v>1.7</c:v>
                </c:pt>
                <c:pt idx="1889">
                  <c:v>1.68</c:v>
                </c:pt>
                <c:pt idx="1890">
                  <c:v>1.66</c:v>
                </c:pt>
                <c:pt idx="1891">
                  <c:v>1.67</c:v>
                </c:pt>
                <c:pt idx="1892">
                  <c:v>1.65</c:v>
                </c:pt>
                <c:pt idx="1893">
                  <c:v>1.63</c:v>
                </c:pt>
                <c:pt idx="1894">
                  <c:v>1.6</c:v>
                </c:pt>
                <c:pt idx="1895">
                  <c:v>1.64</c:v>
                </c:pt>
                <c:pt idx="1896">
                  <c:v>1.64</c:v>
                </c:pt>
                <c:pt idx="1897">
                  <c:v>1.62</c:v>
                </c:pt>
                <c:pt idx="1898">
                  <c:v>1.64</c:v>
                </c:pt>
                <c:pt idx="1899">
                  <c:v>1.67</c:v>
                </c:pt>
                <c:pt idx="1900">
                  <c:v>1.61</c:v>
                </c:pt>
                <c:pt idx="1901">
                  <c:v>1.61</c:v>
                </c:pt>
                <c:pt idx="1902">
                  <c:v>1.57</c:v>
                </c:pt>
                <c:pt idx="1903">
                  <c:v>1.57</c:v>
                </c:pt>
                <c:pt idx="1904">
                  <c:v>1.57</c:v>
                </c:pt>
                <c:pt idx="1905">
                  <c:v>1.57</c:v>
                </c:pt>
                <c:pt idx="1906">
                  <c:v>1.52</c:v>
                </c:pt>
                <c:pt idx="1907">
                  <c:v>1.52</c:v>
                </c:pt>
                <c:pt idx="1908">
                  <c:v>1.55</c:v>
                </c:pt>
                <c:pt idx="1909">
                  <c:v>1.58</c:v>
                </c:pt>
                <c:pt idx="1910">
                  <c:v>1.56</c:v>
                </c:pt>
                <c:pt idx="1911">
                  <c:v>1.57</c:v>
                </c:pt>
                <c:pt idx="1912">
                  <c:v>1.55</c:v>
                </c:pt>
                <c:pt idx="1913">
                  <c:v>1.55</c:v>
                </c:pt>
                <c:pt idx="1914">
                  <c:v>1.52</c:v>
                </c:pt>
                <c:pt idx="1915">
                  <c:v>1.52</c:v>
                </c:pt>
                <c:pt idx="1916">
                  <c:v>1.48</c:v>
                </c:pt>
                <c:pt idx="1917">
                  <c:v>1.49</c:v>
                </c:pt>
                <c:pt idx="1918">
                  <c:v>1.45</c:v>
                </c:pt>
                <c:pt idx="1919">
                  <c:v>1.46</c:v>
                </c:pt>
                <c:pt idx="1920">
                  <c:v>1.47</c:v>
                </c:pt>
                <c:pt idx="1921">
                  <c:v>1.48</c:v>
                </c:pt>
                <c:pt idx="1922">
                  <c:v>1.48</c:v>
                </c:pt>
                <c:pt idx="1923">
                  <c:v>1.7</c:v>
                </c:pt>
                <c:pt idx="1924">
                  <c:v>1.62</c:v>
                </c:pt>
                <c:pt idx="1925">
                  <c:v>1.67</c:v>
                </c:pt>
                <c:pt idx="1926">
                  <c:v>1.72</c:v>
                </c:pt>
                <c:pt idx="1927">
                  <c:v>1.64</c:v>
                </c:pt>
                <c:pt idx="1928">
                  <c:v>1.68</c:v>
                </c:pt>
                <c:pt idx="1929">
                  <c:v>1.62</c:v>
                </c:pt>
                <c:pt idx="1930">
                  <c:v>1.62</c:v>
                </c:pt>
                <c:pt idx="1931">
                  <c:v>1.55</c:v>
                </c:pt>
                <c:pt idx="1932">
                  <c:v>1.53</c:v>
                </c:pt>
                <c:pt idx="1933">
                  <c:v>1.56</c:v>
                </c:pt>
                <c:pt idx="1934">
                  <c:v>1.5</c:v>
                </c:pt>
                <c:pt idx="1935">
                  <c:v>1.48</c:v>
                </c:pt>
                <c:pt idx="1936">
                  <c:v>1.43</c:v>
                </c:pt>
                <c:pt idx="1937">
                  <c:v>1.44</c:v>
                </c:pt>
                <c:pt idx="1938">
                  <c:v>1.41</c:v>
                </c:pt>
                <c:pt idx="1939">
                  <c:v>1.28</c:v>
                </c:pt>
                <c:pt idx="1940">
                  <c:v>1.2</c:v>
                </c:pt>
                <c:pt idx="1941">
                  <c:v>1.21</c:v>
                </c:pt>
                <c:pt idx="1942">
                  <c:v>1.24</c:v>
                </c:pt>
                <c:pt idx="1943">
                  <c:v>1.3</c:v>
                </c:pt>
                <c:pt idx="1944">
                  <c:v>1.28</c:v>
                </c:pt>
                <c:pt idx="1945">
                  <c:v>1.3</c:v>
                </c:pt>
                <c:pt idx="1946">
                  <c:v>1.3</c:v>
                </c:pt>
                <c:pt idx="1947">
                  <c:v>1.38</c:v>
                </c:pt>
                <c:pt idx="1948">
                  <c:v>1.39</c:v>
                </c:pt>
                <c:pt idx="1949">
                  <c:v>1.38</c:v>
                </c:pt>
                <c:pt idx="1950">
                  <c:v>1.36</c:v>
                </c:pt>
                <c:pt idx="1951">
                  <c:v>1.32</c:v>
                </c:pt>
                <c:pt idx="1952">
                  <c:v>1.37</c:v>
                </c:pt>
                <c:pt idx="1953">
                  <c:v>1.39</c:v>
                </c:pt>
                <c:pt idx="1954">
                  <c:v>1.37</c:v>
                </c:pt>
                <c:pt idx="1955">
                  <c:v>1.52</c:v>
                </c:pt>
                <c:pt idx="1956">
                  <c:v>1.51</c:v>
                </c:pt>
                <c:pt idx="1957">
                  <c:v>1.54</c:v>
                </c:pt>
                <c:pt idx="1958">
                  <c:v>1.5</c:v>
                </c:pt>
                <c:pt idx="1959">
                  <c:v>1.52</c:v>
                </c:pt>
                <c:pt idx="1960">
                  <c:v>1.53</c:v>
                </c:pt>
                <c:pt idx="1961">
                  <c:v>1.6</c:v>
                </c:pt>
                <c:pt idx="1962">
                  <c:v>1.64</c:v>
                </c:pt>
                <c:pt idx="1963">
                  <c:v>1.71</c:v>
                </c:pt>
                <c:pt idx="1964">
                  <c:v>1.68</c:v>
                </c:pt>
                <c:pt idx="1965">
                  <c:v>1.68</c:v>
                </c:pt>
                <c:pt idx="1966">
                  <c:v>1.6</c:v>
                </c:pt>
                <c:pt idx="1967">
                  <c:v>1.56</c:v>
                </c:pt>
                <c:pt idx="1968">
                  <c:v>1.56</c:v>
                </c:pt>
                <c:pt idx="1969">
                  <c:v>1.57</c:v>
                </c:pt>
                <c:pt idx="1970">
                  <c:v>1.53</c:v>
                </c:pt>
                <c:pt idx="1971">
                  <c:v>1.51</c:v>
                </c:pt>
                <c:pt idx="1972">
                  <c:v>1.51</c:v>
                </c:pt>
                <c:pt idx="1973">
                  <c:v>1.5</c:v>
                </c:pt>
                <c:pt idx="1974">
                  <c:v>1.5</c:v>
                </c:pt>
                <c:pt idx="1975">
                  <c:v>1.46</c:v>
                </c:pt>
                <c:pt idx="1976">
                  <c:v>1.46</c:v>
                </c:pt>
                <c:pt idx="1977">
                  <c:v>1.43</c:v>
                </c:pt>
                <c:pt idx="1978">
                  <c:v>1.44</c:v>
                </c:pt>
                <c:pt idx="1979">
                  <c:v>1.5</c:v>
                </c:pt>
                <c:pt idx="1980">
                  <c:v>1.48</c:v>
                </c:pt>
                <c:pt idx="1981">
                  <c:v>1.5</c:v>
                </c:pt>
                <c:pt idx="1982">
                  <c:v>1.59</c:v>
                </c:pt>
                <c:pt idx="1983">
                  <c:v>1.63</c:v>
                </c:pt>
                <c:pt idx="1984">
                  <c:v>1.64</c:v>
                </c:pt>
                <c:pt idx="1985">
                  <c:v>1.6</c:v>
                </c:pt>
                <c:pt idx="1986">
                  <c:v>1.53</c:v>
                </c:pt>
                <c:pt idx="1987">
                  <c:v>1.55</c:v>
                </c:pt>
                <c:pt idx="1988">
                  <c:v>1.47</c:v>
                </c:pt>
                <c:pt idx="1989">
                  <c:v>1.43</c:v>
                </c:pt>
                <c:pt idx="1990">
                  <c:v>1.44</c:v>
                </c:pt>
                <c:pt idx="1991">
                  <c:v>1.42</c:v>
                </c:pt>
                <c:pt idx="1992">
                  <c:v>1.42</c:v>
                </c:pt>
                <c:pt idx="1993">
                  <c:v>1.39</c:v>
                </c:pt>
                <c:pt idx="1994">
                  <c:v>1.4</c:v>
                </c:pt>
                <c:pt idx="1995">
                  <c:v>1.4</c:v>
                </c:pt>
                <c:pt idx="1996">
                  <c:v>1.23</c:v>
                </c:pt>
                <c:pt idx="1997">
                  <c:v>1.22</c:v>
                </c:pt>
                <c:pt idx="1998">
                  <c:v>1.36</c:v>
                </c:pt>
                <c:pt idx="1999">
                  <c:v>1.34</c:v>
                </c:pt>
                <c:pt idx="2000">
                  <c:v>1.37</c:v>
                </c:pt>
                <c:pt idx="2001">
                  <c:v>1.34</c:v>
                </c:pt>
                <c:pt idx="2002">
                  <c:v>1.32</c:v>
                </c:pt>
                <c:pt idx="2003">
                  <c:v>1.19</c:v>
                </c:pt>
                <c:pt idx="2004">
                  <c:v>1.1200000000000001</c:v>
                </c:pt>
                <c:pt idx="2005">
                  <c:v>1.1399999999999999</c:v>
                </c:pt>
                <c:pt idx="2006">
                  <c:v>1.19</c:v>
                </c:pt>
                <c:pt idx="2007">
                  <c:v>1.26</c:v>
                </c:pt>
                <c:pt idx="2008">
                  <c:v>1.31</c:v>
                </c:pt>
                <c:pt idx="2009">
                  <c:v>1.31</c:v>
                </c:pt>
                <c:pt idx="2010">
                  <c:v>1.32</c:v>
                </c:pt>
                <c:pt idx="2011">
                  <c:v>1.32</c:v>
                </c:pt>
                <c:pt idx="2012">
                  <c:v>1.29</c:v>
                </c:pt>
                <c:pt idx="2013">
                  <c:v>1.23</c:v>
                </c:pt>
                <c:pt idx="2014">
                  <c:v>1.21</c:v>
                </c:pt>
                <c:pt idx="2015">
                  <c:v>1.24</c:v>
                </c:pt>
                <c:pt idx="2016">
                  <c:v>1.24</c:v>
                </c:pt>
                <c:pt idx="2017">
                  <c:v>1.19</c:v>
                </c:pt>
                <c:pt idx="2018">
                  <c:v>1.21</c:v>
                </c:pt>
                <c:pt idx="2019">
                  <c:v>1.27</c:v>
                </c:pt>
                <c:pt idx="2020">
                  <c:v>1.32</c:v>
                </c:pt>
                <c:pt idx="2021">
                  <c:v>1.2</c:v>
                </c:pt>
                <c:pt idx="2022">
                  <c:v>1.17</c:v>
                </c:pt>
                <c:pt idx="2023">
                  <c:v>1.22</c:v>
                </c:pt>
                <c:pt idx="2024">
                  <c:v>1.18</c:v>
                </c:pt>
                <c:pt idx="2025">
                  <c:v>1.24</c:v>
                </c:pt>
                <c:pt idx="2026">
                  <c:v>1.23</c:v>
                </c:pt>
                <c:pt idx="2027">
                  <c:v>1.2</c:v>
                </c:pt>
                <c:pt idx="2028">
                  <c:v>1.1499999999999999</c:v>
                </c:pt>
                <c:pt idx="2029">
                  <c:v>1.17</c:v>
                </c:pt>
                <c:pt idx="2030">
                  <c:v>1.19</c:v>
                </c:pt>
                <c:pt idx="2031">
                  <c:v>1.22</c:v>
                </c:pt>
                <c:pt idx="2032">
                  <c:v>1.32</c:v>
                </c:pt>
                <c:pt idx="2033">
                  <c:v>1.38</c:v>
                </c:pt>
                <c:pt idx="2034">
                  <c:v>1.3</c:v>
                </c:pt>
                <c:pt idx="2035">
                  <c:v>1.39</c:v>
                </c:pt>
                <c:pt idx="2036">
                  <c:v>1.35</c:v>
                </c:pt>
                <c:pt idx="2037">
                  <c:v>1.34</c:v>
                </c:pt>
                <c:pt idx="2038">
                  <c:v>1.29</c:v>
                </c:pt>
                <c:pt idx="2039">
                  <c:v>1.28</c:v>
                </c:pt>
                <c:pt idx="2040">
                  <c:v>1.26</c:v>
                </c:pt>
                <c:pt idx="2041">
                  <c:v>1.27</c:v>
                </c:pt>
                <c:pt idx="2042">
                  <c:v>1.24</c:v>
                </c:pt>
                <c:pt idx="2043">
                  <c:v>1.31</c:v>
                </c:pt>
                <c:pt idx="2044">
                  <c:v>1.24</c:v>
                </c:pt>
                <c:pt idx="2045">
                  <c:v>1.28</c:v>
                </c:pt>
                <c:pt idx="2046">
                  <c:v>1.35</c:v>
                </c:pt>
                <c:pt idx="2047">
                  <c:v>1.35</c:v>
                </c:pt>
                <c:pt idx="2048">
                  <c:v>1.3</c:v>
                </c:pt>
                <c:pt idx="2049">
                  <c:v>1.33</c:v>
                </c:pt>
                <c:pt idx="2050">
                  <c:v>1.3</c:v>
                </c:pt>
                <c:pt idx="2051">
                  <c:v>1.26</c:v>
                </c:pt>
                <c:pt idx="2052">
                  <c:v>1.29</c:v>
                </c:pt>
                <c:pt idx="2053">
                  <c:v>1.32</c:v>
                </c:pt>
                <c:pt idx="2054">
                  <c:v>1.33</c:v>
                </c:pt>
                <c:pt idx="2055">
                  <c:v>1.29</c:v>
                </c:pt>
                <c:pt idx="2056">
                  <c:v>1.31</c:v>
                </c:pt>
                <c:pt idx="2057">
                  <c:v>1.28</c:v>
                </c:pt>
                <c:pt idx="2058">
                  <c:v>1.29</c:v>
                </c:pt>
                <c:pt idx="2059">
                  <c:v>1.24</c:v>
                </c:pt>
                <c:pt idx="2060">
                  <c:v>1.19</c:v>
                </c:pt>
                <c:pt idx="2061">
                  <c:v>1.17</c:v>
                </c:pt>
                <c:pt idx="2062">
                  <c:v>1.24</c:v>
                </c:pt>
                <c:pt idx="2063">
                  <c:v>1.19</c:v>
                </c:pt>
                <c:pt idx="2064">
                  <c:v>1.19</c:v>
                </c:pt>
                <c:pt idx="2065">
                  <c:v>1.1200000000000001</c:v>
                </c:pt>
                <c:pt idx="2066">
                  <c:v>1.1100000000000001</c:v>
                </c:pt>
                <c:pt idx="2067">
                  <c:v>1.0900000000000001</c:v>
                </c:pt>
                <c:pt idx="2068">
                  <c:v>1.1000000000000001</c:v>
                </c:pt>
                <c:pt idx="2069">
                  <c:v>1.02</c:v>
                </c:pt>
                <c:pt idx="2070">
                  <c:v>1.06</c:v>
                </c:pt>
                <c:pt idx="2071">
                  <c:v>1.1299999999999999</c:v>
                </c:pt>
                <c:pt idx="2072">
                  <c:v>1.17</c:v>
                </c:pt>
                <c:pt idx="2073">
                  <c:v>1.2</c:v>
                </c:pt>
                <c:pt idx="2074">
                  <c:v>1.25</c:v>
                </c:pt>
                <c:pt idx="2075">
                  <c:v>1.17</c:v>
                </c:pt>
                <c:pt idx="2076">
                  <c:v>1.18</c:v>
                </c:pt>
                <c:pt idx="2077">
                  <c:v>1.18</c:v>
                </c:pt>
                <c:pt idx="2078">
                  <c:v>1.1299999999999999</c:v>
                </c:pt>
                <c:pt idx="2079">
                  <c:v>1.1000000000000001</c:v>
                </c:pt>
                <c:pt idx="2080">
                  <c:v>1.07</c:v>
                </c:pt>
                <c:pt idx="2081">
                  <c:v>1.07</c:v>
                </c:pt>
                <c:pt idx="2082">
                  <c:v>1.07</c:v>
                </c:pt>
                <c:pt idx="2083">
                  <c:v>1.07</c:v>
                </c:pt>
                <c:pt idx="2084">
                  <c:v>1.07</c:v>
                </c:pt>
                <c:pt idx="2085">
                  <c:v>1.1299999999999999</c:v>
                </c:pt>
                <c:pt idx="2086">
                  <c:v>1.06</c:v>
                </c:pt>
                <c:pt idx="2087">
                  <c:v>1.05</c:v>
                </c:pt>
              </c:numCache>
            </c:numRef>
          </c:val>
          <c:smooth val="0"/>
          <c:extLst>
            <c:ext xmlns:c16="http://schemas.microsoft.com/office/drawing/2014/chart" uri="{C3380CC4-5D6E-409C-BE32-E72D297353CC}">
              <c16:uniqueId val="{00000002-7B21-4D7F-9D39-9C9C265966A5}"/>
            </c:ext>
          </c:extLst>
        </c:ser>
        <c:ser>
          <c:idx val="3"/>
          <c:order val="3"/>
          <c:tx>
            <c:strRef>
              <c:f>'Figure 17.1'!$E$5</c:f>
              <c:strCache>
                <c:ptCount val="1"/>
                <c:pt idx="0">
                  <c:v>Greece</c:v>
                </c:pt>
              </c:strCache>
            </c:strRef>
          </c:tx>
          <c:spPr>
            <a:ln w="38100" cap="rnd">
              <a:solidFill>
                <a:schemeClr val="tx2">
                  <a:lumMod val="75000"/>
                </a:schemeClr>
              </a:solidFill>
              <a:round/>
            </a:ln>
            <a:effectLst/>
          </c:spPr>
          <c:marker>
            <c:symbol val="none"/>
          </c:marker>
          <c:cat>
            <c:numRef>
              <c:f>'Figure 17.1'!$A$6:$A$2093</c:f>
              <c:numCache>
                <c:formatCode>m/d/yyyy</c:formatCode>
                <c:ptCount val="2088"/>
                <c:pt idx="0">
                  <c:v>39083</c:v>
                </c:pt>
                <c:pt idx="1">
                  <c:v>39084</c:v>
                </c:pt>
                <c:pt idx="2">
                  <c:v>39085</c:v>
                </c:pt>
                <c:pt idx="3">
                  <c:v>39086</c:v>
                </c:pt>
                <c:pt idx="4">
                  <c:v>39087</c:v>
                </c:pt>
                <c:pt idx="5">
                  <c:v>39090</c:v>
                </c:pt>
                <c:pt idx="6">
                  <c:v>39091</c:v>
                </c:pt>
                <c:pt idx="7">
                  <c:v>39092</c:v>
                </c:pt>
                <c:pt idx="8">
                  <c:v>39093</c:v>
                </c:pt>
                <c:pt idx="9">
                  <c:v>39094</c:v>
                </c:pt>
                <c:pt idx="10">
                  <c:v>39097</c:v>
                </c:pt>
                <c:pt idx="11">
                  <c:v>39098</c:v>
                </c:pt>
                <c:pt idx="12">
                  <c:v>39099</c:v>
                </c:pt>
                <c:pt idx="13">
                  <c:v>39100</c:v>
                </c:pt>
                <c:pt idx="14">
                  <c:v>39101</c:v>
                </c:pt>
                <c:pt idx="15">
                  <c:v>39104</c:v>
                </c:pt>
                <c:pt idx="16">
                  <c:v>39105</c:v>
                </c:pt>
                <c:pt idx="17">
                  <c:v>39106</c:v>
                </c:pt>
                <c:pt idx="18">
                  <c:v>39107</c:v>
                </c:pt>
                <c:pt idx="19">
                  <c:v>39108</c:v>
                </c:pt>
                <c:pt idx="20">
                  <c:v>39111</c:v>
                </c:pt>
                <c:pt idx="21">
                  <c:v>39112</c:v>
                </c:pt>
                <c:pt idx="22">
                  <c:v>39113</c:v>
                </c:pt>
                <c:pt idx="23">
                  <c:v>39114</c:v>
                </c:pt>
                <c:pt idx="24">
                  <c:v>39115</c:v>
                </c:pt>
                <c:pt idx="25">
                  <c:v>39118</c:v>
                </c:pt>
                <c:pt idx="26">
                  <c:v>39119</c:v>
                </c:pt>
                <c:pt idx="27">
                  <c:v>39120</c:v>
                </c:pt>
                <c:pt idx="28">
                  <c:v>39121</c:v>
                </c:pt>
                <c:pt idx="29">
                  <c:v>39122</c:v>
                </c:pt>
                <c:pt idx="30">
                  <c:v>39125</c:v>
                </c:pt>
                <c:pt idx="31">
                  <c:v>39126</c:v>
                </c:pt>
                <c:pt idx="32">
                  <c:v>39127</c:v>
                </c:pt>
                <c:pt idx="33">
                  <c:v>39128</c:v>
                </c:pt>
                <c:pt idx="34">
                  <c:v>39129</c:v>
                </c:pt>
                <c:pt idx="35">
                  <c:v>39132</c:v>
                </c:pt>
                <c:pt idx="36">
                  <c:v>39133</c:v>
                </c:pt>
                <c:pt idx="37">
                  <c:v>39134</c:v>
                </c:pt>
                <c:pt idx="38">
                  <c:v>39135</c:v>
                </c:pt>
                <c:pt idx="39">
                  <c:v>39136</c:v>
                </c:pt>
                <c:pt idx="40">
                  <c:v>39139</c:v>
                </c:pt>
                <c:pt idx="41">
                  <c:v>39140</c:v>
                </c:pt>
                <c:pt idx="42">
                  <c:v>39141</c:v>
                </c:pt>
                <c:pt idx="43">
                  <c:v>39142</c:v>
                </c:pt>
                <c:pt idx="44">
                  <c:v>39143</c:v>
                </c:pt>
                <c:pt idx="45">
                  <c:v>39146</c:v>
                </c:pt>
                <c:pt idx="46">
                  <c:v>39147</c:v>
                </c:pt>
                <c:pt idx="47">
                  <c:v>39148</c:v>
                </c:pt>
                <c:pt idx="48">
                  <c:v>39149</c:v>
                </c:pt>
                <c:pt idx="49">
                  <c:v>39150</c:v>
                </c:pt>
                <c:pt idx="50">
                  <c:v>39153</c:v>
                </c:pt>
                <c:pt idx="51">
                  <c:v>39154</c:v>
                </c:pt>
                <c:pt idx="52">
                  <c:v>39155</c:v>
                </c:pt>
                <c:pt idx="53">
                  <c:v>39156</c:v>
                </c:pt>
                <c:pt idx="54">
                  <c:v>39157</c:v>
                </c:pt>
                <c:pt idx="55">
                  <c:v>39160</c:v>
                </c:pt>
                <c:pt idx="56">
                  <c:v>39161</c:v>
                </c:pt>
                <c:pt idx="57">
                  <c:v>39162</c:v>
                </c:pt>
                <c:pt idx="58">
                  <c:v>39163</c:v>
                </c:pt>
                <c:pt idx="59">
                  <c:v>39164</c:v>
                </c:pt>
                <c:pt idx="60">
                  <c:v>39167</c:v>
                </c:pt>
                <c:pt idx="61">
                  <c:v>39168</c:v>
                </c:pt>
                <c:pt idx="62">
                  <c:v>39169</c:v>
                </c:pt>
                <c:pt idx="63">
                  <c:v>39170</c:v>
                </c:pt>
                <c:pt idx="64">
                  <c:v>39171</c:v>
                </c:pt>
                <c:pt idx="65">
                  <c:v>39174</c:v>
                </c:pt>
                <c:pt idx="66">
                  <c:v>39175</c:v>
                </c:pt>
                <c:pt idx="67">
                  <c:v>39176</c:v>
                </c:pt>
                <c:pt idx="68">
                  <c:v>39177</c:v>
                </c:pt>
                <c:pt idx="69">
                  <c:v>39178</c:v>
                </c:pt>
                <c:pt idx="70">
                  <c:v>39181</c:v>
                </c:pt>
                <c:pt idx="71">
                  <c:v>39182</c:v>
                </c:pt>
                <c:pt idx="72">
                  <c:v>39183</c:v>
                </c:pt>
                <c:pt idx="73">
                  <c:v>39184</c:v>
                </c:pt>
                <c:pt idx="74">
                  <c:v>39185</c:v>
                </c:pt>
                <c:pt idx="75">
                  <c:v>39188</c:v>
                </c:pt>
                <c:pt idx="76">
                  <c:v>39189</c:v>
                </c:pt>
                <c:pt idx="77">
                  <c:v>39190</c:v>
                </c:pt>
                <c:pt idx="78">
                  <c:v>39191</c:v>
                </c:pt>
                <c:pt idx="79">
                  <c:v>39192</c:v>
                </c:pt>
                <c:pt idx="80">
                  <c:v>39195</c:v>
                </c:pt>
                <c:pt idx="81">
                  <c:v>39196</c:v>
                </c:pt>
                <c:pt idx="82">
                  <c:v>39197</c:v>
                </c:pt>
                <c:pt idx="83">
                  <c:v>39198</c:v>
                </c:pt>
                <c:pt idx="84">
                  <c:v>39199</c:v>
                </c:pt>
                <c:pt idx="85">
                  <c:v>39202</c:v>
                </c:pt>
                <c:pt idx="86">
                  <c:v>39203</c:v>
                </c:pt>
                <c:pt idx="87">
                  <c:v>39204</c:v>
                </c:pt>
                <c:pt idx="88">
                  <c:v>39205</c:v>
                </c:pt>
                <c:pt idx="89">
                  <c:v>39206</c:v>
                </c:pt>
                <c:pt idx="90">
                  <c:v>39209</c:v>
                </c:pt>
                <c:pt idx="91">
                  <c:v>39210</c:v>
                </c:pt>
                <c:pt idx="92">
                  <c:v>39211</c:v>
                </c:pt>
                <c:pt idx="93">
                  <c:v>39212</c:v>
                </c:pt>
                <c:pt idx="94">
                  <c:v>39213</c:v>
                </c:pt>
                <c:pt idx="95">
                  <c:v>39216</c:v>
                </c:pt>
                <c:pt idx="96">
                  <c:v>39217</c:v>
                </c:pt>
                <c:pt idx="97">
                  <c:v>39218</c:v>
                </c:pt>
                <c:pt idx="98">
                  <c:v>39219</c:v>
                </c:pt>
                <c:pt idx="99">
                  <c:v>39220</c:v>
                </c:pt>
                <c:pt idx="100">
                  <c:v>39223</c:v>
                </c:pt>
                <c:pt idx="101">
                  <c:v>39224</c:v>
                </c:pt>
                <c:pt idx="102">
                  <c:v>39225</c:v>
                </c:pt>
                <c:pt idx="103">
                  <c:v>39226</c:v>
                </c:pt>
                <c:pt idx="104">
                  <c:v>39227</c:v>
                </c:pt>
                <c:pt idx="105">
                  <c:v>39230</c:v>
                </c:pt>
                <c:pt idx="106">
                  <c:v>39231</c:v>
                </c:pt>
                <c:pt idx="107">
                  <c:v>39232</c:v>
                </c:pt>
                <c:pt idx="108">
                  <c:v>39233</c:v>
                </c:pt>
                <c:pt idx="109">
                  <c:v>39234</c:v>
                </c:pt>
                <c:pt idx="110">
                  <c:v>39237</c:v>
                </c:pt>
                <c:pt idx="111">
                  <c:v>39238</c:v>
                </c:pt>
                <c:pt idx="112">
                  <c:v>39239</c:v>
                </c:pt>
                <c:pt idx="113">
                  <c:v>39240</c:v>
                </c:pt>
                <c:pt idx="114">
                  <c:v>39241</c:v>
                </c:pt>
                <c:pt idx="115">
                  <c:v>39244</c:v>
                </c:pt>
                <c:pt idx="116">
                  <c:v>39245</c:v>
                </c:pt>
                <c:pt idx="117">
                  <c:v>39246</c:v>
                </c:pt>
                <c:pt idx="118">
                  <c:v>39247</c:v>
                </c:pt>
                <c:pt idx="119">
                  <c:v>39248</c:v>
                </c:pt>
                <c:pt idx="120">
                  <c:v>39251</c:v>
                </c:pt>
                <c:pt idx="121">
                  <c:v>39252</c:v>
                </c:pt>
                <c:pt idx="122">
                  <c:v>39253</c:v>
                </c:pt>
                <c:pt idx="123">
                  <c:v>39254</c:v>
                </c:pt>
                <c:pt idx="124">
                  <c:v>39255</c:v>
                </c:pt>
                <c:pt idx="125">
                  <c:v>39258</c:v>
                </c:pt>
                <c:pt idx="126">
                  <c:v>39259</c:v>
                </c:pt>
                <c:pt idx="127">
                  <c:v>39260</c:v>
                </c:pt>
                <c:pt idx="128">
                  <c:v>39261</c:v>
                </c:pt>
                <c:pt idx="129">
                  <c:v>39262</c:v>
                </c:pt>
                <c:pt idx="130">
                  <c:v>39265</c:v>
                </c:pt>
                <c:pt idx="131">
                  <c:v>39266</c:v>
                </c:pt>
                <c:pt idx="132">
                  <c:v>39267</c:v>
                </c:pt>
                <c:pt idx="133">
                  <c:v>39268</c:v>
                </c:pt>
                <c:pt idx="134">
                  <c:v>39269</c:v>
                </c:pt>
                <c:pt idx="135">
                  <c:v>39272</c:v>
                </c:pt>
                <c:pt idx="136">
                  <c:v>39273</c:v>
                </c:pt>
                <c:pt idx="137">
                  <c:v>39274</c:v>
                </c:pt>
                <c:pt idx="138">
                  <c:v>39275</c:v>
                </c:pt>
                <c:pt idx="139">
                  <c:v>39276</c:v>
                </c:pt>
                <c:pt idx="140">
                  <c:v>39279</c:v>
                </c:pt>
                <c:pt idx="141">
                  <c:v>39280</c:v>
                </c:pt>
                <c:pt idx="142">
                  <c:v>39281</c:v>
                </c:pt>
                <c:pt idx="143">
                  <c:v>39282</c:v>
                </c:pt>
                <c:pt idx="144">
                  <c:v>39283</c:v>
                </c:pt>
                <c:pt idx="145">
                  <c:v>39286</c:v>
                </c:pt>
                <c:pt idx="146">
                  <c:v>39287</c:v>
                </c:pt>
                <c:pt idx="147">
                  <c:v>39288</c:v>
                </c:pt>
                <c:pt idx="148">
                  <c:v>39289</c:v>
                </c:pt>
                <c:pt idx="149">
                  <c:v>39290</c:v>
                </c:pt>
                <c:pt idx="150">
                  <c:v>39293</c:v>
                </c:pt>
                <c:pt idx="151">
                  <c:v>39294</c:v>
                </c:pt>
                <c:pt idx="152">
                  <c:v>39295</c:v>
                </c:pt>
                <c:pt idx="153">
                  <c:v>39296</c:v>
                </c:pt>
                <c:pt idx="154">
                  <c:v>39297</c:v>
                </c:pt>
                <c:pt idx="155">
                  <c:v>39300</c:v>
                </c:pt>
                <c:pt idx="156">
                  <c:v>39301</c:v>
                </c:pt>
                <c:pt idx="157">
                  <c:v>39302</c:v>
                </c:pt>
                <c:pt idx="158">
                  <c:v>39303</c:v>
                </c:pt>
                <c:pt idx="159">
                  <c:v>39304</c:v>
                </c:pt>
                <c:pt idx="160">
                  <c:v>39307</c:v>
                </c:pt>
                <c:pt idx="161">
                  <c:v>39308</c:v>
                </c:pt>
                <c:pt idx="162">
                  <c:v>39309</c:v>
                </c:pt>
                <c:pt idx="163">
                  <c:v>39310</c:v>
                </c:pt>
                <c:pt idx="164">
                  <c:v>39311</c:v>
                </c:pt>
                <c:pt idx="165">
                  <c:v>39314</c:v>
                </c:pt>
                <c:pt idx="166">
                  <c:v>39315</c:v>
                </c:pt>
                <c:pt idx="167">
                  <c:v>39316</c:v>
                </c:pt>
                <c:pt idx="168">
                  <c:v>39317</c:v>
                </c:pt>
                <c:pt idx="169">
                  <c:v>39318</c:v>
                </c:pt>
                <c:pt idx="170">
                  <c:v>39321</c:v>
                </c:pt>
                <c:pt idx="171">
                  <c:v>39322</c:v>
                </c:pt>
                <c:pt idx="172">
                  <c:v>39323</c:v>
                </c:pt>
                <c:pt idx="173">
                  <c:v>39324</c:v>
                </c:pt>
                <c:pt idx="174">
                  <c:v>39325</c:v>
                </c:pt>
                <c:pt idx="175">
                  <c:v>39328</c:v>
                </c:pt>
                <c:pt idx="176">
                  <c:v>39329</c:v>
                </c:pt>
                <c:pt idx="177">
                  <c:v>39330</c:v>
                </c:pt>
                <c:pt idx="178">
                  <c:v>39331</c:v>
                </c:pt>
                <c:pt idx="179">
                  <c:v>39332</c:v>
                </c:pt>
                <c:pt idx="180">
                  <c:v>39335</c:v>
                </c:pt>
                <c:pt idx="181">
                  <c:v>39336</c:v>
                </c:pt>
                <c:pt idx="182">
                  <c:v>39337</c:v>
                </c:pt>
                <c:pt idx="183">
                  <c:v>39338</c:v>
                </c:pt>
                <c:pt idx="184">
                  <c:v>39339</c:v>
                </c:pt>
                <c:pt idx="185">
                  <c:v>39342</c:v>
                </c:pt>
                <c:pt idx="186">
                  <c:v>39343</c:v>
                </c:pt>
                <c:pt idx="187">
                  <c:v>39344</c:v>
                </c:pt>
                <c:pt idx="188">
                  <c:v>39345</c:v>
                </c:pt>
                <c:pt idx="189">
                  <c:v>39346</c:v>
                </c:pt>
                <c:pt idx="190">
                  <c:v>39349</c:v>
                </c:pt>
                <c:pt idx="191">
                  <c:v>39350</c:v>
                </c:pt>
                <c:pt idx="192">
                  <c:v>39351</c:v>
                </c:pt>
                <c:pt idx="193">
                  <c:v>39352</c:v>
                </c:pt>
                <c:pt idx="194">
                  <c:v>39353</c:v>
                </c:pt>
                <c:pt idx="195">
                  <c:v>39356</c:v>
                </c:pt>
                <c:pt idx="196">
                  <c:v>39357</c:v>
                </c:pt>
                <c:pt idx="197">
                  <c:v>39358</c:v>
                </c:pt>
                <c:pt idx="198">
                  <c:v>39359</c:v>
                </c:pt>
                <c:pt idx="199">
                  <c:v>39360</c:v>
                </c:pt>
                <c:pt idx="200">
                  <c:v>39363</c:v>
                </c:pt>
                <c:pt idx="201">
                  <c:v>39364</c:v>
                </c:pt>
                <c:pt idx="202">
                  <c:v>39365</c:v>
                </c:pt>
                <c:pt idx="203">
                  <c:v>39366</c:v>
                </c:pt>
                <c:pt idx="204">
                  <c:v>39367</c:v>
                </c:pt>
                <c:pt idx="205">
                  <c:v>39370</c:v>
                </c:pt>
                <c:pt idx="206">
                  <c:v>39371</c:v>
                </c:pt>
                <c:pt idx="207">
                  <c:v>39372</c:v>
                </c:pt>
                <c:pt idx="208">
                  <c:v>39373</c:v>
                </c:pt>
                <c:pt idx="209">
                  <c:v>39374</c:v>
                </c:pt>
                <c:pt idx="210">
                  <c:v>39377</c:v>
                </c:pt>
                <c:pt idx="211">
                  <c:v>39378</c:v>
                </c:pt>
                <c:pt idx="212">
                  <c:v>39379</c:v>
                </c:pt>
                <c:pt idx="213">
                  <c:v>39380</c:v>
                </c:pt>
                <c:pt idx="214">
                  <c:v>39381</c:v>
                </c:pt>
                <c:pt idx="215">
                  <c:v>39384</c:v>
                </c:pt>
                <c:pt idx="216">
                  <c:v>39385</c:v>
                </c:pt>
                <c:pt idx="217">
                  <c:v>39386</c:v>
                </c:pt>
                <c:pt idx="218">
                  <c:v>39387</c:v>
                </c:pt>
                <c:pt idx="219">
                  <c:v>39388</c:v>
                </c:pt>
                <c:pt idx="220">
                  <c:v>39391</c:v>
                </c:pt>
                <c:pt idx="221">
                  <c:v>39392</c:v>
                </c:pt>
                <c:pt idx="222">
                  <c:v>39393</c:v>
                </c:pt>
                <c:pt idx="223">
                  <c:v>39394</c:v>
                </c:pt>
                <c:pt idx="224">
                  <c:v>39395</c:v>
                </c:pt>
                <c:pt idx="225">
                  <c:v>39398</c:v>
                </c:pt>
                <c:pt idx="226">
                  <c:v>39399</c:v>
                </c:pt>
                <c:pt idx="227">
                  <c:v>39400</c:v>
                </c:pt>
                <c:pt idx="228">
                  <c:v>39401</c:v>
                </c:pt>
                <c:pt idx="229">
                  <c:v>39402</c:v>
                </c:pt>
                <c:pt idx="230">
                  <c:v>39405</c:v>
                </c:pt>
                <c:pt idx="231">
                  <c:v>39406</c:v>
                </c:pt>
                <c:pt idx="232">
                  <c:v>39407</c:v>
                </c:pt>
                <c:pt idx="233">
                  <c:v>39408</c:v>
                </c:pt>
                <c:pt idx="234">
                  <c:v>39409</c:v>
                </c:pt>
                <c:pt idx="235">
                  <c:v>39412</c:v>
                </c:pt>
                <c:pt idx="236">
                  <c:v>39413</c:v>
                </c:pt>
                <c:pt idx="237">
                  <c:v>39414</c:v>
                </c:pt>
                <c:pt idx="238">
                  <c:v>39415</c:v>
                </c:pt>
                <c:pt idx="239">
                  <c:v>39416</c:v>
                </c:pt>
                <c:pt idx="240">
                  <c:v>39419</c:v>
                </c:pt>
                <c:pt idx="241">
                  <c:v>39420</c:v>
                </c:pt>
                <c:pt idx="242">
                  <c:v>39421</c:v>
                </c:pt>
                <c:pt idx="243">
                  <c:v>39422</c:v>
                </c:pt>
                <c:pt idx="244">
                  <c:v>39423</c:v>
                </c:pt>
                <c:pt idx="245">
                  <c:v>39426</c:v>
                </c:pt>
                <c:pt idx="246">
                  <c:v>39427</c:v>
                </c:pt>
                <c:pt idx="247">
                  <c:v>39428</c:v>
                </c:pt>
                <c:pt idx="248">
                  <c:v>39429</c:v>
                </c:pt>
                <c:pt idx="249">
                  <c:v>39430</c:v>
                </c:pt>
                <c:pt idx="250">
                  <c:v>39433</c:v>
                </c:pt>
                <c:pt idx="251">
                  <c:v>39434</c:v>
                </c:pt>
                <c:pt idx="252">
                  <c:v>39435</c:v>
                </c:pt>
                <c:pt idx="253">
                  <c:v>39436</c:v>
                </c:pt>
                <c:pt idx="254">
                  <c:v>39437</c:v>
                </c:pt>
                <c:pt idx="255">
                  <c:v>39440</c:v>
                </c:pt>
                <c:pt idx="256">
                  <c:v>39441</c:v>
                </c:pt>
                <c:pt idx="257">
                  <c:v>39442</c:v>
                </c:pt>
                <c:pt idx="258">
                  <c:v>39443</c:v>
                </c:pt>
                <c:pt idx="259">
                  <c:v>39444</c:v>
                </c:pt>
                <c:pt idx="260">
                  <c:v>39447</c:v>
                </c:pt>
                <c:pt idx="261">
                  <c:v>39448</c:v>
                </c:pt>
                <c:pt idx="262">
                  <c:v>39449</c:v>
                </c:pt>
                <c:pt idx="263">
                  <c:v>39450</c:v>
                </c:pt>
                <c:pt idx="264">
                  <c:v>39451</c:v>
                </c:pt>
                <c:pt idx="265">
                  <c:v>39454</c:v>
                </c:pt>
                <c:pt idx="266">
                  <c:v>39455</c:v>
                </c:pt>
                <c:pt idx="267">
                  <c:v>39456</c:v>
                </c:pt>
                <c:pt idx="268">
                  <c:v>39457</c:v>
                </c:pt>
                <c:pt idx="269">
                  <c:v>39458</c:v>
                </c:pt>
                <c:pt idx="270">
                  <c:v>39461</c:v>
                </c:pt>
                <c:pt idx="271">
                  <c:v>39462</c:v>
                </c:pt>
                <c:pt idx="272">
                  <c:v>39463</c:v>
                </c:pt>
                <c:pt idx="273">
                  <c:v>39464</c:v>
                </c:pt>
                <c:pt idx="274">
                  <c:v>39465</c:v>
                </c:pt>
                <c:pt idx="275">
                  <c:v>39468</c:v>
                </c:pt>
                <c:pt idx="276">
                  <c:v>39469</c:v>
                </c:pt>
                <c:pt idx="277">
                  <c:v>39470</c:v>
                </c:pt>
                <c:pt idx="278">
                  <c:v>39471</c:v>
                </c:pt>
                <c:pt idx="279">
                  <c:v>39472</c:v>
                </c:pt>
                <c:pt idx="280">
                  <c:v>39475</c:v>
                </c:pt>
                <c:pt idx="281">
                  <c:v>39476</c:v>
                </c:pt>
                <c:pt idx="282">
                  <c:v>39477</c:v>
                </c:pt>
                <c:pt idx="283">
                  <c:v>39478</c:v>
                </c:pt>
                <c:pt idx="284">
                  <c:v>39479</c:v>
                </c:pt>
                <c:pt idx="285">
                  <c:v>39482</c:v>
                </c:pt>
                <c:pt idx="286">
                  <c:v>39483</c:v>
                </c:pt>
                <c:pt idx="287">
                  <c:v>39484</c:v>
                </c:pt>
                <c:pt idx="288">
                  <c:v>39485</c:v>
                </c:pt>
                <c:pt idx="289">
                  <c:v>39486</c:v>
                </c:pt>
                <c:pt idx="290">
                  <c:v>39489</c:v>
                </c:pt>
                <c:pt idx="291">
                  <c:v>39490</c:v>
                </c:pt>
                <c:pt idx="292">
                  <c:v>39491</c:v>
                </c:pt>
                <c:pt idx="293">
                  <c:v>39492</c:v>
                </c:pt>
                <c:pt idx="294">
                  <c:v>39493</c:v>
                </c:pt>
                <c:pt idx="295">
                  <c:v>39496</c:v>
                </c:pt>
                <c:pt idx="296">
                  <c:v>39497</c:v>
                </c:pt>
                <c:pt idx="297">
                  <c:v>39498</c:v>
                </c:pt>
                <c:pt idx="298">
                  <c:v>39499</c:v>
                </c:pt>
                <c:pt idx="299">
                  <c:v>39500</c:v>
                </c:pt>
                <c:pt idx="300">
                  <c:v>39503</c:v>
                </c:pt>
                <c:pt idx="301">
                  <c:v>39504</c:v>
                </c:pt>
                <c:pt idx="302">
                  <c:v>39505</c:v>
                </c:pt>
                <c:pt idx="303">
                  <c:v>39506</c:v>
                </c:pt>
                <c:pt idx="304">
                  <c:v>39507</c:v>
                </c:pt>
                <c:pt idx="305">
                  <c:v>39510</c:v>
                </c:pt>
                <c:pt idx="306">
                  <c:v>39511</c:v>
                </c:pt>
                <c:pt idx="307">
                  <c:v>39512</c:v>
                </c:pt>
                <c:pt idx="308">
                  <c:v>39513</c:v>
                </c:pt>
                <c:pt idx="309">
                  <c:v>39514</c:v>
                </c:pt>
                <c:pt idx="310">
                  <c:v>39517</c:v>
                </c:pt>
                <c:pt idx="311">
                  <c:v>39518</c:v>
                </c:pt>
                <c:pt idx="312">
                  <c:v>39519</c:v>
                </c:pt>
                <c:pt idx="313">
                  <c:v>39520</c:v>
                </c:pt>
                <c:pt idx="314">
                  <c:v>39521</c:v>
                </c:pt>
                <c:pt idx="315">
                  <c:v>39524</c:v>
                </c:pt>
                <c:pt idx="316">
                  <c:v>39525</c:v>
                </c:pt>
                <c:pt idx="317">
                  <c:v>39526</c:v>
                </c:pt>
                <c:pt idx="318">
                  <c:v>39527</c:v>
                </c:pt>
                <c:pt idx="319">
                  <c:v>39528</c:v>
                </c:pt>
                <c:pt idx="320">
                  <c:v>39531</c:v>
                </c:pt>
                <c:pt idx="321">
                  <c:v>39532</c:v>
                </c:pt>
                <c:pt idx="322">
                  <c:v>39533</c:v>
                </c:pt>
                <c:pt idx="323">
                  <c:v>39534</c:v>
                </c:pt>
                <c:pt idx="324">
                  <c:v>39535</c:v>
                </c:pt>
                <c:pt idx="325">
                  <c:v>39538</c:v>
                </c:pt>
                <c:pt idx="326">
                  <c:v>39539</c:v>
                </c:pt>
                <c:pt idx="327">
                  <c:v>39540</c:v>
                </c:pt>
                <c:pt idx="328">
                  <c:v>39541</c:v>
                </c:pt>
                <c:pt idx="329">
                  <c:v>39542</c:v>
                </c:pt>
                <c:pt idx="330">
                  <c:v>39545</c:v>
                </c:pt>
                <c:pt idx="331">
                  <c:v>39546</c:v>
                </c:pt>
                <c:pt idx="332">
                  <c:v>39547</c:v>
                </c:pt>
                <c:pt idx="333">
                  <c:v>39548</c:v>
                </c:pt>
                <c:pt idx="334">
                  <c:v>39549</c:v>
                </c:pt>
                <c:pt idx="335">
                  <c:v>39552</c:v>
                </c:pt>
                <c:pt idx="336">
                  <c:v>39553</c:v>
                </c:pt>
                <c:pt idx="337">
                  <c:v>39554</c:v>
                </c:pt>
                <c:pt idx="338">
                  <c:v>39555</c:v>
                </c:pt>
                <c:pt idx="339">
                  <c:v>39556</c:v>
                </c:pt>
                <c:pt idx="340">
                  <c:v>39559</c:v>
                </c:pt>
                <c:pt idx="341">
                  <c:v>39560</c:v>
                </c:pt>
                <c:pt idx="342">
                  <c:v>39561</c:v>
                </c:pt>
                <c:pt idx="343">
                  <c:v>39562</c:v>
                </c:pt>
                <c:pt idx="344">
                  <c:v>39563</c:v>
                </c:pt>
                <c:pt idx="345">
                  <c:v>39566</c:v>
                </c:pt>
                <c:pt idx="346">
                  <c:v>39567</c:v>
                </c:pt>
                <c:pt idx="347">
                  <c:v>39568</c:v>
                </c:pt>
                <c:pt idx="348">
                  <c:v>39569</c:v>
                </c:pt>
                <c:pt idx="349">
                  <c:v>39570</c:v>
                </c:pt>
                <c:pt idx="350">
                  <c:v>39573</c:v>
                </c:pt>
                <c:pt idx="351">
                  <c:v>39574</c:v>
                </c:pt>
                <c:pt idx="352">
                  <c:v>39575</c:v>
                </c:pt>
                <c:pt idx="353">
                  <c:v>39576</c:v>
                </c:pt>
                <c:pt idx="354">
                  <c:v>39577</c:v>
                </c:pt>
                <c:pt idx="355">
                  <c:v>39580</c:v>
                </c:pt>
                <c:pt idx="356">
                  <c:v>39581</c:v>
                </c:pt>
                <c:pt idx="357">
                  <c:v>39582</c:v>
                </c:pt>
                <c:pt idx="358">
                  <c:v>39583</c:v>
                </c:pt>
                <c:pt idx="359">
                  <c:v>39584</c:v>
                </c:pt>
                <c:pt idx="360">
                  <c:v>39587</c:v>
                </c:pt>
                <c:pt idx="361">
                  <c:v>39588</c:v>
                </c:pt>
                <c:pt idx="362">
                  <c:v>39589</c:v>
                </c:pt>
                <c:pt idx="363">
                  <c:v>39590</c:v>
                </c:pt>
                <c:pt idx="364">
                  <c:v>39591</c:v>
                </c:pt>
                <c:pt idx="365">
                  <c:v>39594</c:v>
                </c:pt>
                <c:pt idx="366">
                  <c:v>39595</c:v>
                </c:pt>
                <c:pt idx="367">
                  <c:v>39596</c:v>
                </c:pt>
                <c:pt idx="368">
                  <c:v>39597</c:v>
                </c:pt>
                <c:pt idx="369">
                  <c:v>39598</c:v>
                </c:pt>
                <c:pt idx="370">
                  <c:v>39601</c:v>
                </c:pt>
                <c:pt idx="371">
                  <c:v>39602</c:v>
                </c:pt>
                <c:pt idx="372">
                  <c:v>39603</c:v>
                </c:pt>
                <c:pt idx="373">
                  <c:v>39604</c:v>
                </c:pt>
                <c:pt idx="374">
                  <c:v>39605</c:v>
                </c:pt>
                <c:pt idx="375">
                  <c:v>39608</c:v>
                </c:pt>
                <c:pt idx="376">
                  <c:v>39609</c:v>
                </c:pt>
                <c:pt idx="377">
                  <c:v>39610</c:v>
                </c:pt>
                <c:pt idx="378">
                  <c:v>39611</c:v>
                </c:pt>
                <c:pt idx="379">
                  <c:v>39612</c:v>
                </c:pt>
                <c:pt idx="380">
                  <c:v>39615</c:v>
                </c:pt>
                <c:pt idx="381">
                  <c:v>39616</c:v>
                </c:pt>
                <c:pt idx="382">
                  <c:v>39617</c:v>
                </c:pt>
                <c:pt idx="383">
                  <c:v>39618</c:v>
                </c:pt>
                <c:pt idx="384">
                  <c:v>39619</c:v>
                </c:pt>
                <c:pt idx="385">
                  <c:v>39622</c:v>
                </c:pt>
                <c:pt idx="386">
                  <c:v>39623</c:v>
                </c:pt>
                <c:pt idx="387">
                  <c:v>39624</c:v>
                </c:pt>
                <c:pt idx="388">
                  <c:v>39625</c:v>
                </c:pt>
                <c:pt idx="389">
                  <c:v>39626</c:v>
                </c:pt>
                <c:pt idx="390">
                  <c:v>39629</c:v>
                </c:pt>
                <c:pt idx="391">
                  <c:v>39630</c:v>
                </c:pt>
                <c:pt idx="392">
                  <c:v>39631</c:v>
                </c:pt>
                <c:pt idx="393">
                  <c:v>39632</c:v>
                </c:pt>
                <c:pt idx="394">
                  <c:v>39633</c:v>
                </c:pt>
                <c:pt idx="395">
                  <c:v>39636</c:v>
                </c:pt>
                <c:pt idx="396">
                  <c:v>39637</c:v>
                </c:pt>
                <c:pt idx="397">
                  <c:v>39638</c:v>
                </c:pt>
                <c:pt idx="398">
                  <c:v>39639</c:v>
                </c:pt>
                <c:pt idx="399">
                  <c:v>39640</c:v>
                </c:pt>
                <c:pt idx="400">
                  <c:v>39643</c:v>
                </c:pt>
                <c:pt idx="401">
                  <c:v>39644</c:v>
                </c:pt>
                <c:pt idx="402">
                  <c:v>39645</c:v>
                </c:pt>
                <c:pt idx="403">
                  <c:v>39646</c:v>
                </c:pt>
                <c:pt idx="404">
                  <c:v>39647</c:v>
                </c:pt>
                <c:pt idx="405">
                  <c:v>39650</c:v>
                </c:pt>
                <c:pt idx="406">
                  <c:v>39651</c:v>
                </c:pt>
                <c:pt idx="407">
                  <c:v>39652</c:v>
                </c:pt>
                <c:pt idx="408">
                  <c:v>39653</c:v>
                </c:pt>
                <c:pt idx="409">
                  <c:v>39654</c:v>
                </c:pt>
                <c:pt idx="410">
                  <c:v>39657</c:v>
                </c:pt>
                <c:pt idx="411">
                  <c:v>39658</c:v>
                </c:pt>
                <c:pt idx="412">
                  <c:v>39659</c:v>
                </c:pt>
                <c:pt idx="413">
                  <c:v>39660</c:v>
                </c:pt>
                <c:pt idx="414">
                  <c:v>39661</c:v>
                </c:pt>
                <c:pt idx="415">
                  <c:v>39664</c:v>
                </c:pt>
                <c:pt idx="416">
                  <c:v>39665</c:v>
                </c:pt>
                <c:pt idx="417">
                  <c:v>39666</c:v>
                </c:pt>
                <c:pt idx="418">
                  <c:v>39667</c:v>
                </c:pt>
                <c:pt idx="419">
                  <c:v>39668</c:v>
                </c:pt>
                <c:pt idx="420">
                  <c:v>39671</c:v>
                </c:pt>
                <c:pt idx="421">
                  <c:v>39672</c:v>
                </c:pt>
                <c:pt idx="422">
                  <c:v>39673</c:v>
                </c:pt>
                <c:pt idx="423">
                  <c:v>39674</c:v>
                </c:pt>
                <c:pt idx="424">
                  <c:v>39675</c:v>
                </c:pt>
                <c:pt idx="425">
                  <c:v>39678</c:v>
                </c:pt>
                <c:pt idx="426">
                  <c:v>39679</c:v>
                </c:pt>
                <c:pt idx="427">
                  <c:v>39680</c:v>
                </c:pt>
                <c:pt idx="428">
                  <c:v>39681</c:v>
                </c:pt>
                <c:pt idx="429">
                  <c:v>39682</c:v>
                </c:pt>
                <c:pt idx="430">
                  <c:v>39685</c:v>
                </c:pt>
                <c:pt idx="431">
                  <c:v>39686</c:v>
                </c:pt>
                <c:pt idx="432">
                  <c:v>39687</c:v>
                </c:pt>
                <c:pt idx="433">
                  <c:v>39688</c:v>
                </c:pt>
                <c:pt idx="434">
                  <c:v>39689</c:v>
                </c:pt>
                <c:pt idx="435">
                  <c:v>39692</c:v>
                </c:pt>
                <c:pt idx="436">
                  <c:v>39693</c:v>
                </c:pt>
                <c:pt idx="437">
                  <c:v>39694</c:v>
                </c:pt>
                <c:pt idx="438">
                  <c:v>39695</c:v>
                </c:pt>
                <c:pt idx="439">
                  <c:v>39696</c:v>
                </c:pt>
                <c:pt idx="440">
                  <c:v>39699</c:v>
                </c:pt>
                <c:pt idx="441">
                  <c:v>39700</c:v>
                </c:pt>
                <c:pt idx="442">
                  <c:v>39701</c:v>
                </c:pt>
                <c:pt idx="443">
                  <c:v>39702</c:v>
                </c:pt>
                <c:pt idx="444">
                  <c:v>39703</c:v>
                </c:pt>
                <c:pt idx="445">
                  <c:v>39706</c:v>
                </c:pt>
                <c:pt idx="446">
                  <c:v>39707</c:v>
                </c:pt>
                <c:pt idx="447">
                  <c:v>39708</c:v>
                </c:pt>
                <c:pt idx="448">
                  <c:v>39709</c:v>
                </c:pt>
                <c:pt idx="449">
                  <c:v>39710</c:v>
                </c:pt>
                <c:pt idx="450">
                  <c:v>39713</c:v>
                </c:pt>
                <c:pt idx="451">
                  <c:v>39714</c:v>
                </c:pt>
                <c:pt idx="452">
                  <c:v>39715</c:v>
                </c:pt>
                <c:pt idx="453">
                  <c:v>39716</c:v>
                </c:pt>
                <c:pt idx="454">
                  <c:v>39717</c:v>
                </c:pt>
                <c:pt idx="455">
                  <c:v>39720</c:v>
                </c:pt>
                <c:pt idx="456">
                  <c:v>39721</c:v>
                </c:pt>
                <c:pt idx="457">
                  <c:v>39722</c:v>
                </c:pt>
                <c:pt idx="458">
                  <c:v>39723</c:v>
                </c:pt>
                <c:pt idx="459">
                  <c:v>39724</c:v>
                </c:pt>
                <c:pt idx="460">
                  <c:v>39727</c:v>
                </c:pt>
                <c:pt idx="461">
                  <c:v>39728</c:v>
                </c:pt>
                <c:pt idx="462">
                  <c:v>39729</c:v>
                </c:pt>
                <c:pt idx="463">
                  <c:v>39730</c:v>
                </c:pt>
                <c:pt idx="464">
                  <c:v>39731</c:v>
                </c:pt>
                <c:pt idx="465">
                  <c:v>39734</c:v>
                </c:pt>
                <c:pt idx="466">
                  <c:v>39735</c:v>
                </c:pt>
                <c:pt idx="467">
                  <c:v>39736</c:v>
                </c:pt>
                <c:pt idx="468">
                  <c:v>39737</c:v>
                </c:pt>
                <c:pt idx="469">
                  <c:v>39738</c:v>
                </c:pt>
                <c:pt idx="470">
                  <c:v>39741</c:v>
                </c:pt>
                <c:pt idx="471">
                  <c:v>39742</c:v>
                </c:pt>
                <c:pt idx="472">
                  <c:v>39743</c:v>
                </c:pt>
                <c:pt idx="473">
                  <c:v>39744</c:v>
                </c:pt>
                <c:pt idx="474">
                  <c:v>39745</c:v>
                </c:pt>
                <c:pt idx="475">
                  <c:v>39748</c:v>
                </c:pt>
                <c:pt idx="476">
                  <c:v>39749</c:v>
                </c:pt>
                <c:pt idx="477">
                  <c:v>39750</c:v>
                </c:pt>
                <c:pt idx="478">
                  <c:v>39751</c:v>
                </c:pt>
                <c:pt idx="479">
                  <c:v>39752</c:v>
                </c:pt>
                <c:pt idx="480">
                  <c:v>39755</c:v>
                </c:pt>
                <c:pt idx="481">
                  <c:v>39756</c:v>
                </c:pt>
                <c:pt idx="482">
                  <c:v>39757</c:v>
                </c:pt>
                <c:pt idx="483">
                  <c:v>39758</c:v>
                </c:pt>
                <c:pt idx="484">
                  <c:v>39759</c:v>
                </c:pt>
                <c:pt idx="485">
                  <c:v>39762</c:v>
                </c:pt>
                <c:pt idx="486">
                  <c:v>39763</c:v>
                </c:pt>
                <c:pt idx="487">
                  <c:v>39764</c:v>
                </c:pt>
                <c:pt idx="488">
                  <c:v>39765</c:v>
                </c:pt>
                <c:pt idx="489">
                  <c:v>39766</c:v>
                </c:pt>
                <c:pt idx="490">
                  <c:v>39769</c:v>
                </c:pt>
                <c:pt idx="491">
                  <c:v>39770</c:v>
                </c:pt>
                <c:pt idx="492">
                  <c:v>39771</c:v>
                </c:pt>
                <c:pt idx="493">
                  <c:v>39772</c:v>
                </c:pt>
                <c:pt idx="494">
                  <c:v>39773</c:v>
                </c:pt>
                <c:pt idx="495">
                  <c:v>39776</c:v>
                </c:pt>
                <c:pt idx="496">
                  <c:v>39777</c:v>
                </c:pt>
                <c:pt idx="497">
                  <c:v>39778</c:v>
                </c:pt>
                <c:pt idx="498">
                  <c:v>39779</c:v>
                </c:pt>
                <c:pt idx="499">
                  <c:v>39780</c:v>
                </c:pt>
                <c:pt idx="500">
                  <c:v>39783</c:v>
                </c:pt>
                <c:pt idx="501">
                  <c:v>39784</c:v>
                </c:pt>
                <c:pt idx="502">
                  <c:v>39785</c:v>
                </c:pt>
                <c:pt idx="503">
                  <c:v>39786</c:v>
                </c:pt>
                <c:pt idx="504">
                  <c:v>39787</c:v>
                </c:pt>
                <c:pt idx="505">
                  <c:v>39790</c:v>
                </c:pt>
                <c:pt idx="506">
                  <c:v>39791</c:v>
                </c:pt>
                <c:pt idx="507">
                  <c:v>39792</c:v>
                </c:pt>
                <c:pt idx="508">
                  <c:v>39793</c:v>
                </c:pt>
                <c:pt idx="509">
                  <c:v>39794</c:v>
                </c:pt>
                <c:pt idx="510">
                  <c:v>39797</c:v>
                </c:pt>
                <c:pt idx="511">
                  <c:v>39798</c:v>
                </c:pt>
                <c:pt idx="512">
                  <c:v>39799</c:v>
                </c:pt>
                <c:pt idx="513">
                  <c:v>39800</c:v>
                </c:pt>
                <c:pt idx="514">
                  <c:v>39801</c:v>
                </c:pt>
                <c:pt idx="515">
                  <c:v>39804</c:v>
                </c:pt>
                <c:pt idx="516">
                  <c:v>39805</c:v>
                </c:pt>
                <c:pt idx="517">
                  <c:v>39806</c:v>
                </c:pt>
                <c:pt idx="518">
                  <c:v>39807</c:v>
                </c:pt>
                <c:pt idx="519">
                  <c:v>39808</c:v>
                </c:pt>
                <c:pt idx="520">
                  <c:v>39811</c:v>
                </c:pt>
                <c:pt idx="521">
                  <c:v>39812</c:v>
                </c:pt>
                <c:pt idx="522">
                  <c:v>39813</c:v>
                </c:pt>
                <c:pt idx="523">
                  <c:v>39814</c:v>
                </c:pt>
                <c:pt idx="524">
                  <c:v>39815</c:v>
                </c:pt>
                <c:pt idx="525">
                  <c:v>39818</c:v>
                </c:pt>
                <c:pt idx="526">
                  <c:v>39819</c:v>
                </c:pt>
                <c:pt idx="527">
                  <c:v>39820</c:v>
                </c:pt>
                <c:pt idx="528">
                  <c:v>39821</c:v>
                </c:pt>
                <c:pt idx="529">
                  <c:v>39822</c:v>
                </c:pt>
                <c:pt idx="530">
                  <c:v>39825</c:v>
                </c:pt>
                <c:pt idx="531">
                  <c:v>39826</c:v>
                </c:pt>
                <c:pt idx="532">
                  <c:v>39827</c:v>
                </c:pt>
                <c:pt idx="533">
                  <c:v>39828</c:v>
                </c:pt>
                <c:pt idx="534">
                  <c:v>39829</c:v>
                </c:pt>
                <c:pt idx="535">
                  <c:v>39832</c:v>
                </c:pt>
                <c:pt idx="536">
                  <c:v>39833</c:v>
                </c:pt>
                <c:pt idx="537">
                  <c:v>39834</c:v>
                </c:pt>
                <c:pt idx="538">
                  <c:v>39835</c:v>
                </c:pt>
                <c:pt idx="539">
                  <c:v>39836</c:v>
                </c:pt>
                <c:pt idx="540">
                  <c:v>39839</c:v>
                </c:pt>
                <c:pt idx="541">
                  <c:v>39840</c:v>
                </c:pt>
                <c:pt idx="542">
                  <c:v>39841</c:v>
                </c:pt>
                <c:pt idx="543">
                  <c:v>39842</c:v>
                </c:pt>
                <c:pt idx="544">
                  <c:v>39843</c:v>
                </c:pt>
                <c:pt idx="545">
                  <c:v>39846</c:v>
                </c:pt>
                <c:pt idx="546">
                  <c:v>39847</c:v>
                </c:pt>
                <c:pt idx="547">
                  <c:v>39848</c:v>
                </c:pt>
                <c:pt idx="548">
                  <c:v>39849</c:v>
                </c:pt>
                <c:pt idx="549">
                  <c:v>39850</c:v>
                </c:pt>
                <c:pt idx="550">
                  <c:v>39853</c:v>
                </c:pt>
                <c:pt idx="551">
                  <c:v>39854</c:v>
                </c:pt>
                <c:pt idx="552">
                  <c:v>39855</c:v>
                </c:pt>
                <c:pt idx="553">
                  <c:v>39856</c:v>
                </c:pt>
                <c:pt idx="554">
                  <c:v>39857</c:v>
                </c:pt>
                <c:pt idx="555">
                  <c:v>39860</c:v>
                </c:pt>
                <c:pt idx="556">
                  <c:v>39861</c:v>
                </c:pt>
                <c:pt idx="557">
                  <c:v>39862</c:v>
                </c:pt>
                <c:pt idx="558">
                  <c:v>39863</c:v>
                </c:pt>
                <c:pt idx="559">
                  <c:v>39864</c:v>
                </c:pt>
                <c:pt idx="560">
                  <c:v>39867</c:v>
                </c:pt>
                <c:pt idx="561">
                  <c:v>39868</c:v>
                </c:pt>
                <c:pt idx="562">
                  <c:v>39869</c:v>
                </c:pt>
                <c:pt idx="563">
                  <c:v>39870</c:v>
                </c:pt>
                <c:pt idx="564">
                  <c:v>39871</c:v>
                </c:pt>
                <c:pt idx="565">
                  <c:v>39874</c:v>
                </c:pt>
                <c:pt idx="566">
                  <c:v>39875</c:v>
                </c:pt>
                <c:pt idx="567">
                  <c:v>39876</c:v>
                </c:pt>
                <c:pt idx="568">
                  <c:v>39877</c:v>
                </c:pt>
                <c:pt idx="569">
                  <c:v>39878</c:v>
                </c:pt>
                <c:pt idx="570">
                  <c:v>39881</c:v>
                </c:pt>
                <c:pt idx="571">
                  <c:v>39882</c:v>
                </c:pt>
                <c:pt idx="572">
                  <c:v>39883</c:v>
                </c:pt>
                <c:pt idx="573">
                  <c:v>39884</c:v>
                </c:pt>
                <c:pt idx="574">
                  <c:v>39885</c:v>
                </c:pt>
                <c:pt idx="575">
                  <c:v>39888</c:v>
                </c:pt>
                <c:pt idx="576">
                  <c:v>39889</c:v>
                </c:pt>
                <c:pt idx="577">
                  <c:v>39890</c:v>
                </c:pt>
                <c:pt idx="578">
                  <c:v>39891</c:v>
                </c:pt>
                <c:pt idx="579">
                  <c:v>39892</c:v>
                </c:pt>
                <c:pt idx="580">
                  <c:v>39895</c:v>
                </c:pt>
                <c:pt idx="581">
                  <c:v>39896</c:v>
                </c:pt>
                <c:pt idx="582">
                  <c:v>39897</c:v>
                </c:pt>
                <c:pt idx="583">
                  <c:v>39898</c:v>
                </c:pt>
                <c:pt idx="584">
                  <c:v>39899</c:v>
                </c:pt>
                <c:pt idx="585">
                  <c:v>39902</c:v>
                </c:pt>
                <c:pt idx="586">
                  <c:v>39903</c:v>
                </c:pt>
                <c:pt idx="587">
                  <c:v>39904</c:v>
                </c:pt>
                <c:pt idx="588">
                  <c:v>39905</c:v>
                </c:pt>
                <c:pt idx="589">
                  <c:v>39906</c:v>
                </c:pt>
                <c:pt idx="590">
                  <c:v>39909</c:v>
                </c:pt>
                <c:pt idx="591">
                  <c:v>39910</c:v>
                </c:pt>
                <c:pt idx="592">
                  <c:v>39911</c:v>
                </c:pt>
                <c:pt idx="593">
                  <c:v>39912</c:v>
                </c:pt>
                <c:pt idx="594">
                  <c:v>39913</c:v>
                </c:pt>
                <c:pt idx="595">
                  <c:v>39916</c:v>
                </c:pt>
                <c:pt idx="596">
                  <c:v>39917</c:v>
                </c:pt>
                <c:pt idx="597">
                  <c:v>39918</c:v>
                </c:pt>
                <c:pt idx="598">
                  <c:v>39919</c:v>
                </c:pt>
                <c:pt idx="599">
                  <c:v>39920</c:v>
                </c:pt>
                <c:pt idx="600">
                  <c:v>39923</c:v>
                </c:pt>
                <c:pt idx="601">
                  <c:v>39924</c:v>
                </c:pt>
                <c:pt idx="602">
                  <c:v>39925</c:v>
                </c:pt>
                <c:pt idx="603">
                  <c:v>39926</c:v>
                </c:pt>
                <c:pt idx="604">
                  <c:v>39927</c:v>
                </c:pt>
                <c:pt idx="605">
                  <c:v>39930</c:v>
                </c:pt>
                <c:pt idx="606">
                  <c:v>39931</c:v>
                </c:pt>
                <c:pt idx="607">
                  <c:v>39932</c:v>
                </c:pt>
                <c:pt idx="608">
                  <c:v>39933</c:v>
                </c:pt>
                <c:pt idx="609">
                  <c:v>39934</c:v>
                </c:pt>
                <c:pt idx="610">
                  <c:v>39937</c:v>
                </c:pt>
                <c:pt idx="611">
                  <c:v>39938</c:v>
                </c:pt>
                <c:pt idx="612">
                  <c:v>39939</c:v>
                </c:pt>
                <c:pt idx="613">
                  <c:v>39940</c:v>
                </c:pt>
                <c:pt idx="614">
                  <c:v>39941</c:v>
                </c:pt>
                <c:pt idx="615">
                  <c:v>39944</c:v>
                </c:pt>
                <c:pt idx="616">
                  <c:v>39945</c:v>
                </c:pt>
                <c:pt idx="617">
                  <c:v>39946</c:v>
                </c:pt>
                <c:pt idx="618">
                  <c:v>39947</c:v>
                </c:pt>
                <c:pt idx="619">
                  <c:v>39948</c:v>
                </c:pt>
                <c:pt idx="620">
                  <c:v>39951</c:v>
                </c:pt>
                <c:pt idx="621">
                  <c:v>39952</c:v>
                </c:pt>
                <c:pt idx="622">
                  <c:v>39953</c:v>
                </c:pt>
                <c:pt idx="623">
                  <c:v>39954</c:v>
                </c:pt>
                <c:pt idx="624">
                  <c:v>39955</c:v>
                </c:pt>
                <c:pt idx="625">
                  <c:v>39958</c:v>
                </c:pt>
                <c:pt idx="626">
                  <c:v>39959</c:v>
                </c:pt>
                <c:pt idx="627">
                  <c:v>39960</c:v>
                </c:pt>
                <c:pt idx="628">
                  <c:v>39961</c:v>
                </c:pt>
                <c:pt idx="629">
                  <c:v>39962</c:v>
                </c:pt>
                <c:pt idx="630">
                  <c:v>39965</c:v>
                </c:pt>
                <c:pt idx="631">
                  <c:v>39966</c:v>
                </c:pt>
                <c:pt idx="632">
                  <c:v>39967</c:v>
                </c:pt>
                <c:pt idx="633">
                  <c:v>39968</c:v>
                </c:pt>
                <c:pt idx="634">
                  <c:v>39969</c:v>
                </c:pt>
                <c:pt idx="635">
                  <c:v>39972</c:v>
                </c:pt>
                <c:pt idx="636">
                  <c:v>39973</c:v>
                </c:pt>
                <c:pt idx="637">
                  <c:v>39974</c:v>
                </c:pt>
                <c:pt idx="638">
                  <c:v>39975</c:v>
                </c:pt>
                <c:pt idx="639">
                  <c:v>39976</c:v>
                </c:pt>
                <c:pt idx="640">
                  <c:v>39979</c:v>
                </c:pt>
                <c:pt idx="641">
                  <c:v>39980</c:v>
                </c:pt>
                <c:pt idx="642">
                  <c:v>39981</c:v>
                </c:pt>
                <c:pt idx="643">
                  <c:v>39982</c:v>
                </c:pt>
                <c:pt idx="644">
                  <c:v>39983</c:v>
                </c:pt>
                <c:pt idx="645">
                  <c:v>39986</c:v>
                </c:pt>
                <c:pt idx="646">
                  <c:v>39987</c:v>
                </c:pt>
                <c:pt idx="647">
                  <c:v>39988</c:v>
                </c:pt>
                <c:pt idx="648">
                  <c:v>39989</c:v>
                </c:pt>
                <c:pt idx="649">
                  <c:v>39990</c:v>
                </c:pt>
                <c:pt idx="650">
                  <c:v>39993</c:v>
                </c:pt>
                <c:pt idx="651">
                  <c:v>39994</c:v>
                </c:pt>
                <c:pt idx="652">
                  <c:v>39995</c:v>
                </c:pt>
                <c:pt idx="653">
                  <c:v>39996</c:v>
                </c:pt>
                <c:pt idx="654">
                  <c:v>39997</c:v>
                </c:pt>
                <c:pt idx="655">
                  <c:v>40000</c:v>
                </c:pt>
                <c:pt idx="656">
                  <c:v>40001</c:v>
                </c:pt>
                <c:pt idx="657">
                  <c:v>40002</c:v>
                </c:pt>
                <c:pt idx="658">
                  <c:v>40003</c:v>
                </c:pt>
                <c:pt idx="659">
                  <c:v>40004</c:v>
                </c:pt>
                <c:pt idx="660">
                  <c:v>40007</c:v>
                </c:pt>
                <c:pt idx="661">
                  <c:v>40008</c:v>
                </c:pt>
                <c:pt idx="662">
                  <c:v>40009</c:v>
                </c:pt>
                <c:pt idx="663">
                  <c:v>40010</c:v>
                </c:pt>
                <c:pt idx="664">
                  <c:v>40011</c:v>
                </c:pt>
                <c:pt idx="665">
                  <c:v>40014</c:v>
                </c:pt>
                <c:pt idx="666">
                  <c:v>40015</c:v>
                </c:pt>
                <c:pt idx="667">
                  <c:v>40016</c:v>
                </c:pt>
                <c:pt idx="668">
                  <c:v>40017</c:v>
                </c:pt>
                <c:pt idx="669">
                  <c:v>40018</c:v>
                </c:pt>
                <c:pt idx="670">
                  <c:v>40021</c:v>
                </c:pt>
                <c:pt idx="671">
                  <c:v>40022</c:v>
                </c:pt>
                <c:pt idx="672">
                  <c:v>40023</c:v>
                </c:pt>
                <c:pt idx="673">
                  <c:v>40024</c:v>
                </c:pt>
                <c:pt idx="674">
                  <c:v>40025</c:v>
                </c:pt>
                <c:pt idx="675">
                  <c:v>40028</c:v>
                </c:pt>
                <c:pt idx="676">
                  <c:v>40029</c:v>
                </c:pt>
                <c:pt idx="677">
                  <c:v>40030</c:v>
                </c:pt>
                <c:pt idx="678">
                  <c:v>40031</c:v>
                </c:pt>
                <c:pt idx="679">
                  <c:v>40032</c:v>
                </c:pt>
                <c:pt idx="680">
                  <c:v>40035</c:v>
                </c:pt>
                <c:pt idx="681">
                  <c:v>40036</c:v>
                </c:pt>
                <c:pt idx="682">
                  <c:v>40037</c:v>
                </c:pt>
                <c:pt idx="683">
                  <c:v>40038</c:v>
                </c:pt>
                <c:pt idx="684">
                  <c:v>40039</c:v>
                </c:pt>
                <c:pt idx="685">
                  <c:v>40042</c:v>
                </c:pt>
                <c:pt idx="686">
                  <c:v>40043</c:v>
                </c:pt>
                <c:pt idx="687">
                  <c:v>40044</c:v>
                </c:pt>
                <c:pt idx="688">
                  <c:v>40045</c:v>
                </c:pt>
                <c:pt idx="689">
                  <c:v>40046</c:v>
                </c:pt>
                <c:pt idx="690">
                  <c:v>40049</c:v>
                </c:pt>
                <c:pt idx="691">
                  <c:v>40050</c:v>
                </c:pt>
                <c:pt idx="692">
                  <c:v>40051</c:v>
                </c:pt>
                <c:pt idx="693">
                  <c:v>40052</c:v>
                </c:pt>
                <c:pt idx="694">
                  <c:v>40053</c:v>
                </c:pt>
                <c:pt idx="695">
                  <c:v>40056</c:v>
                </c:pt>
                <c:pt idx="696">
                  <c:v>40057</c:v>
                </c:pt>
                <c:pt idx="697">
                  <c:v>40058</c:v>
                </c:pt>
                <c:pt idx="698">
                  <c:v>40059</c:v>
                </c:pt>
                <c:pt idx="699">
                  <c:v>40060</c:v>
                </c:pt>
                <c:pt idx="700">
                  <c:v>40063</c:v>
                </c:pt>
                <c:pt idx="701">
                  <c:v>40064</c:v>
                </c:pt>
                <c:pt idx="702">
                  <c:v>40065</c:v>
                </c:pt>
                <c:pt idx="703">
                  <c:v>40066</c:v>
                </c:pt>
                <c:pt idx="704">
                  <c:v>40067</c:v>
                </c:pt>
                <c:pt idx="705">
                  <c:v>40070</c:v>
                </c:pt>
                <c:pt idx="706">
                  <c:v>40071</c:v>
                </c:pt>
                <c:pt idx="707">
                  <c:v>40072</c:v>
                </c:pt>
                <c:pt idx="708">
                  <c:v>40073</c:v>
                </c:pt>
                <c:pt idx="709">
                  <c:v>40074</c:v>
                </c:pt>
                <c:pt idx="710">
                  <c:v>40077</c:v>
                </c:pt>
                <c:pt idx="711">
                  <c:v>40078</c:v>
                </c:pt>
                <c:pt idx="712">
                  <c:v>40079</c:v>
                </c:pt>
                <c:pt idx="713">
                  <c:v>40080</c:v>
                </c:pt>
                <c:pt idx="714">
                  <c:v>40081</c:v>
                </c:pt>
                <c:pt idx="715">
                  <c:v>40084</c:v>
                </c:pt>
                <c:pt idx="716">
                  <c:v>40085</c:v>
                </c:pt>
                <c:pt idx="717">
                  <c:v>40086</c:v>
                </c:pt>
                <c:pt idx="718">
                  <c:v>40087</c:v>
                </c:pt>
                <c:pt idx="719">
                  <c:v>40088</c:v>
                </c:pt>
                <c:pt idx="720">
                  <c:v>40091</c:v>
                </c:pt>
                <c:pt idx="721">
                  <c:v>40092</c:v>
                </c:pt>
                <c:pt idx="722">
                  <c:v>40093</c:v>
                </c:pt>
                <c:pt idx="723">
                  <c:v>40094</c:v>
                </c:pt>
                <c:pt idx="724">
                  <c:v>40095</c:v>
                </c:pt>
                <c:pt idx="725">
                  <c:v>40098</c:v>
                </c:pt>
                <c:pt idx="726">
                  <c:v>40099</c:v>
                </c:pt>
                <c:pt idx="727">
                  <c:v>40100</c:v>
                </c:pt>
                <c:pt idx="728">
                  <c:v>40101</c:v>
                </c:pt>
                <c:pt idx="729">
                  <c:v>40102</c:v>
                </c:pt>
                <c:pt idx="730">
                  <c:v>40105</c:v>
                </c:pt>
                <c:pt idx="731">
                  <c:v>40106</c:v>
                </c:pt>
                <c:pt idx="732">
                  <c:v>40107</c:v>
                </c:pt>
                <c:pt idx="733">
                  <c:v>40108</c:v>
                </c:pt>
                <c:pt idx="734">
                  <c:v>40109</c:v>
                </c:pt>
                <c:pt idx="735">
                  <c:v>40112</c:v>
                </c:pt>
                <c:pt idx="736">
                  <c:v>40113</c:v>
                </c:pt>
                <c:pt idx="737">
                  <c:v>40114</c:v>
                </c:pt>
                <c:pt idx="738">
                  <c:v>40115</c:v>
                </c:pt>
                <c:pt idx="739">
                  <c:v>40116</c:v>
                </c:pt>
                <c:pt idx="740">
                  <c:v>40119</c:v>
                </c:pt>
                <c:pt idx="741">
                  <c:v>40120</c:v>
                </c:pt>
                <c:pt idx="742">
                  <c:v>40121</c:v>
                </c:pt>
                <c:pt idx="743">
                  <c:v>40122</c:v>
                </c:pt>
                <c:pt idx="744">
                  <c:v>40123</c:v>
                </c:pt>
                <c:pt idx="745">
                  <c:v>40126</c:v>
                </c:pt>
                <c:pt idx="746">
                  <c:v>40127</c:v>
                </c:pt>
                <c:pt idx="747">
                  <c:v>40128</c:v>
                </c:pt>
                <c:pt idx="748">
                  <c:v>40129</c:v>
                </c:pt>
                <c:pt idx="749">
                  <c:v>40130</c:v>
                </c:pt>
                <c:pt idx="750">
                  <c:v>40133</c:v>
                </c:pt>
                <c:pt idx="751">
                  <c:v>40134</c:v>
                </c:pt>
                <c:pt idx="752">
                  <c:v>40135</c:v>
                </c:pt>
                <c:pt idx="753">
                  <c:v>40136</c:v>
                </c:pt>
                <c:pt idx="754">
                  <c:v>40137</c:v>
                </c:pt>
                <c:pt idx="755">
                  <c:v>40140</c:v>
                </c:pt>
                <c:pt idx="756">
                  <c:v>40141</c:v>
                </c:pt>
                <c:pt idx="757">
                  <c:v>40142</c:v>
                </c:pt>
                <c:pt idx="758">
                  <c:v>40143</c:v>
                </c:pt>
                <c:pt idx="759">
                  <c:v>40144</c:v>
                </c:pt>
                <c:pt idx="760">
                  <c:v>40147</c:v>
                </c:pt>
                <c:pt idx="761">
                  <c:v>40148</c:v>
                </c:pt>
                <c:pt idx="762">
                  <c:v>40149</c:v>
                </c:pt>
                <c:pt idx="763">
                  <c:v>40150</c:v>
                </c:pt>
                <c:pt idx="764">
                  <c:v>40151</c:v>
                </c:pt>
                <c:pt idx="765">
                  <c:v>40154</c:v>
                </c:pt>
                <c:pt idx="766">
                  <c:v>40155</c:v>
                </c:pt>
                <c:pt idx="767">
                  <c:v>40156</c:v>
                </c:pt>
                <c:pt idx="768">
                  <c:v>40157</c:v>
                </c:pt>
                <c:pt idx="769">
                  <c:v>40158</c:v>
                </c:pt>
                <c:pt idx="770">
                  <c:v>40161</c:v>
                </c:pt>
                <c:pt idx="771">
                  <c:v>40162</c:v>
                </c:pt>
                <c:pt idx="772">
                  <c:v>40163</c:v>
                </c:pt>
                <c:pt idx="773">
                  <c:v>40164</c:v>
                </c:pt>
                <c:pt idx="774">
                  <c:v>40165</c:v>
                </c:pt>
                <c:pt idx="775">
                  <c:v>40168</c:v>
                </c:pt>
                <c:pt idx="776">
                  <c:v>40169</c:v>
                </c:pt>
                <c:pt idx="777">
                  <c:v>40170</c:v>
                </c:pt>
                <c:pt idx="778">
                  <c:v>40171</c:v>
                </c:pt>
                <c:pt idx="779">
                  <c:v>40172</c:v>
                </c:pt>
                <c:pt idx="780">
                  <c:v>40175</c:v>
                </c:pt>
                <c:pt idx="781">
                  <c:v>40176</c:v>
                </c:pt>
                <c:pt idx="782">
                  <c:v>40177</c:v>
                </c:pt>
                <c:pt idx="783">
                  <c:v>40178</c:v>
                </c:pt>
                <c:pt idx="784">
                  <c:v>40179</c:v>
                </c:pt>
                <c:pt idx="785">
                  <c:v>40182</c:v>
                </c:pt>
                <c:pt idx="786">
                  <c:v>40183</c:v>
                </c:pt>
                <c:pt idx="787">
                  <c:v>40184</c:v>
                </c:pt>
                <c:pt idx="788">
                  <c:v>40185</c:v>
                </c:pt>
                <c:pt idx="789">
                  <c:v>40186</c:v>
                </c:pt>
                <c:pt idx="790">
                  <c:v>40189</c:v>
                </c:pt>
                <c:pt idx="791">
                  <c:v>40190</c:v>
                </c:pt>
                <c:pt idx="792">
                  <c:v>40191</c:v>
                </c:pt>
                <c:pt idx="793">
                  <c:v>40192</c:v>
                </c:pt>
                <c:pt idx="794">
                  <c:v>40193</c:v>
                </c:pt>
                <c:pt idx="795">
                  <c:v>40196</c:v>
                </c:pt>
                <c:pt idx="796">
                  <c:v>40197</c:v>
                </c:pt>
                <c:pt idx="797">
                  <c:v>40198</c:v>
                </c:pt>
                <c:pt idx="798">
                  <c:v>40199</c:v>
                </c:pt>
                <c:pt idx="799">
                  <c:v>40200</c:v>
                </c:pt>
                <c:pt idx="800">
                  <c:v>40203</c:v>
                </c:pt>
                <c:pt idx="801">
                  <c:v>40204</c:v>
                </c:pt>
                <c:pt idx="802">
                  <c:v>40205</c:v>
                </c:pt>
                <c:pt idx="803">
                  <c:v>40206</c:v>
                </c:pt>
                <c:pt idx="804">
                  <c:v>40207</c:v>
                </c:pt>
                <c:pt idx="805">
                  <c:v>40210</c:v>
                </c:pt>
                <c:pt idx="806">
                  <c:v>40211</c:v>
                </c:pt>
                <c:pt idx="807">
                  <c:v>40212</c:v>
                </c:pt>
                <c:pt idx="808">
                  <c:v>40213</c:v>
                </c:pt>
                <c:pt idx="809">
                  <c:v>40214</c:v>
                </c:pt>
                <c:pt idx="810">
                  <c:v>40217</c:v>
                </c:pt>
                <c:pt idx="811">
                  <c:v>40218</c:v>
                </c:pt>
                <c:pt idx="812">
                  <c:v>40219</c:v>
                </c:pt>
                <c:pt idx="813">
                  <c:v>40220</c:v>
                </c:pt>
                <c:pt idx="814">
                  <c:v>40221</c:v>
                </c:pt>
                <c:pt idx="815">
                  <c:v>40224</c:v>
                </c:pt>
                <c:pt idx="816">
                  <c:v>40225</c:v>
                </c:pt>
                <c:pt idx="817">
                  <c:v>40226</c:v>
                </c:pt>
                <c:pt idx="818">
                  <c:v>40227</c:v>
                </c:pt>
                <c:pt idx="819">
                  <c:v>40228</c:v>
                </c:pt>
                <c:pt idx="820">
                  <c:v>40231</c:v>
                </c:pt>
                <c:pt idx="821">
                  <c:v>40232</c:v>
                </c:pt>
                <c:pt idx="822">
                  <c:v>40233</c:v>
                </c:pt>
                <c:pt idx="823">
                  <c:v>40234</c:v>
                </c:pt>
                <c:pt idx="824">
                  <c:v>40235</c:v>
                </c:pt>
                <c:pt idx="825">
                  <c:v>40238</c:v>
                </c:pt>
                <c:pt idx="826">
                  <c:v>40239</c:v>
                </c:pt>
                <c:pt idx="827">
                  <c:v>40240</c:v>
                </c:pt>
                <c:pt idx="828">
                  <c:v>40241</c:v>
                </c:pt>
                <c:pt idx="829">
                  <c:v>40242</c:v>
                </c:pt>
                <c:pt idx="830">
                  <c:v>40245</c:v>
                </c:pt>
                <c:pt idx="831">
                  <c:v>40246</c:v>
                </c:pt>
                <c:pt idx="832">
                  <c:v>40247</c:v>
                </c:pt>
                <c:pt idx="833">
                  <c:v>40248</c:v>
                </c:pt>
                <c:pt idx="834">
                  <c:v>40249</c:v>
                </c:pt>
                <c:pt idx="835">
                  <c:v>40252</c:v>
                </c:pt>
                <c:pt idx="836">
                  <c:v>40253</c:v>
                </c:pt>
                <c:pt idx="837">
                  <c:v>40254</c:v>
                </c:pt>
                <c:pt idx="838">
                  <c:v>40255</c:v>
                </c:pt>
                <c:pt idx="839">
                  <c:v>40256</c:v>
                </c:pt>
                <c:pt idx="840">
                  <c:v>40259</c:v>
                </c:pt>
                <c:pt idx="841">
                  <c:v>40260</c:v>
                </c:pt>
                <c:pt idx="842">
                  <c:v>40261</c:v>
                </c:pt>
                <c:pt idx="843">
                  <c:v>40262</c:v>
                </c:pt>
                <c:pt idx="844">
                  <c:v>40263</c:v>
                </c:pt>
                <c:pt idx="845">
                  <c:v>40266</c:v>
                </c:pt>
                <c:pt idx="846">
                  <c:v>40267</c:v>
                </c:pt>
                <c:pt idx="847">
                  <c:v>40268</c:v>
                </c:pt>
                <c:pt idx="848">
                  <c:v>40269</c:v>
                </c:pt>
                <c:pt idx="849">
                  <c:v>40270</c:v>
                </c:pt>
                <c:pt idx="850">
                  <c:v>40273</c:v>
                </c:pt>
                <c:pt idx="851">
                  <c:v>40274</c:v>
                </c:pt>
                <c:pt idx="852">
                  <c:v>40275</c:v>
                </c:pt>
                <c:pt idx="853">
                  <c:v>40276</c:v>
                </c:pt>
                <c:pt idx="854">
                  <c:v>40277</c:v>
                </c:pt>
                <c:pt idx="855">
                  <c:v>40280</c:v>
                </c:pt>
                <c:pt idx="856">
                  <c:v>40281</c:v>
                </c:pt>
                <c:pt idx="857">
                  <c:v>40282</c:v>
                </c:pt>
                <c:pt idx="858">
                  <c:v>40283</c:v>
                </c:pt>
                <c:pt idx="859">
                  <c:v>40284</c:v>
                </c:pt>
                <c:pt idx="860">
                  <c:v>40287</c:v>
                </c:pt>
                <c:pt idx="861">
                  <c:v>40288</c:v>
                </c:pt>
                <c:pt idx="862">
                  <c:v>40289</c:v>
                </c:pt>
                <c:pt idx="863">
                  <c:v>40290</c:v>
                </c:pt>
                <c:pt idx="864">
                  <c:v>40291</c:v>
                </c:pt>
                <c:pt idx="865">
                  <c:v>40294</c:v>
                </c:pt>
                <c:pt idx="866">
                  <c:v>40295</c:v>
                </c:pt>
                <c:pt idx="867">
                  <c:v>40296</c:v>
                </c:pt>
                <c:pt idx="868">
                  <c:v>40297</c:v>
                </c:pt>
                <c:pt idx="869">
                  <c:v>40298</c:v>
                </c:pt>
                <c:pt idx="870">
                  <c:v>40301</c:v>
                </c:pt>
                <c:pt idx="871">
                  <c:v>40302</c:v>
                </c:pt>
                <c:pt idx="872">
                  <c:v>40303</c:v>
                </c:pt>
                <c:pt idx="873">
                  <c:v>40304</c:v>
                </c:pt>
                <c:pt idx="874">
                  <c:v>40305</c:v>
                </c:pt>
                <c:pt idx="875">
                  <c:v>40308</c:v>
                </c:pt>
                <c:pt idx="876">
                  <c:v>40309</c:v>
                </c:pt>
                <c:pt idx="877">
                  <c:v>40310</c:v>
                </c:pt>
                <c:pt idx="878">
                  <c:v>40311</c:v>
                </c:pt>
                <c:pt idx="879">
                  <c:v>40312</c:v>
                </c:pt>
                <c:pt idx="880">
                  <c:v>40315</c:v>
                </c:pt>
                <c:pt idx="881">
                  <c:v>40316</c:v>
                </c:pt>
                <c:pt idx="882">
                  <c:v>40317</c:v>
                </c:pt>
                <c:pt idx="883">
                  <c:v>40318</c:v>
                </c:pt>
                <c:pt idx="884">
                  <c:v>40319</c:v>
                </c:pt>
                <c:pt idx="885">
                  <c:v>40322</c:v>
                </c:pt>
                <c:pt idx="886">
                  <c:v>40323</c:v>
                </c:pt>
                <c:pt idx="887">
                  <c:v>40324</c:v>
                </c:pt>
                <c:pt idx="888">
                  <c:v>40325</c:v>
                </c:pt>
                <c:pt idx="889">
                  <c:v>40326</c:v>
                </c:pt>
                <c:pt idx="890">
                  <c:v>40329</c:v>
                </c:pt>
                <c:pt idx="891">
                  <c:v>40330</c:v>
                </c:pt>
                <c:pt idx="892">
                  <c:v>40331</c:v>
                </c:pt>
                <c:pt idx="893">
                  <c:v>40332</c:v>
                </c:pt>
                <c:pt idx="894">
                  <c:v>40333</c:v>
                </c:pt>
                <c:pt idx="895">
                  <c:v>40336</c:v>
                </c:pt>
                <c:pt idx="896">
                  <c:v>40337</c:v>
                </c:pt>
                <c:pt idx="897">
                  <c:v>40338</c:v>
                </c:pt>
                <c:pt idx="898">
                  <c:v>40339</c:v>
                </c:pt>
                <c:pt idx="899">
                  <c:v>40340</c:v>
                </c:pt>
                <c:pt idx="900">
                  <c:v>40343</c:v>
                </c:pt>
                <c:pt idx="901">
                  <c:v>40344</c:v>
                </c:pt>
                <c:pt idx="902">
                  <c:v>40345</c:v>
                </c:pt>
                <c:pt idx="903">
                  <c:v>40346</c:v>
                </c:pt>
                <c:pt idx="904">
                  <c:v>40347</c:v>
                </c:pt>
                <c:pt idx="905">
                  <c:v>40350</c:v>
                </c:pt>
                <c:pt idx="906">
                  <c:v>40351</c:v>
                </c:pt>
                <c:pt idx="907">
                  <c:v>40352</c:v>
                </c:pt>
                <c:pt idx="908">
                  <c:v>40353</c:v>
                </c:pt>
                <c:pt idx="909">
                  <c:v>40354</c:v>
                </c:pt>
                <c:pt idx="910">
                  <c:v>40357</c:v>
                </c:pt>
                <c:pt idx="911">
                  <c:v>40358</c:v>
                </c:pt>
                <c:pt idx="912">
                  <c:v>40359</c:v>
                </c:pt>
                <c:pt idx="913">
                  <c:v>40360</c:v>
                </c:pt>
                <c:pt idx="914">
                  <c:v>40361</c:v>
                </c:pt>
                <c:pt idx="915">
                  <c:v>40364</c:v>
                </c:pt>
                <c:pt idx="916">
                  <c:v>40365</c:v>
                </c:pt>
                <c:pt idx="917">
                  <c:v>40366</c:v>
                </c:pt>
                <c:pt idx="918">
                  <c:v>40367</c:v>
                </c:pt>
                <c:pt idx="919">
                  <c:v>40368</c:v>
                </c:pt>
                <c:pt idx="920">
                  <c:v>40371</c:v>
                </c:pt>
                <c:pt idx="921">
                  <c:v>40372</c:v>
                </c:pt>
                <c:pt idx="922">
                  <c:v>40373</c:v>
                </c:pt>
                <c:pt idx="923">
                  <c:v>40374</c:v>
                </c:pt>
                <c:pt idx="924">
                  <c:v>40375</c:v>
                </c:pt>
                <c:pt idx="925">
                  <c:v>40378</c:v>
                </c:pt>
                <c:pt idx="926">
                  <c:v>40379</c:v>
                </c:pt>
                <c:pt idx="927">
                  <c:v>40380</c:v>
                </c:pt>
                <c:pt idx="928">
                  <c:v>40381</c:v>
                </c:pt>
                <c:pt idx="929">
                  <c:v>40382</c:v>
                </c:pt>
                <c:pt idx="930">
                  <c:v>40385</c:v>
                </c:pt>
                <c:pt idx="931">
                  <c:v>40386</c:v>
                </c:pt>
                <c:pt idx="932">
                  <c:v>40387</c:v>
                </c:pt>
                <c:pt idx="933">
                  <c:v>40388</c:v>
                </c:pt>
                <c:pt idx="934">
                  <c:v>40389</c:v>
                </c:pt>
                <c:pt idx="935">
                  <c:v>40392</c:v>
                </c:pt>
                <c:pt idx="936">
                  <c:v>40393</c:v>
                </c:pt>
                <c:pt idx="937">
                  <c:v>40394</c:v>
                </c:pt>
                <c:pt idx="938">
                  <c:v>40395</c:v>
                </c:pt>
                <c:pt idx="939">
                  <c:v>40396</c:v>
                </c:pt>
                <c:pt idx="940">
                  <c:v>40399</c:v>
                </c:pt>
                <c:pt idx="941">
                  <c:v>40400</c:v>
                </c:pt>
                <c:pt idx="942">
                  <c:v>40401</c:v>
                </c:pt>
                <c:pt idx="943">
                  <c:v>40402</c:v>
                </c:pt>
                <c:pt idx="944">
                  <c:v>40403</c:v>
                </c:pt>
                <c:pt idx="945">
                  <c:v>40406</c:v>
                </c:pt>
                <c:pt idx="946">
                  <c:v>40407</c:v>
                </c:pt>
                <c:pt idx="947">
                  <c:v>40408</c:v>
                </c:pt>
                <c:pt idx="948">
                  <c:v>40409</c:v>
                </c:pt>
                <c:pt idx="949">
                  <c:v>40410</c:v>
                </c:pt>
                <c:pt idx="950">
                  <c:v>40413</c:v>
                </c:pt>
                <c:pt idx="951">
                  <c:v>40414</c:v>
                </c:pt>
                <c:pt idx="952">
                  <c:v>40415</c:v>
                </c:pt>
                <c:pt idx="953">
                  <c:v>40416</c:v>
                </c:pt>
                <c:pt idx="954">
                  <c:v>40417</c:v>
                </c:pt>
                <c:pt idx="955">
                  <c:v>40420</c:v>
                </c:pt>
                <c:pt idx="956">
                  <c:v>40421</c:v>
                </c:pt>
                <c:pt idx="957">
                  <c:v>40422</c:v>
                </c:pt>
                <c:pt idx="958">
                  <c:v>40423</c:v>
                </c:pt>
                <c:pt idx="959">
                  <c:v>40424</c:v>
                </c:pt>
                <c:pt idx="960">
                  <c:v>40427</c:v>
                </c:pt>
                <c:pt idx="961">
                  <c:v>40428</c:v>
                </c:pt>
                <c:pt idx="962">
                  <c:v>40429</c:v>
                </c:pt>
                <c:pt idx="963">
                  <c:v>40430</c:v>
                </c:pt>
                <c:pt idx="964">
                  <c:v>40431</c:v>
                </c:pt>
                <c:pt idx="965">
                  <c:v>40434</c:v>
                </c:pt>
                <c:pt idx="966">
                  <c:v>40435</c:v>
                </c:pt>
                <c:pt idx="967">
                  <c:v>40436</c:v>
                </c:pt>
                <c:pt idx="968">
                  <c:v>40437</c:v>
                </c:pt>
                <c:pt idx="969">
                  <c:v>40438</c:v>
                </c:pt>
                <c:pt idx="970">
                  <c:v>40441</c:v>
                </c:pt>
                <c:pt idx="971">
                  <c:v>40442</c:v>
                </c:pt>
                <c:pt idx="972">
                  <c:v>40443</c:v>
                </c:pt>
                <c:pt idx="973">
                  <c:v>40444</c:v>
                </c:pt>
                <c:pt idx="974">
                  <c:v>40445</c:v>
                </c:pt>
                <c:pt idx="975">
                  <c:v>40448</c:v>
                </c:pt>
                <c:pt idx="976">
                  <c:v>40449</c:v>
                </c:pt>
                <c:pt idx="977">
                  <c:v>40450</c:v>
                </c:pt>
                <c:pt idx="978">
                  <c:v>40451</c:v>
                </c:pt>
                <c:pt idx="979">
                  <c:v>40452</c:v>
                </c:pt>
                <c:pt idx="980">
                  <c:v>40455</c:v>
                </c:pt>
                <c:pt idx="981">
                  <c:v>40456</c:v>
                </c:pt>
                <c:pt idx="982">
                  <c:v>40457</c:v>
                </c:pt>
                <c:pt idx="983">
                  <c:v>40458</c:v>
                </c:pt>
                <c:pt idx="984">
                  <c:v>40459</c:v>
                </c:pt>
                <c:pt idx="985">
                  <c:v>40462</c:v>
                </c:pt>
                <c:pt idx="986">
                  <c:v>40463</c:v>
                </c:pt>
                <c:pt idx="987">
                  <c:v>40464</c:v>
                </c:pt>
                <c:pt idx="988">
                  <c:v>40465</c:v>
                </c:pt>
                <c:pt idx="989">
                  <c:v>40466</c:v>
                </c:pt>
                <c:pt idx="990">
                  <c:v>40469</c:v>
                </c:pt>
                <c:pt idx="991">
                  <c:v>40470</c:v>
                </c:pt>
                <c:pt idx="992">
                  <c:v>40471</c:v>
                </c:pt>
                <c:pt idx="993">
                  <c:v>40472</c:v>
                </c:pt>
                <c:pt idx="994">
                  <c:v>40473</c:v>
                </c:pt>
                <c:pt idx="995">
                  <c:v>40476</c:v>
                </c:pt>
                <c:pt idx="996">
                  <c:v>40477</c:v>
                </c:pt>
                <c:pt idx="997">
                  <c:v>40478</c:v>
                </c:pt>
                <c:pt idx="998">
                  <c:v>40479</c:v>
                </c:pt>
                <c:pt idx="999">
                  <c:v>40480</c:v>
                </c:pt>
                <c:pt idx="1000">
                  <c:v>40483</c:v>
                </c:pt>
                <c:pt idx="1001">
                  <c:v>40484</c:v>
                </c:pt>
                <c:pt idx="1002">
                  <c:v>40485</c:v>
                </c:pt>
                <c:pt idx="1003">
                  <c:v>40486</c:v>
                </c:pt>
                <c:pt idx="1004">
                  <c:v>40487</c:v>
                </c:pt>
                <c:pt idx="1005">
                  <c:v>40490</c:v>
                </c:pt>
                <c:pt idx="1006">
                  <c:v>40491</c:v>
                </c:pt>
                <c:pt idx="1007">
                  <c:v>40492</c:v>
                </c:pt>
                <c:pt idx="1008">
                  <c:v>40493</c:v>
                </c:pt>
                <c:pt idx="1009">
                  <c:v>40494</c:v>
                </c:pt>
                <c:pt idx="1010">
                  <c:v>40497</c:v>
                </c:pt>
                <c:pt idx="1011">
                  <c:v>40498</c:v>
                </c:pt>
                <c:pt idx="1012">
                  <c:v>40499</c:v>
                </c:pt>
                <c:pt idx="1013">
                  <c:v>40500</c:v>
                </c:pt>
                <c:pt idx="1014">
                  <c:v>40501</c:v>
                </c:pt>
                <c:pt idx="1015">
                  <c:v>40504</c:v>
                </c:pt>
                <c:pt idx="1016">
                  <c:v>40505</c:v>
                </c:pt>
                <c:pt idx="1017">
                  <c:v>40506</c:v>
                </c:pt>
                <c:pt idx="1018">
                  <c:v>40507</c:v>
                </c:pt>
                <c:pt idx="1019">
                  <c:v>40508</c:v>
                </c:pt>
                <c:pt idx="1020">
                  <c:v>40511</c:v>
                </c:pt>
                <c:pt idx="1021">
                  <c:v>40512</c:v>
                </c:pt>
                <c:pt idx="1022">
                  <c:v>40513</c:v>
                </c:pt>
                <c:pt idx="1023">
                  <c:v>40514</c:v>
                </c:pt>
                <c:pt idx="1024">
                  <c:v>40515</c:v>
                </c:pt>
                <c:pt idx="1025">
                  <c:v>40518</c:v>
                </c:pt>
                <c:pt idx="1026">
                  <c:v>40519</c:v>
                </c:pt>
                <c:pt idx="1027">
                  <c:v>40520</c:v>
                </c:pt>
                <c:pt idx="1028">
                  <c:v>40521</c:v>
                </c:pt>
                <c:pt idx="1029">
                  <c:v>40522</c:v>
                </c:pt>
                <c:pt idx="1030">
                  <c:v>40525</c:v>
                </c:pt>
                <c:pt idx="1031">
                  <c:v>40526</c:v>
                </c:pt>
                <c:pt idx="1032">
                  <c:v>40527</c:v>
                </c:pt>
                <c:pt idx="1033">
                  <c:v>40528</c:v>
                </c:pt>
                <c:pt idx="1034">
                  <c:v>40529</c:v>
                </c:pt>
                <c:pt idx="1035">
                  <c:v>40532</c:v>
                </c:pt>
                <c:pt idx="1036">
                  <c:v>40533</c:v>
                </c:pt>
                <c:pt idx="1037">
                  <c:v>40534</c:v>
                </c:pt>
                <c:pt idx="1038">
                  <c:v>40535</c:v>
                </c:pt>
                <c:pt idx="1039">
                  <c:v>40536</c:v>
                </c:pt>
                <c:pt idx="1040">
                  <c:v>40539</c:v>
                </c:pt>
                <c:pt idx="1041">
                  <c:v>40540</c:v>
                </c:pt>
                <c:pt idx="1042">
                  <c:v>40541</c:v>
                </c:pt>
                <c:pt idx="1043">
                  <c:v>40542</c:v>
                </c:pt>
                <c:pt idx="1044">
                  <c:v>40543</c:v>
                </c:pt>
                <c:pt idx="1045">
                  <c:v>40546</c:v>
                </c:pt>
                <c:pt idx="1046">
                  <c:v>40547</c:v>
                </c:pt>
                <c:pt idx="1047">
                  <c:v>40548</c:v>
                </c:pt>
                <c:pt idx="1048">
                  <c:v>40549</c:v>
                </c:pt>
                <c:pt idx="1049">
                  <c:v>40550</c:v>
                </c:pt>
                <c:pt idx="1050">
                  <c:v>40553</c:v>
                </c:pt>
                <c:pt idx="1051">
                  <c:v>40554</c:v>
                </c:pt>
                <c:pt idx="1052">
                  <c:v>40555</c:v>
                </c:pt>
                <c:pt idx="1053">
                  <c:v>40556</c:v>
                </c:pt>
                <c:pt idx="1054">
                  <c:v>40557</c:v>
                </c:pt>
                <c:pt idx="1055">
                  <c:v>40560</c:v>
                </c:pt>
                <c:pt idx="1056">
                  <c:v>40561</c:v>
                </c:pt>
                <c:pt idx="1057">
                  <c:v>40562</c:v>
                </c:pt>
                <c:pt idx="1058">
                  <c:v>40563</c:v>
                </c:pt>
                <c:pt idx="1059">
                  <c:v>40564</c:v>
                </c:pt>
                <c:pt idx="1060">
                  <c:v>40567</c:v>
                </c:pt>
                <c:pt idx="1061">
                  <c:v>40568</c:v>
                </c:pt>
                <c:pt idx="1062">
                  <c:v>40569</c:v>
                </c:pt>
                <c:pt idx="1063">
                  <c:v>40570</c:v>
                </c:pt>
                <c:pt idx="1064">
                  <c:v>40571</c:v>
                </c:pt>
                <c:pt idx="1065">
                  <c:v>40574</c:v>
                </c:pt>
                <c:pt idx="1066">
                  <c:v>40575</c:v>
                </c:pt>
                <c:pt idx="1067">
                  <c:v>40576</c:v>
                </c:pt>
                <c:pt idx="1068">
                  <c:v>40577</c:v>
                </c:pt>
                <c:pt idx="1069">
                  <c:v>40578</c:v>
                </c:pt>
                <c:pt idx="1070">
                  <c:v>40581</c:v>
                </c:pt>
                <c:pt idx="1071">
                  <c:v>40582</c:v>
                </c:pt>
                <c:pt idx="1072">
                  <c:v>40583</c:v>
                </c:pt>
                <c:pt idx="1073">
                  <c:v>40584</c:v>
                </c:pt>
                <c:pt idx="1074">
                  <c:v>40585</c:v>
                </c:pt>
                <c:pt idx="1075">
                  <c:v>40588</c:v>
                </c:pt>
                <c:pt idx="1076">
                  <c:v>40589</c:v>
                </c:pt>
                <c:pt idx="1077">
                  <c:v>40590</c:v>
                </c:pt>
                <c:pt idx="1078">
                  <c:v>40591</c:v>
                </c:pt>
                <c:pt idx="1079">
                  <c:v>40592</c:v>
                </c:pt>
                <c:pt idx="1080">
                  <c:v>40595</c:v>
                </c:pt>
                <c:pt idx="1081">
                  <c:v>40596</c:v>
                </c:pt>
                <c:pt idx="1082">
                  <c:v>40597</c:v>
                </c:pt>
                <c:pt idx="1083">
                  <c:v>40598</c:v>
                </c:pt>
                <c:pt idx="1084">
                  <c:v>40599</c:v>
                </c:pt>
                <c:pt idx="1085">
                  <c:v>40602</c:v>
                </c:pt>
                <c:pt idx="1086">
                  <c:v>40603</c:v>
                </c:pt>
                <c:pt idx="1087">
                  <c:v>40604</c:v>
                </c:pt>
                <c:pt idx="1088">
                  <c:v>40605</c:v>
                </c:pt>
                <c:pt idx="1089">
                  <c:v>40606</c:v>
                </c:pt>
                <c:pt idx="1090">
                  <c:v>40609</c:v>
                </c:pt>
                <c:pt idx="1091">
                  <c:v>40610</c:v>
                </c:pt>
                <c:pt idx="1092">
                  <c:v>40611</c:v>
                </c:pt>
                <c:pt idx="1093">
                  <c:v>40612</c:v>
                </c:pt>
                <c:pt idx="1094">
                  <c:v>40613</c:v>
                </c:pt>
                <c:pt idx="1095">
                  <c:v>40616</c:v>
                </c:pt>
                <c:pt idx="1096">
                  <c:v>40617</c:v>
                </c:pt>
                <c:pt idx="1097">
                  <c:v>40618</c:v>
                </c:pt>
                <c:pt idx="1098">
                  <c:v>40619</c:v>
                </c:pt>
                <c:pt idx="1099">
                  <c:v>40620</c:v>
                </c:pt>
                <c:pt idx="1100">
                  <c:v>40623</c:v>
                </c:pt>
                <c:pt idx="1101">
                  <c:v>40624</c:v>
                </c:pt>
                <c:pt idx="1102">
                  <c:v>40625</c:v>
                </c:pt>
                <c:pt idx="1103">
                  <c:v>40626</c:v>
                </c:pt>
                <c:pt idx="1104">
                  <c:v>40627</c:v>
                </c:pt>
                <c:pt idx="1105">
                  <c:v>40630</c:v>
                </c:pt>
                <c:pt idx="1106">
                  <c:v>40631</c:v>
                </c:pt>
                <c:pt idx="1107">
                  <c:v>40632</c:v>
                </c:pt>
                <c:pt idx="1108">
                  <c:v>40633</c:v>
                </c:pt>
                <c:pt idx="1109">
                  <c:v>40634</c:v>
                </c:pt>
                <c:pt idx="1110">
                  <c:v>40637</c:v>
                </c:pt>
                <c:pt idx="1111">
                  <c:v>40638</c:v>
                </c:pt>
                <c:pt idx="1112">
                  <c:v>40639</c:v>
                </c:pt>
                <c:pt idx="1113">
                  <c:v>40640</c:v>
                </c:pt>
                <c:pt idx="1114">
                  <c:v>40641</c:v>
                </c:pt>
                <c:pt idx="1115">
                  <c:v>40644</c:v>
                </c:pt>
                <c:pt idx="1116">
                  <c:v>40645</c:v>
                </c:pt>
                <c:pt idx="1117">
                  <c:v>40646</c:v>
                </c:pt>
                <c:pt idx="1118">
                  <c:v>40647</c:v>
                </c:pt>
                <c:pt idx="1119">
                  <c:v>40648</c:v>
                </c:pt>
                <c:pt idx="1120">
                  <c:v>40651</c:v>
                </c:pt>
                <c:pt idx="1121">
                  <c:v>40652</c:v>
                </c:pt>
                <c:pt idx="1122">
                  <c:v>40653</c:v>
                </c:pt>
                <c:pt idx="1123">
                  <c:v>40654</c:v>
                </c:pt>
                <c:pt idx="1124">
                  <c:v>40655</c:v>
                </c:pt>
                <c:pt idx="1125">
                  <c:v>40658</c:v>
                </c:pt>
                <c:pt idx="1126">
                  <c:v>40659</c:v>
                </c:pt>
                <c:pt idx="1127">
                  <c:v>40660</c:v>
                </c:pt>
                <c:pt idx="1128">
                  <c:v>40661</c:v>
                </c:pt>
                <c:pt idx="1129">
                  <c:v>40662</c:v>
                </c:pt>
                <c:pt idx="1130">
                  <c:v>40665</c:v>
                </c:pt>
                <c:pt idx="1131">
                  <c:v>40666</c:v>
                </c:pt>
                <c:pt idx="1132">
                  <c:v>40667</c:v>
                </c:pt>
                <c:pt idx="1133">
                  <c:v>40668</c:v>
                </c:pt>
                <c:pt idx="1134">
                  <c:v>40669</c:v>
                </c:pt>
                <c:pt idx="1135">
                  <c:v>40672</c:v>
                </c:pt>
                <c:pt idx="1136">
                  <c:v>40673</c:v>
                </c:pt>
                <c:pt idx="1137">
                  <c:v>40674</c:v>
                </c:pt>
                <c:pt idx="1138">
                  <c:v>40675</c:v>
                </c:pt>
                <c:pt idx="1139">
                  <c:v>40676</c:v>
                </c:pt>
                <c:pt idx="1140">
                  <c:v>40679</c:v>
                </c:pt>
                <c:pt idx="1141">
                  <c:v>40680</c:v>
                </c:pt>
                <c:pt idx="1142">
                  <c:v>40681</c:v>
                </c:pt>
                <c:pt idx="1143">
                  <c:v>40682</c:v>
                </c:pt>
                <c:pt idx="1144">
                  <c:v>40683</c:v>
                </c:pt>
                <c:pt idx="1145">
                  <c:v>40686</c:v>
                </c:pt>
                <c:pt idx="1146">
                  <c:v>40687</c:v>
                </c:pt>
                <c:pt idx="1147">
                  <c:v>40688</c:v>
                </c:pt>
                <c:pt idx="1148">
                  <c:v>40689</c:v>
                </c:pt>
                <c:pt idx="1149">
                  <c:v>40690</c:v>
                </c:pt>
                <c:pt idx="1150">
                  <c:v>40693</c:v>
                </c:pt>
                <c:pt idx="1151">
                  <c:v>40694</c:v>
                </c:pt>
                <c:pt idx="1152">
                  <c:v>40695</c:v>
                </c:pt>
                <c:pt idx="1153">
                  <c:v>40696</c:v>
                </c:pt>
                <c:pt idx="1154">
                  <c:v>40697</c:v>
                </c:pt>
                <c:pt idx="1155">
                  <c:v>40700</c:v>
                </c:pt>
                <c:pt idx="1156">
                  <c:v>40701</c:v>
                </c:pt>
                <c:pt idx="1157">
                  <c:v>40702</c:v>
                </c:pt>
                <c:pt idx="1158">
                  <c:v>40703</c:v>
                </c:pt>
                <c:pt idx="1159">
                  <c:v>40704</c:v>
                </c:pt>
                <c:pt idx="1160">
                  <c:v>40707</c:v>
                </c:pt>
                <c:pt idx="1161">
                  <c:v>40708</c:v>
                </c:pt>
                <c:pt idx="1162">
                  <c:v>40709</c:v>
                </c:pt>
                <c:pt idx="1163">
                  <c:v>40710</c:v>
                </c:pt>
                <c:pt idx="1164">
                  <c:v>40711</c:v>
                </c:pt>
                <c:pt idx="1165">
                  <c:v>40714</c:v>
                </c:pt>
                <c:pt idx="1166">
                  <c:v>40715</c:v>
                </c:pt>
                <c:pt idx="1167">
                  <c:v>40716</c:v>
                </c:pt>
                <c:pt idx="1168">
                  <c:v>40717</c:v>
                </c:pt>
                <c:pt idx="1169">
                  <c:v>40718</c:v>
                </c:pt>
                <c:pt idx="1170">
                  <c:v>40721</c:v>
                </c:pt>
                <c:pt idx="1171">
                  <c:v>40722</c:v>
                </c:pt>
                <c:pt idx="1172">
                  <c:v>40723</c:v>
                </c:pt>
                <c:pt idx="1173">
                  <c:v>40724</c:v>
                </c:pt>
                <c:pt idx="1174">
                  <c:v>40725</c:v>
                </c:pt>
                <c:pt idx="1175">
                  <c:v>40728</c:v>
                </c:pt>
                <c:pt idx="1176">
                  <c:v>40729</c:v>
                </c:pt>
                <c:pt idx="1177">
                  <c:v>40730</c:v>
                </c:pt>
                <c:pt idx="1178">
                  <c:v>40731</c:v>
                </c:pt>
                <c:pt idx="1179">
                  <c:v>40732</c:v>
                </c:pt>
                <c:pt idx="1180">
                  <c:v>40735</c:v>
                </c:pt>
                <c:pt idx="1181">
                  <c:v>40736</c:v>
                </c:pt>
                <c:pt idx="1182">
                  <c:v>40737</c:v>
                </c:pt>
                <c:pt idx="1183">
                  <c:v>40738</c:v>
                </c:pt>
                <c:pt idx="1184">
                  <c:v>40739</c:v>
                </c:pt>
                <c:pt idx="1185">
                  <c:v>40742</c:v>
                </c:pt>
                <c:pt idx="1186">
                  <c:v>40743</c:v>
                </c:pt>
                <c:pt idx="1187">
                  <c:v>40744</c:v>
                </c:pt>
                <c:pt idx="1188">
                  <c:v>40745</c:v>
                </c:pt>
                <c:pt idx="1189">
                  <c:v>40746</c:v>
                </c:pt>
                <c:pt idx="1190">
                  <c:v>40749</c:v>
                </c:pt>
                <c:pt idx="1191">
                  <c:v>40750</c:v>
                </c:pt>
                <c:pt idx="1192">
                  <c:v>40751</c:v>
                </c:pt>
                <c:pt idx="1193">
                  <c:v>40752</c:v>
                </c:pt>
                <c:pt idx="1194">
                  <c:v>40753</c:v>
                </c:pt>
                <c:pt idx="1195">
                  <c:v>40756</c:v>
                </c:pt>
                <c:pt idx="1196">
                  <c:v>40757</c:v>
                </c:pt>
                <c:pt idx="1197">
                  <c:v>40758</c:v>
                </c:pt>
                <c:pt idx="1198">
                  <c:v>40759</c:v>
                </c:pt>
                <c:pt idx="1199">
                  <c:v>40760</c:v>
                </c:pt>
                <c:pt idx="1200">
                  <c:v>40763</c:v>
                </c:pt>
                <c:pt idx="1201">
                  <c:v>40764</c:v>
                </c:pt>
                <c:pt idx="1202">
                  <c:v>40765</c:v>
                </c:pt>
                <c:pt idx="1203">
                  <c:v>40766</c:v>
                </c:pt>
                <c:pt idx="1204">
                  <c:v>40767</c:v>
                </c:pt>
                <c:pt idx="1205">
                  <c:v>40770</c:v>
                </c:pt>
                <c:pt idx="1206">
                  <c:v>40771</c:v>
                </c:pt>
                <c:pt idx="1207">
                  <c:v>40772</c:v>
                </c:pt>
                <c:pt idx="1208">
                  <c:v>40773</c:v>
                </c:pt>
                <c:pt idx="1209">
                  <c:v>40774</c:v>
                </c:pt>
                <c:pt idx="1210">
                  <c:v>40777</c:v>
                </c:pt>
                <c:pt idx="1211">
                  <c:v>40778</c:v>
                </c:pt>
                <c:pt idx="1212">
                  <c:v>40779</c:v>
                </c:pt>
                <c:pt idx="1213">
                  <c:v>40780</c:v>
                </c:pt>
                <c:pt idx="1214">
                  <c:v>40781</c:v>
                </c:pt>
                <c:pt idx="1215">
                  <c:v>40784</c:v>
                </c:pt>
                <c:pt idx="1216">
                  <c:v>40785</c:v>
                </c:pt>
                <c:pt idx="1217">
                  <c:v>40786</c:v>
                </c:pt>
                <c:pt idx="1218">
                  <c:v>40787</c:v>
                </c:pt>
                <c:pt idx="1219">
                  <c:v>40788</c:v>
                </c:pt>
                <c:pt idx="1220">
                  <c:v>40791</c:v>
                </c:pt>
                <c:pt idx="1221">
                  <c:v>40792</c:v>
                </c:pt>
                <c:pt idx="1222">
                  <c:v>40793</c:v>
                </c:pt>
                <c:pt idx="1223">
                  <c:v>40794</c:v>
                </c:pt>
                <c:pt idx="1224">
                  <c:v>40795</c:v>
                </c:pt>
                <c:pt idx="1225">
                  <c:v>40798</c:v>
                </c:pt>
                <c:pt idx="1226">
                  <c:v>40799</c:v>
                </c:pt>
                <c:pt idx="1227">
                  <c:v>40800</c:v>
                </c:pt>
                <c:pt idx="1228">
                  <c:v>40801</c:v>
                </c:pt>
                <c:pt idx="1229">
                  <c:v>40802</c:v>
                </c:pt>
                <c:pt idx="1230">
                  <c:v>40805</c:v>
                </c:pt>
                <c:pt idx="1231">
                  <c:v>40806</c:v>
                </c:pt>
                <c:pt idx="1232">
                  <c:v>40807</c:v>
                </c:pt>
                <c:pt idx="1233">
                  <c:v>40808</c:v>
                </c:pt>
                <c:pt idx="1234">
                  <c:v>40809</c:v>
                </c:pt>
                <c:pt idx="1235">
                  <c:v>40812</c:v>
                </c:pt>
                <c:pt idx="1236">
                  <c:v>40813</c:v>
                </c:pt>
                <c:pt idx="1237">
                  <c:v>40814</c:v>
                </c:pt>
                <c:pt idx="1238">
                  <c:v>40815</c:v>
                </c:pt>
                <c:pt idx="1239">
                  <c:v>40816</c:v>
                </c:pt>
                <c:pt idx="1240">
                  <c:v>40819</c:v>
                </c:pt>
                <c:pt idx="1241">
                  <c:v>40820</c:v>
                </c:pt>
                <c:pt idx="1242">
                  <c:v>40821</c:v>
                </c:pt>
                <c:pt idx="1243">
                  <c:v>40822</c:v>
                </c:pt>
                <c:pt idx="1244">
                  <c:v>40823</c:v>
                </c:pt>
                <c:pt idx="1245">
                  <c:v>40826</c:v>
                </c:pt>
                <c:pt idx="1246">
                  <c:v>40827</c:v>
                </c:pt>
                <c:pt idx="1247">
                  <c:v>40828</c:v>
                </c:pt>
                <c:pt idx="1248">
                  <c:v>40829</c:v>
                </c:pt>
                <c:pt idx="1249">
                  <c:v>40830</c:v>
                </c:pt>
                <c:pt idx="1250">
                  <c:v>40833</c:v>
                </c:pt>
                <c:pt idx="1251">
                  <c:v>40834</c:v>
                </c:pt>
                <c:pt idx="1252">
                  <c:v>40835</c:v>
                </c:pt>
                <c:pt idx="1253">
                  <c:v>40836</c:v>
                </c:pt>
                <c:pt idx="1254">
                  <c:v>40837</c:v>
                </c:pt>
                <c:pt idx="1255">
                  <c:v>40840</c:v>
                </c:pt>
                <c:pt idx="1256">
                  <c:v>40841</c:v>
                </c:pt>
                <c:pt idx="1257">
                  <c:v>40842</c:v>
                </c:pt>
                <c:pt idx="1258">
                  <c:v>40843</c:v>
                </c:pt>
                <c:pt idx="1259">
                  <c:v>40844</c:v>
                </c:pt>
                <c:pt idx="1260">
                  <c:v>40847</c:v>
                </c:pt>
                <c:pt idx="1261">
                  <c:v>40848</c:v>
                </c:pt>
                <c:pt idx="1262">
                  <c:v>40849</c:v>
                </c:pt>
                <c:pt idx="1263">
                  <c:v>40850</c:v>
                </c:pt>
                <c:pt idx="1264">
                  <c:v>40851</c:v>
                </c:pt>
                <c:pt idx="1265">
                  <c:v>40854</c:v>
                </c:pt>
                <c:pt idx="1266">
                  <c:v>40855</c:v>
                </c:pt>
                <c:pt idx="1267">
                  <c:v>40856</c:v>
                </c:pt>
                <c:pt idx="1268">
                  <c:v>40857</c:v>
                </c:pt>
                <c:pt idx="1269">
                  <c:v>40858</c:v>
                </c:pt>
                <c:pt idx="1270">
                  <c:v>40861</c:v>
                </c:pt>
                <c:pt idx="1271">
                  <c:v>40862</c:v>
                </c:pt>
                <c:pt idx="1272">
                  <c:v>40863</c:v>
                </c:pt>
                <c:pt idx="1273">
                  <c:v>40864</c:v>
                </c:pt>
                <c:pt idx="1274">
                  <c:v>40865</c:v>
                </c:pt>
                <c:pt idx="1275">
                  <c:v>40868</c:v>
                </c:pt>
                <c:pt idx="1276">
                  <c:v>40869</c:v>
                </c:pt>
                <c:pt idx="1277">
                  <c:v>40870</c:v>
                </c:pt>
                <c:pt idx="1278">
                  <c:v>40871</c:v>
                </c:pt>
                <c:pt idx="1279">
                  <c:v>40872</c:v>
                </c:pt>
                <c:pt idx="1280">
                  <c:v>40875</c:v>
                </c:pt>
                <c:pt idx="1281">
                  <c:v>40876</c:v>
                </c:pt>
                <c:pt idx="1282">
                  <c:v>40877</c:v>
                </c:pt>
                <c:pt idx="1283">
                  <c:v>40878</c:v>
                </c:pt>
                <c:pt idx="1284">
                  <c:v>40879</c:v>
                </c:pt>
                <c:pt idx="1285">
                  <c:v>40882</c:v>
                </c:pt>
                <c:pt idx="1286">
                  <c:v>40883</c:v>
                </c:pt>
                <c:pt idx="1287">
                  <c:v>40884</c:v>
                </c:pt>
                <c:pt idx="1288">
                  <c:v>40885</c:v>
                </c:pt>
                <c:pt idx="1289">
                  <c:v>40886</c:v>
                </c:pt>
                <c:pt idx="1290">
                  <c:v>40889</c:v>
                </c:pt>
                <c:pt idx="1291">
                  <c:v>40890</c:v>
                </c:pt>
                <c:pt idx="1292">
                  <c:v>40891</c:v>
                </c:pt>
                <c:pt idx="1293">
                  <c:v>40892</c:v>
                </c:pt>
                <c:pt idx="1294">
                  <c:v>40893</c:v>
                </c:pt>
                <c:pt idx="1295">
                  <c:v>40896</c:v>
                </c:pt>
                <c:pt idx="1296">
                  <c:v>40897</c:v>
                </c:pt>
                <c:pt idx="1297">
                  <c:v>40898</c:v>
                </c:pt>
                <c:pt idx="1298">
                  <c:v>40899</c:v>
                </c:pt>
                <c:pt idx="1299">
                  <c:v>40900</c:v>
                </c:pt>
                <c:pt idx="1300">
                  <c:v>40903</c:v>
                </c:pt>
                <c:pt idx="1301">
                  <c:v>40904</c:v>
                </c:pt>
                <c:pt idx="1302">
                  <c:v>40905</c:v>
                </c:pt>
                <c:pt idx="1303">
                  <c:v>40906</c:v>
                </c:pt>
                <c:pt idx="1304">
                  <c:v>40907</c:v>
                </c:pt>
                <c:pt idx="1305">
                  <c:v>40910</c:v>
                </c:pt>
                <c:pt idx="1306">
                  <c:v>40911</c:v>
                </c:pt>
                <c:pt idx="1307">
                  <c:v>40912</c:v>
                </c:pt>
                <c:pt idx="1308">
                  <c:v>40913</c:v>
                </c:pt>
                <c:pt idx="1309">
                  <c:v>40914</c:v>
                </c:pt>
                <c:pt idx="1310">
                  <c:v>40917</c:v>
                </c:pt>
                <c:pt idx="1311">
                  <c:v>40918</c:v>
                </c:pt>
                <c:pt idx="1312">
                  <c:v>40919</c:v>
                </c:pt>
                <c:pt idx="1313">
                  <c:v>40920</c:v>
                </c:pt>
                <c:pt idx="1314">
                  <c:v>40921</c:v>
                </c:pt>
                <c:pt idx="1315">
                  <c:v>40924</c:v>
                </c:pt>
                <c:pt idx="1316">
                  <c:v>40925</c:v>
                </c:pt>
                <c:pt idx="1317">
                  <c:v>40926</c:v>
                </c:pt>
                <c:pt idx="1318">
                  <c:v>40927</c:v>
                </c:pt>
                <c:pt idx="1319">
                  <c:v>40928</c:v>
                </c:pt>
                <c:pt idx="1320">
                  <c:v>40931</c:v>
                </c:pt>
                <c:pt idx="1321">
                  <c:v>40932</c:v>
                </c:pt>
                <c:pt idx="1322">
                  <c:v>40933</c:v>
                </c:pt>
                <c:pt idx="1323">
                  <c:v>40934</c:v>
                </c:pt>
                <c:pt idx="1324">
                  <c:v>40935</c:v>
                </c:pt>
                <c:pt idx="1325">
                  <c:v>40938</c:v>
                </c:pt>
                <c:pt idx="1326">
                  <c:v>40939</c:v>
                </c:pt>
                <c:pt idx="1327">
                  <c:v>40940</c:v>
                </c:pt>
                <c:pt idx="1328">
                  <c:v>40941</c:v>
                </c:pt>
                <c:pt idx="1329">
                  <c:v>40942</c:v>
                </c:pt>
                <c:pt idx="1330">
                  <c:v>40945</c:v>
                </c:pt>
                <c:pt idx="1331">
                  <c:v>40946</c:v>
                </c:pt>
                <c:pt idx="1332">
                  <c:v>40947</c:v>
                </c:pt>
                <c:pt idx="1333">
                  <c:v>40948</c:v>
                </c:pt>
                <c:pt idx="1334">
                  <c:v>40949</c:v>
                </c:pt>
                <c:pt idx="1335">
                  <c:v>40952</c:v>
                </c:pt>
                <c:pt idx="1336">
                  <c:v>40953</c:v>
                </c:pt>
                <c:pt idx="1337">
                  <c:v>40954</c:v>
                </c:pt>
                <c:pt idx="1338">
                  <c:v>40955</c:v>
                </c:pt>
                <c:pt idx="1339">
                  <c:v>40956</c:v>
                </c:pt>
                <c:pt idx="1340">
                  <c:v>40959</c:v>
                </c:pt>
                <c:pt idx="1341">
                  <c:v>40960</c:v>
                </c:pt>
                <c:pt idx="1342">
                  <c:v>40961</c:v>
                </c:pt>
                <c:pt idx="1343">
                  <c:v>40962</c:v>
                </c:pt>
                <c:pt idx="1344">
                  <c:v>40963</c:v>
                </c:pt>
                <c:pt idx="1345">
                  <c:v>40966</c:v>
                </c:pt>
                <c:pt idx="1346">
                  <c:v>40967</c:v>
                </c:pt>
                <c:pt idx="1347">
                  <c:v>40968</c:v>
                </c:pt>
                <c:pt idx="1348">
                  <c:v>40969</c:v>
                </c:pt>
                <c:pt idx="1349">
                  <c:v>40970</c:v>
                </c:pt>
                <c:pt idx="1350">
                  <c:v>40973</c:v>
                </c:pt>
                <c:pt idx="1351">
                  <c:v>40974</c:v>
                </c:pt>
                <c:pt idx="1352">
                  <c:v>40975</c:v>
                </c:pt>
                <c:pt idx="1353">
                  <c:v>40976</c:v>
                </c:pt>
                <c:pt idx="1354">
                  <c:v>40977</c:v>
                </c:pt>
                <c:pt idx="1355">
                  <c:v>40980</c:v>
                </c:pt>
                <c:pt idx="1356">
                  <c:v>40981</c:v>
                </c:pt>
                <c:pt idx="1357">
                  <c:v>40982</c:v>
                </c:pt>
                <c:pt idx="1358">
                  <c:v>40983</c:v>
                </c:pt>
                <c:pt idx="1359">
                  <c:v>40984</c:v>
                </c:pt>
                <c:pt idx="1360">
                  <c:v>40987</c:v>
                </c:pt>
                <c:pt idx="1361">
                  <c:v>40988</c:v>
                </c:pt>
                <c:pt idx="1362">
                  <c:v>40989</c:v>
                </c:pt>
                <c:pt idx="1363">
                  <c:v>40990</c:v>
                </c:pt>
                <c:pt idx="1364">
                  <c:v>40991</c:v>
                </c:pt>
                <c:pt idx="1365">
                  <c:v>40994</c:v>
                </c:pt>
                <c:pt idx="1366">
                  <c:v>40995</c:v>
                </c:pt>
                <c:pt idx="1367">
                  <c:v>40996</c:v>
                </c:pt>
                <c:pt idx="1368">
                  <c:v>40997</c:v>
                </c:pt>
                <c:pt idx="1369">
                  <c:v>40998</c:v>
                </c:pt>
                <c:pt idx="1370">
                  <c:v>41001</c:v>
                </c:pt>
                <c:pt idx="1371">
                  <c:v>41002</c:v>
                </c:pt>
                <c:pt idx="1372">
                  <c:v>41003</c:v>
                </c:pt>
                <c:pt idx="1373">
                  <c:v>41004</c:v>
                </c:pt>
                <c:pt idx="1374">
                  <c:v>41005</c:v>
                </c:pt>
                <c:pt idx="1375">
                  <c:v>41008</c:v>
                </c:pt>
                <c:pt idx="1376">
                  <c:v>41009</c:v>
                </c:pt>
                <c:pt idx="1377">
                  <c:v>41010</c:v>
                </c:pt>
                <c:pt idx="1378">
                  <c:v>41011</c:v>
                </c:pt>
                <c:pt idx="1379">
                  <c:v>41012</c:v>
                </c:pt>
                <c:pt idx="1380">
                  <c:v>41015</c:v>
                </c:pt>
                <c:pt idx="1381">
                  <c:v>41016</c:v>
                </c:pt>
                <c:pt idx="1382">
                  <c:v>41017</c:v>
                </c:pt>
                <c:pt idx="1383">
                  <c:v>41018</c:v>
                </c:pt>
                <c:pt idx="1384">
                  <c:v>41019</c:v>
                </c:pt>
                <c:pt idx="1385">
                  <c:v>41022</c:v>
                </c:pt>
                <c:pt idx="1386">
                  <c:v>41023</c:v>
                </c:pt>
                <c:pt idx="1387">
                  <c:v>41024</c:v>
                </c:pt>
                <c:pt idx="1388">
                  <c:v>41025</c:v>
                </c:pt>
                <c:pt idx="1389">
                  <c:v>41026</c:v>
                </c:pt>
                <c:pt idx="1390">
                  <c:v>41029</c:v>
                </c:pt>
                <c:pt idx="1391">
                  <c:v>41030</c:v>
                </c:pt>
                <c:pt idx="1392">
                  <c:v>41031</c:v>
                </c:pt>
                <c:pt idx="1393">
                  <c:v>41032</c:v>
                </c:pt>
                <c:pt idx="1394">
                  <c:v>41033</c:v>
                </c:pt>
                <c:pt idx="1395">
                  <c:v>41036</c:v>
                </c:pt>
                <c:pt idx="1396">
                  <c:v>41037</c:v>
                </c:pt>
                <c:pt idx="1397">
                  <c:v>41038</c:v>
                </c:pt>
                <c:pt idx="1398">
                  <c:v>41039</c:v>
                </c:pt>
                <c:pt idx="1399">
                  <c:v>41040</c:v>
                </c:pt>
                <c:pt idx="1400">
                  <c:v>41043</c:v>
                </c:pt>
                <c:pt idx="1401">
                  <c:v>41044</c:v>
                </c:pt>
                <c:pt idx="1402">
                  <c:v>41045</c:v>
                </c:pt>
                <c:pt idx="1403">
                  <c:v>41046</c:v>
                </c:pt>
                <c:pt idx="1404">
                  <c:v>41047</c:v>
                </c:pt>
                <c:pt idx="1405">
                  <c:v>41050</c:v>
                </c:pt>
                <c:pt idx="1406">
                  <c:v>41051</c:v>
                </c:pt>
                <c:pt idx="1407">
                  <c:v>41052</c:v>
                </c:pt>
                <c:pt idx="1408">
                  <c:v>41053</c:v>
                </c:pt>
                <c:pt idx="1409">
                  <c:v>41054</c:v>
                </c:pt>
                <c:pt idx="1410">
                  <c:v>41057</c:v>
                </c:pt>
                <c:pt idx="1411">
                  <c:v>41058</c:v>
                </c:pt>
                <c:pt idx="1412">
                  <c:v>41059</c:v>
                </c:pt>
                <c:pt idx="1413">
                  <c:v>41060</c:v>
                </c:pt>
                <c:pt idx="1414">
                  <c:v>41061</c:v>
                </c:pt>
                <c:pt idx="1415">
                  <c:v>41064</c:v>
                </c:pt>
                <c:pt idx="1416">
                  <c:v>41065</c:v>
                </c:pt>
                <c:pt idx="1417">
                  <c:v>41066</c:v>
                </c:pt>
                <c:pt idx="1418">
                  <c:v>41067</c:v>
                </c:pt>
                <c:pt idx="1419">
                  <c:v>41068</c:v>
                </c:pt>
                <c:pt idx="1420">
                  <c:v>41071</c:v>
                </c:pt>
                <c:pt idx="1421">
                  <c:v>41072</c:v>
                </c:pt>
                <c:pt idx="1422">
                  <c:v>41073</c:v>
                </c:pt>
                <c:pt idx="1423">
                  <c:v>41074</c:v>
                </c:pt>
                <c:pt idx="1424">
                  <c:v>41075</c:v>
                </c:pt>
                <c:pt idx="1425">
                  <c:v>41078</c:v>
                </c:pt>
                <c:pt idx="1426">
                  <c:v>41079</c:v>
                </c:pt>
                <c:pt idx="1427">
                  <c:v>41080</c:v>
                </c:pt>
                <c:pt idx="1428">
                  <c:v>41081</c:v>
                </c:pt>
                <c:pt idx="1429">
                  <c:v>41082</c:v>
                </c:pt>
                <c:pt idx="1430">
                  <c:v>41085</c:v>
                </c:pt>
                <c:pt idx="1431">
                  <c:v>41086</c:v>
                </c:pt>
                <c:pt idx="1432">
                  <c:v>41087</c:v>
                </c:pt>
                <c:pt idx="1433">
                  <c:v>41088</c:v>
                </c:pt>
                <c:pt idx="1434">
                  <c:v>41089</c:v>
                </c:pt>
                <c:pt idx="1435">
                  <c:v>41092</c:v>
                </c:pt>
                <c:pt idx="1436">
                  <c:v>41093</c:v>
                </c:pt>
                <c:pt idx="1437">
                  <c:v>41094</c:v>
                </c:pt>
                <c:pt idx="1438">
                  <c:v>41095</c:v>
                </c:pt>
                <c:pt idx="1439">
                  <c:v>41096</c:v>
                </c:pt>
                <c:pt idx="1440">
                  <c:v>41099</c:v>
                </c:pt>
                <c:pt idx="1441">
                  <c:v>41100</c:v>
                </c:pt>
                <c:pt idx="1442">
                  <c:v>41101</c:v>
                </c:pt>
                <c:pt idx="1443">
                  <c:v>41102</c:v>
                </c:pt>
                <c:pt idx="1444">
                  <c:v>41103</c:v>
                </c:pt>
                <c:pt idx="1445">
                  <c:v>41106</c:v>
                </c:pt>
                <c:pt idx="1446">
                  <c:v>41107</c:v>
                </c:pt>
                <c:pt idx="1447">
                  <c:v>41108</c:v>
                </c:pt>
                <c:pt idx="1448">
                  <c:v>41109</c:v>
                </c:pt>
                <c:pt idx="1449">
                  <c:v>41110</c:v>
                </c:pt>
                <c:pt idx="1450">
                  <c:v>41113</c:v>
                </c:pt>
                <c:pt idx="1451">
                  <c:v>41114</c:v>
                </c:pt>
                <c:pt idx="1452">
                  <c:v>41115</c:v>
                </c:pt>
                <c:pt idx="1453">
                  <c:v>41116</c:v>
                </c:pt>
                <c:pt idx="1454">
                  <c:v>41117</c:v>
                </c:pt>
                <c:pt idx="1455">
                  <c:v>41120</c:v>
                </c:pt>
                <c:pt idx="1456">
                  <c:v>41121</c:v>
                </c:pt>
                <c:pt idx="1457">
                  <c:v>41122</c:v>
                </c:pt>
                <c:pt idx="1458">
                  <c:v>41123</c:v>
                </c:pt>
                <c:pt idx="1459">
                  <c:v>41124</c:v>
                </c:pt>
                <c:pt idx="1460">
                  <c:v>41127</c:v>
                </c:pt>
                <c:pt idx="1461">
                  <c:v>41128</c:v>
                </c:pt>
                <c:pt idx="1462">
                  <c:v>41129</c:v>
                </c:pt>
                <c:pt idx="1463">
                  <c:v>41130</c:v>
                </c:pt>
                <c:pt idx="1464">
                  <c:v>41131</c:v>
                </c:pt>
                <c:pt idx="1465">
                  <c:v>41134</c:v>
                </c:pt>
                <c:pt idx="1466">
                  <c:v>41135</c:v>
                </c:pt>
                <c:pt idx="1467">
                  <c:v>41136</c:v>
                </c:pt>
                <c:pt idx="1468">
                  <c:v>41137</c:v>
                </c:pt>
                <c:pt idx="1469">
                  <c:v>41138</c:v>
                </c:pt>
                <c:pt idx="1470">
                  <c:v>41141</c:v>
                </c:pt>
                <c:pt idx="1471">
                  <c:v>41142</c:v>
                </c:pt>
                <c:pt idx="1472">
                  <c:v>41143</c:v>
                </c:pt>
                <c:pt idx="1473">
                  <c:v>41144</c:v>
                </c:pt>
                <c:pt idx="1474">
                  <c:v>41145</c:v>
                </c:pt>
                <c:pt idx="1475">
                  <c:v>41148</c:v>
                </c:pt>
                <c:pt idx="1476">
                  <c:v>41149</c:v>
                </c:pt>
                <c:pt idx="1477">
                  <c:v>41150</c:v>
                </c:pt>
                <c:pt idx="1478">
                  <c:v>41151</c:v>
                </c:pt>
                <c:pt idx="1479">
                  <c:v>41152</c:v>
                </c:pt>
                <c:pt idx="1480">
                  <c:v>41155</c:v>
                </c:pt>
                <c:pt idx="1481">
                  <c:v>41156</c:v>
                </c:pt>
                <c:pt idx="1482">
                  <c:v>41157</c:v>
                </c:pt>
                <c:pt idx="1483">
                  <c:v>41158</c:v>
                </c:pt>
                <c:pt idx="1484">
                  <c:v>41159</c:v>
                </c:pt>
                <c:pt idx="1485">
                  <c:v>41162</c:v>
                </c:pt>
                <c:pt idx="1486">
                  <c:v>41163</c:v>
                </c:pt>
                <c:pt idx="1487">
                  <c:v>41164</c:v>
                </c:pt>
                <c:pt idx="1488">
                  <c:v>41165</c:v>
                </c:pt>
                <c:pt idx="1489">
                  <c:v>41166</c:v>
                </c:pt>
                <c:pt idx="1490">
                  <c:v>41169</c:v>
                </c:pt>
                <c:pt idx="1491">
                  <c:v>41170</c:v>
                </c:pt>
                <c:pt idx="1492">
                  <c:v>41171</c:v>
                </c:pt>
                <c:pt idx="1493">
                  <c:v>41172</c:v>
                </c:pt>
                <c:pt idx="1494">
                  <c:v>41173</c:v>
                </c:pt>
                <c:pt idx="1495">
                  <c:v>41176</c:v>
                </c:pt>
                <c:pt idx="1496">
                  <c:v>41177</c:v>
                </c:pt>
                <c:pt idx="1497">
                  <c:v>41178</c:v>
                </c:pt>
                <c:pt idx="1498">
                  <c:v>41179</c:v>
                </c:pt>
                <c:pt idx="1499">
                  <c:v>41180</c:v>
                </c:pt>
                <c:pt idx="1500">
                  <c:v>41183</c:v>
                </c:pt>
                <c:pt idx="1501">
                  <c:v>41184</c:v>
                </c:pt>
                <c:pt idx="1502">
                  <c:v>41185</c:v>
                </c:pt>
                <c:pt idx="1503">
                  <c:v>41186</c:v>
                </c:pt>
                <c:pt idx="1504">
                  <c:v>41187</c:v>
                </c:pt>
                <c:pt idx="1505">
                  <c:v>41190</c:v>
                </c:pt>
                <c:pt idx="1506">
                  <c:v>41191</c:v>
                </c:pt>
                <c:pt idx="1507">
                  <c:v>41192</c:v>
                </c:pt>
                <c:pt idx="1508">
                  <c:v>41193</c:v>
                </c:pt>
                <c:pt idx="1509">
                  <c:v>41194</c:v>
                </c:pt>
                <c:pt idx="1510">
                  <c:v>41197</c:v>
                </c:pt>
                <c:pt idx="1511">
                  <c:v>41198</c:v>
                </c:pt>
                <c:pt idx="1512">
                  <c:v>41199</c:v>
                </c:pt>
                <c:pt idx="1513">
                  <c:v>41200</c:v>
                </c:pt>
                <c:pt idx="1514">
                  <c:v>41201</c:v>
                </c:pt>
                <c:pt idx="1515">
                  <c:v>41204</c:v>
                </c:pt>
                <c:pt idx="1516">
                  <c:v>41205</c:v>
                </c:pt>
                <c:pt idx="1517">
                  <c:v>41206</c:v>
                </c:pt>
                <c:pt idx="1518">
                  <c:v>41207</c:v>
                </c:pt>
                <c:pt idx="1519">
                  <c:v>41208</c:v>
                </c:pt>
                <c:pt idx="1520">
                  <c:v>41211</c:v>
                </c:pt>
                <c:pt idx="1521">
                  <c:v>41212</c:v>
                </c:pt>
                <c:pt idx="1522">
                  <c:v>41213</c:v>
                </c:pt>
                <c:pt idx="1523">
                  <c:v>41214</c:v>
                </c:pt>
                <c:pt idx="1524">
                  <c:v>41215</c:v>
                </c:pt>
                <c:pt idx="1525">
                  <c:v>41218</c:v>
                </c:pt>
                <c:pt idx="1526">
                  <c:v>41219</c:v>
                </c:pt>
                <c:pt idx="1527">
                  <c:v>41220</c:v>
                </c:pt>
                <c:pt idx="1528">
                  <c:v>41221</c:v>
                </c:pt>
                <c:pt idx="1529">
                  <c:v>41222</c:v>
                </c:pt>
                <c:pt idx="1530">
                  <c:v>41225</c:v>
                </c:pt>
                <c:pt idx="1531">
                  <c:v>41226</c:v>
                </c:pt>
                <c:pt idx="1532">
                  <c:v>41227</c:v>
                </c:pt>
                <c:pt idx="1533">
                  <c:v>41228</c:v>
                </c:pt>
                <c:pt idx="1534">
                  <c:v>41229</c:v>
                </c:pt>
                <c:pt idx="1535">
                  <c:v>41232</c:v>
                </c:pt>
                <c:pt idx="1536">
                  <c:v>41233</c:v>
                </c:pt>
                <c:pt idx="1537">
                  <c:v>41234</c:v>
                </c:pt>
                <c:pt idx="1538">
                  <c:v>41235</c:v>
                </c:pt>
                <c:pt idx="1539">
                  <c:v>41236</c:v>
                </c:pt>
                <c:pt idx="1540">
                  <c:v>41239</c:v>
                </c:pt>
                <c:pt idx="1541">
                  <c:v>41240</c:v>
                </c:pt>
                <c:pt idx="1542">
                  <c:v>41241</c:v>
                </c:pt>
                <c:pt idx="1543">
                  <c:v>41242</c:v>
                </c:pt>
                <c:pt idx="1544">
                  <c:v>41243</c:v>
                </c:pt>
                <c:pt idx="1545">
                  <c:v>41246</c:v>
                </c:pt>
                <c:pt idx="1546">
                  <c:v>41247</c:v>
                </c:pt>
                <c:pt idx="1547">
                  <c:v>41248</c:v>
                </c:pt>
                <c:pt idx="1548">
                  <c:v>41249</c:v>
                </c:pt>
                <c:pt idx="1549">
                  <c:v>41250</c:v>
                </c:pt>
                <c:pt idx="1550">
                  <c:v>41253</c:v>
                </c:pt>
                <c:pt idx="1551">
                  <c:v>41254</c:v>
                </c:pt>
                <c:pt idx="1552">
                  <c:v>41255</c:v>
                </c:pt>
                <c:pt idx="1553">
                  <c:v>41256</c:v>
                </c:pt>
                <c:pt idx="1554">
                  <c:v>41257</c:v>
                </c:pt>
                <c:pt idx="1555">
                  <c:v>41260</c:v>
                </c:pt>
                <c:pt idx="1556">
                  <c:v>41261</c:v>
                </c:pt>
                <c:pt idx="1557">
                  <c:v>41262</c:v>
                </c:pt>
                <c:pt idx="1558">
                  <c:v>41263</c:v>
                </c:pt>
                <c:pt idx="1559">
                  <c:v>41264</c:v>
                </c:pt>
                <c:pt idx="1560">
                  <c:v>41267</c:v>
                </c:pt>
                <c:pt idx="1561">
                  <c:v>41268</c:v>
                </c:pt>
                <c:pt idx="1562">
                  <c:v>41269</c:v>
                </c:pt>
                <c:pt idx="1563">
                  <c:v>41270</c:v>
                </c:pt>
                <c:pt idx="1564">
                  <c:v>41271</c:v>
                </c:pt>
                <c:pt idx="1565">
                  <c:v>41274</c:v>
                </c:pt>
                <c:pt idx="1566">
                  <c:v>41275</c:v>
                </c:pt>
                <c:pt idx="1567">
                  <c:v>41276</c:v>
                </c:pt>
                <c:pt idx="1568">
                  <c:v>41277</c:v>
                </c:pt>
                <c:pt idx="1569">
                  <c:v>41278</c:v>
                </c:pt>
                <c:pt idx="1570">
                  <c:v>41281</c:v>
                </c:pt>
                <c:pt idx="1571">
                  <c:v>41282</c:v>
                </c:pt>
                <c:pt idx="1572">
                  <c:v>41283</c:v>
                </c:pt>
                <c:pt idx="1573">
                  <c:v>41284</c:v>
                </c:pt>
                <c:pt idx="1574">
                  <c:v>41285</c:v>
                </c:pt>
                <c:pt idx="1575">
                  <c:v>41288</c:v>
                </c:pt>
                <c:pt idx="1576">
                  <c:v>41289</c:v>
                </c:pt>
                <c:pt idx="1577">
                  <c:v>41290</c:v>
                </c:pt>
                <c:pt idx="1578">
                  <c:v>41291</c:v>
                </c:pt>
                <c:pt idx="1579">
                  <c:v>41292</c:v>
                </c:pt>
                <c:pt idx="1580">
                  <c:v>41295</c:v>
                </c:pt>
                <c:pt idx="1581">
                  <c:v>41296</c:v>
                </c:pt>
                <c:pt idx="1582">
                  <c:v>41297</c:v>
                </c:pt>
                <c:pt idx="1583">
                  <c:v>41298</c:v>
                </c:pt>
                <c:pt idx="1584">
                  <c:v>41299</c:v>
                </c:pt>
                <c:pt idx="1585">
                  <c:v>41302</c:v>
                </c:pt>
                <c:pt idx="1586">
                  <c:v>41303</c:v>
                </c:pt>
                <c:pt idx="1587">
                  <c:v>41304</c:v>
                </c:pt>
                <c:pt idx="1588">
                  <c:v>41305</c:v>
                </c:pt>
                <c:pt idx="1589">
                  <c:v>41306</c:v>
                </c:pt>
                <c:pt idx="1590">
                  <c:v>41309</c:v>
                </c:pt>
                <c:pt idx="1591">
                  <c:v>41310</c:v>
                </c:pt>
                <c:pt idx="1592">
                  <c:v>41311</c:v>
                </c:pt>
                <c:pt idx="1593">
                  <c:v>41312</c:v>
                </c:pt>
                <c:pt idx="1594">
                  <c:v>41313</c:v>
                </c:pt>
                <c:pt idx="1595">
                  <c:v>41316</c:v>
                </c:pt>
                <c:pt idx="1596">
                  <c:v>41317</c:v>
                </c:pt>
                <c:pt idx="1597">
                  <c:v>41318</c:v>
                </c:pt>
                <c:pt idx="1598">
                  <c:v>41319</c:v>
                </c:pt>
                <c:pt idx="1599">
                  <c:v>41320</c:v>
                </c:pt>
                <c:pt idx="1600">
                  <c:v>41323</c:v>
                </c:pt>
                <c:pt idx="1601">
                  <c:v>41324</c:v>
                </c:pt>
                <c:pt idx="1602">
                  <c:v>41325</c:v>
                </c:pt>
                <c:pt idx="1603">
                  <c:v>41326</c:v>
                </c:pt>
                <c:pt idx="1604">
                  <c:v>41327</c:v>
                </c:pt>
                <c:pt idx="1605">
                  <c:v>41330</c:v>
                </c:pt>
                <c:pt idx="1606">
                  <c:v>41331</c:v>
                </c:pt>
                <c:pt idx="1607">
                  <c:v>41332</c:v>
                </c:pt>
                <c:pt idx="1608">
                  <c:v>41333</c:v>
                </c:pt>
                <c:pt idx="1609">
                  <c:v>41334</c:v>
                </c:pt>
                <c:pt idx="1610">
                  <c:v>41337</c:v>
                </c:pt>
                <c:pt idx="1611">
                  <c:v>41338</c:v>
                </c:pt>
                <c:pt idx="1612">
                  <c:v>41339</c:v>
                </c:pt>
                <c:pt idx="1613">
                  <c:v>41340</c:v>
                </c:pt>
                <c:pt idx="1614">
                  <c:v>41341</c:v>
                </c:pt>
                <c:pt idx="1615">
                  <c:v>41344</c:v>
                </c:pt>
                <c:pt idx="1616">
                  <c:v>41345</c:v>
                </c:pt>
                <c:pt idx="1617">
                  <c:v>41346</c:v>
                </c:pt>
                <c:pt idx="1618">
                  <c:v>41347</c:v>
                </c:pt>
                <c:pt idx="1619">
                  <c:v>41348</c:v>
                </c:pt>
                <c:pt idx="1620">
                  <c:v>41351</c:v>
                </c:pt>
                <c:pt idx="1621">
                  <c:v>41352</c:v>
                </c:pt>
                <c:pt idx="1622">
                  <c:v>41353</c:v>
                </c:pt>
                <c:pt idx="1623">
                  <c:v>41354</c:v>
                </c:pt>
                <c:pt idx="1624">
                  <c:v>41355</c:v>
                </c:pt>
                <c:pt idx="1625">
                  <c:v>41358</c:v>
                </c:pt>
                <c:pt idx="1626">
                  <c:v>41359</c:v>
                </c:pt>
                <c:pt idx="1627">
                  <c:v>41360</c:v>
                </c:pt>
                <c:pt idx="1628">
                  <c:v>41361</c:v>
                </c:pt>
                <c:pt idx="1629">
                  <c:v>41362</c:v>
                </c:pt>
                <c:pt idx="1630">
                  <c:v>41365</c:v>
                </c:pt>
                <c:pt idx="1631">
                  <c:v>41366</c:v>
                </c:pt>
                <c:pt idx="1632">
                  <c:v>41367</c:v>
                </c:pt>
                <c:pt idx="1633">
                  <c:v>41368</c:v>
                </c:pt>
                <c:pt idx="1634">
                  <c:v>41369</c:v>
                </c:pt>
                <c:pt idx="1635">
                  <c:v>41372</c:v>
                </c:pt>
                <c:pt idx="1636">
                  <c:v>41373</c:v>
                </c:pt>
                <c:pt idx="1637">
                  <c:v>41374</c:v>
                </c:pt>
                <c:pt idx="1638">
                  <c:v>41375</c:v>
                </c:pt>
                <c:pt idx="1639">
                  <c:v>41376</c:v>
                </c:pt>
                <c:pt idx="1640">
                  <c:v>41379</c:v>
                </c:pt>
                <c:pt idx="1641">
                  <c:v>41380</c:v>
                </c:pt>
                <c:pt idx="1642">
                  <c:v>41381</c:v>
                </c:pt>
                <c:pt idx="1643">
                  <c:v>41382</c:v>
                </c:pt>
                <c:pt idx="1644">
                  <c:v>41383</c:v>
                </c:pt>
                <c:pt idx="1645">
                  <c:v>41386</c:v>
                </c:pt>
                <c:pt idx="1646">
                  <c:v>41387</c:v>
                </c:pt>
                <c:pt idx="1647">
                  <c:v>41388</c:v>
                </c:pt>
                <c:pt idx="1648">
                  <c:v>41389</c:v>
                </c:pt>
                <c:pt idx="1649">
                  <c:v>41390</c:v>
                </c:pt>
                <c:pt idx="1650">
                  <c:v>41393</c:v>
                </c:pt>
                <c:pt idx="1651">
                  <c:v>41394</c:v>
                </c:pt>
                <c:pt idx="1652">
                  <c:v>41395</c:v>
                </c:pt>
                <c:pt idx="1653">
                  <c:v>41396</c:v>
                </c:pt>
                <c:pt idx="1654">
                  <c:v>41397</c:v>
                </c:pt>
                <c:pt idx="1655">
                  <c:v>41400</c:v>
                </c:pt>
                <c:pt idx="1656">
                  <c:v>41401</c:v>
                </c:pt>
                <c:pt idx="1657">
                  <c:v>41402</c:v>
                </c:pt>
                <c:pt idx="1658">
                  <c:v>41403</c:v>
                </c:pt>
                <c:pt idx="1659">
                  <c:v>41404</c:v>
                </c:pt>
                <c:pt idx="1660">
                  <c:v>41407</c:v>
                </c:pt>
                <c:pt idx="1661">
                  <c:v>41408</c:v>
                </c:pt>
                <c:pt idx="1662">
                  <c:v>41409</c:v>
                </c:pt>
                <c:pt idx="1663">
                  <c:v>41410</c:v>
                </c:pt>
                <c:pt idx="1664">
                  <c:v>41411</c:v>
                </c:pt>
                <c:pt idx="1665">
                  <c:v>41414</c:v>
                </c:pt>
                <c:pt idx="1666">
                  <c:v>41415</c:v>
                </c:pt>
                <c:pt idx="1667">
                  <c:v>41416</c:v>
                </c:pt>
                <c:pt idx="1668">
                  <c:v>41417</c:v>
                </c:pt>
                <c:pt idx="1669">
                  <c:v>41418</c:v>
                </c:pt>
                <c:pt idx="1670">
                  <c:v>41421</c:v>
                </c:pt>
                <c:pt idx="1671">
                  <c:v>41422</c:v>
                </c:pt>
                <c:pt idx="1672">
                  <c:v>41423</c:v>
                </c:pt>
                <c:pt idx="1673">
                  <c:v>41424</c:v>
                </c:pt>
                <c:pt idx="1674">
                  <c:v>41425</c:v>
                </c:pt>
                <c:pt idx="1675">
                  <c:v>41428</c:v>
                </c:pt>
                <c:pt idx="1676">
                  <c:v>41429</c:v>
                </c:pt>
                <c:pt idx="1677">
                  <c:v>41430</c:v>
                </c:pt>
                <c:pt idx="1678">
                  <c:v>41431</c:v>
                </c:pt>
                <c:pt idx="1679">
                  <c:v>41432</c:v>
                </c:pt>
                <c:pt idx="1680">
                  <c:v>41435</c:v>
                </c:pt>
                <c:pt idx="1681">
                  <c:v>41436</c:v>
                </c:pt>
                <c:pt idx="1682">
                  <c:v>41437</c:v>
                </c:pt>
                <c:pt idx="1683">
                  <c:v>41438</c:v>
                </c:pt>
                <c:pt idx="1684">
                  <c:v>41439</c:v>
                </c:pt>
                <c:pt idx="1685">
                  <c:v>41442</c:v>
                </c:pt>
                <c:pt idx="1686">
                  <c:v>41443</c:v>
                </c:pt>
                <c:pt idx="1687">
                  <c:v>41444</c:v>
                </c:pt>
                <c:pt idx="1688">
                  <c:v>41445</c:v>
                </c:pt>
                <c:pt idx="1689">
                  <c:v>41446</c:v>
                </c:pt>
                <c:pt idx="1690">
                  <c:v>41449</c:v>
                </c:pt>
                <c:pt idx="1691">
                  <c:v>41450</c:v>
                </c:pt>
                <c:pt idx="1692">
                  <c:v>41451</c:v>
                </c:pt>
                <c:pt idx="1693">
                  <c:v>41452</c:v>
                </c:pt>
                <c:pt idx="1694">
                  <c:v>41453</c:v>
                </c:pt>
                <c:pt idx="1695">
                  <c:v>41456</c:v>
                </c:pt>
                <c:pt idx="1696">
                  <c:v>41457</c:v>
                </c:pt>
                <c:pt idx="1697">
                  <c:v>41458</c:v>
                </c:pt>
                <c:pt idx="1698">
                  <c:v>41459</c:v>
                </c:pt>
                <c:pt idx="1699">
                  <c:v>41460</c:v>
                </c:pt>
                <c:pt idx="1700">
                  <c:v>41463</c:v>
                </c:pt>
                <c:pt idx="1701">
                  <c:v>41464</c:v>
                </c:pt>
                <c:pt idx="1702">
                  <c:v>41465</c:v>
                </c:pt>
                <c:pt idx="1703">
                  <c:v>41466</c:v>
                </c:pt>
                <c:pt idx="1704">
                  <c:v>41467</c:v>
                </c:pt>
                <c:pt idx="1705">
                  <c:v>41470</c:v>
                </c:pt>
                <c:pt idx="1706">
                  <c:v>41471</c:v>
                </c:pt>
                <c:pt idx="1707">
                  <c:v>41472</c:v>
                </c:pt>
                <c:pt idx="1708">
                  <c:v>41473</c:v>
                </c:pt>
                <c:pt idx="1709">
                  <c:v>41474</c:v>
                </c:pt>
                <c:pt idx="1710">
                  <c:v>41477</c:v>
                </c:pt>
                <c:pt idx="1711">
                  <c:v>41478</c:v>
                </c:pt>
                <c:pt idx="1712">
                  <c:v>41479</c:v>
                </c:pt>
                <c:pt idx="1713">
                  <c:v>41480</c:v>
                </c:pt>
                <c:pt idx="1714">
                  <c:v>41481</c:v>
                </c:pt>
                <c:pt idx="1715">
                  <c:v>41484</c:v>
                </c:pt>
                <c:pt idx="1716">
                  <c:v>41485</c:v>
                </c:pt>
                <c:pt idx="1717">
                  <c:v>41486</c:v>
                </c:pt>
                <c:pt idx="1718">
                  <c:v>41487</c:v>
                </c:pt>
                <c:pt idx="1719">
                  <c:v>41488</c:v>
                </c:pt>
                <c:pt idx="1720">
                  <c:v>41491</c:v>
                </c:pt>
                <c:pt idx="1721">
                  <c:v>41492</c:v>
                </c:pt>
                <c:pt idx="1722">
                  <c:v>41493</c:v>
                </c:pt>
                <c:pt idx="1723">
                  <c:v>41494</c:v>
                </c:pt>
                <c:pt idx="1724">
                  <c:v>41495</c:v>
                </c:pt>
                <c:pt idx="1725">
                  <c:v>41498</c:v>
                </c:pt>
                <c:pt idx="1726">
                  <c:v>41499</c:v>
                </c:pt>
                <c:pt idx="1727">
                  <c:v>41500</c:v>
                </c:pt>
                <c:pt idx="1728">
                  <c:v>41501</c:v>
                </c:pt>
                <c:pt idx="1729">
                  <c:v>41502</c:v>
                </c:pt>
                <c:pt idx="1730">
                  <c:v>41505</c:v>
                </c:pt>
                <c:pt idx="1731">
                  <c:v>41506</c:v>
                </c:pt>
                <c:pt idx="1732">
                  <c:v>41507</c:v>
                </c:pt>
                <c:pt idx="1733">
                  <c:v>41508</c:v>
                </c:pt>
                <c:pt idx="1734">
                  <c:v>41509</c:v>
                </c:pt>
                <c:pt idx="1735">
                  <c:v>41512</c:v>
                </c:pt>
                <c:pt idx="1736">
                  <c:v>41513</c:v>
                </c:pt>
                <c:pt idx="1737">
                  <c:v>41514</c:v>
                </c:pt>
                <c:pt idx="1738">
                  <c:v>41515</c:v>
                </c:pt>
                <c:pt idx="1739">
                  <c:v>41516</c:v>
                </c:pt>
                <c:pt idx="1740">
                  <c:v>41519</c:v>
                </c:pt>
                <c:pt idx="1741">
                  <c:v>41520</c:v>
                </c:pt>
                <c:pt idx="1742">
                  <c:v>41521</c:v>
                </c:pt>
                <c:pt idx="1743">
                  <c:v>41522</c:v>
                </c:pt>
                <c:pt idx="1744">
                  <c:v>41523</c:v>
                </c:pt>
                <c:pt idx="1745">
                  <c:v>41526</c:v>
                </c:pt>
                <c:pt idx="1746">
                  <c:v>41527</c:v>
                </c:pt>
                <c:pt idx="1747">
                  <c:v>41528</c:v>
                </c:pt>
                <c:pt idx="1748">
                  <c:v>41529</c:v>
                </c:pt>
                <c:pt idx="1749">
                  <c:v>41530</c:v>
                </c:pt>
                <c:pt idx="1750">
                  <c:v>41533</c:v>
                </c:pt>
                <c:pt idx="1751">
                  <c:v>41534</c:v>
                </c:pt>
                <c:pt idx="1752">
                  <c:v>41535</c:v>
                </c:pt>
                <c:pt idx="1753">
                  <c:v>41536</c:v>
                </c:pt>
                <c:pt idx="1754">
                  <c:v>41537</c:v>
                </c:pt>
                <c:pt idx="1755">
                  <c:v>41540</c:v>
                </c:pt>
                <c:pt idx="1756">
                  <c:v>41541</c:v>
                </c:pt>
                <c:pt idx="1757">
                  <c:v>41542</c:v>
                </c:pt>
                <c:pt idx="1758">
                  <c:v>41543</c:v>
                </c:pt>
                <c:pt idx="1759">
                  <c:v>41544</c:v>
                </c:pt>
                <c:pt idx="1760">
                  <c:v>41547</c:v>
                </c:pt>
                <c:pt idx="1761">
                  <c:v>41548</c:v>
                </c:pt>
                <c:pt idx="1762">
                  <c:v>41549</c:v>
                </c:pt>
                <c:pt idx="1763">
                  <c:v>41550</c:v>
                </c:pt>
                <c:pt idx="1764">
                  <c:v>41551</c:v>
                </c:pt>
                <c:pt idx="1765">
                  <c:v>41554</c:v>
                </c:pt>
                <c:pt idx="1766">
                  <c:v>41555</c:v>
                </c:pt>
                <c:pt idx="1767">
                  <c:v>41556</c:v>
                </c:pt>
                <c:pt idx="1768">
                  <c:v>41557</c:v>
                </c:pt>
                <c:pt idx="1769">
                  <c:v>41558</c:v>
                </c:pt>
                <c:pt idx="1770">
                  <c:v>41561</c:v>
                </c:pt>
                <c:pt idx="1771">
                  <c:v>41562</c:v>
                </c:pt>
                <c:pt idx="1772">
                  <c:v>41563</c:v>
                </c:pt>
                <c:pt idx="1773">
                  <c:v>41564</c:v>
                </c:pt>
                <c:pt idx="1774">
                  <c:v>41565</c:v>
                </c:pt>
                <c:pt idx="1775">
                  <c:v>41568</c:v>
                </c:pt>
                <c:pt idx="1776">
                  <c:v>41569</c:v>
                </c:pt>
                <c:pt idx="1777">
                  <c:v>41570</c:v>
                </c:pt>
                <c:pt idx="1778">
                  <c:v>41571</c:v>
                </c:pt>
                <c:pt idx="1779">
                  <c:v>41572</c:v>
                </c:pt>
                <c:pt idx="1780">
                  <c:v>41575</c:v>
                </c:pt>
                <c:pt idx="1781">
                  <c:v>41576</c:v>
                </c:pt>
                <c:pt idx="1782">
                  <c:v>41577</c:v>
                </c:pt>
                <c:pt idx="1783">
                  <c:v>41578</c:v>
                </c:pt>
                <c:pt idx="1784">
                  <c:v>41579</c:v>
                </c:pt>
                <c:pt idx="1785">
                  <c:v>41582</c:v>
                </c:pt>
                <c:pt idx="1786">
                  <c:v>41583</c:v>
                </c:pt>
                <c:pt idx="1787">
                  <c:v>41584</c:v>
                </c:pt>
                <c:pt idx="1788">
                  <c:v>41585</c:v>
                </c:pt>
                <c:pt idx="1789">
                  <c:v>41586</c:v>
                </c:pt>
                <c:pt idx="1790">
                  <c:v>41589</c:v>
                </c:pt>
                <c:pt idx="1791">
                  <c:v>41590</c:v>
                </c:pt>
                <c:pt idx="1792">
                  <c:v>41591</c:v>
                </c:pt>
                <c:pt idx="1793">
                  <c:v>41592</c:v>
                </c:pt>
                <c:pt idx="1794">
                  <c:v>41593</c:v>
                </c:pt>
                <c:pt idx="1795">
                  <c:v>41596</c:v>
                </c:pt>
                <c:pt idx="1796">
                  <c:v>41597</c:v>
                </c:pt>
                <c:pt idx="1797">
                  <c:v>41598</c:v>
                </c:pt>
                <c:pt idx="1798">
                  <c:v>41599</c:v>
                </c:pt>
                <c:pt idx="1799">
                  <c:v>41600</c:v>
                </c:pt>
                <c:pt idx="1800">
                  <c:v>41603</c:v>
                </c:pt>
                <c:pt idx="1801">
                  <c:v>41604</c:v>
                </c:pt>
                <c:pt idx="1802">
                  <c:v>41605</c:v>
                </c:pt>
                <c:pt idx="1803">
                  <c:v>41606</c:v>
                </c:pt>
                <c:pt idx="1804">
                  <c:v>41607</c:v>
                </c:pt>
                <c:pt idx="1805">
                  <c:v>41610</c:v>
                </c:pt>
                <c:pt idx="1806">
                  <c:v>41611</c:v>
                </c:pt>
                <c:pt idx="1807">
                  <c:v>41612</c:v>
                </c:pt>
                <c:pt idx="1808">
                  <c:v>41613</c:v>
                </c:pt>
                <c:pt idx="1809">
                  <c:v>41614</c:v>
                </c:pt>
                <c:pt idx="1810">
                  <c:v>41617</c:v>
                </c:pt>
                <c:pt idx="1811">
                  <c:v>41618</c:v>
                </c:pt>
                <c:pt idx="1812">
                  <c:v>41619</c:v>
                </c:pt>
                <c:pt idx="1813">
                  <c:v>41620</c:v>
                </c:pt>
                <c:pt idx="1814">
                  <c:v>41621</c:v>
                </c:pt>
                <c:pt idx="1815">
                  <c:v>41624</c:v>
                </c:pt>
                <c:pt idx="1816">
                  <c:v>41625</c:v>
                </c:pt>
                <c:pt idx="1817">
                  <c:v>41626</c:v>
                </c:pt>
                <c:pt idx="1818">
                  <c:v>41627</c:v>
                </c:pt>
                <c:pt idx="1819">
                  <c:v>41628</c:v>
                </c:pt>
                <c:pt idx="1820">
                  <c:v>41631</c:v>
                </c:pt>
                <c:pt idx="1821">
                  <c:v>41632</c:v>
                </c:pt>
                <c:pt idx="1822">
                  <c:v>41633</c:v>
                </c:pt>
                <c:pt idx="1823">
                  <c:v>41634</c:v>
                </c:pt>
                <c:pt idx="1824">
                  <c:v>41635</c:v>
                </c:pt>
                <c:pt idx="1825">
                  <c:v>41638</c:v>
                </c:pt>
                <c:pt idx="1826">
                  <c:v>41639</c:v>
                </c:pt>
                <c:pt idx="1827">
                  <c:v>41640</c:v>
                </c:pt>
                <c:pt idx="1828">
                  <c:v>41641</c:v>
                </c:pt>
                <c:pt idx="1829">
                  <c:v>41642</c:v>
                </c:pt>
                <c:pt idx="1830">
                  <c:v>41645</c:v>
                </c:pt>
                <c:pt idx="1831">
                  <c:v>41646</c:v>
                </c:pt>
                <c:pt idx="1832">
                  <c:v>41647</c:v>
                </c:pt>
                <c:pt idx="1833">
                  <c:v>41648</c:v>
                </c:pt>
                <c:pt idx="1834">
                  <c:v>41649</c:v>
                </c:pt>
                <c:pt idx="1835">
                  <c:v>41652</c:v>
                </c:pt>
                <c:pt idx="1836">
                  <c:v>41653</c:v>
                </c:pt>
                <c:pt idx="1837">
                  <c:v>41654</c:v>
                </c:pt>
                <c:pt idx="1838">
                  <c:v>41655</c:v>
                </c:pt>
                <c:pt idx="1839">
                  <c:v>41656</c:v>
                </c:pt>
                <c:pt idx="1840">
                  <c:v>41659</c:v>
                </c:pt>
                <c:pt idx="1841">
                  <c:v>41660</c:v>
                </c:pt>
                <c:pt idx="1842">
                  <c:v>41661</c:v>
                </c:pt>
                <c:pt idx="1843">
                  <c:v>41662</c:v>
                </c:pt>
                <c:pt idx="1844">
                  <c:v>41663</c:v>
                </c:pt>
                <c:pt idx="1845">
                  <c:v>41666</c:v>
                </c:pt>
                <c:pt idx="1846">
                  <c:v>41667</c:v>
                </c:pt>
                <c:pt idx="1847">
                  <c:v>41668</c:v>
                </c:pt>
                <c:pt idx="1848">
                  <c:v>41669</c:v>
                </c:pt>
                <c:pt idx="1849">
                  <c:v>41670</c:v>
                </c:pt>
                <c:pt idx="1850">
                  <c:v>41673</c:v>
                </c:pt>
                <c:pt idx="1851">
                  <c:v>41674</c:v>
                </c:pt>
                <c:pt idx="1852">
                  <c:v>41675</c:v>
                </c:pt>
                <c:pt idx="1853">
                  <c:v>41676</c:v>
                </c:pt>
                <c:pt idx="1854">
                  <c:v>41677</c:v>
                </c:pt>
                <c:pt idx="1855">
                  <c:v>41680</c:v>
                </c:pt>
                <c:pt idx="1856">
                  <c:v>41681</c:v>
                </c:pt>
                <c:pt idx="1857">
                  <c:v>41682</c:v>
                </c:pt>
                <c:pt idx="1858">
                  <c:v>41683</c:v>
                </c:pt>
                <c:pt idx="1859">
                  <c:v>41684</c:v>
                </c:pt>
                <c:pt idx="1860">
                  <c:v>41687</c:v>
                </c:pt>
                <c:pt idx="1861">
                  <c:v>41688</c:v>
                </c:pt>
                <c:pt idx="1862">
                  <c:v>41689</c:v>
                </c:pt>
                <c:pt idx="1863">
                  <c:v>41690</c:v>
                </c:pt>
                <c:pt idx="1864">
                  <c:v>41691</c:v>
                </c:pt>
                <c:pt idx="1865">
                  <c:v>41694</c:v>
                </c:pt>
                <c:pt idx="1866">
                  <c:v>41695</c:v>
                </c:pt>
                <c:pt idx="1867">
                  <c:v>41696</c:v>
                </c:pt>
                <c:pt idx="1868">
                  <c:v>41697</c:v>
                </c:pt>
                <c:pt idx="1869">
                  <c:v>41698</c:v>
                </c:pt>
                <c:pt idx="1870">
                  <c:v>41701</c:v>
                </c:pt>
                <c:pt idx="1871">
                  <c:v>41702</c:v>
                </c:pt>
                <c:pt idx="1872">
                  <c:v>41703</c:v>
                </c:pt>
                <c:pt idx="1873">
                  <c:v>41704</c:v>
                </c:pt>
                <c:pt idx="1874">
                  <c:v>41705</c:v>
                </c:pt>
                <c:pt idx="1875">
                  <c:v>41708</c:v>
                </c:pt>
                <c:pt idx="1876">
                  <c:v>41709</c:v>
                </c:pt>
                <c:pt idx="1877">
                  <c:v>41710</c:v>
                </c:pt>
                <c:pt idx="1878">
                  <c:v>41711</c:v>
                </c:pt>
                <c:pt idx="1879">
                  <c:v>41712</c:v>
                </c:pt>
                <c:pt idx="1880">
                  <c:v>41715</c:v>
                </c:pt>
                <c:pt idx="1881">
                  <c:v>41716</c:v>
                </c:pt>
                <c:pt idx="1882">
                  <c:v>41717</c:v>
                </c:pt>
                <c:pt idx="1883">
                  <c:v>41718</c:v>
                </c:pt>
                <c:pt idx="1884">
                  <c:v>41719</c:v>
                </c:pt>
                <c:pt idx="1885">
                  <c:v>41722</c:v>
                </c:pt>
                <c:pt idx="1886">
                  <c:v>41723</c:v>
                </c:pt>
                <c:pt idx="1887">
                  <c:v>41724</c:v>
                </c:pt>
                <c:pt idx="1888">
                  <c:v>41725</c:v>
                </c:pt>
                <c:pt idx="1889">
                  <c:v>41726</c:v>
                </c:pt>
                <c:pt idx="1890">
                  <c:v>41729</c:v>
                </c:pt>
                <c:pt idx="1891">
                  <c:v>41730</c:v>
                </c:pt>
                <c:pt idx="1892">
                  <c:v>41731</c:v>
                </c:pt>
                <c:pt idx="1893">
                  <c:v>41732</c:v>
                </c:pt>
                <c:pt idx="1894">
                  <c:v>41733</c:v>
                </c:pt>
                <c:pt idx="1895">
                  <c:v>41736</c:v>
                </c:pt>
                <c:pt idx="1896">
                  <c:v>41737</c:v>
                </c:pt>
                <c:pt idx="1897">
                  <c:v>41738</c:v>
                </c:pt>
                <c:pt idx="1898">
                  <c:v>41739</c:v>
                </c:pt>
                <c:pt idx="1899">
                  <c:v>41740</c:v>
                </c:pt>
                <c:pt idx="1900">
                  <c:v>41743</c:v>
                </c:pt>
                <c:pt idx="1901">
                  <c:v>41744</c:v>
                </c:pt>
                <c:pt idx="1902">
                  <c:v>41745</c:v>
                </c:pt>
                <c:pt idx="1903">
                  <c:v>41746</c:v>
                </c:pt>
                <c:pt idx="1904">
                  <c:v>41747</c:v>
                </c:pt>
                <c:pt idx="1905">
                  <c:v>41750</c:v>
                </c:pt>
                <c:pt idx="1906">
                  <c:v>41751</c:v>
                </c:pt>
                <c:pt idx="1907">
                  <c:v>41752</c:v>
                </c:pt>
                <c:pt idx="1908">
                  <c:v>41753</c:v>
                </c:pt>
                <c:pt idx="1909">
                  <c:v>41754</c:v>
                </c:pt>
                <c:pt idx="1910">
                  <c:v>41757</c:v>
                </c:pt>
                <c:pt idx="1911">
                  <c:v>41758</c:v>
                </c:pt>
                <c:pt idx="1912">
                  <c:v>41759</c:v>
                </c:pt>
                <c:pt idx="1913">
                  <c:v>41760</c:v>
                </c:pt>
                <c:pt idx="1914">
                  <c:v>41761</c:v>
                </c:pt>
                <c:pt idx="1915">
                  <c:v>41764</c:v>
                </c:pt>
                <c:pt idx="1916">
                  <c:v>41765</c:v>
                </c:pt>
                <c:pt idx="1917">
                  <c:v>41766</c:v>
                </c:pt>
                <c:pt idx="1918">
                  <c:v>41767</c:v>
                </c:pt>
                <c:pt idx="1919">
                  <c:v>41768</c:v>
                </c:pt>
                <c:pt idx="1920">
                  <c:v>41771</c:v>
                </c:pt>
                <c:pt idx="1921">
                  <c:v>41772</c:v>
                </c:pt>
                <c:pt idx="1922">
                  <c:v>41773</c:v>
                </c:pt>
                <c:pt idx="1923">
                  <c:v>41774</c:v>
                </c:pt>
                <c:pt idx="1924">
                  <c:v>41775</c:v>
                </c:pt>
                <c:pt idx="1925">
                  <c:v>41778</c:v>
                </c:pt>
                <c:pt idx="1926">
                  <c:v>41779</c:v>
                </c:pt>
                <c:pt idx="1927">
                  <c:v>41780</c:v>
                </c:pt>
                <c:pt idx="1928">
                  <c:v>41781</c:v>
                </c:pt>
                <c:pt idx="1929">
                  <c:v>41782</c:v>
                </c:pt>
                <c:pt idx="1930">
                  <c:v>41785</c:v>
                </c:pt>
                <c:pt idx="1931">
                  <c:v>41786</c:v>
                </c:pt>
                <c:pt idx="1932">
                  <c:v>41787</c:v>
                </c:pt>
                <c:pt idx="1933">
                  <c:v>41788</c:v>
                </c:pt>
                <c:pt idx="1934">
                  <c:v>41789</c:v>
                </c:pt>
                <c:pt idx="1935">
                  <c:v>41792</c:v>
                </c:pt>
                <c:pt idx="1936">
                  <c:v>41793</c:v>
                </c:pt>
                <c:pt idx="1937">
                  <c:v>41794</c:v>
                </c:pt>
                <c:pt idx="1938">
                  <c:v>41795</c:v>
                </c:pt>
                <c:pt idx="1939">
                  <c:v>41796</c:v>
                </c:pt>
                <c:pt idx="1940">
                  <c:v>41799</c:v>
                </c:pt>
                <c:pt idx="1941">
                  <c:v>41800</c:v>
                </c:pt>
                <c:pt idx="1942">
                  <c:v>41801</c:v>
                </c:pt>
                <c:pt idx="1943">
                  <c:v>41802</c:v>
                </c:pt>
                <c:pt idx="1944">
                  <c:v>41803</c:v>
                </c:pt>
                <c:pt idx="1945">
                  <c:v>41806</c:v>
                </c:pt>
                <c:pt idx="1946">
                  <c:v>41807</c:v>
                </c:pt>
                <c:pt idx="1947">
                  <c:v>41808</c:v>
                </c:pt>
                <c:pt idx="1948">
                  <c:v>41809</c:v>
                </c:pt>
                <c:pt idx="1949">
                  <c:v>41810</c:v>
                </c:pt>
                <c:pt idx="1950">
                  <c:v>41813</c:v>
                </c:pt>
                <c:pt idx="1951">
                  <c:v>41814</c:v>
                </c:pt>
                <c:pt idx="1952">
                  <c:v>41815</c:v>
                </c:pt>
                <c:pt idx="1953">
                  <c:v>41816</c:v>
                </c:pt>
                <c:pt idx="1954">
                  <c:v>41817</c:v>
                </c:pt>
                <c:pt idx="1955">
                  <c:v>41820</c:v>
                </c:pt>
                <c:pt idx="1956">
                  <c:v>41821</c:v>
                </c:pt>
                <c:pt idx="1957">
                  <c:v>41822</c:v>
                </c:pt>
                <c:pt idx="1958">
                  <c:v>41823</c:v>
                </c:pt>
                <c:pt idx="1959">
                  <c:v>41824</c:v>
                </c:pt>
                <c:pt idx="1960">
                  <c:v>41827</c:v>
                </c:pt>
                <c:pt idx="1961">
                  <c:v>41828</c:v>
                </c:pt>
                <c:pt idx="1962">
                  <c:v>41829</c:v>
                </c:pt>
                <c:pt idx="1963">
                  <c:v>41830</c:v>
                </c:pt>
                <c:pt idx="1964">
                  <c:v>41831</c:v>
                </c:pt>
                <c:pt idx="1965">
                  <c:v>41834</c:v>
                </c:pt>
                <c:pt idx="1966">
                  <c:v>41835</c:v>
                </c:pt>
                <c:pt idx="1967">
                  <c:v>41836</c:v>
                </c:pt>
                <c:pt idx="1968">
                  <c:v>41837</c:v>
                </c:pt>
                <c:pt idx="1969">
                  <c:v>41838</c:v>
                </c:pt>
                <c:pt idx="1970">
                  <c:v>41841</c:v>
                </c:pt>
                <c:pt idx="1971">
                  <c:v>41842</c:v>
                </c:pt>
                <c:pt idx="1972">
                  <c:v>41843</c:v>
                </c:pt>
                <c:pt idx="1973">
                  <c:v>41844</c:v>
                </c:pt>
                <c:pt idx="1974">
                  <c:v>41845</c:v>
                </c:pt>
                <c:pt idx="1975">
                  <c:v>41848</c:v>
                </c:pt>
                <c:pt idx="1976">
                  <c:v>41849</c:v>
                </c:pt>
                <c:pt idx="1977">
                  <c:v>41850</c:v>
                </c:pt>
                <c:pt idx="1978">
                  <c:v>41851</c:v>
                </c:pt>
                <c:pt idx="1979">
                  <c:v>41852</c:v>
                </c:pt>
                <c:pt idx="1980">
                  <c:v>41855</c:v>
                </c:pt>
                <c:pt idx="1981">
                  <c:v>41856</c:v>
                </c:pt>
                <c:pt idx="1982">
                  <c:v>41857</c:v>
                </c:pt>
                <c:pt idx="1983">
                  <c:v>41858</c:v>
                </c:pt>
                <c:pt idx="1984">
                  <c:v>41859</c:v>
                </c:pt>
                <c:pt idx="1985">
                  <c:v>41862</c:v>
                </c:pt>
                <c:pt idx="1986">
                  <c:v>41863</c:v>
                </c:pt>
                <c:pt idx="1987">
                  <c:v>41864</c:v>
                </c:pt>
                <c:pt idx="1988">
                  <c:v>41865</c:v>
                </c:pt>
                <c:pt idx="1989">
                  <c:v>41866</c:v>
                </c:pt>
                <c:pt idx="1990">
                  <c:v>41869</c:v>
                </c:pt>
                <c:pt idx="1991">
                  <c:v>41870</c:v>
                </c:pt>
                <c:pt idx="1992">
                  <c:v>41871</c:v>
                </c:pt>
                <c:pt idx="1993">
                  <c:v>41872</c:v>
                </c:pt>
                <c:pt idx="1994">
                  <c:v>41873</c:v>
                </c:pt>
                <c:pt idx="1995">
                  <c:v>41876</c:v>
                </c:pt>
                <c:pt idx="1996">
                  <c:v>41877</c:v>
                </c:pt>
                <c:pt idx="1997">
                  <c:v>41878</c:v>
                </c:pt>
                <c:pt idx="1998">
                  <c:v>41879</c:v>
                </c:pt>
                <c:pt idx="1999">
                  <c:v>41880</c:v>
                </c:pt>
                <c:pt idx="2000">
                  <c:v>41883</c:v>
                </c:pt>
                <c:pt idx="2001">
                  <c:v>41884</c:v>
                </c:pt>
                <c:pt idx="2002">
                  <c:v>41885</c:v>
                </c:pt>
                <c:pt idx="2003">
                  <c:v>41886</c:v>
                </c:pt>
                <c:pt idx="2004">
                  <c:v>41887</c:v>
                </c:pt>
                <c:pt idx="2005">
                  <c:v>41890</c:v>
                </c:pt>
                <c:pt idx="2006">
                  <c:v>41891</c:v>
                </c:pt>
                <c:pt idx="2007">
                  <c:v>41892</c:v>
                </c:pt>
                <c:pt idx="2008">
                  <c:v>41893</c:v>
                </c:pt>
                <c:pt idx="2009">
                  <c:v>41894</c:v>
                </c:pt>
                <c:pt idx="2010">
                  <c:v>41897</c:v>
                </c:pt>
                <c:pt idx="2011">
                  <c:v>41898</c:v>
                </c:pt>
                <c:pt idx="2012">
                  <c:v>41899</c:v>
                </c:pt>
                <c:pt idx="2013">
                  <c:v>41900</c:v>
                </c:pt>
                <c:pt idx="2014">
                  <c:v>41901</c:v>
                </c:pt>
                <c:pt idx="2015">
                  <c:v>41904</c:v>
                </c:pt>
                <c:pt idx="2016">
                  <c:v>41905</c:v>
                </c:pt>
                <c:pt idx="2017">
                  <c:v>41906</c:v>
                </c:pt>
                <c:pt idx="2018">
                  <c:v>41907</c:v>
                </c:pt>
                <c:pt idx="2019">
                  <c:v>41908</c:v>
                </c:pt>
                <c:pt idx="2020">
                  <c:v>41911</c:v>
                </c:pt>
                <c:pt idx="2021">
                  <c:v>41912</c:v>
                </c:pt>
                <c:pt idx="2022">
                  <c:v>41913</c:v>
                </c:pt>
                <c:pt idx="2023">
                  <c:v>41914</c:v>
                </c:pt>
                <c:pt idx="2024">
                  <c:v>41915</c:v>
                </c:pt>
                <c:pt idx="2025">
                  <c:v>41918</c:v>
                </c:pt>
                <c:pt idx="2026">
                  <c:v>41919</c:v>
                </c:pt>
                <c:pt idx="2027">
                  <c:v>41920</c:v>
                </c:pt>
                <c:pt idx="2028">
                  <c:v>41921</c:v>
                </c:pt>
                <c:pt idx="2029">
                  <c:v>41922</c:v>
                </c:pt>
                <c:pt idx="2030">
                  <c:v>41925</c:v>
                </c:pt>
                <c:pt idx="2031">
                  <c:v>41926</c:v>
                </c:pt>
                <c:pt idx="2032">
                  <c:v>41927</c:v>
                </c:pt>
                <c:pt idx="2033">
                  <c:v>41928</c:v>
                </c:pt>
                <c:pt idx="2034">
                  <c:v>41929</c:v>
                </c:pt>
                <c:pt idx="2035">
                  <c:v>41932</c:v>
                </c:pt>
                <c:pt idx="2036">
                  <c:v>41933</c:v>
                </c:pt>
                <c:pt idx="2037">
                  <c:v>41934</c:v>
                </c:pt>
                <c:pt idx="2038">
                  <c:v>41935</c:v>
                </c:pt>
                <c:pt idx="2039">
                  <c:v>41936</c:v>
                </c:pt>
                <c:pt idx="2040">
                  <c:v>41939</c:v>
                </c:pt>
                <c:pt idx="2041">
                  <c:v>41940</c:v>
                </c:pt>
                <c:pt idx="2042">
                  <c:v>41941</c:v>
                </c:pt>
                <c:pt idx="2043">
                  <c:v>41942</c:v>
                </c:pt>
                <c:pt idx="2044">
                  <c:v>41943</c:v>
                </c:pt>
                <c:pt idx="2045">
                  <c:v>41946</c:v>
                </c:pt>
                <c:pt idx="2046">
                  <c:v>41947</c:v>
                </c:pt>
                <c:pt idx="2047">
                  <c:v>41948</c:v>
                </c:pt>
                <c:pt idx="2048">
                  <c:v>41949</c:v>
                </c:pt>
                <c:pt idx="2049">
                  <c:v>41950</c:v>
                </c:pt>
                <c:pt idx="2050">
                  <c:v>41953</c:v>
                </c:pt>
                <c:pt idx="2051">
                  <c:v>41954</c:v>
                </c:pt>
                <c:pt idx="2052">
                  <c:v>41955</c:v>
                </c:pt>
                <c:pt idx="2053">
                  <c:v>41956</c:v>
                </c:pt>
                <c:pt idx="2054">
                  <c:v>41957</c:v>
                </c:pt>
                <c:pt idx="2055">
                  <c:v>41960</c:v>
                </c:pt>
                <c:pt idx="2056">
                  <c:v>41961</c:v>
                </c:pt>
                <c:pt idx="2057">
                  <c:v>41962</c:v>
                </c:pt>
                <c:pt idx="2058">
                  <c:v>41963</c:v>
                </c:pt>
                <c:pt idx="2059">
                  <c:v>41964</c:v>
                </c:pt>
                <c:pt idx="2060">
                  <c:v>41967</c:v>
                </c:pt>
                <c:pt idx="2061">
                  <c:v>41968</c:v>
                </c:pt>
                <c:pt idx="2062">
                  <c:v>41969</c:v>
                </c:pt>
                <c:pt idx="2063">
                  <c:v>41970</c:v>
                </c:pt>
                <c:pt idx="2064">
                  <c:v>41971</c:v>
                </c:pt>
                <c:pt idx="2065">
                  <c:v>41974</c:v>
                </c:pt>
                <c:pt idx="2066">
                  <c:v>41975</c:v>
                </c:pt>
                <c:pt idx="2067">
                  <c:v>41976</c:v>
                </c:pt>
                <c:pt idx="2068">
                  <c:v>41977</c:v>
                </c:pt>
                <c:pt idx="2069">
                  <c:v>41978</c:v>
                </c:pt>
                <c:pt idx="2070">
                  <c:v>41981</c:v>
                </c:pt>
                <c:pt idx="2071">
                  <c:v>41982</c:v>
                </c:pt>
                <c:pt idx="2072">
                  <c:v>41983</c:v>
                </c:pt>
                <c:pt idx="2073">
                  <c:v>41984</c:v>
                </c:pt>
                <c:pt idx="2074">
                  <c:v>41985</c:v>
                </c:pt>
                <c:pt idx="2075">
                  <c:v>41988</c:v>
                </c:pt>
                <c:pt idx="2076">
                  <c:v>41989</c:v>
                </c:pt>
                <c:pt idx="2077">
                  <c:v>41990</c:v>
                </c:pt>
                <c:pt idx="2078">
                  <c:v>41991</c:v>
                </c:pt>
                <c:pt idx="2079">
                  <c:v>41992</c:v>
                </c:pt>
                <c:pt idx="2080">
                  <c:v>41995</c:v>
                </c:pt>
                <c:pt idx="2081">
                  <c:v>41996</c:v>
                </c:pt>
                <c:pt idx="2082">
                  <c:v>41997</c:v>
                </c:pt>
                <c:pt idx="2083">
                  <c:v>41998</c:v>
                </c:pt>
                <c:pt idx="2084">
                  <c:v>41999</c:v>
                </c:pt>
                <c:pt idx="2085">
                  <c:v>42002</c:v>
                </c:pt>
                <c:pt idx="2086">
                  <c:v>42003</c:v>
                </c:pt>
                <c:pt idx="2087">
                  <c:v>42004</c:v>
                </c:pt>
              </c:numCache>
            </c:numRef>
          </c:cat>
          <c:val>
            <c:numRef>
              <c:f>'Figure 17.1'!$E$6:$E$2093</c:f>
              <c:numCache>
                <c:formatCode>General</c:formatCode>
                <c:ptCount val="2088"/>
                <c:pt idx="0">
                  <c:v>0.26</c:v>
                </c:pt>
                <c:pt idx="1">
                  <c:v>0.25</c:v>
                </c:pt>
                <c:pt idx="2">
                  <c:v>0.26</c:v>
                </c:pt>
                <c:pt idx="3">
                  <c:v>0.26</c:v>
                </c:pt>
                <c:pt idx="4">
                  <c:v>0.26</c:v>
                </c:pt>
                <c:pt idx="5">
                  <c:v>0.25</c:v>
                </c:pt>
                <c:pt idx="6">
                  <c:v>0.25</c:v>
                </c:pt>
                <c:pt idx="7">
                  <c:v>0.24</c:v>
                </c:pt>
                <c:pt idx="8">
                  <c:v>0.23</c:v>
                </c:pt>
                <c:pt idx="9">
                  <c:v>0.24</c:v>
                </c:pt>
                <c:pt idx="10">
                  <c:v>0.23</c:v>
                </c:pt>
                <c:pt idx="11">
                  <c:v>0.22</c:v>
                </c:pt>
                <c:pt idx="12">
                  <c:v>0.21</c:v>
                </c:pt>
                <c:pt idx="13">
                  <c:v>0.21</c:v>
                </c:pt>
                <c:pt idx="14">
                  <c:v>0.2</c:v>
                </c:pt>
                <c:pt idx="15">
                  <c:v>0.19</c:v>
                </c:pt>
                <c:pt idx="16">
                  <c:v>0.2</c:v>
                </c:pt>
                <c:pt idx="17">
                  <c:v>0.21</c:v>
                </c:pt>
                <c:pt idx="18">
                  <c:v>0.21</c:v>
                </c:pt>
                <c:pt idx="19">
                  <c:v>0.22</c:v>
                </c:pt>
                <c:pt idx="20">
                  <c:v>0.22</c:v>
                </c:pt>
                <c:pt idx="21">
                  <c:v>0.23</c:v>
                </c:pt>
                <c:pt idx="22">
                  <c:v>0.22</c:v>
                </c:pt>
                <c:pt idx="23">
                  <c:v>0.26</c:v>
                </c:pt>
                <c:pt idx="24">
                  <c:v>0.26</c:v>
                </c:pt>
                <c:pt idx="25">
                  <c:v>0.26000000000000101</c:v>
                </c:pt>
                <c:pt idx="26">
                  <c:v>0.26000000000000101</c:v>
                </c:pt>
                <c:pt idx="27">
                  <c:v>0.26000000000000101</c:v>
                </c:pt>
                <c:pt idx="28">
                  <c:v>0.25</c:v>
                </c:pt>
                <c:pt idx="29">
                  <c:v>0.25</c:v>
                </c:pt>
                <c:pt idx="30">
                  <c:v>0.25</c:v>
                </c:pt>
                <c:pt idx="31">
                  <c:v>0.25</c:v>
                </c:pt>
                <c:pt idx="32">
                  <c:v>0.24</c:v>
                </c:pt>
                <c:pt idx="33">
                  <c:v>0.25</c:v>
                </c:pt>
                <c:pt idx="34">
                  <c:v>0.26</c:v>
                </c:pt>
                <c:pt idx="35">
                  <c:v>0.25</c:v>
                </c:pt>
                <c:pt idx="36">
                  <c:v>0.25</c:v>
                </c:pt>
                <c:pt idx="37">
                  <c:v>0.25</c:v>
                </c:pt>
                <c:pt idx="38">
                  <c:v>0.25</c:v>
                </c:pt>
                <c:pt idx="39">
                  <c:v>0.24</c:v>
                </c:pt>
                <c:pt idx="40">
                  <c:v>0.24</c:v>
                </c:pt>
                <c:pt idx="41">
                  <c:v>0.25</c:v>
                </c:pt>
                <c:pt idx="42">
                  <c:v>0.25</c:v>
                </c:pt>
                <c:pt idx="43">
                  <c:v>0.25</c:v>
                </c:pt>
                <c:pt idx="44">
                  <c:v>0.24</c:v>
                </c:pt>
                <c:pt idx="45">
                  <c:v>0.24</c:v>
                </c:pt>
                <c:pt idx="46">
                  <c:v>0.24</c:v>
                </c:pt>
                <c:pt idx="47">
                  <c:v>0.24</c:v>
                </c:pt>
                <c:pt idx="48">
                  <c:v>0.24</c:v>
                </c:pt>
                <c:pt idx="49">
                  <c:v>0.25</c:v>
                </c:pt>
                <c:pt idx="50">
                  <c:v>0.24</c:v>
                </c:pt>
                <c:pt idx="51">
                  <c:v>0.25</c:v>
                </c:pt>
                <c:pt idx="52">
                  <c:v>0.25</c:v>
                </c:pt>
                <c:pt idx="53">
                  <c:v>0.26</c:v>
                </c:pt>
                <c:pt idx="54">
                  <c:v>0.25</c:v>
                </c:pt>
                <c:pt idx="55">
                  <c:v>0.26</c:v>
                </c:pt>
                <c:pt idx="56">
                  <c:v>0.26</c:v>
                </c:pt>
                <c:pt idx="57">
                  <c:v>0.26</c:v>
                </c:pt>
                <c:pt idx="58">
                  <c:v>0.27</c:v>
                </c:pt>
                <c:pt idx="59">
                  <c:v>0.26</c:v>
                </c:pt>
                <c:pt idx="60">
                  <c:v>0.25</c:v>
                </c:pt>
                <c:pt idx="61">
                  <c:v>0.25</c:v>
                </c:pt>
                <c:pt idx="62">
                  <c:v>0.25</c:v>
                </c:pt>
                <c:pt idx="63">
                  <c:v>0.25</c:v>
                </c:pt>
                <c:pt idx="64">
                  <c:v>0.25</c:v>
                </c:pt>
                <c:pt idx="65">
                  <c:v>0.25</c:v>
                </c:pt>
                <c:pt idx="66">
                  <c:v>0.24</c:v>
                </c:pt>
                <c:pt idx="67">
                  <c:v>0.24</c:v>
                </c:pt>
                <c:pt idx="68">
                  <c:v>0.23</c:v>
                </c:pt>
                <c:pt idx="69">
                  <c:v>0.23</c:v>
                </c:pt>
                <c:pt idx="70">
                  <c:v>0.23</c:v>
                </c:pt>
                <c:pt idx="71">
                  <c:v>0.22</c:v>
                </c:pt>
                <c:pt idx="72">
                  <c:v>0.220000000000001</c:v>
                </c:pt>
                <c:pt idx="73">
                  <c:v>0.23</c:v>
                </c:pt>
                <c:pt idx="74">
                  <c:v>0.23999999999999899</c:v>
                </c:pt>
                <c:pt idx="75">
                  <c:v>0.25</c:v>
                </c:pt>
                <c:pt idx="76">
                  <c:v>0.24</c:v>
                </c:pt>
                <c:pt idx="77">
                  <c:v>0.25</c:v>
                </c:pt>
                <c:pt idx="78">
                  <c:v>0.25</c:v>
                </c:pt>
                <c:pt idx="79">
                  <c:v>0.25</c:v>
                </c:pt>
                <c:pt idx="80">
                  <c:v>0.25</c:v>
                </c:pt>
                <c:pt idx="81">
                  <c:v>0.26</c:v>
                </c:pt>
                <c:pt idx="82">
                  <c:v>0.24</c:v>
                </c:pt>
                <c:pt idx="83">
                  <c:v>0.24</c:v>
                </c:pt>
                <c:pt idx="84">
                  <c:v>0.24</c:v>
                </c:pt>
                <c:pt idx="85">
                  <c:v>0.25</c:v>
                </c:pt>
                <c:pt idx="86">
                  <c:v>0.25</c:v>
                </c:pt>
                <c:pt idx="87">
                  <c:v>0.24</c:v>
                </c:pt>
                <c:pt idx="88">
                  <c:v>0.24</c:v>
                </c:pt>
                <c:pt idx="89">
                  <c:v>0.23</c:v>
                </c:pt>
                <c:pt idx="90">
                  <c:v>0.23</c:v>
                </c:pt>
                <c:pt idx="91">
                  <c:v>0.23</c:v>
                </c:pt>
                <c:pt idx="92">
                  <c:v>0.23</c:v>
                </c:pt>
                <c:pt idx="93">
                  <c:v>0.23</c:v>
                </c:pt>
                <c:pt idx="94">
                  <c:v>0.23</c:v>
                </c:pt>
                <c:pt idx="95">
                  <c:v>0.23</c:v>
                </c:pt>
                <c:pt idx="96">
                  <c:v>0.23</c:v>
                </c:pt>
                <c:pt idx="97">
                  <c:v>0.23</c:v>
                </c:pt>
                <c:pt idx="98">
                  <c:v>0.23</c:v>
                </c:pt>
                <c:pt idx="99">
                  <c:v>0.23</c:v>
                </c:pt>
                <c:pt idx="100">
                  <c:v>0.23</c:v>
                </c:pt>
                <c:pt idx="101">
                  <c:v>0.22</c:v>
                </c:pt>
                <c:pt idx="102">
                  <c:v>0.23</c:v>
                </c:pt>
                <c:pt idx="103">
                  <c:v>0.23</c:v>
                </c:pt>
                <c:pt idx="104">
                  <c:v>0.22</c:v>
                </c:pt>
                <c:pt idx="105">
                  <c:v>0.22</c:v>
                </c:pt>
                <c:pt idx="106">
                  <c:v>0.220000000000001</c:v>
                </c:pt>
                <c:pt idx="107">
                  <c:v>0.22</c:v>
                </c:pt>
                <c:pt idx="108">
                  <c:v>0.22</c:v>
                </c:pt>
                <c:pt idx="109">
                  <c:v>0.21</c:v>
                </c:pt>
                <c:pt idx="110">
                  <c:v>0.2</c:v>
                </c:pt>
                <c:pt idx="111">
                  <c:v>0.2</c:v>
                </c:pt>
                <c:pt idx="112">
                  <c:v>0.21</c:v>
                </c:pt>
                <c:pt idx="113">
                  <c:v>0.21</c:v>
                </c:pt>
                <c:pt idx="114">
                  <c:v>0.19999999999999901</c:v>
                </c:pt>
                <c:pt idx="115">
                  <c:v>0.2</c:v>
                </c:pt>
                <c:pt idx="116">
                  <c:v>0.21</c:v>
                </c:pt>
                <c:pt idx="117">
                  <c:v>0.22</c:v>
                </c:pt>
                <c:pt idx="118">
                  <c:v>0.23</c:v>
                </c:pt>
                <c:pt idx="119">
                  <c:v>0.23</c:v>
                </c:pt>
                <c:pt idx="120">
                  <c:v>0.23</c:v>
                </c:pt>
                <c:pt idx="121">
                  <c:v>0.22</c:v>
                </c:pt>
                <c:pt idx="122">
                  <c:v>0.22</c:v>
                </c:pt>
                <c:pt idx="123">
                  <c:v>0.220000000000001</c:v>
                </c:pt>
                <c:pt idx="124">
                  <c:v>0.22</c:v>
                </c:pt>
                <c:pt idx="125">
                  <c:v>0.22</c:v>
                </c:pt>
                <c:pt idx="126">
                  <c:v>0.23</c:v>
                </c:pt>
                <c:pt idx="127">
                  <c:v>0.23</c:v>
                </c:pt>
                <c:pt idx="128">
                  <c:v>0.23</c:v>
                </c:pt>
                <c:pt idx="129">
                  <c:v>0.23999999999999899</c:v>
                </c:pt>
                <c:pt idx="130">
                  <c:v>0.25</c:v>
                </c:pt>
                <c:pt idx="131">
                  <c:v>0.23</c:v>
                </c:pt>
                <c:pt idx="132">
                  <c:v>0.23</c:v>
                </c:pt>
                <c:pt idx="133">
                  <c:v>0.23</c:v>
                </c:pt>
                <c:pt idx="134">
                  <c:v>0.24</c:v>
                </c:pt>
                <c:pt idx="135">
                  <c:v>0.24</c:v>
                </c:pt>
                <c:pt idx="136">
                  <c:v>0.25</c:v>
                </c:pt>
                <c:pt idx="137">
                  <c:v>0.26</c:v>
                </c:pt>
                <c:pt idx="138">
                  <c:v>0.27</c:v>
                </c:pt>
                <c:pt idx="139">
                  <c:v>0.27</c:v>
                </c:pt>
                <c:pt idx="140">
                  <c:v>0.27</c:v>
                </c:pt>
                <c:pt idx="141">
                  <c:v>0.27</c:v>
                </c:pt>
                <c:pt idx="142">
                  <c:v>0.27</c:v>
                </c:pt>
                <c:pt idx="143">
                  <c:v>0.27</c:v>
                </c:pt>
                <c:pt idx="144">
                  <c:v>0.27</c:v>
                </c:pt>
                <c:pt idx="145">
                  <c:v>0.28000000000000003</c:v>
                </c:pt>
                <c:pt idx="146">
                  <c:v>0.27</c:v>
                </c:pt>
                <c:pt idx="147">
                  <c:v>0.28000000000000003</c:v>
                </c:pt>
                <c:pt idx="148">
                  <c:v>0.31</c:v>
                </c:pt>
                <c:pt idx="149">
                  <c:v>0.33</c:v>
                </c:pt>
                <c:pt idx="150">
                  <c:v>0.35000000000000098</c:v>
                </c:pt>
                <c:pt idx="151">
                  <c:v>0.32</c:v>
                </c:pt>
                <c:pt idx="152">
                  <c:v>0.310000000000001</c:v>
                </c:pt>
                <c:pt idx="153">
                  <c:v>0.28999999999999998</c:v>
                </c:pt>
                <c:pt idx="154">
                  <c:v>0.310000000000001</c:v>
                </c:pt>
                <c:pt idx="155">
                  <c:v>0.310000000000001</c:v>
                </c:pt>
                <c:pt idx="156">
                  <c:v>0.3</c:v>
                </c:pt>
                <c:pt idx="157">
                  <c:v>0.28999999999999998</c:v>
                </c:pt>
                <c:pt idx="158">
                  <c:v>0.28999999999999998</c:v>
                </c:pt>
                <c:pt idx="159">
                  <c:v>0.28999999999999998</c:v>
                </c:pt>
                <c:pt idx="160">
                  <c:v>0.28000000000000003</c:v>
                </c:pt>
                <c:pt idx="161">
                  <c:v>0.28000000000000003</c:v>
                </c:pt>
                <c:pt idx="162">
                  <c:v>0.3</c:v>
                </c:pt>
                <c:pt idx="163">
                  <c:v>0.310000000000001</c:v>
                </c:pt>
                <c:pt idx="164">
                  <c:v>0.3</c:v>
                </c:pt>
                <c:pt idx="165">
                  <c:v>0.32</c:v>
                </c:pt>
                <c:pt idx="166">
                  <c:v>0.32999999999999902</c:v>
                </c:pt>
                <c:pt idx="167">
                  <c:v>0.31</c:v>
                </c:pt>
                <c:pt idx="168">
                  <c:v>0.310000000000001</c:v>
                </c:pt>
                <c:pt idx="169">
                  <c:v>0.32</c:v>
                </c:pt>
                <c:pt idx="170">
                  <c:v>0.32</c:v>
                </c:pt>
                <c:pt idx="171">
                  <c:v>0.32</c:v>
                </c:pt>
                <c:pt idx="172">
                  <c:v>0.34</c:v>
                </c:pt>
                <c:pt idx="173">
                  <c:v>0.32999999999999902</c:v>
                </c:pt>
                <c:pt idx="174">
                  <c:v>0.32999999999999902</c:v>
                </c:pt>
                <c:pt idx="175">
                  <c:v>0.32</c:v>
                </c:pt>
                <c:pt idx="176">
                  <c:v>0.31</c:v>
                </c:pt>
                <c:pt idx="177">
                  <c:v>0.33</c:v>
                </c:pt>
                <c:pt idx="178">
                  <c:v>0.35</c:v>
                </c:pt>
                <c:pt idx="179">
                  <c:v>0.35</c:v>
                </c:pt>
                <c:pt idx="180">
                  <c:v>0.35000000000000098</c:v>
                </c:pt>
                <c:pt idx="181">
                  <c:v>0.34</c:v>
                </c:pt>
                <c:pt idx="182">
                  <c:v>0.34</c:v>
                </c:pt>
                <c:pt idx="183">
                  <c:v>0.33</c:v>
                </c:pt>
                <c:pt idx="184">
                  <c:v>0.34</c:v>
                </c:pt>
                <c:pt idx="185">
                  <c:v>0.32</c:v>
                </c:pt>
                <c:pt idx="186">
                  <c:v>0.32</c:v>
                </c:pt>
                <c:pt idx="187">
                  <c:v>0.3</c:v>
                </c:pt>
                <c:pt idx="188">
                  <c:v>0.28000000000000003</c:v>
                </c:pt>
                <c:pt idx="189">
                  <c:v>0.28000000000000003</c:v>
                </c:pt>
                <c:pt idx="190">
                  <c:v>0.28000000000000003</c:v>
                </c:pt>
                <c:pt idx="191">
                  <c:v>0.28999999999999998</c:v>
                </c:pt>
                <c:pt idx="192">
                  <c:v>0.28999999999999998</c:v>
                </c:pt>
                <c:pt idx="193">
                  <c:v>0.28999999999999998</c:v>
                </c:pt>
                <c:pt idx="194">
                  <c:v>0.3</c:v>
                </c:pt>
                <c:pt idx="195">
                  <c:v>0.30000000000000099</c:v>
                </c:pt>
                <c:pt idx="196">
                  <c:v>0.28999999999999998</c:v>
                </c:pt>
                <c:pt idx="197">
                  <c:v>0.28000000000000003</c:v>
                </c:pt>
                <c:pt idx="198">
                  <c:v>0.28000000000000003</c:v>
                </c:pt>
                <c:pt idx="199">
                  <c:v>0.27</c:v>
                </c:pt>
                <c:pt idx="200">
                  <c:v>0.27</c:v>
                </c:pt>
                <c:pt idx="201">
                  <c:v>0.27</c:v>
                </c:pt>
                <c:pt idx="202">
                  <c:v>0.27</c:v>
                </c:pt>
                <c:pt idx="203">
                  <c:v>0.26</c:v>
                </c:pt>
                <c:pt idx="204">
                  <c:v>0.25</c:v>
                </c:pt>
                <c:pt idx="205">
                  <c:v>0.26</c:v>
                </c:pt>
                <c:pt idx="206">
                  <c:v>0.26000000000000101</c:v>
                </c:pt>
                <c:pt idx="207">
                  <c:v>0.28000000000000003</c:v>
                </c:pt>
                <c:pt idx="208">
                  <c:v>0.27999999999999903</c:v>
                </c:pt>
                <c:pt idx="209">
                  <c:v>0.28999999999999998</c:v>
                </c:pt>
                <c:pt idx="210">
                  <c:v>0.28000000000000003</c:v>
                </c:pt>
                <c:pt idx="211">
                  <c:v>0.27999999999999903</c:v>
                </c:pt>
                <c:pt idx="212">
                  <c:v>0.28000000000000003</c:v>
                </c:pt>
                <c:pt idx="213">
                  <c:v>0.28999999999999998</c:v>
                </c:pt>
                <c:pt idx="214">
                  <c:v>0.28999999999999998</c:v>
                </c:pt>
                <c:pt idx="215">
                  <c:v>0.3</c:v>
                </c:pt>
                <c:pt idx="216">
                  <c:v>0.30000000000000099</c:v>
                </c:pt>
                <c:pt idx="217">
                  <c:v>0.3</c:v>
                </c:pt>
                <c:pt idx="218">
                  <c:v>0.31</c:v>
                </c:pt>
                <c:pt idx="219">
                  <c:v>0.310000000000001</c:v>
                </c:pt>
                <c:pt idx="220">
                  <c:v>0.310000000000001</c:v>
                </c:pt>
                <c:pt idx="221">
                  <c:v>0.30000000000000099</c:v>
                </c:pt>
                <c:pt idx="222">
                  <c:v>0.3</c:v>
                </c:pt>
                <c:pt idx="223">
                  <c:v>0.310000000000001</c:v>
                </c:pt>
                <c:pt idx="224">
                  <c:v>0.31</c:v>
                </c:pt>
                <c:pt idx="225">
                  <c:v>0.32</c:v>
                </c:pt>
                <c:pt idx="226">
                  <c:v>0.3</c:v>
                </c:pt>
                <c:pt idx="227">
                  <c:v>0.3</c:v>
                </c:pt>
                <c:pt idx="228">
                  <c:v>0.31</c:v>
                </c:pt>
                <c:pt idx="229">
                  <c:v>0.32</c:v>
                </c:pt>
                <c:pt idx="230">
                  <c:v>0.33</c:v>
                </c:pt>
                <c:pt idx="231">
                  <c:v>0.35000000000000098</c:v>
                </c:pt>
                <c:pt idx="232">
                  <c:v>0.37</c:v>
                </c:pt>
                <c:pt idx="233">
                  <c:v>0.37</c:v>
                </c:pt>
                <c:pt idx="234">
                  <c:v>0.36</c:v>
                </c:pt>
                <c:pt idx="235">
                  <c:v>0.36</c:v>
                </c:pt>
                <c:pt idx="236">
                  <c:v>0.35</c:v>
                </c:pt>
                <c:pt idx="237">
                  <c:v>0.35000000000000098</c:v>
                </c:pt>
                <c:pt idx="238">
                  <c:v>0.36</c:v>
                </c:pt>
                <c:pt idx="239">
                  <c:v>0.33</c:v>
                </c:pt>
                <c:pt idx="240">
                  <c:v>0.32</c:v>
                </c:pt>
                <c:pt idx="241">
                  <c:v>0.31999999999999901</c:v>
                </c:pt>
                <c:pt idx="242">
                  <c:v>0.310000000000001</c:v>
                </c:pt>
                <c:pt idx="243">
                  <c:v>0.3</c:v>
                </c:pt>
                <c:pt idx="244">
                  <c:v>0.28000000000000003</c:v>
                </c:pt>
                <c:pt idx="245">
                  <c:v>0.28000000000000003</c:v>
                </c:pt>
                <c:pt idx="246">
                  <c:v>0.27</c:v>
                </c:pt>
                <c:pt idx="247">
                  <c:v>0.26</c:v>
                </c:pt>
                <c:pt idx="248">
                  <c:v>0.28000000000000003</c:v>
                </c:pt>
                <c:pt idx="249">
                  <c:v>0.28000000000000003</c:v>
                </c:pt>
                <c:pt idx="250">
                  <c:v>0.28999999999999998</c:v>
                </c:pt>
                <c:pt idx="251">
                  <c:v>0.28000000000000003</c:v>
                </c:pt>
                <c:pt idx="252">
                  <c:v>0.27999999999999903</c:v>
                </c:pt>
                <c:pt idx="253">
                  <c:v>0.28999999999999998</c:v>
                </c:pt>
                <c:pt idx="254">
                  <c:v>0.28999999999999998</c:v>
                </c:pt>
                <c:pt idx="255">
                  <c:v>0.28999999999999998</c:v>
                </c:pt>
                <c:pt idx="256">
                  <c:v>0.28999999999999998</c:v>
                </c:pt>
                <c:pt idx="257">
                  <c:v>0.28999999999999998</c:v>
                </c:pt>
                <c:pt idx="258">
                  <c:v>0.3</c:v>
                </c:pt>
                <c:pt idx="259">
                  <c:v>0.3</c:v>
                </c:pt>
                <c:pt idx="260">
                  <c:v>0.3</c:v>
                </c:pt>
                <c:pt idx="261">
                  <c:v>0.3</c:v>
                </c:pt>
                <c:pt idx="262">
                  <c:v>0.31</c:v>
                </c:pt>
                <c:pt idx="263">
                  <c:v>0.310000000000001</c:v>
                </c:pt>
                <c:pt idx="264">
                  <c:v>0.32</c:v>
                </c:pt>
                <c:pt idx="265">
                  <c:v>0.33</c:v>
                </c:pt>
                <c:pt idx="266">
                  <c:v>0.33</c:v>
                </c:pt>
                <c:pt idx="267">
                  <c:v>0.34</c:v>
                </c:pt>
                <c:pt idx="268">
                  <c:v>0.36</c:v>
                </c:pt>
                <c:pt idx="269">
                  <c:v>0.36</c:v>
                </c:pt>
                <c:pt idx="270">
                  <c:v>0.35000000000000098</c:v>
                </c:pt>
                <c:pt idx="271">
                  <c:v>0.35000000000000098</c:v>
                </c:pt>
                <c:pt idx="272">
                  <c:v>0.36</c:v>
                </c:pt>
                <c:pt idx="273">
                  <c:v>0.34</c:v>
                </c:pt>
                <c:pt idx="274">
                  <c:v>0.35</c:v>
                </c:pt>
                <c:pt idx="275">
                  <c:v>0.36</c:v>
                </c:pt>
                <c:pt idx="276">
                  <c:v>0.36</c:v>
                </c:pt>
                <c:pt idx="277">
                  <c:v>0.38</c:v>
                </c:pt>
                <c:pt idx="278">
                  <c:v>0.37</c:v>
                </c:pt>
                <c:pt idx="279">
                  <c:v>0.37999999999999901</c:v>
                </c:pt>
                <c:pt idx="280">
                  <c:v>0.37</c:v>
                </c:pt>
                <c:pt idx="281">
                  <c:v>0.37</c:v>
                </c:pt>
                <c:pt idx="282">
                  <c:v>0.37</c:v>
                </c:pt>
                <c:pt idx="283">
                  <c:v>0.37</c:v>
                </c:pt>
                <c:pt idx="284">
                  <c:v>0.35</c:v>
                </c:pt>
                <c:pt idx="285">
                  <c:v>0.36</c:v>
                </c:pt>
                <c:pt idx="286">
                  <c:v>0.36</c:v>
                </c:pt>
                <c:pt idx="287">
                  <c:v>0.37</c:v>
                </c:pt>
                <c:pt idx="288">
                  <c:v>0.37</c:v>
                </c:pt>
                <c:pt idx="289">
                  <c:v>0.36</c:v>
                </c:pt>
                <c:pt idx="290">
                  <c:v>0.38</c:v>
                </c:pt>
                <c:pt idx="291">
                  <c:v>0.38</c:v>
                </c:pt>
                <c:pt idx="292">
                  <c:v>0.38</c:v>
                </c:pt>
                <c:pt idx="293">
                  <c:v>0.38</c:v>
                </c:pt>
                <c:pt idx="294">
                  <c:v>0.39</c:v>
                </c:pt>
                <c:pt idx="295">
                  <c:v>0.38</c:v>
                </c:pt>
                <c:pt idx="296">
                  <c:v>0.37999999999999901</c:v>
                </c:pt>
                <c:pt idx="297">
                  <c:v>0.39000000000000101</c:v>
                </c:pt>
                <c:pt idx="298">
                  <c:v>0.4</c:v>
                </c:pt>
                <c:pt idx="299">
                  <c:v>0.41</c:v>
                </c:pt>
                <c:pt idx="300">
                  <c:v>0.46</c:v>
                </c:pt>
                <c:pt idx="301">
                  <c:v>0.44</c:v>
                </c:pt>
                <c:pt idx="302">
                  <c:v>0.43</c:v>
                </c:pt>
                <c:pt idx="303">
                  <c:v>0.43</c:v>
                </c:pt>
                <c:pt idx="304">
                  <c:v>0.44</c:v>
                </c:pt>
                <c:pt idx="305">
                  <c:v>0.47</c:v>
                </c:pt>
                <c:pt idx="306">
                  <c:v>0.5</c:v>
                </c:pt>
                <c:pt idx="307">
                  <c:v>0.55000000000000004</c:v>
                </c:pt>
                <c:pt idx="308">
                  <c:v>0.62</c:v>
                </c:pt>
                <c:pt idx="309">
                  <c:v>0.66</c:v>
                </c:pt>
                <c:pt idx="310">
                  <c:v>0.66999999999999904</c:v>
                </c:pt>
                <c:pt idx="311">
                  <c:v>0.64</c:v>
                </c:pt>
                <c:pt idx="312">
                  <c:v>0.65</c:v>
                </c:pt>
                <c:pt idx="313">
                  <c:v>0.68</c:v>
                </c:pt>
                <c:pt idx="314">
                  <c:v>0.68</c:v>
                </c:pt>
                <c:pt idx="315">
                  <c:v>0.73</c:v>
                </c:pt>
                <c:pt idx="316">
                  <c:v>0.67</c:v>
                </c:pt>
                <c:pt idx="317">
                  <c:v>0.63</c:v>
                </c:pt>
                <c:pt idx="318">
                  <c:v>0.60999999999999899</c:v>
                </c:pt>
                <c:pt idx="319">
                  <c:v>0.60999999999999899</c:v>
                </c:pt>
                <c:pt idx="320">
                  <c:v>0.60999999999999899</c:v>
                </c:pt>
                <c:pt idx="321">
                  <c:v>0.6</c:v>
                </c:pt>
                <c:pt idx="322">
                  <c:v>0.61</c:v>
                </c:pt>
                <c:pt idx="323">
                  <c:v>0.57999999999999996</c:v>
                </c:pt>
                <c:pt idx="324">
                  <c:v>0.56000000000000005</c:v>
                </c:pt>
                <c:pt idx="325">
                  <c:v>0.56999999999999995</c:v>
                </c:pt>
                <c:pt idx="326">
                  <c:v>0.5</c:v>
                </c:pt>
                <c:pt idx="327">
                  <c:v>0.48</c:v>
                </c:pt>
                <c:pt idx="328">
                  <c:v>0.5</c:v>
                </c:pt>
                <c:pt idx="329">
                  <c:v>0.5</c:v>
                </c:pt>
                <c:pt idx="330">
                  <c:v>0.47</c:v>
                </c:pt>
                <c:pt idx="331">
                  <c:v>0.5</c:v>
                </c:pt>
                <c:pt idx="332">
                  <c:v>0.5</c:v>
                </c:pt>
                <c:pt idx="333">
                  <c:v>0.53</c:v>
                </c:pt>
                <c:pt idx="334">
                  <c:v>0.52</c:v>
                </c:pt>
                <c:pt idx="335">
                  <c:v>0.53</c:v>
                </c:pt>
                <c:pt idx="336">
                  <c:v>0.54</c:v>
                </c:pt>
                <c:pt idx="337">
                  <c:v>0.54</c:v>
                </c:pt>
                <c:pt idx="338">
                  <c:v>0.52</c:v>
                </c:pt>
                <c:pt idx="339">
                  <c:v>0.49</c:v>
                </c:pt>
                <c:pt idx="340">
                  <c:v>0.5</c:v>
                </c:pt>
                <c:pt idx="341">
                  <c:v>0.51</c:v>
                </c:pt>
                <c:pt idx="342">
                  <c:v>0.51000000000000101</c:v>
                </c:pt>
                <c:pt idx="343">
                  <c:v>0.51</c:v>
                </c:pt>
                <c:pt idx="344">
                  <c:v>0.49</c:v>
                </c:pt>
                <c:pt idx="345">
                  <c:v>0.48</c:v>
                </c:pt>
                <c:pt idx="346">
                  <c:v>0.48</c:v>
                </c:pt>
                <c:pt idx="347">
                  <c:v>0.46</c:v>
                </c:pt>
                <c:pt idx="348">
                  <c:v>0.46</c:v>
                </c:pt>
                <c:pt idx="349">
                  <c:v>0.44</c:v>
                </c:pt>
                <c:pt idx="350">
                  <c:v>0.44</c:v>
                </c:pt>
                <c:pt idx="351">
                  <c:v>0.45</c:v>
                </c:pt>
                <c:pt idx="352">
                  <c:v>0.44</c:v>
                </c:pt>
                <c:pt idx="353">
                  <c:v>0.46</c:v>
                </c:pt>
                <c:pt idx="354">
                  <c:v>0.49</c:v>
                </c:pt>
                <c:pt idx="355">
                  <c:v>0.49</c:v>
                </c:pt>
                <c:pt idx="356">
                  <c:v>0.47</c:v>
                </c:pt>
                <c:pt idx="357">
                  <c:v>0.46</c:v>
                </c:pt>
                <c:pt idx="358">
                  <c:v>0.44999999999999901</c:v>
                </c:pt>
                <c:pt idx="359">
                  <c:v>0.44</c:v>
                </c:pt>
                <c:pt idx="360">
                  <c:v>0.45</c:v>
                </c:pt>
                <c:pt idx="361">
                  <c:v>0.44999999999999901</c:v>
                </c:pt>
                <c:pt idx="362">
                  <c:v>0.44</c:v>
                </c:pt>
                <c:pt idx="363">
                  <c:v>0.43000000000000099</c:v>
                </c:pt>
                <c:pt idx="364">
                  <c:v>0.45</c:v>
                </c:pt>
                <c:pt idx="365">
                  <c:v>0.45</c:v>
                </c:pt>
                <c:pt idx="366">
                  <c:v>0.46</c:v>
                </c:pt>
                <c:pt idx="367">
                  <c:v>0.45</c:v>
                </c:pt>
                <c:pt idx="368">
                  <c:v>0.45</c:v>
                </c:pt>
                <c:pt idx="369">
                  <c:v>0.46</c:v>
                </c:pt>
                <c:pt idx="370">
                  <c:v>0.54</c:v>
                </c:pt>
                <c:pt idx="371">
                  <c:v>0.53</c:v>
                </c:pt>
                <c:pt idx="372">
                  <c:v>0.53</c:v>
                </c:pt>
                <c:pt idx="373">
                  <c:v>0.52</c:v>
                </c:pt>
                <c:pt idx="374">
                  <c:v>0.56999999999999995</c:v>
                </c:pt>
                <c:pt idx="375">
                  <c:v>0.64</c:v>
                </c:pt>
                <c:pt idx="376">
                  <c:v>0.66</c:v>
                </c:pt>
                <c:pt idx="377">
                  <c:v>0.65</c:v>
                </c:pt>
                <c:pt idx="378">
                  <c:v>0.66</c:v>
                </c:pt>
                <c:pt idx="379">
                  <c:v>0.67</c:v>
                </c:pt>
                <c:pt idx="380">
                  <c:v>0.68</c:v>
                </c:pt>
                <c:pt idx="381">
                  <c:v>0.68</c:v>
                </c:pt>
                <c:pt idx="382">
                  <c:v>0.66</c:v>
                </c:pt>
                <c:pt idx="383">
                  <c:v>0.64</c:v>
                </c:pt>
                <c:pt idx="384">
                  <c:v>0.64999999999999902</c:v>
                </c:pt>
                <c:pt idx="385">
                  <c:v>0.66</c:v>
                </c:pt>
                <c:pt idx="386">
                  <c:v>0.67</c:v>
                </c:pt>
                <c:pt idx="387">
                  <c:v>0.66</c:v>
                </c:pt>
                <c:pt idx="388">
                  <c:v>0.65</c:v>
                </c:pt>
                <c:pt idx="389">
                  <c:v>0.69</c:v>
                </c:pt>
                <c:pt idx="390">
                  <c:v>0.67</c:v>
                </c:pt>
                <c:pt idx="391">
                  <c:v>0.67</c:v>
                </c:pt>
                <c:pt idx="392">
                  <c:v>0.64999999999999902</c:v>
                </c:pt>
                <c:pt idx="393">
                  <c:v>0.64999999999999902</c:v>
                </c:pt>
                <c:pt idx="394">
                  <c:v>0.64</c:v>
                </c:pt>
                <c:pt idx="395">
                  <c:v>0.65</c:v>
                </c:pt>
                <c:pt idx="396">
                  <c:v>0.64999999999999902</c:v>
                </c:pt>
                <c:pt idx="397">
                  <c:v>0.64</c:v>
                </c:pt>
                <c:pt idx="398">
                  <c:v>0.66</c:v>
                </c:pt>
                <c:pt idx="399">
                  <c:v>0.64</c:v>
                </c:pt>
                <c:pt idx="400">
                  <c:v>0.64000000000000101</c:v>
                </c:pt>
                <c:pt idx="401">
                  <c:v>0.67</c:v>
                </c:pt>
                <c:pt idx="402">
                  <c:v>0.66</c:v>
                </c:pt>
                <c:pt idx="403">
                  <c:v>0.66</c:v>
                </c:pt>
                <c:pt idx="404">
                  <c:v>0.64</c:v>
                </c:pt>
                <c:pt idx="405">
                  <c:v>0.63</c:v>
                </c:pt>
                <c:pt idx="406">
                  <c:v>0.62</c:v>
                </c:pt>
                <c:pt idx="407">
                  <c:v>0.60999999999999899</c:v>
                </c:pt>
                <c:pt idx="408">
                  <c:v>0.60999999999999899</c:v>
                </c:pt>
                <c:pt idx="409">
                  <c:v>0.62</c:v>
                </c:pt>
                <c:pt idx="410">
                  <c:v>0.60000000000000098</c:v>
                </c:pt>
                <c:pt idx="411">
                  <c:v>0.63</c:v>
                </c:pt>
                <c:pt idx="412">
                  <c:v>0.64</c:v>
                </c:pt>
                <c:pt idx="413">
                  <c:v>0.64</c:v>
                </c:pt>
                <c:pt idx="414">
                  <c:v>0.65</c:v>
                </c:pt>
                <c:pt idx="415">
                  <c:v>0.64999999999999902</c:v>
                </c:pt>
                <c:pt idx="416">
                  <c:v>0.65</c:v>
                </c:pt>
                <c:pt idx="417">
                  <c:v>0.63</c:v>
                </c:pt>
                <c:pt idx="418">
                  <c:v>0.61</c:v>
                </c:pt>
                <c:pt idx="419">
                  <c:v>0.62</c:v>
                </c:pt>
                <c:pt idx="420">
                  <c:v>0.61</c:v>
                </c:pt>
                <c:pt idx="421">
                  <c:v>0.63</c:v>
                </c:pt>
                <c:pt idx="422">
                  <c:v>0.64999999999999902</c:v>
                </c:pt>
                <c:pt idx="423">
                  <c:v>0.65</c:v>
                </c:pt>
                <c:pt idx="424">
                  <c:v>0.65</c:v>
                </c:pt>
                <c:pt idx="425">
                  <c:v>0.66</c:v>
                </c:pt>
                <c:pt idx="426">
                  <c:v>0.68</c:v>
                </c:pt>
                <c:pt idx="427">
                  <c:v>0.67</c:v>
                </c:pt>
                <c:pt idx="428">
                  <c:v>0.67</c:v>
                </c:pt>
                <c:pt idx="429">
                  <c:v>0.67</c:v>
                </c:pt>
                <c:pt idx="430">
                  <c:v>0.67</c:v>
                </c:pt>
                <c:pt idx="431">
                  <c:v>0.7</c:v>
                </c:pt>
                <c:pt idx="432">
                  <c:v>0.7</c:v>
                </c:pt>
                <c:pt idx="433">
                  <c:v>0.69</c:v>
                </c:pt>
                <c:pt idx="434">
                  <c:v>0.7</c:v>
                </c:pt>
                <c:pt idx="435">
                  <c:v>0.7</c:v>
                </c:pt>
                <c:pt idx="436">
                  <c:v>0.69</c:v>
                </c:pt>
                <c:pt idx="437">
                  <c:v>0.69</c:v>
                </c:pt>
                <c:pt idx="438">
                  <c:v>0.7</c:v>
                </c:pt>
                <c:pt idx="439">
                  <c:v>0.74</c:v>
                </c:pt>
                <c:pt idx="440">
                  <c:v>0.76000000000000101</c:v>
                </c:pt>
                <c:pt idx="441">
                  <c:v>0.76</c:v>
                </c:pt>
                <c:pt idx="442">
                  <c:v>0.74</c:v>
                </c:pt>
                <c:pt idx="443">
                  <c:v>0.74</c:v>
                </c:pt>
                <c:pt idx="444">
                  <c:v>0.73</c:v>
                </c:pt>
                <c:pt idx="445">
                  <c:v>0.8</c:v>
                </c:pt>
                <c:pt idx="446">
                  <c:v>0.82</c:v>
                </c:pt>
                <c:pt idx="447">
                  <c:v>0.83</c:v>
                </c:pt>
                <c:pt idx="448">
                  <c:v>0.87</c:v>
                </c:pt>
                <c:pt idx="449">
                  <c:v>0.8</c:v>
                </c:pt>
                <c:pt idx="450">
                  <c:v>0.74</c:v>
                </c:pt>
                <c:pt idx="451">
                  <c:v>0.76</c:v>
                </c:pt>
                <c:pt idx="452">
                  <c:v>0.76</c:v>
                </c:pt>
                <c:pt idx="453">
                  <c:v>0.73999999999999899</c:v>
                </c:pt>
                <c:pt idx="454">
                  <c:v>0.77</c:v>
                </c:pt>
                <c:pt idx="455">
                  <c:v>0.92</c:v>
                </c:pt>
                <c:pt idx="456">
                  <c:v>0.93000000000000105</c:v>
                </c:pt>
                <c:pt idx="457">
                  <c:v>0.89</c:v>
                </c:pt>
                <c:pt idx="458">
                  <c:v>0.9</c:v>
                </c:pt>
                <c:pt idx="459">
                  <c:v>0.86</c:v>
                </c:pt>
                <c:pt idx="460">
                  <c:v>0.89</c:v>
                </c:pt>
                <c:pt idx="461">
                  <c:v>0.9</c:v>
                </c:pt>
                <c:pt idx="462">
                  <c:v>0.93</c:v>
                </c:pt>
                <c:pt idx="463">
                  <c:v>0.97</c:v>
                </c:pt>
                <c:pt idx="464">
                  <c:v>0.98</c:v>
                </c:pt>
                <c:pt idx="465">
                  <c:v>0.94</c:v>
                </c:pt>
                <c:pt idx="466">
                  <c:v>0.86</c:v>
                </c:pt>
                <c:pt idx="467">
                  <c:v>0.83</c:v>
                </c:pt>
                <c:pt idx="468">
                  <c:v>0.83</c:v>
                </c:pt>
                <c:pt idx="469">
                  <c:v>0.87</c:v>
                </c:pt>
                <c:pt idx="470">
                  <c:v>0.89</c:v>
                </c:pt>
                <c:pt idx="471">
                  <c:v>0.91</c:v>
                </c:pt>
                <c:pt idx="472">
                  <c:v>0.98</c:v>
                </c:pt>
                <c:pt idx="473">
                  <c:v>1.0900000000000001</c:v>
                </c:pt>
                <c:pt idx="474">
                  <c:v>1.1499999999999999</c:v>
                </c:pt>
                <c:pt idx="475">
                  <c:v>1.2</c:v>
                </c:pt>
                <c:pt idx="476">
                  <c:v>1.23</c:v>
                </c:pt>
                <c:pt idx="477">
                  <c:v>1.53</c:v>
                </c:pt>
                <c:pt idx="478">
                  <c:v>1.59</c:v>
                </c:pt>
                <c:pt idx="479">
                  <c:v>1.64</c:v>
                </c:pt>
                <c:pt idx="480">
                  <c:v>1.63</c:v>
                </c:pt>
                <c:pt idx="481">
                  <c:v>1.53</c:v>
                </c:pt>
                <c:pt idx="482">
                  <c:v>1.49</c:v>
                </c:pt>
                <c:pt idx="483">
                  <c:v>1.49</c:v>
                </c:pt>
                <c:pt idx="484">
                  <c:v>1.39</c:v>
                </c:pt>
                <c:pt idx="485">
                  <c:v>1.38</c:v>
                </c:pt>
                <c:pt idx="486">
                  <c:v>1.38</c:v>
                </c:pt>
                <c:pt idx="487">
                  <c:v>1.46</c:v>
                </c:pt>
                <c:pt idx="488">
                  <c:v>1.52</c:v>
                </c:pt>
                <c:pt idx="489">
                  <c:v>1.45</c:v>
                </c:pt>
                <c:pt idx="490">
                  <c:v>1.55</c:v>
                </c:pt>
                <c:pt idx="491">
                  <c:v>1.49</c:v>
                </c:pt>
                <c:pt idx="492">
                  <c:v>1.5</c:v>
                </c:pt>
                <c:pt idx="493">
                  <c:v>1.5</c:v>
                </c:pt>
                <c:pt idx="494">
                  <c:v>1.54</c:v>
                </c:pt>
                <c:pt idx="495">
                  <c:v>1.53</c:v>
                </c:pt>
                <c:pt idx="496">
                  <c:v>1.56</c:v>
                </c:pt>
                <c:pt idx="497">
                  <c:v>1.6</c:v>
                </c:pt>
                <c:pt idx="498">
                  <c:v>1.62</c:v>
                </c:pt>
                <c:pt idx="499">
                  <c:v>1.59</c:v>
                </c:pt>
                <c:pt idx="500">
                  <c:v>1.66</c:v>
                </c:pt>
                <c:pt idx="501">
                  <c:v>1.62</c:v>
                </c:pt>
                <c:pt idx="502">
                  <c:v>1.63</c:v>
                </c:pt>
                <c:pt idx="503">
                  <c:v>1.66</c:v>
                </c:pt>
                <c:pt idx="504">
                  <c:v>1.69</c:v>
                </c:pt>
                <c:pt idx="505">
                  <c:v>1.68</c:v>
                </c:pt>
                <c:pt idx="506">
                  <c:v>1.69</c:v>
                </c:pt>
                <c:pt idx="507">
                  <c:v>1.7</c:v>
                </c:pt>
                <c:pt idx="508">
                  <c:v>1.89</c:v>
                </c:pt>
                <c:pt idx="509">
                  <c:v>2.0699999999999998</c:v>
                </c:pt>
                <c:pt idx="510">
                  <c:v>2.2400000000000002</c:v>
                </c:pt>
                <c:pt idx="511">
                  <c:v>2.1800000000000002</c:v>
                </c:pt>
                <c:pt idx="512">
                  <c:v>2.25</c:v>
                </c:pt>
                <c:pt idx="513">
                  <c:v>2.2999999999999998</c:v>
                </c:pt>
                <c:pt idx="514">
                  <c:v>2.2599999999999998</c:v>
                </c:pt>
                <c:pt idx="515">
                  <c:v>2.2999999999999998</c:v>
                </c:pt>
                <c:pt idx="516">
                  <c:v>2.29</c:v>
                </c:pt>
                <c:pt idx="517">
                  <c:v>2.29</c:v>
                </c:pt>
                <c:pt idx="518">
                  <c:v>2.29</c:v>
                </c:pt>
                <c:pt idx="519">
                  <c:v>2.29</c:v>
                </c:pt>
                <c:pt idx="520">
                  <c:v>2.29</c:v>
                </c:pt>
                <c:pt idx="521">
                  <c:v>2.2799999999999998</c:v>
                </c:pt>
                <c:pt idx="522">
                  <c:v>2.2799999999999998</c:v>
                </c:pt>
                <c:pt idx="523">
                  <c:v>2.2799999999999998</c:v>
                </c:pt>
                <c:pt idx="524">
                  <c:v>2.2400000000000002</c:v>
                </c:pt>
                <c:pt idx="525">
                  <c:v>2.14</c:v>
                </c:pt>
                <c:pt idx="526">
                  <c:v>2.14</c:v>
                </c:pt>
                <c:pt idx="527">
                  <c:v>2.1</c:v>
                </c:pt>
                <c:pt idx="528">
                  <c:v>2.1</c:v>
                </c:pt>
                <c:pt idx="529">
                  <c:v>2.23</c:v>
                </c:pt>
                <c:pt idx="530">
                  <c:v>2.3199999999999981</c:v>
                </c:pt>
                <c:pt idx="531">
                  <c:v>2.39</c:v>
                </c:pt>
                <c:pt idx="532">
                  <c:v>2.4300000000000002</c:v>
                </c:pt>
                <c:pt idx="533">
                  <c:v>2.54</c:v>
                </c:pt>
                <c:pt idx="534">
                  <c:v>2.5</c:v>
                </c:pt>
                <c:pt idx="535">
                  <c:v>2.4900000000000002</c:v>
                </c:pt>
                <c:pt idx="536">
                  <c:v>2.69</c:v>
                </c:pt>
                <c:pt idx="537">
                  <c:v>2.78</c:v>
                </c:pt>
                <c:pt idx="538">
                  <c:v>2.91</c:v>
                </c:pt>
                <c:pt idx="539">
                  <c:v>2.98</c:v>
                </c:pt>
                <c:pt idx="540">
                  <c:v>2.86</c:v>
                </c:pt>
                <c:pt idx="541">
                  <c:v>2.78</c:v>
                </c:pt>
                <c:pt idx="542">
                  <c:v>2.65</c:v>
                </c:pt>
                <c:pt idx="543">
                  <c:v>2.44</c:v>
                </c:pt>
                <c:pt idx="544">
                  <c:v>2.5</c:v>
                </c:pt>
                <c:pt idx="545">
                  <c:v>2.52</c:v>
                </c:pt>
                <c:pt idx="546">
                  <c:v>2.4900000000000002</c:v>
                </c:pt>
                <c:pt idx="547">
                  <c:v>2.31</c:v>
                </c:pt>
                <c:pt idx="548">
                  <c:v>2.35</c:v>
                </c:pt>
                <c:pt idx="549">
                  <c:v>2.34</c:v>
                </c:pt>
                <c:pt idx="550">
                  <c:v>2.2400000000000002</c:v>
                </c:pt>
                <c:pt idx="551">
                  <c:v>2.2799999999999998</c:v>
                </c:pt>
                <c:pt idx="552">
                  <c:v>2.44</c:v>
                </c:pt>
                <c:pt idx="553">
                  <c:v>2.65</c:v>
                </c:pt>
                <c:pt idx="554">
                  <c:v>2.74</c:v>
                </c:pt>
                <c:pt idx="555">
                  <c:v>2.91</c:v>
                </c:pt>
                <c:pt idx="556">
                  <c:v>2.99</c:v>
                </c:pt>
                <c:pt idx="557">
                  <c:v>2.91</c:v>
                </c:pt>
                <c:pt idx="558">
                  <c:v>2.7</c:v>
                </c:pt>
                <c:pt idx="559">
                  <c:v>2.5</c:v>
                </c:pt>
                <c:pt idx="560">
                  <c:v>2.38</c:v>
                </c:pt>
                <c:pt idx="561">
                  <c:v>2.4900000000000002</c:v>
                </c:pt>
                <c:pt idx="562">
                  <c:v>2.4500000000000002</c:v>
                </c:pt>
                <c:pt idx="563">
                  <c:v>2.4500000000000002</c:v>
                </c:pt>
                <c:pt idx="564">
                  <c:v>2.54</c:v>
                </c:pt>
                <c:pt idx="565">
                  <c:v>2.56</c:v>
                </c:pt>
                <c:pt idx="566">
                  <c:v>2.64</c:v>
                </c:pt>
                <c:pt idx="567">
                  <c:v>2.67</c:v>
                </c:pt>
                <c:pt idx="568">
                  <c:v>2.71</c:v>
                </c:pt>
                <c:pt idx="569">
                  <c:v>2.78</c:v>
                </c:pt>
                <c:pt idx="570">
                  <c:v>2.75</c:v>
                </c:pt>
                <c:pt idx="571">
                  <c:v>2.74</c:v>
                </c:pt>
                <c:pt idx="572">
                  <c:v>2.69</c:v>
                </c:pt>
                <c:pt idx="573">
                  <c:v>2.71</c:v>
                </c:pt>
                <c:pt idx="574">
                  <c:v>2.66</c:v>
                </c:pt>
                <c:pt idx="575">
                  <c:v>2.63</c:v>
                </c:pt>
                <c:pt idx="576">
                  <c:v>2.56</c:v>
                </c:pt>
                <c:pt idx="577">
                  <c:v>2.4900000000000002</c:v>
                </c:pt>
                <c:pt idx="578">
                  <c:v>2.5</c:v>
                </c:pt>
                <c:pt idx="579">
                  <c:v>2.38</c:v>
                </c:pt>
                <c:pt idx="580">
                  <c:v>2.3199999999999981</c:v>
                </c:pt>
                <c:pt idx="581">
                  <c:v>2.34</c:v>
                </c:pt>
                <c:pt idx="582">
                  <c:v>2.25</c:v>
                </c:pt>
                <c:pt idx="583">
                  <c:v>2.2599999999999998</c:v>
                </c:pt>
                <c:pt idx="584">
                  <c:v>2.3199999999999981</c:v>
                </c:pt>
                <c:pt idx="585">
                  <c:v>2.4500000000000002</c:v>
                </c:pt>
                <c:pt idx="586">
                  <c:v>2.48</c:v>
                </c:pt>
                <c:pt idx="587">
                  <c:v>2.7</c:v>
                </c:pt>
                <c:pt idx="588">
                  <c:v>2.62</c:v>
                </c:pt>
                <c:pt idx="589">
                  <c:v>2.5</c:v>
                </c:pt>
                <c:pt idx="590">
                  <c:v>2.41</c:v>
                </c:pt>
                <c:pt idx="591">
                  <c:v>2.4300000000000002</c:v>
                </c:pt>
                <c:pt idx="592">
                  <c:v>2.36</c:v>
                </c:pt>
                <c:pt idx="593">
                  <c:v>2.34</c:v>
                </c:pt>
                <c:pt idx="594">
                  <c:v>2.34</c:v>
                </c:pt>
                <c:pt idx="595">
                  <c:v>2.34</c:v>
                </c:pt>
                <c:pt idx="596">
                  <c:v>2.31</c:v>
                </c:pt>
                <c:pt idx="597">
                  <c:v>2.3199999999999981</c:v>
                </c:pt>
                <c:pt idx="598">
                  <c:v>2.2599999999999998</c:v>
                </c:pt>
                <c:pt idx="599">
                  <c:v>2.25</c:v>
                </c:pt>
                <c:pt idx="600">
                  <c:v>2.25</c:v>
                </c:pt>
                <c:pt idx="601">
                  <c:v>2.3199999999999981</c:v>
                </c:pt>
                <c:pt idx="602">
                  <c:v>2.2400000000000002</c:v>
                </c:pt>
                <c:pt idx="603">
                  <c:v>2.1</c:v>
                </c:pt>
                <c:pt idx="604">
                  <c:v>2.12</c:v>
                </c:pt>
                <c:pt idx="605">
                  <c:v>2.13</c:v>
                </c:pt>
                <c:pt idx="606">
                  <c:v>2.15</c:v>
                </c:pt>
                <c:pt idx="607">
                  <c:v>2.16</c:v>
                </c:pt>
                <c:pt idx="608">
                  <c:v>2.13</c:v>
                </c:pt>
                <c:pt idx="609">
                  <c:v>2.13</c:v>
                </c:pt>
                <c:pt idx="610">
                  <c:v>2.13</c:v>
                </c:pt>
                <c:pt idx="611">
                  <c:v>2.0099999999999998</c:v>
                </c:pt>
                <c:pt idx="612">
                  <c:v>1.98</c:v>
                </c:pt>
                <c:pt idx="613">
                  <c:v>1.73</c:v>
                </c:pt>
                <c:pt idx="614">
                  <c:v>1.64</c:v>
                </c:pt>
                <c:pt idx="615">
                  <c:v>1.67</c:v>
                </c:pt>
                <c:pt idx="616">
                  <c:v>1.78</c:v>
                </c:pt>
                <c:pt idx="617">
                  <c:v>1.84</c:v>
                </c:pt>
                <c:pt idx="618">
                  <c:v>1.91</c:v>
                </c:pt>
                <c:pt idx="619">
                  <c:v>1.79</c:v>
                </c:pt>
                <c:pt idx="620">
                  <c:v>1.78</c:v>
                </c:pt>
                <c:pt idx="621">
                  <c:v>1.69</c:v>
                </c:pt>
                <c:pt idx="622">
                  <c:v>1.68</c:v>
                </c:pt>
                <c:pt idx="623">
                  <c:v>1.77</c:v>
                </c:pt>
                <c:pt idx="624">
                  <c:v>1.75</c:v>
                </c:pt>
                <c:pt idx="625">
                  <c:v>1.75</c:v>
                </c:pt>
                <c:pt idx="626">
                  <c:v>1.79</c:v>
                </c:pt>
                <c:pt idx="627">
                  <c:v>1.77</c:v>
                </c:pt>
                <c:pt idx="628">
                  <c:v>1.87</c:v>
                </c:pt>
                <c:pt idx="629">
                  <c:v>1.9</c:v>
                </c:pt>
                <c:pt idx="630">
                  <c:v>1.82</c:v>
                </c:pt>
                <c:pt idx="631">
                  <c:v>1.83</c:v>
                </c:pt>
                <c:pt idx="632">
                  <c:v>1.85</c:v>
                </c:pt>
                <c:pt idx="633">
                  <c:v>1.93</c:v>
                </c:pt>
                <c:pt idx="634">
                  <c:v>1.87</c:v>
                </c:pt>
                <c:pt idx="635">
                  <c:v>1.86</c:v>
                </c:pt>
                <c:pt idx="636">
                  <c:v>1.88</c:v>
                </c:pt>
                <c:pt idx="637">
                  <c:v>1.83</c:v>
                </c:pt>
                <c:pt idx="638">
                  <c:v>1.77</c:v>
                </c:pt>
                <c:pt idx="639">
                  <c:v>1.72</c:v>
                </c:pt>
                <c:pt idx="640">
                  <c:v>1.71</c:v>
                </c:pt>
                <c:pt idx="641">
                  <c:v>1.7</c:v>
                </c:pt>
                <c:pt idx="642">
                  <c:v>1.74</c:v>
                </c:pt>
                <c:pt idx="643">
                  <c:v>1.75</c:v>
                </c:pt>
                <c:pt idx="644">
                  <c:v>1.73</c:v>
                </c:pt>
                <c:pt idx="645">
                  <c:v>1.82</c:v>
                </c:pt>
                <c:pt idx="646">
                  <c:v>1.85</c:v>
                </c:pt>
                <c:pt idx="647">
                  <c:v>1.8</c:v>
                </c:pt>
                <c:pt idx="648">
                  <c:v>1.75</c:v>
                </c:pt>
                <c:pt idx="649">
                  <c:v>1.75</c:v>
                </c:pt>
                <c:pt idx="650">
                  <c:v>1.67</c:v>
                </c:pt>
                <c:pt idx="651">
                  <c:v>1.65</c:v>
                </c:pt>
                <c:pt idx="652">
                  <c:v>1.62</c:v>
                </c:pt>
                <c:pt idx="653">
                  <c:v>1.6</c:v>
                </c:pt>
                <c:pt idx="654">
                  <c:v>1.58</c:v>
                </c:pt>
                <c:pt idx="655">
                  <c:v>1.57</c:v>
                </c:pt>
                <c:pt idx="656">
                  <c:v>1.6</c:v>
                </c:pt>
                <c:pt idx="657">
                  <c:v>1.71</c:v>
                </c:pt>
                <c:pt idx="658">
                  <c:v>1.69</c:v>
                </c:pt>
                <c:pt idx="659">
                  <c:v>1.72</c:v>
                </c:pt>
                <c:pt idx="660">
                  <c:v>1.73</c:v>
                </c:pt>
                <c:pt idx="661">
                  <c:v>1.7</c:v>
                </c:pt>
                <c:pt idx="662">
                  <c:v>1.62</c:v>
                </c:pt>
                <c:pt idx="663">
                  <c:v>1.58</c:v>
                </c:pt>
                <c:pt idx="664">
                  <c:v>1.53</c:v>
                </c:pt>
                <c:pt idx="665">
                  <c:v>1.43</c:v>
                </c:pt>
                <c:pt idx="666">
                  <c:v>1.39</c:v>
                </c:pt>
                <c:pt idx="667">
                  <c:v>1.39</c:v>
                </c:pt>
                <c:pt idx="668">
                  <c:v>1.37</c:v>
                </c:pt>
                <c:pt idx="669">
                  <c:v>1.39</c:v>
                </c:pt>
                <c:pt idx="670">
                  <c:v>1.33</c:v>
                </c:pt>
                <c:pt idx="671">
                  <c:v>1.3</c:v>
                </c:pt>
                <c:pt idx="672">
                  <c:v>1.23</c:v>
                </c:pt>
                <c:pt idx="673">
                  <c:v>1.19</c:v>
                </c:pt>
                <c:pt idx="674">
                  <c:v>1.21</c:v>
                </c:pt>
                <c:pt idx="675">
                  <c:v>1.18</c:v>
                </c:pt>
                <c:pt idx="676">
                  <c:v>1.19</c:v>
                </c:pt>
                <c:pt idx="677">
                  <c:v>1.1599999999999999</c:v>
                </c:pt>
                <c:pt idx="678">
                  <c:v>1.17</c:v>
                </c:pt>
                <c:pt idx="679">
                  <c:v>1.1100000000000001</c:v>
                </c:pt>
                <c:pt idx="680">
                  <c:v>1.08</c:v>
                </c:pt>
                <c:pt idx="681">
                  <c:v>1.0900000000000001</c:v>
                </c:pt>
                <c:pt idx="682">
                  <c:v>1.1299999999999999</c:v>
                </c:pt>
                <c:pt idx="683">
                  <c:v>1.1599999999999999</c:v>
                </c:pt>
                <c:pt idx="684">
                  <c:v>1.21</c:v>
                </c:pt>
                <c:pt idx="685">
                  <c:v>1.24</c:v>
                </c:pt>
                <c:pt idx="686">
                  <c:v>1.23</c:v>
                </c:pt>
                <c:pt idx="687">
                  <c:v>1.29</c:v>
                </c:pt>
                <c:pt idx="688">
                  <c:v>1.28</c:v>
                </c:pt>
                <c:pt idx="689">
                  <c:v>1.21</c:v>
                </c:pt>
                <c:pt idx="690">
                  <c:v>1.2</c:v>
                </c:pt>
                <c:pt idx="691">
                  <c:v>1.17</c:v>
                </c:pt>
                <c:pt idx="692">
                  <c:v>1.19</c:v>
                </c:pt>
                <c:pt idx="693">
                  <c:v>1.19</c:v>
                </c:pt>
                <c:pt idx="694">
                  <c:v>1.17</c:v>
                </c:pt>
                <c:pt idx="695">
                  <c:v>1.17</c:v>
                </c:pt>
                <c:pt idx="696">
                  <c:v>1.22</c:v>
                </c:pt>
                <c:pt idx="697">
                  <c:v>1.27</c:v>
                </c:pt>
                <c:pt idx="698">
                  <c:v>1.34</c:v>
                </c:pt>
                <c:pt idx="699">
                  <c:v>1.34</c:v>
                </c:pt>
                <c:pt idx="700">
                  <c:v>1.38</c:v>
                </c:pt>
                <c:pt idx="701">
                  <c:v>1.33</c:v>
                </c:pt>
                <c:pt idx="702">
                  <c:v>1.25</c:v>
                </c:pt>
                <c:pt idx="703">
                  <c:v>1.25</c:v>
                </c:pt>
                <c:pt idx="704">
                  <c:v>1.21</c:v>
                </c:pt>
                <c:pt idx="705">
                  <c:v>1.21</c:v>
                </c:pt>
                <c:pt idx="706">
                  <c:v>1.1499999999999999</c:v>
                </c:pt>
                <c:pt idx="707">
                  <c:v>1.1100000000000001</c:v>
                </c:pt>
                <c:pt idx="708">
                  <c:v>1.0900000000000001</c:v>
                </c:pt>
                <c:pt idx="709">
                  <c:v>1.07</c:v>
                </c:pt>
                <c:pt idx="710">
                  <c:v>1.08</c:v>
                </c:pt>
                <c:pt idx="711">
                  <c:v>1.08</c:v>
                </c:pt>
                <c:pt idx="712">
                  <c:v>1.06</c:v>
                </c:pt>
                <c:pt idx="713">
                  <c:v>1.07</c:v>
                </c:pt>
                <c:pt idx="714">
                  <c:v>1.1200000000000001</c:v>
                </c:pt>
                <c:pt idx="715">
                  <c:v>1.1200000000000001</c:v>
                </c:pt>
                <c:pt idx="716">
                  <c:v>1.1399999999999999</c:v>
                </c:pt>
                <c:pt idx="717">
                  <c:v>1.19</c:v>
                </c:pt>
                <c:pt idx="718">
                  <c:v>1.27</c:v>
                </c:pt>
                <c:pt idx="719">
                  <c:v>1.26</c:v>
                </c:pt>
                <c:pt idx="720">
                  <c:v>1.2</c:v>
                </c:pt>
                <c:pt idx="721">
                  <c:v>1.21</c:v>
                </c:pt>
                <c:pt idx="722">
                  <c:v>1.22</c:v>
                </c:pt>
                <c:pt idx="723">
                  <c:v>1.22</c:v>
                </c:pt>
                <c:pt idx="724">
                  <c:v>1.18</c:v>
                </c:pt>
                <c:pt idx="725">
                  <c:v>1.19</c:v>
                </c:pt>
                <c:pt idx="726">
                  <c:v>1.23</c:v>
                </c:pt>
                <c:pt idx="727">
                  <c:v>1.2</c:v>
                </c:pt>
                <c:pt idx="728">
                  <c:v>1.23</c:v>
                </c:pt>
                <c:pt idx="729">
                  <c:v>1.28</c:v>
                </c:pt>
                <c:pt idx="730">
                  <c:v>1.26</c:v>
                </c:pt>
                <c:pt idx="731">
                  <c:v>1.26</c:v>
                </c:pt>
                <c:pt idx="732">
                  <c:v>1.24</c:v>
                </c:pt>
                <c:pt idx="733">
                  <c:v>1.21</c:v>
                </c:pt>
                <c:pt idx="734">
                  <c:v>1.26</c:v>
                </c:pt>
                <c:pt idx="735">
                  <c:v>1.24</c:v>
                </c:pt>
                <c:pt idx="736">
                  <c:v>1.28</c:v>
                </c:pt>
                <c:pt idx="737">
                  <c:v>1.29</c:v>
                </c:pt>
                <c:pt idx="738">
                  <c:v>1.31</c:v>
                </c:pt>
                <c:pt idx="739">
                  <c:v>1.32</c:v>
                </c:pt>
                <c:pt idx="740">
                  <c:v>1.32</c:v>
                </c:pt>
                <c:pt idx="741">
                  <c:v>1.31</c:v>
                </c:pt>
                <c:pt idx="742">
                  <c:v>1.3</c:v>
                </c:pt>
                <c:pt idx="743">
                  <c:v>1.29</c:v>
                </c:pt>
                <c:pt idx="744">
                  <c:v>1.3</c:v>
                </c:pt>
                <c:pt idx="745">
                  <c:v>1.31</c:v>
                </c:pt>
                <c:pt idx="746">
                  <c:v>1.31</c:v>
                </c:pt>
                <c:pt idx="747">
                  <c:v>1.3</c:v>
                </c:pt>
                <c:pt idx="748">
                  <c:v>1.31</c:v>
                </c:pt>
                <c:pt idx="749">
                  <c:v>1.37</c:v>
                </c:pt>
                <c:pt idx="750">
                  <c:v>1.54</c:v>
                </c:pt>
                <c:pt idx="751">
                  <c:v>1.47</c:v>
                </c:pt>
                <c:pt idx="752">
                  <c:v>1.54</c:v>
                </c:pt>
                <c:pt idx="753">
                  <c:v>1.67</c:v>
                </c:pt>
                <c:pt idx="754">
                  <c:v>1.72</c:v>
                </c:pt>
                <c:pt idx="755">
                  <c:v>1.64</c:v>
                </c:pt>
                <c:pt idx="756">
                  <c:v>1.72</c:v>
                </c:pt>
                <c:pt idx="757">
                  <c:v>1.79</c:v>
                </c:pt>
                <c:pt idx="758">
                  <c:v>1.97</c:v>
                </c:pt>
                <c:pt idx="759">
                  <c:v>1.92</c:v>
                </c:pt>
                <c:pt idx="760">
                  <c:v>1.81</c:v>
                </c:pt>
                <c:pt idx="761">
                  <c:v>1.67</c:v>
                </c:pt>
                <c:pt idx="762">
                  <c:v>1.65</c:v>
                </c:pt>
                <c:pt idx="763">
                  <c:v>1.67</c:v>
                </c:pt>
                <c:pt idx="764">
                  <c:v>1.74</c:v>
                </c:pt>
                <c:pt idx="765">
                  <c:v>1.9</c:v>
                </c:pt>
                <c:pt idx="766">
                  <c:v>2.17</c:v>
                </c:pt>
                <c:pt idx="767">
                  <c:v>2.35</c:v>
                </c:pt>
                <c:pt idx="768">
                  <c:v>2.2400000000000002</c:v>
                </c:pt>
                <c:pt idx="769">
                  <c:v>2.0299999999999998</c:v>
                </c:pt>
                <c:pt idx="770">
                  <c:v>2.2000000000000002</c:v>
                </c:pt>
                <c:pt idx="771">
                  <c:v>2.4</c:v>
                </c:pt>
                <c:pt idx="772">
                  <c:v>2.2999999999999998</c:v>
                </c:pt>
                <c:pt idx="773">
                  <c:v>2.4700000000000002</c:v>
                </c:pt>
                <c:pt idx="774">
                  <c:v>2.6</c:v>
                </c:pt>
                <c:pt idx="775">
                  <c:v>2.75</c:v>
                </c:pt>
                <c:pt idx="776">
                  <c:v>2.46</c:v>
                </c:pt>
                <c:pt idx="777">
                  <c:v>2.39</c:v>
                </c:pt>
                <c:pt idx="778">
                  <c:v>2.39</c:v>
                </c:pt>
                <c:pt idx="779">
                  <c:v>2.39</c:v>
                </c:pt>
                <c:pt idx="780">
                  <c:v>2.4</c:v>
                </c:pt>
                <c:pt idx="781">
                  <c:v>2.34</c:v>
                </c:pt>
                <c:pt idx="782">
                  <c:v>2.35</c:v>
                </c:pt>
                <c:pt idx="783">
                  <c:v>2.35</c:v>
                </c:pt>
                <c:pt idx="784">
                  <c:v>2.35</c:v>
                </c:pt>
                <c:pt idx="785">
                  <c:v>2.2799999999999998</c:v>
                </c:pt>
                <c:pt idx="786">
                  <c:v>2.25</c:v>
                </c:pt>
                <c:pt idx="787">
                  <c:v>2.23</c:v>
                </c:pt>
                <c:pt idx="788">
                  <c:v>2.2400000000000002</c:v>
                </c:pt>
                <c:pt idx="789">
                  <c:v>2.2000000000000002</c:v>
                </c:pt>
                <c:pt idx="790">
                  <c:v>2.14</c:v>
                </c:pt>
                <c:pt idx="791">
                  <c:v>2.34</c:v>
                </c:pt>
                <c:pt idx="792">
                  <c:v>2.59</c:v>
                </c:pt>
                <c:pt idx="793">
                  <c:v>2.79</c:v>
                </c:pt>
                <c:pt idx="794">
                  <c:v>2.74</c:v>
                </c:pt>
                <c:pt idx="795">
                  <c:v>2.69</c:v>
                </c:pt>
                <c:pt idx="796">
                  <c:v>2.64</c:v>
                </c:pt>
                <c:pt idx="797">
                  <c:v>2.97</c:v>
                </c:pt>
                <c:pt idx="798">
                  <c:v>2.93</c:v>
                </c:pt>
                <c:pt idx="799">
                  <c:v>3.07</c:v>
                </c:pt>
                <c:pt idx="800">
                  <c:v>3.02</c:v>
                </c:pt>
                <c:pt idx="801">
                  <c:v>3.08</c:v>
                </c:pt>
                <c:pt idx="802">
                  <c:v>3.58</c:v>
                </c:pt>
                <c:pt idx="803">
                  <c:v>3.95</c:v>
                </c:pt>
                <c:pt idx="804">
                  <c:v>3.72</c:v>
                </c:pt>
                <c:pt idx="805">
                  <c:v>3.5</c:v>
                </c:pt>
                <c:pt idx="806">
                  <c:v>3.57</c:v>
                </c:pt>
                <c:pt idx="807">
                  <c:v>3.52</c:v>
                </c:pt>
                <c:pt idx="808">
                  <c:v>3.52</c:v>
                </c:pt>
                <c:pt idx="809">
                  <c:v>3.55</c:v>
                </c:pt>
                <c:pt idx="810">
                  <c:v>3.67</c:v>
                </c:pt>
                <c:pt idx="811">
                  <c:v>3.3</c:v>
                </c:pt>
                <c:pt idx="812">
                  <c:v>2.9</c:v>
                </c:pt>
                <c:pt idx="813">
                  <c:v>2.76</c:v>
                </c:pt>
                <c:pt idx="814">
                  <c:v>2.97</c:v>
                </c:pt>
                <c:pt idx="815">
                  <c:v>3.03</c:v>
                </c:pt>
                <c:pt idx="816">
                  <c:v>3.26</c:v>
                </c:pt>
                <c:pt idx="817">
                  <c:v>3.17</c:v>
                </c:pt>
                <c:pt idx="818">
                  <c:v>3.28</c:v>
                </c:pt>
                <c:pt idx="819">
                  <c:v>3.16</c:v>
                </c:pt>
                <c:pt idx="820">
                  <c:v>3.12</c:v>
                </c:pt>
                <c:pt idx="821">
                  <c:v>3.31</c:v>
                </c:pt>
                <c:pt idx="822">
                  <c:v>3.37</c:v>
                </c:pt>
                <c:pt idx="823">
                  <c:v>3.52</c:v>
                </c:pt>
                <c:pt idx="824">
                  <c:v>3.3</c:v>
                </c:pt>
                <c:pt idx="825">
                  <c:v>3.15</c:v>
                </c:pt>
                <c:pt idx="826">
                  <c:v>3.05</c:v>
                </c:pt>
                <c:pt idx="827">
                  <c:v>2.86</c:v>
                </c:pt>
                <c:pt idx="828">
                  <c:v>2.96</c:v>
                </c:pt>
                <c:pt idx="829">
                  <c:v>2.9</c:v>
                </c:pt>
                <c:pt idx="830">
                  <c:v>2.86</c:v>
                </c:pt>
                <c:pt idx="831">
                  <c:v>2.94</c:v>
                </c:pt>
                <c:pt idx="832">
                  <c:v>2.92</c:v>
                </c:pt>
                <c:pt idx="833">
                  <c:v>2.92</c:v>
                </c:pt>
                <c:pt idx="834">
                  <c:v>2.85</c:v>
                </c:pt>
                <c:pt idx="835">
                  <c:v>2.87</c:v>
                </c:pt>
                <c:pt idx="836">
                  <c:v>2.85</c:v>
                </c:pt>
                <c:pt idx="837">
                  <c:v>2.82</c:v>
                </c:pt>
                <c:pt idx="838">
                  <c:v>2.98</c:v>
                </c:pt>
                <c:pt idx="839">
                  <c:v>3.08</c:v>
                </c:pt>
                <c:pt idx="840">
                  <c:v>3.22</c:v>
                </c:pt>
                <c:pt idx="841">
                  <c:v>3.12</c:v>
                </c:pt>
                <c:pt idx="842">
                  <c:v>3.17</c:v>
                </c:pt>
                <c:pt idx="843">
                  <c:v>3.02</c:v>
                </c:pt>
                <c:pt idx="844">
                  <c:v>2.94</c:v>
                </c:pt>
                <c:pt idx="845">
                  <c:v>3.05</c:v>
                </c:pt>
                <c:pt idx="846">
                  <c:v>3.25</c:v>
                </c:pt>
                <c:pt idx="847">
                  <c:v>3.37</c:v>
                </c:pt>
                <c:pt idx="848">
                  <c:v>3.45</c:v>
                </c:pt>
                <c:pt idx="849">
                  <c:v>3.45</c:v>
                </c:pt>
                <c:pt idx="850">
                  <c:v>3.45</c:v>
                </c:pt>
                <c:pt idx="851">
                  <c:v>3.82</c:v>
                </c:pt>
                <c:pt idx="852">
                  <c:v>4.01</c:v>
                </c:pt>
                <c:pt idx="853">
                  <c:v>4.2300000000000004</c:v>
                </c:pt>
                <c:pt idx="854">
                  <c:v>4</c:v>
                </c:pt>
                <c:pt idx="855">
                  <c:v>3.53</c:v>
                </c:pt>
                <c:pt idx="856">
                  <c:v>3.66</c:v>
                </c:pt>
                <c:pt idx="857">
                  <c:v>3.91</c:v>
                </c:pt>
                <c:pt idx="858">
                  <c:v>4</c:v>
                </c:pt>
                <c:pt idx="859">
                  <c:v>4.2699999999999996</c:v>
                </c:pt>
                <c:pt idx="860">
                  <c:v>4.5199999999999996</c:v>
                </c:pt>
                <c:pt idx="861">
                  <c:v>4.76</c:v>
                </c:pt>
                <c:pt idx="862">
                  <c:v>4.9400000000000004</c:v>
                </c:pt>
                <c:pt idx="863">
                  <c:v>5.63</c:v>
                </c:pt>
                <c:pt idx="864">
                  <c:v>5.6199999999999957</c:v>
                </c:pt>
                <c:pt idx="865">
                  <c:v>6.39</c:v>
                </c:pt>
                <c:pt idx="866">
                  <c:v>6.58</c:v>
                </c:pt>
                <c:pt idx="867">
                  <c:v>6.85</c:v>
                </c:pt>
                <c:pt idx="868">
                  <c:v>6.22</c:v>
                </c:pt>
                <c:pt idx="869">
                  <c:v>6.06</c:v>
                </c:pt>
                <c:pt idx="870">
                  <c:v>6.01</c:v>
                </c:pt>
                <c:pt idx="871">
                  <c:v>6.2</c:v>
                </c:pt>
                <c:pt idx="872">
                  <c:v>7.3199999999999976</c:v>
                </c:pt>
                <c:pt idx="873">
                  <c:v>7.87</c:v>
                </c:pt>
                <c:pt idx="874">
                  <c:v>9.51</c:v>
                </c:pt>
                <c:pt idx="875">
                  <c:v>4.8899999999999997</c:v>
                </c:pt>
                <c:pt idx="876">
                  <c:v>4.53</c:v>
                </c:pt>
                <c:pt idx="877">
                  <c:v>4.28</c:v>
                </c:pt>
                <c:pt idx="878">
                  <c:v>4.4000000000000004</c:v>
                </c:pt>
                <c:pt idx="879">
                  <c:v>5.1599999999999966</c:v>
                </c:pt>
                <c:pt idx="880">
                  <c:v>5.28</c:v>
                </c:pt>
                <c:pt idx="881">
                  <c:v>4.75</c:v>
                </c:pt>
                <c:pt idx="882">
                  <c:v>5.08</c:v>
                </c:pt>
                <c:pt idx="883">
                  <c:v>5.07</c:v>
                </c:pt>
                <c:pt idx="884">
                  <c:v>5.17</c:v>
                </c:pt>
                <c:pt idx="885">
                  <c:v>5.1599999999999966</c:v>
                </c:pt>
                <c:pt idx="886">
                  <c:v>5.1599999999999966</c:v>
                </c:pt>
                <c:pt idx="887">
                  <c:v>5.07</c:v>
                </c:pt>
                <c:pt idx="888">
                  <c:v>4.95</c:v>
                </c:pt>
                <c:pt idx="889">
                  <c:v>4.9400000000000004</c:v>
                </c:pt>
                <c:pt idx="890">
                  <c:v>4.9400000000000004</c:v>
                </c:pt>
                <c:pt idx="891">
                  <c:v>5.25</c:v>
                </c:pt>
                <c:pt idx="892">
                  <c:v>5.27</c:v>
                </c:pt>
                <c:pt idx="893">
                  <c:v>5.42</c:v>
                </c:pt>
                <c:pt idx="894">
                  <c:v>5.6499999999999977</c:v>
                </c:pt>
                <c:pt idx="895">
                  <c:v>5.58</c:v>
                </c:pt>
                <c:pt idx="896">
                  <c:v>5.6199999999999957</c:v>
                </c:pt>
                <c:pt idx="897">
                  <c:v>5.58</c:v>
                </c:pt>
                <c:pt idx="898">
                  <c:v>5.52</c:v>
                </c:pt>
                <c:pt idx="899">
                  <c:v>5.56</c:v>
                </c:pt>
                <c:pt idx="900">
                  <c:v>5.7</c:v>
                </c:pt>
                <c:pt idx="901">
                  <c:v>6.43</c:v>
                </c:pt>
                <c:pt idx="902">
                  <c:v>6.56</c:v>
                </c:pt>
                <c:pt idx="903">
                  <c:v>6.6499999999999977</c:v>
                </c:pt>
                <c:pt idx="904">
                  <c:v>6.73</c:v>
                </c:pt>
                <c:pt idx="905">
                  <c:v>6.7</c:v>
                </c:pt>
                <c:pt idx="906">
                  <c:v>7.1199999999999974</c:v>
                </c:pt>
                <c:pt idx="907">
                  <c:v>7.8599999999999977</c:v>
                </c:pt>
                <c:pt idx="908">
                  <c:v>7.85</c:v>
                </c:pt>
                <c:pt idx="909">
                  <c:v>7.72</c:v>
                </c:pt>
                <c:pt idx="910">
                  <c:v>7.99</c:v>
                </c:pt>
                <c:pt idx="911">
                  <c:v>8.02</c:v>
                </c:pt>
                <c:pt idx="912">
                  <c:v>7.83</c:v>
                </c:pt>
                <c:pt idx="913">
                  <c:v>7.8199999999999976</c:v>
                </c:pt>
                <c:pt idx="914">
                  <c:v>7.6199999999999957</c:v>
                </c:pt>
                <c:pt idx="915">
                  <c:v>7.6199999999999957</c:v>
                </c:pt>
                <c:pt idx="916">
                  <c:v>7.54</c:v>
                </c:pt>
                <c:pt idx="917">
                  <c:v>7.52</c:v>
                </c:pt>
                <c:pt idx="918">
                  <c:v>7.6199999999999957</c:v>
                </c:pt>
                <c:pt idx="919">
                  <c:v>7.7</c:v>
                </c:pt>
                <c:pt idx="920">
                  <c:v>7.6899999999999986</c:v>
                </c:pt>
                <c:pt idx="921">
                  <c:v>7.55</c:v>
                </c:pt>
                <c:pt idx="922">
                  <c:v>7.6199999999999957</c:v>
                </c:pt>
                <c:pt idx="923">
                  <c:v>7.6199999999999957</c:v>
                </c:pt>
                <c:pt idx="924">
                  <c:v>7.6</c:v>
                </c:pt>
                <c:pt idx="925">
                  <c:v>7.77</c:v>
                </c:pt>
                <c:pt idx="926">
                  <c:v>7.8199999999999976</c:v>
                </c:pt>
                <c:pt idx="927">
                  <c:v>7.83</c:v>
                </c:pt>
                <c:pt idx="928">
                  <c:v>7.71</c:v>
                </c:pt>
                <c:pt idx="929">
                  <c:v>7.6199999999999957</c:v>
                </c:pt>
                <c:pt idx="930">
                  <c:v>7.59</c:v>
                </c:pt>
                <c:pt idx="931">
                  <c:v>7.48</c:v>
                </c:pt>
                <c:pt idx="932">
                  <c:v>7.43</c:v>
                </c:pt>
                <c:pt idx="933">
                  <c:v>7.49</c:v>
                </c:pt>
                <c:pt idx="934">
                  <c:v>7.57</c:v>
                </c:pt>
                <c:pt idx="935">
                  <c:v>7.5</c:v>
                </c:pt>
                <c:pt idx="936">
                  <c:v>7.46</c:v>
                </c:pt>
                <c:pt idx="937">
                  <c:v>7.64</c:v>
                </c:pt>
                <c:pt idx="938">
                  <c:v>7.6</c:v>
                </c:pt>
                <c:pt idx="939">
                  <c:v>7.6199999999999957</c:v>
                </c:pt>
                <c:pt idx="940">
                  <c:v>7.6199999999999957</c:v>
                </c:pt>
                <c:pt idx="941">
                  <c:v>7.72</c:v>
                </c:pt>
                <c:pt idx="942">
                  <c:v>7.92</c:v>
                </c:pt>
                <c:pt idx="943">
                  <c:v>7.92</c:v>
                </c:pt>
                <c:pt idx="944">
                  <c:v>7.98</c:v>
                </c:pt>
                <c:pt idx="945">
                  <c:v>8.2299999999999986</c:v>
                </c:pt>
                <c:pt idx="946">
                  <c:v>8.27</c:v>
                </c:pt>
                <c:pt idx="947">
                  <c:v>8.3000000000000007</c:v>
                </c:pt>
                <c:pt idx="948">
                  <c:v>8.31</c:v>
                </c:pt>
                <c:pt idx="949">
                  <c:v>8.51</c:v>
                </c:pt>
                <c:pt idx="950">
                  <c:v>8.6300000000000008</c:v>
                </c:pt>
                <c:pt idx="951">
                  <c:v>9.0300000000000011</c:v>
                </c:pt>
                <c:pt idx="952">
                  <c:v>9.18</c:v>
                </c:pt>
                <c:pt idx="953">
                  <c:v>9.32</c:v>
                </c:pt>
                <c:pt idx="954">
                  <c:v>9.3000000000000007</c:v>
                </c:pt>
                <c:pt idx="955">
                  <c:v>9.3000000000000007</c:v>
                </c:pt>
                <c:pt idx="956">
                  <c:v>9.34</c:v>
                </c:pt>
                <c:pt idx="957">
                  <c:v>9.1300000000000008</c:v>
                </c:pt>
                <c:pt idx="958">
                  <c:v>8.94</c:v>
                </c:pt>
                <c:pt idx="959">
                  <c:v>8.9499999999999993</c:v>
                </c:pt>
                <c:pt idx="960">
                  <c:v>9.08</c:v>
                </c:pt>
                <c:pt idx="961">
                  <c:v>9.35</c:v>
                </c:pt>
                <c:pt idx="962">
                  <c:v>9.6</c:v>
                </c:pt>
                <c:pt idx="963">
                  <c:v>9.3700000000000028</c:v>
                </c:pt>
                <c:pt idx="964">
                  <c:v>9.3700000000000028</c:v>
                </c:pt>
                <c:pt idx="965">
                  <c:v>8.99</c:v>
                </c:pt>
                <c:pt idx="966">
                  <c:v>9</c:v>
                </c:pt>
                <c:pt idx="967">
                  <c:v>8.99</c:v>
                </c:pt>
                <c:pt idx="968">
                  <c:v>9.08</c:v>
                </c:pt>
                <c:pt idx="969">
                  <c:v>9.11</c:v>
                </c:pt>
                <c:pt idx="970">
                  <c:v>9.120000000000001</c:v>
                </c:pt>
                <c:pt idx="971">
                  <c:v>8.7900000000000009</c:v>
                </c:pt>
                <c:pt idx="972">
                  <c:v>8.77</c:v>
                </c:pt>
                <c:pt idx="973">
                  <c:v>8.86</c:v>
                </c:pt>
                <c:pt idx="974">
                  <c:v>8.76</c:v>
                </c:pt>
                <c:pt idx="975">
                  <c:v>8.6300000000000008</c:v>
                </c:pt>
                <c:pt idx="976">
                  <c:v>8.56</c:v>
                </c:pt>
                <c:pt idx="977">
                  <c:v>8.3700000000000028</c:v>
                </c:pt>
                <c:pt idx="978">
                  <c:v>8.16</c:v>
                </c:pt>
                <c:pt idx="979">
                  <c:v>7.83</c:v>
                </c:pt>
                <c:pt idx="980">
                  <c:v>7.79</c:v>
                </c:pt>
                <c:pt idx="981">
                  <c:v>7.76</c:v>
                </c:pt>
                <c:pt idx="982">
                  <c:v>7.64</c:v>
                </c:pt>
                <c:pt idx="983">
                  <c:v>7.57</c:v>
                </c:pt>
                <c:pt idx="984">
                  <c:v>7.44</c:v>
                </c:pt>
                <c:pt idx="985">
                  <c:v>6.99</c:v>
                </c:pt>
                <c:pt idx="986">
                  <c:v>6.87</c:v>
                </c:pt>
                <c:pt idx="987">
                  <c:v>6.55</c:v>
                </c:pt>
                <c:pt idx="988">
                  <c:v>6.6</c:v>
                </c:pt>
                <c:pt idx="989">
                  <c:v>6.5</c:v>
                </c:pt>
                <c:pt idx="990">
                  <c:v>6.45</c:v>
                </c:pt>
                <c:pt idx="991">
                  <c:v>6.57</c:v>
                </c:pt>
                <c:pt idx="992">
                  <c:v>6.6499999999999977</c:v>
                </c:pt>
                <c:pt idx="993">
                  <c:v>6.8199999999999976</c:v>
                </c:pt>
                <c:pt idx="994">
                  <c:v>6.84</c:v>
                </c:pt>
                <c:pt idx="995">
                  <c:v>6.9</c:v>
                </c:pt>
                <c:pt idx="996">
                  <c:v>7.14</c:v>
                </c:pt>
                <c:pt idx="997">
                  <c:v>7.84</c:v>
                </c:pt>
                <c:pt idx="998">
                  <c:v>7.85</c:v>
                </c:pt>
                <c:pt idx="999">
                  <c:v>8.08</c:v>
                </c:pt>
                <c:pt idx="1000">
                  <c:v>8.31</c:v>
                </c:pt>
                <c:pt idx="1001">
                  <c:v>8.4</c:v>
                </c:pt>
                <c:pt idx="1002">
                  <c:v>8.56</c:v>
                </c:pt>
                <c:pt idx="1003">
                  <c:v>8.68</c:v>
                </c:pt>
                <c:pt idx="1004">
                  <c:v>8.9700000000000006</c:v>
                </c:pt>
                <c:pt idx="1005">
                  <c:v>9.01</c:v>
                </c:pt>
                <c:pt idx="1006">
                  <c:v>8.98</c:v>
                </c:pt>
                <c:pt idx="1007">
                  <c:v>9.02</c:v>
                </c:pt>
                <c:pt idx="1008">
                  <c:v>9.0300000000000011</c:v>
                </c:pt>
                <c:pt idx="1009">
                  <c:v>8.9700000000000006</c:v>
                </c:pt>
                <c:pt idx="1010">
                  <c:v>8.92</c:v>
                </c:pt>
                <c:pt idx="1011">
                  <c:v>8.99</c:v>
                </c:pt>
                <c:pt idx="1012">
                  <c:v>9.01</c:v>
                </c:pt>
                <c:pt idx="1013">
                  <c:v>8.84</c:v>
                </c:pt>
                <c:pt idx="1014">
                  <c:v>8.84</c:v>
                </c:pt>
                <c:pt idx="1015">
                  <c:v>8.92</c:v>
                </c:pt>
                <c:pt idx="1016">
                  <c:v>9.17</c:v>
                </c:pt>
                <c:pt idx="1017">
                  <c:v>9.2299999999999986</c:v>
                </c:pt>
                <c:pt idx="1018">
                  <c:v>9.2200000000000006</c:v>
                </c:pt>
                <c:pt idx="1019">
                  <c:v>9.09</c:v>
                </c:pt>
                <c:pt idx="1020">
                  <c:v>8.9600000000000026</c:v>
                </c:pt>
                <c:pt idx="1021">
                  <c:v>8.9700000000000006</c:v>
                </c:pt>
                <c:pt idx="1022">
                  <c:v>8.9700000000000006</c:v>
                </c:pt>
                <c:pt idx="1023">
                  <c:v>8.86</c:v>
                </c:pt>
                <c:pt idx="1024">
                  <c:v>8.76</c:v>
                </c:pt>
                <c:pt idx="1025">
                  <c:v>8.7299999999999986</c:v>
                </c:pt>
                <c:pt idx="1026">
                  <c:v>8.7200000000000006</c:v>
                </c:pt>
                <c:pt idx="1027">
                  <c:v>8.7299999999999986</c:v>
                </c:pt>
                <c:pt idx="1028">
                  <c:v>8.77</c:v>
                </c:pt>
                <c:pt idx="1029">
                  <c:v>8.77</c:v>
                </c:pt>
                <c:pt idx="1030">
                  <c:v>8.75</c:v>
                </c:pt>
                <c:pt idx="1031">
                  <c:v>8.7299999999999986</c:v>
                </c:pt>
                <c:pt idx="1032">
                  <c:v>8.81</c:v>
                </c:pt>
                <c:pt idx="1033">
                  <c:v>8.81</c:v>
                </c:pt>
                <c:pt idx="1034">
                  <c:v>8.8000000000000007</c:v>
                </c:pt>
                <c:pt idx="1035">
                  <c:v>8.84</c:v>
                </c:pt>
                <c:pt idx="1036">
                  <c:v>8.83</c:v>
                </c:pt>
                <c:pt idx="1037">
                  <c:v>8.81</c:v>
                </c:pt>
                <c:pt idx="1038">
                  <c:v>9.32</c:v>
                </c:pt>
                <c:pt idx="1039">
                  <c:v>9.32</c:v>
                </c:pt>
                <c:pt idx="1040">
                  <c:v>9.32</c:v>
                </c:pt>
                <c:pt idx="1041">
                  <c:v>9.32</c:v>
                </c:pt>
                <c:pt idx="1042">
                  <c:v>9.41</c:v>
                </c:pt>
                <c:pt idx="1043">
                  <c:v>9.41</c:v>
                </c:pt>
                <c:pt idx="1044">
                  <c:v>9.41</c:v>
                </c:pt>
                <c:pt idx="1045">
                  <c:v>9.41</c:v>
                </c:pt>
                <c:pt idx="1046">
                  <c:v>9.7000000000000011</c:v>
                </c:pt>
                <c:pt idx="1047">
                  <c:v>9.7299999999999986</c:v>
                </c:pt>
                <c:pt idx="1048">
                  <c:v>9.7299999999999986</c:v>
                </c:pt>
                <c:pt idx="1049">
                  <c:v>9.7200000000000006</c:v>
                </c:pt>
                <c:pt idx="1050">
                  <c:v>9.41</c:v>
                </c:pt>
                <c:pt idx="1051">
                  <c:v>8.68</c:v>
                </c:pt>
                <c:pt idx="1052">
                  <c:v>8.16</c:v>
                </c:pt>
                <c:pt idx="1053">
                  <c:v>8.07</c:v>
                </c:pt>
                <c:pt idx="1054">
                  <c:v>8.120000000000001</c:v>
                </c:pt>
                <c:pt idx="1055">
                  <c:v>7.92</c:v>
                </c:pt>
                <c:pt idx="1056">
                  <c:v>8.0500000000000007</c:v>
                </c:pt>
                <c:pt idx="1057">
                  <c:v>8.18</c:v>
                </c:pt>
                <c:pt idx="1058">
                  <c:v>8.07</c:v>
                </c:pt>
                <c:pt idx="1059">
                  <c:v>8</c:v>
                </c:pt>
                <c:pt idx="1060">
                  <c:v>8</c:v>
                </c:pt>
                <c:pt idx="1061">
                  <c:v>8.02</c:v>
                </c:pt>
                <c:pt idx="1062">
                  <c:v>8.18</c:v>
                </c:pt>
                <c:pt idx="1063">
                  <c:v>8.18</c:v>
                </c:pt>
                <c:pt idx="1064">
                  <c:v>8.2299999999999986</c:v>
                </c:pt>
                <c:pt idx="1065">
                  <c:v>8.18</c:v>
                </c:pt>
                <c:pt idx="1066">
                  <c:v>7.6899999999999986</c:v>
                </c:pt>
                <c:pt idx="1067">
                  <c:v>7.42</c:v>
                </c:pt>
                <c:pt idx="1068">
                  <c:v>7.51</c:v>
                </c:pt>
                <c:pt idx="1069">
                  <c:v>7.53</c:v>
                </c:pt>
                <c:pt idx="1070">
                  <c:v>7.49</c:v>
                </c:pt>
                <c:pt idx="1071">
                  <c:v>7.7</c:v>
                </c:pt>
                <c:pt idx="1072">
                  <c:v>7.73</c:v>
                </c:pt>
                <c:pt idx="1073">
                  <c:v>8.0400000000000009</c:v>
                </c:pt>
                <c:pt idx="1074">
                  <c:v>8.0300000000000011</c:v>
                </c:pt>
                <c:pt idx="1075">
                  <c:v>8.2100000000000009</c:v>
                </c:pt>
                <c:pt idx="1076">
                  <c:v>8.34</c:v>
                </c:pt>
                <c:pt idx="1077">
                  <c:v>8.48</c:v>
                </c:pt>
                <c:pt idx="1078">
                  <c:v>8.41</c:v>
                </c:pt>
                <c:pt idx="1079">
                  <c:v>8.33</c:v>
                </c:pt>
                <c:pt idx="1080">
                  <c:v>8.39</c:v>
                </c:pt>
                <c:pt idx="1081">
                  <c:v>8.4700000000000006</c:v>
                </c:pt>
                <c:pt idx="1082">
                  <c:v>8.49</c:v>
                </c:pt>
                <c:pt idx="1083">
                  <c:v>8.57</c:v>
                </c:pt>
                <c:pt idx="1084">
                  <c:v>8.56</c:v>
                </c:pt>
                <c:pt idx="1085">
                  <c:v>8.56</c:v>
                </c:pt>
                <c:pt idx="1086">
                  <c:v>8.7100000000000009</c:v>
                </c:pt>
                <c:pt idx="1087">
                  <c:v>8.76</c:v>
                </c:pt>
                <c:pt idx="1088">
                  <c:v>8.7100000000000009</c:v>
                </c:pt>
                <c:pt idx="1089">
                  <c:v>8.75</c:v>
                </c:pt>
                <c:pt idx="1090">
                  <c:v>8.9499999999999993</c:v>
                </c:pt>
                <c:pt idx="1091">
                  <c:v>9.39</c:v>
                </c:pt>
                <c:pt idx="1092">
                  <c:v>9.4600000000000026</c:v>
                </c:pt>
                <c:pt idx="1093">
                  <c:v>9.4</c:v>
                </c:pt>
                <c:pt idx="1094">
                  <c:v>9.49</c:v>
                </c:pt>
                <c:pt idx="1095">
                  <c:v>8.93</c:v>
                </c:pt>
                <c:pt idx="1096">
                  <c:v>9.1</c:v>
                </c:pt>
                <c:pt idx="1097">
                  <c:v>9</c:v>
                </c:pt>
                <c:pt idx="1098">
                  <c:v>8.9600000000000026</c:v>
                </c:pt>
                <c:pt idx="1099">
                  <c:v>8.89</c:v>
                </c:pt>
                <c:pt idx="1100">
                  <c:v>8.99</c:v>
                </c:pt>
                <c:pt idx="1101">
                  <c:v>9.11</c:v>
                </c:pt>
                <c:pt idx="1102">
                  <c:v>9.2100000000000009</c:v>
                </c:pt>
                <c:pt idx="1103">
                  <c:v>9.31</c:v>
                </c:pt>
                <c:pt idx="1104">
                  <c:v>9.31</c:v>
                </c:pt>
                <c:pt idx="1105">
                  <c:v>9.27</c:v>
                </c:pt>
                <c:pt idx="1106">
                  <c:v>9.2900000000000009</c:v>
                </c:pt>
                <c:pt idx="1107">
                  <c:v>9.2100000000000009</c:v>
                </c:pt>
                <c:pt idx="1108">
                  <c:v>9.41</c:v>
                </c:pt>
                <c:pt idx="1109">
                  <c:v>9.25</c:v>
                </c:pt>
                <c:pt idx="1110">
                  <c:v>9.32</c:v>
                </c:pt>
                <c:pt idx="1111">
                  <c:v>9.32</c:v>
                </c:pt>
                <c:pt idx="1112">
                  <c:v>9.16</c:v>
                </c:pt>
                <c:pt idx="1113">
                  <c:v>9.35</c:v>
                </c:pt>
                <c:pt idx="1114">
                  <c:v>9.17</c:v>
                </c:pt>
                <c:pt idx="1115">
                  <c:v>9.27</c:v>
                </c:pt>
                <c:pt idx="1116">
                  <c:v>9.34</c:v>
                </c:pt>
                <c:pt idx="1117">
                  <c:v>9.41</c:v>
                </c:pt>
                <c:pt idx="1118">
                  <c:v>9.75</c:v>
                </c:pt>
                <c:pt idx="1119">
                  <c:v>10.32</c:v>
                </c:pt>
                <c:pt idx="1120">
                  <c:v>11.17</c:v>
                </c:pt>
                <c:pt idx="1121">
                  <c:v>11.02</c:v>
                </c:pt>
                <c:pt idx="1122">
                  <c:v>11.24</c:v>
                </c:pt>
                <c:pt idx="1123">
                  <c:v>11.44</c:v>
                </c:pt>
                <c:pt idx="1124">
                  <c:v>11.44</c:v>
                </c:pt>
                <c:pt idx="1125">
                  <c:v>11.44</c:v>
                </c:pt>
                <c:pt idx="1126">
                  <c:v>11.92</c:v>
                </c:pt>
                <c:pt idx="1127">
                  <c:v>12.7</c:v>
                </c:pt>
                <c:pt idx="1128">
                  <c:v>12.39</c:v>
                </c:pt>
                <c:pt idx="1129">
                  <c:v>12.39</c:v>
                </c:pt>
                <c:pt idx="1130">
                  <c:v>12.35</c:v>
                </c:pt>
                <c:pt idx="1131">
                  <c:v>11.97</c:v>
                </c:pt>
                <c:pt idx="1132">
                  <c:v>11.95</c:v>
                </c:pt>
                <c:pt idx="1133">
                  <c:v>12.15</c:v>
                </c:pt>
                <c:pt idx="1134">
                  <c:v>12.27</c:v>
                </c:pt>
                <c:pt idx="1135">
                  <c:v>12.5</c:v>
                </c:pt>
                <c:pt idx="1136">
                  <c:v>12.13</c:v>
                </c:pt>
                <c:pt idx="1137">
                  <c:v>12.37</c:v>
                </c:pt>
                <c:pt idx="1138">
                  <c:v>12.25</c:v>
                </c:pt>
                <c:pt idx="1139">
                  <c:v>12.18</c:v>
                </c:pt>
                <c:pt idx="1140">
                  <c:v>12.35</c:v>
                </c:pt>
                <c:pt idx="1141">
                  <c:v>12.38</c:v>
                </c:pt>
                <c:pt idx="1142">
                  <c:v>12.57</c:v>
                </c:pt>
                <c:pt idx="1143">
                  <c:v>12.73</c:v>
                </c:pt>
                <c:pt idx="1144">
                  <c:v>13.29</c:v>
                </c:pt>
                <c:pt idx="1145">
                  <c:v>13.78</c:v>
                </c:pt>
                <c:pt idx="1146">
                  <c:v>13.54</c:v>
                </c:pt>
                <c:pt idx="1147">
                  <c:v>13.47</c:v>
                </c:pt>
                <c:pt idx="1148">
                  <c:v>13.24</c:v>
                </c:pt>
                <c:pt idx="1149">
                  <c:v>13.29</c:v>
                </c:pt>
                <c:pt idx="1150">
                  <c:v>13.29</c:v>
                </c:pt>
                <c:pt idx="1151">
                  <c:v>12.89</c:v>
                </c:pt>
                <c:pt idx="1152">
                  <c:v>13.02</c:v>
                </c:pt>
                <c:pt idx="1153">
                  <c:v>13.09</c:v>
                </c:pt>
                <c:pt idx="1154">
                  <c:v>12.79</c:v>
                </c:pt>
                <c:pt idx="1155">
                  <c:v>12.74</c:v>
                </c:pt>
                <c:pt idx="1156">
                  <c:v>12.68</c:v>
                </c:pt>
                <c:pt idx="1157">
                  <c:v>12.94</c:v>
                </c:pt>
                <c:pt idx="1158">
                  <c:v>13.48</c:v>
                </c:pt>
                <c:pt idx="1159">
                  <c:v>13.48</c:v>
                </c:pt>
                <c:pt idx="1160">
                  <c:v>13.84</c:v>
                </c:pt>
                <c:pt idx="1161">
                  <c:v>14.14</c:v>
                </c:pt>
                <c:pt idx="1162">
                  <c:v>14.48</c:v>
                </c:pt>
                <c:pt idx="1163">
                  <c:v>14.74</c:v>
                </c:pt>
                <c:pt idx="1164">
                  <c:v>13.89</c:v>
                </c:pt>
                <c:pt idx="1165">
                  <c:v>14.13</c:v>
                </c:pt>
                <c:pt idx="1166">
                  <c:v>13.7</c:v>
                </c:pt>
                <c:pt idx="1167">
                  <c:v>13.58</c:v>
                </c:pt>
                <c:pt idx="1168">
                  <c:v>13.73</c:v>
                </c:pt>
                <c:pt idx="1169">
                  <c:v>13.74</c:v>
                </c:pt>
                <c:pt idx="1170">
                  <c:v>13.72</c:v>
                </c:pt>
                <c:pt idx="1171">
                  <c:v>13.33</c:v>
                </c:pt>
                <c:pt idx="1172">
                  <c:v>12.96</c:v>
                </c:pt>
                <c:pt idx="1173">
                  <c:v>12.92</c:v>
                </c:pt>
                <c:pt idx="1174">
                  <c:v>12.96</c:v>
                </c:pt>
                <c:pt idx="1175">
                  <c:v>13.11</c:v>
                </c:pt>
                <c:pt idx="1176">
                  <c:v>13.18</c:v>
                </c:pt>
                <c:pt idx="1177">
                  <c:v>13.52</c:v>
                </c:pt>
                <c:pt idx="1178">
                  <c:v>13.42</c:v>
                </c:pt>
                <c:pt idx="1179">
                  <c:v>13.56</c:v>
                </c:pt>
                <c:pt idx="1180">
                  <c:v>13.81</c:v>
                </c:pt>
                <c:pt idx="1181">
                  <c:v>13.75</c:v>
                </c:pt>
                <c:pt idx="1182">
                  <c:v>13.82</c:v>
                </c:pt>
                <c:pt idx="1183">
                  <c:v>13.91</c:v>
                </c:pt>
                <c:pt idx="1184">
                  <c:v>14.49</c:v>
                </c:pt>
                <c:pt idx="1185">
                  <c:v>15.07</c:v>
                </c:pt>
                <c:pt idx="1186">
                  <c:v>14.89</c:v>
                </c:pt>
                <c:pt idx="1187">
                  <c:v>14.2</c:v>
                </c:pt>
                <c:pt idx="1188">
                  <c:v>13.27</c:v>
                </c:pt>
                <c:pt idx="1189">
                  <c:v>11.41</c:v>
                </c:pt>
                <c:pt idx="1190">
                  <c:v>11.65</c:v>
                </c:pt>
                <c:pt idx="1191">
                  <c:v>11.68</c:v>
                </c:pt>
                <c:pt idx="1192">
                  <c:v>11.65</c:v>
                </c:pt>
                <c:pt idx="1193">
                  <c:v>11.84</c:v>
                </c:pt>
                <c:pt idx="1194">
                  <c:v>11.98</c:v>
                </c:pt>
                <c:pt idx="1195">
                  <c:v>12.03</c:v>
                </c:pt>
                <c:pt idx="1196">
                  <c:v>12.14</c:v>
                </c:pt>
                <c:pt idx="1197">
                  <c:v>12.27</c:v>
                </c:pt>
                <c:pt idx="1198">
                  <c:v>12.46</c:v>
                </c:pt>
                <c:pt idx="1199">
                  <c:v>12.54</c:v>
                </c:pt>
                <c:pt idx="1200">
                  <c:v>12.41</c:v>
                </c:pt>
                <c:pt idx="1201">
                  <c:v>12.53</c:v>
                </c:pt>
                <c:pt idx="1202">
                  <c:v>12.71</c:v>
                </c:pt>
                <c:pt idx="1203">
                  <c:v>12.98</c:v>
                </c:pt>
                <c:pt idx="1204">
                  <c:v>13.07</c:v>
                </c:pt>
                <c:pt idx="1205">
                  <c:v>13.07</c:v>
                </c:pt>
                <c:pt idx="1206">
                  <c:v>12.87</c:v>
                </c:pt>
                <c:pt idx="1207">
                  <c:v>13.1</c:v>
                </c:pt>
                <c:pt idx="1208">
                  <c:v>13.4</c:v>
                </c:pt>
                <c:pt idx="1209">
                  <c:v>13.71</c:v>
                </c:pt>
                <c:pt idx="1210">
                  <c:v>13.89</c:v>
                </c:pt>
                <c:pt idx="1211">
                  <c:v>14.07</c:v>
                </c:pt>
                <c:pt idx="1212">
                  <c:v>14.35</c:v>
                </c:pt>
                <c:pt idx="1213">
                  <c:v>14.32</c:v>
                </c:pt>
                <c:pt idx="1214">
                  <c:v>14.34</c:v>
                </c:pt>
                <c:pt idx="1215">
                  <c:v>14.34</c:v>
                </c:pt>
                <c:pt idx="1216">
                  <c:v>14.97</c:v>
                </c:pt>
                <c:pt idx="1217">
                  <c:v>15.05</c:v>
                </c:pt>
                <c:pt idx="1218">
                  <c:v>15.15</c:v>
                </c:pt>
                <c:pt idx="1219">
                  <c:v>15.57</c:v>
                </c:pt>
                <c:pt idx="1220">
                  <c:v>16.43</c:v>
                </c:pt>
                <c:pt idx="1221">
                  <c:v>16.96</c:v>
                </c:pt>
                <c:pt idx="1222">
                  <c:v>17.27</c:v>
                </c:pt>
                <c:pt idx="1223">
                  <c:v>17.45</c:v>
                </c:pt>
                <c:pt idx="1224">
                  <c:v>17.829999999999991</c:v>
                </c:pt>
                <c:pt idx="1225">
                  <c:v>19.59</c:v>
                </c:pt>
                <c:pt idx="1226">
                  <c:v>20.93</c:v>
                </c:pt>
                <c:pt idx="1227">
                  <c:v>21.16</c:v>
                </c:pt>
                <c:pt idx="1228">
                  <c:v>19.61</c:v>
                </c:pt>
                <c:pt idx="1229">
                  <c:v>18.22</c:v>
                </c:pt>
                <c:pt idx="1230">
                  <c:v>20.12</c:v>
                </c:pt>
                <c:pt idx="1231">
                  <c:v>20.23</c:v>
                </c:pt>
                <c:pt idx="1232">
                  <c:v>20.47</c:v>
                </c:pt>
                <c:pt idx="1233">
                  <c:v>20.6</c:v>
                </c:pt>
                <c:pt idx="1234">
                  <c:v>20.65</c:v>
                </c:pt>
                <c:pt idx="1235">
                  <c:v>20.88</c:v>
                </c:pt>
                <c:pt idx="1236">
                  <c:v>20.420000000000002</c:v>
                </c:pt>
                <c:pt idx="1237">
                  <c:v>20.100000000000001</c:v>
                </c:pt>
                <c:pt idx="1238">
                  <c:v>19.82</c:v>
                </c:pt>
                <c:pt idx="1239">
                  <c:v>20.059999999999999</c:v>
                </c:pt>
                <c:pt idx="1240">
                  <c:v>20.05</c:v>
                </c:pt>
                <c:pt idx="1241">
                  <c:v>20.58</c:v>
                </c:pt>
                <c:pt idx="1242">
                  <c:v>20.67</c:v>
                </c:pt>
                <c:pt idx="1243">
                  <c:v>20.8</c:v>
                </c:pt>
                <c:pt idx="1244">
                  <c:v>20.36</c:v>
                </c:pt>
                <c:pt idx="1245">
                  <c:v>20.63</c:v>
                </c:pt>
                <c:pt idx="1246">
                  <c:v>20.74</c:v>
                </c:pt>
                <c:pt idx="1247">
                  <c:v>20.81</c:v>
                </c:pt>
                <c:pt idx="1248">
                  <c:v>20.8</c:v>
                </c:pt>
                <c:pt idx="1249">
                  <c:v>20.62</c:v>
                </c:pt>
                <c:pt idx="1250">
                  <c:v>20.84</c:v>
                </c:pt>
                <c:pt idx="1251">
                  <c:v>21.45</c:v>
                </c:pt>
                <c:pt idx="1252">
                  <c:v>21.45</c:v>
                </c:pt>
                <c:pt idx="1253">
                  <c:v>20.83</c:v>
                </c:pt>
                <c:pt idx="1254">
                  <c:v>20.89</c:v>
                </c:pt>
                <c:pt idx="1255">
                  <c:v>21.46</c:v>
                </c:pt>
                <c:pt idx="1256">
                  <c:v>21.15</c:v>
                </c:pt>
                <c:pt idx="1257">
                  <c:v>21.57</c:v>
                </c:pt>
                <c:pt idx="1258">
                  <c:v>20.39</c:v>
                </c:pt>
                <c:pt idx="1259">
                  <c:v>20.25</c:v>
                </c:pt>
                <c:pt idx="1260">
                  <c:v>21.16</c:v>
                </c:pt>
                <c:pt idx="1261">
                  <c:v>22.38</c:v>
                </c:pt>
                <c:pt idx="1262">
                  <c:v>22.74</c:v>
                </c:pt>
                <c:pt idx="1263">
                  <c:v>23.38</c:v>
                </c:pt>
                <c:pt idx="1264">
                  <c:v>24.14</c:v>
                </c:pt>
                <c:pt idx="1265">
                  <c:v>24.6</c:v>
                </c:pt>
                <c:pt idx="1266">
                  <c:v>24.78</c:v>
                </c:pt>
                <c:pt idx="1267">
                  <c:v>24.61</c:v>
                </c:pt>
                <c:pt idx="1268">
                  <c:v>23.65</c:v>
                </c:pt>
                <c:pt idx="1269">
                  <c:v>23.63</c:v>
                </c:pt>
                <c:pt idx="1270">
                  <c:v>23.52</c:v>
                </c:pt>
                <c:pt idx="1271">
                  <c:v>23.62</c:v>
                </c:pt>
                <c:pt idx="1272">
                  <c:v>24.19</c:v>
                </c:pt>
                <c:pt idx="1273">
                  <c:v>24.18</c:v>
                </c:pt>
                <c:pt idx="1274">
                  <c:v>24.31</c:v>
                </c:pt>
                <c:pt idx="1275">
                  <c:v>24.31</c:v>
                </c:pt>
                <c:pt idx="1276">
                  <c:v>25.28</c:v>
                </c:pt>
                <c:pt idx="1277">
                  <c:v>26.02</c:v>
                </c:pt>
                <c:pt idx="1278">
                  <c:v>26.03</c:v>
                </c:pt>
                <c:pt idx="1279">
                  <c:v>26.08</c:v>
                </c:pt>
                <c:pt idx="1280">
                  <c:v>26.58</c:v>
                </c:pt>
                <c:pt idx="1281">
                  <c:v>26.41</c:v>
                </c:pt>
                <c:pt idx="1282">
                  <c:v>26.31</c:v>
                </c:pt>
                <c:pt idx="1283">
                  <c:v>26.05</c:v>
                </c:pt>
                <c:pt idx="1284">
                  <c:v>26.26</c:v>
                </c:pt>
                <c:pt idx="1285">
                  <c:v>27.36</c:v>
                </c:pt>
                <c:pt idx="1286">
                  <c:v>27.58</c:v>
                </c:pt>
                <c:pt idx="1287">
                  <c:v>29.26</c:v>
                </c:pt>
                <c:pt idx="1288">
                  <c:v>29.29</c:v>
                </c:pt>
                <c:pt idx="1289">
                  <c:v>29.11</c:v>
                </c:pt>
                <c:pt idx="1290">
                  <c:v>28.79</c:v>
                </c:pt>
                <c:pt idx="1291">
                  <c:v>29.24</c:v>
                </c:pt>
                <c:pt idx="1292">
                  <c:v>29.44</c:v>
                </c:pt>
                <c:pt idx="1293">
                  <c:v>29.36</c:v>
                </c:pt>
                <c:pt idx="1294">
                  <c:v>29.38</c:v>
                </c:pt>
                <c:pt idx="1295">
                  <c:v>29.38</c:v>
                </c:pt>
                <c:pt idx="1296">
                  <c:v>29.34</c:v>
                </c:pt>
                <c:pt idx="1297">
                  <c:v>29.37</c:v>
                </c:pt>
                <c:pt idx="1298">
                  <c:v>29.86</c:v>
                </c:pt>
                <c:pt idx="1299">
                  <c:v>29.86</c:v>
                </c:pt>
                <c:pt idx="1300">
                  <c:v>29.86</c:v>
                </c:pt>
                <c:pt idx="1301">
                  <c:v>29.86</c:v>
                </c:pt>
                <c:pt idx="1302">
                  <c:v>29.87</c:v>
                </c:pt>
                <c:pt idx="1303">
                  <c:v>29.88</c:v>
                </c:pt>
                <c:pt idx="1304">
                  <c:v>29.88</c:v>
                </c:pt>
                <c:pt idx="1305">
                  <c:v>29.88</c:v>
                </c:pt>
                <c:pt idx="1306">
                  <c:v>32.58</c:v>
                </c:pt>
                <c:pt idx="1307">
                  <c:v>32.96</c:v>
                </c:pt>
                <c:pt idx="1308">
                  <c:v>33.299999999999997</c:v>
                </c:pt>
                <c:pt idx="1309">
                  <c:v>33.29</c:v>
                </c:pt>
                <c:pt idx="1310">
                  <c:v>33.090000000000003</c:v>
                </c:pt>
                <c:pt idx="1311">
                  <c:v>33.479999999999997</c:v>
                </c:pt>
                <c:pt idx="1312">
                  <c:v>33.07</c:v>
                </c:pt>
                <c:pt idx="1313">
                  <c:v>32.6</c:v>
                </c:pt>
                <c:pt idx="1314">
                  <c:v>32.67</c:v>
                </c:pt>
                <c:pt idx="1315">
                  <c:v>32.24</c:v>
                </c:pt>
                <c:pt idx="1316">
                  <c:v>32.01</c:v>
                </c:pt>
                <c:pt idx="1317">
                  <c:v>31.92</c:v>
                </c:pt>
                <c:pt idx="1318">
                  <c:v>32.06</c:v>
                </c:pt>
                <c:pt idx="1319">
                  <c:v>32</c:v>
                </c:pt>
                <c:pt idx="1320">
                  <c:v>31.59</c:v>
                </c:pt>
                <c:pt idx="1321">
                  <c:v>31.36</c:v>
                </c:pt>
                <c:pt idx="1322">
                  <c:v>31.59</c:v>
                </c:pt>
                <c:pt idx="1323">
                  <c:v>31.73</c:v>
                </c:pt>
                <c:pt idx="1324">
                  <c:v>32.11</c:v>
                </c:pt>
                <c:pt idx="1325">
                  <c:v>32.24</c:v>
                </c:pt>
                <c:pt idx="1326">
                  <c:v>32.520000000000003</c:v>
                </c:pt>
                <c:pt idx="1327">
                  <c:v>32.479999999999997</c:v>
                </c:pt>
                <c:pt idx="1328">
                  <c:v>32.33</c:v>
                </c:pt>
                <c:pt idx="1329">
                  <c:v>32.26</c:v>
                </c:pt>
                <c:pt idx="1330">
                  <c:v>32.33</c:v>
                </c:pt>
                <c:pt idx="1331">
                  <c:v>32.18</c:v>
                </c:pt>
                <c:pt idx="1332">
                  <c:v>30.85</c:v>
                </c:pt>
                <c:pt idx="1333">
                  <c:v>30.79</c:v>
                </c:pt>
                <c:pt idx="1334">
                  <c:v>30.98</c:v>
                </c:pt>
                <c:pt idx="1335">
                  <c:v>30.99</c:v>
                </c:pt>
                <c:pt idx="1336">
                  <c:v>31.07</c:v>
                </c:pt>
                <c:pt idx="1337">
                  <c:v>31.12</c:v>
                </c:pt>
                <c:pt idx="1338">
                  <c:v>31.52</c:v>
                </c:pt>
                <c:pt idx="1339">
                  <c:v>32.46</c:v>
                </c:pt>
                <c:pt idx="1340">
                  <c:v>31.92</c:v>
                </c:pt>
                <c:pt idx="1341">
                  <c:v>31.45</c:v>
                </c:pt>
                <c:pt idx="1342">
                  <c:v>31.5</c:v>
                </c:pt>
                <c:pt idx="1343">
                  <c:v>32.119999999999997</c:v>
                </c:pt>
                <c:pt idx="1344">
                  <c:v>32.36</c:v>
                </c:pt>
                <c:pt idx="1345">
                  <c:v>32.950000000000003</c:v>
                </c:pt>
                <c:pt idx="1346">
                  <c:v>32.58</c:v>
                </c:pt>
                <c:pt idx="1347">
                  <c:v>32.56</c:v>
                </c:pt>
                <c:pt idx="1348">
                  <c:v>34.57</c:v>
                </c:pt>
                <c:pt idx="1349">
                  <c:v>35.299999999999997</c:v>
                </c:pt>
                <c:pt idx="1350">
                  <c:v>34.72</c:v>
                </c:pt>
                <c:pt idx="1351">
                  <c:v>34.770000000000003</c:v>
                </c:pt>
                <c:pt idx="1352">
                  <c:v>34.770000000000003</c:v>
                </c:pt>
                <c:pt idx="1353">
                  <c:v>34.75</c:v>
                </c:pt>
                <c:pt idx="1354">
                  <c:v>31.25</c:v>
                </c:pt>
                <c:pt idx="1355">
                  <c:v>16.7</c:v>
                </c:pt>
                <c:pt idx="1356">
                  <c:v>17.21</c:v>
                </c:pt>
                <c:pt idx="1357">
                  <c:v>16.329999999999991</c:v>
                </c:pt>
                <c:pt idx="1358">
                  <c:v>16.079999999999991</c:v>
                </c:pt>
                <c:pt idx="1359">
                  <c:v>16.13</c:v>
                </c:pt>
                <c:pt idx="1360">
                  <c:v>16.079999999999991</c:v>
                </c:pt>
                <c:pt idx="1361">
                  <c:v>16.059999999999999</c:v>
                </c:pt>
                <c:pt idx="1362">
                  <c:v>16.14</c:v>
                </c:pt>
                <c:pt idx="1363">
                  <c:v>17.23</c:v>
                </c:pt>
                <c:pt idx="1364">
                  <c:v>18.22</c:v>
                </c:pt>
                <c:pt idx="1365">
                  <c:v>18.309999999999999</c:v>
                </c:pt>
                <c:pt idx="1366">
                  <c:v>18.13</c:v>
                </c:pt>
                <c:pt idx="1367">
                  <c:v>18.47</c:v>
                </c:pt>
                <c:pt idx="1368">
                  <c:v>18.84</c:v>
                </c:pt>
                <c:pt idx="1369">
                  <c:v>19.29</c:v>
                </c:pt>
                <c:pt idx="1370">
                  <c:v>19.309999999999999</c:v>
                </c:pt>
                <c:pt idx="1371">
                  <c:v>19.48</c:v>
                </c:pt>
                <c:pt idx="1372">
                  <c:v>20.329999999999991</c:v>
                </c:pt>
                <c:pt idx="1373">
                  <c:v>20.059999999999999</c:v>
                </c:pt>
                <c:pt idx="1374">
                  <c:v>20.059999999999999</c:v>
                </c:pt>
                <c:pt idx="1375">
                  <c:v>20.059999999999999</c:v>
                </c:pt>
                <c:pt idx="1376">
                  <c:v>20.67</c:v>
                </c:pt>
                <c:pt idx="1377">
                  <c:v>20.18</c:v>
                </c:pt>
                <c:pt idx="1378">
                  <c:v>19.47</c:v>
                </c:pt>
                <c:pt idx="1379">
                  <c:v>19.489999999999981</c:v>
                </c:pt>
                <c:pt idx="1380">
                  <c:v>19.5</c:v>
                </c:pt>
                <c:pt idx="1381">
                  <c:v>19.350000000000001</c:v>
                </c:pt>
                <c:pt idx="1382">
                  <c:v>19.649999999999999</c:v>
                </c:pt>
                <c:pt idx="1383">
                  <c:v>19.39</c:v>
                </c:pt>
                <c:pt idx="1384">
                  <c:v>19.71</c:v>
                </c:pt>
                <c:pt idx="1385">
                  <c:v>19.78</c:v>
                </c:pt>
                <c:pt idx="1386">
                  <c:v>19.760000000000002</c:v>
                </c:pt>
                <c:pt idx="1387">
                  <c:v>19.77</c:v>
                </c:pt>
                <c:pt idx="1388">
                  <c:v>19.399999999999999</c:v>
                </c:pt>
                <c:pt idx="1389">
                  <c:v>18.93</c:v>
                </c:pt>
                <c:pt idx="1390">
                  <c:v>18.600000000000001</c:v>
                </c:pt>
                <c:pt idx="1391">
                  <c:v>18.690000000000001</c:v>
                </c:pt>
                <c:pt idx="1392">
                  <c:v>18.829999999999991</c:v>
                </c:pt>
                <c:pt idx="1393">
                  <c:v>18.87</c:v>
                </c:pt>
                <c:pt idx="1394">
                  <c:v>18.989999999999981</c:v>
                </c:pt>
                <c:pt idx="1395">
                  <c:v>21.42</c:v>
                </c:pt>
                <c:pt idx="1396">
                  <c:v>21.6</c:v>
                </c:pt>
                <c:pt idx="1397">
                  <c:v>22.18</c:v>
                </c:pt>
                <c:pt idx="1398">
                  <c:v>22.66</c:v>
                </c:pt>
                <c:pt idx="1399">
                  <c:v>23.24</c:v>
                </c:pt>
                <c:pt idx="1400">
                  <c:v>26.13</c:v>
                </c:pt>
                <c:pt idx="1401">
                  <c:v>27.94</c:v>
                </c:pt>
                <c:pt idx="1402">
                  <c:v>27.45</c:v>
                </c:pt>
                <c:pt idx="1403">
                  <c:v>27.68</c:v>
                </c:pt>
                <c:pt idx="1404">
                  <c:v>27.71</c:v>
                </c:pt>
                <c:pt idx="1405">
                  <c:v>27.98</c:v>
                </c:pt>
                <c:pt idx="1406">
                  <c:v>28.05</c:v>
                </c:pt>
                <c:pt idx="1407">
                  <c:v>28.55</c:v>
                </c:pt>
                <c:pt idx="1408">
                  <c:v>28.58</c:v>
                </c:pt>
                <c:pt idx="1409">
                  <c:v>28.85</c:v>
                </c:pt>
                <c:pt idx="1410">
                  <c:v>27.96</c:v>
                </c:pt>
                <c:pt idx="1411">
                  <c:v>28.11</c:v>
                </c:pt>
                <c:pt idx="1412">
                  <c:v>28.86</c:v>
                </c:pt>
                <c:pt idx="1413">
                  <c:v>29.63</c:v>
                </c:pt>
                <c:pt idx="1414">
                  <c:v>29.37</c:v>
                </c:pt>
                <c:pt idx="1415">
                  <c:v>29.21</c:v>
                </c:pt>
                <c:pt idx="1416">
                  <c:v>29.33</c:v>
                </c:pt>
                <c:pt idx="1417">
                  <c:v>27.18</c:v>
                </c:pt>
                <c:pt idx="1418">
                  <c:v>27.29</c:v>
                </c:pt>
                <c:pt idx="1419">
                  <c:v>27.6</c:v>
                </c:pt>
                <c:pt idx="1420">
                  <c:v>27.61</c:v>
                </c:pt>
                <c:pt idx="1421">
                  <c:v>27.95</c:v>
                </c:pt>
                <c:pt idx="1422">
                  <c:v>27.55</c:v>
                </c:pt>
                <c:pt idx="1423">
                  <c:v>27.07</c:v>
                </c:pt>
                <c:pt idx="1424">
                  <c:v>25.68</c:v>
                </c:pt>
                <c:pt idx="1425">
                  <c:v>24.88</c:v>
                </c:pt>
                <c:pt idx="1426">
                  <c:v>24.9</c:v>
                </c:pt>
                <c:pt idx="1427">
                  <c:v>25.56</c:v>
                </c:pt>
                <c:pt idx="1428">
                  <c:v>25.38</c:v>
                </c:pt>
                <c:pt idx="1429">
                  <c:v>25.63</c:v>
                </c:pt>
                <c:pt idx="1430">
                  <c:v>25.75</c:v>
                </c:pt>
                <c:pt idx="1431">
                  <c:v>25.5</c:v>
                </c:pt>
                <c:pt idx="1432">
                  <c:v>25.06</c:v>
                </c:pt>
                <c:pt idx="1433">
                  <c:v>25.09</c:v>
                </c:pt>
                <c:pt idx="1434">
                  <c:v>24.25</c:v>
                </c:pt>
                <c:pt idx="1435">
                  <c:v>24.23</c:v>
                </c:pt>
                <c:pt idx="1436">
                  <c:v>24.6</c:v>
                </c:pt>
                <c:pt idx="1437">
                  <c:v>24.59</c:v>
                </c:pt>
                <c:pt idx="1438">
                  <c:v>24.42</c:v>
                </c:pt>
                <c:pt idx="1439">
                  <c:v>24.34</c:v>
                </c:pt>
                <c:pt idx="1440">
                  <c:v>24.39</c:v>
                </c:pt>
                <c:pt idx="1441">
                  <c:v>24.51</c:v>
                </c:pt>
                <c:pt idx="1442">
                  <c:v>24.25</c:v>
                </c:pt>
                <c:pt idx="1443">
                  <c:v>24.08</c:v>
                </c:pt>
                <c:pt idx="1444">
                  <c:v>24.3</c:v>
                </c:pt>
                <c:pt idx="1445">
                  <c:v>23.72</c:v>
                </c:pt>
                <c:pt idx="1446">
                  <c:v>23.35</c:v>
                </c:pt>
                <c:pt idx="1447">
                  <c:v>23.29</c:v>
                </c:pt>
                <c:pt idx="1448">
                  <c:v>23.91</c:v>
                </c:pt>
                <c:pt idx="1449">
                  <c:v>24.42</c:v>
                </c:pt>
                <c:pt idx="1450">
                  <c:v>26.39</c:v>
                </c:pt>
                <c:pt idx="1451">
                  <c:v>26.8</c:v>
                </c:pt>
                <c:pt idx="1452">
                  <c:v>26.37</c:v>
                </c:pt>
                <c:pt idx="1453">
                  <c:v>26.25</c:v>
                </c:pt>
                <c:pt idx="1454">
                  <c:v>25.33</c:v>
                </c:pt>
                <c:pt idx="1455">
                  <c:v>24.19</c:v>
                </c:pt>
                <c:pt idx="1456">
                  <c:v>24.18</c:v>
                </c:pt>
                <c:pt idx="1457">
                  <c:v>24.8</c:v>
                </c:pt>
                <c:pt idx="1458">
                  <c:v>24.56</c:v>
                </c:pt>
                <c:pt idx="1459">
                  <c:v>23.89</c:v>
                </c:pt>
                <c:pt idx="1460">
                  <c:v>23.68</c:v>
                </c:pt>
                <c:pt idx="1461">
                  <c:v>23.13</c:v>
                </c:pt>
                <c:pt idx="1462">
                  <c:v>22.85</c:v>
                </c:pt>
                <c:pt idx="1463">
                  <c:v>22.69</c:v>
                </c:pt>
                <c:pt idx="1464">
                  <c:v>22.98</c:v>
                </c:pt>
                <c:pt idx="1465">
                  <c:v>22.94</c:v>
                </c:pt>
                <c:pt idx="1466">
                  <c:v>23.06</c:v>
                </c:pt>
                <c:pt idx="1467">
                  <c:v>22.88</c:v>
                </c:pt>
                <c:pt idx="1468">
                  <c:v>23.1</c:v>
                </c:pt>
                <c:pt idx="1469">
                  <c:v>22.89</c:v>
                </c:pt>
                <c:pt idx="1470">
                  <c:v>22.81</c:v>
                </c:pt>
                <c:pt idx="1471">
                  <c:v>22.63</c:v>
                </c:pt>
                <c:pt idx="1472">
                  <c:v>22.4</c:v>
                </c:pt>
                <c:pt idx="1473">
                  <c:v>22.33</c:v>
                </c:pt>
                <c:pt idx="1474">
                  <c:v>22.63</c:v>
                </c:pt>
                <c:pt idx="1475">
                  <c:v>22.57</c:v>
                </c:pt>
                <c:pt idx="1476">
                  <c:v>22.62</c:v>
                </c:pt>
                <c:pt idx="1477">
                  <c:v>22.58</c:v>
                </c:pt>
                <c:pt idx="1478">
                  <c:v>22.63</c:v>
                </c:pt>
                <c:pt idx="1479">
                  <c:v>22.08</c:v>
                </c:pt>
                <c:pt idx="1480">
                  <c:v>21.55</c:v>
                </c:pt>
                <c:pt idx="1481">
                  <c:v>20.57</c:v>
                </c:pt>
                <c:pt idx="1482">
                  <c:v>20.59</c:v>
                </c:pt>
                <c:pt idx="1483">
                  <c:v>20.25</c:v>
                </c:pt>
                <c:pt idx="1484">
                  <c:v>20.13</c:v>
                </c:pt>
                <c:pt idx="1485">
                  <c:v>20.3</c:v>
                </c:pt>
                <c:pt idx="1486">
                  <c:v>20.100000000000001</c:v>
                </c:pt>
                <c:pt idx="1487">
                  <c:v>19.13</c:v>
                </c:pt>
                <c:pt idx="1488">
                  <c:v>19.239999999999991</c:v>
                </c:pt>
                <c:pt idx="1489">
                  <c:v>19.13</c:v>
                </c:pt>
                <c:pt idx="1490">
                  <c:v>19.22</c:v>
                </c:pt>
                <c:pt idx="1491">
                  <c:v>19.07</c:v>
                </c:pt>
                <c:pt idx="1492">
                  <c:v>18.670000000000009</c:v>
                </c:pt>
                <c:pt idx="1493">
                  <c:v>19.010000000000009</c:v>
                </c:pt>
                <c:pt idx="1494">
                  <c:v>18.37</c:v>
                </c:pt>
                <c:pt idx="1495">
                  <c:v>17.920000000000002</c:v>
                </c:pt>
                <c:pt idx="1496">
                  <c:v>17.87</c:v>
                </c:pt>
                <c:pt idx="1497">
                  <c:v>18.309999999999999</c:v>
                </c:pt>
                <c:pt idx="1498">
                  <c:v>18.399999999999999</c:v>
                </c:pt>
                <c:pt idx="1499">
                  <c:v>18.09</c:v>
                </c:pt>
                <c:pt idx="1500">
                  <c:v>17.86</c:v>
                </c:pt>
                <c:pt idx="1501">
                  <c:v>17.75</c:v>
                </c:pt>
                <c:pt idx="1502">
                  <c:v>17.73</c:v>
                </c:pt>
                <c:pt idx="1503">
                  <c:v>17.62</c:v>
                </c:pt>
                <c:pt idx="1504">
                  <c:v>16.96</c:v>
                </c:pt>
                <c:pt idx="1505">
                  <c:v>16.87</c:v>
                </c:pt>
                <c:pt idx="1506">
                  <c:v>16.850000000000001</c:v>
                </c:pt>
                <c:pt idx="1507">
                  <c:v>16.89</c:v>
                </c:pt>
                <c:pt idx="1508">
                  <c:v>16.809999999999999</c:v>
                </c:pt>
                <c:pt idx="1509">
                  <c:v>16.59</c:v>
                </c:pt>
                <c:pt idx="1510">
                  <c:v>16.09</c:v>
                </c:pt>
                <c:pt idx="1511">
                  <c:v>16.09</c:v>
                </c:pt>
                <c:pt idx="1512">
                  <c:v>15.82</c:v>
                </c:pt>
                <c:pt idx="1513">
                  <c:v>15.41</c:v>
                </c:pt>
                <c:pt idx="1514">
                  <c:v>14.85</c:v>
                </c:pt>
                <c:pt idx="1515">
                  <c:v>14.95</c:v>
                </c:pt>
                <c:pt idx="1516">
                  <c:v>15.48</c:v>
                </c:pt>
                <c:pt idx="1517">
                  <c:v>15.45</c:v>
                </c:pt>
                <c:pt idx="1518">
                  <c:v>15.52</c:v>
                </c:pt>
                <c:pt idx="1519">
                  <c:v>15.75</c:v>
                </c:pt>
                <c:pt idx="1520">
                  <c:v>16.09</c:v>
                </c:pt>
                <c:pt idx="1521">
                  <c:v>16.190000000000001</c:v>
                </c:pt>
                <c:pt idx="1522">
                  <c:v>16.3</c:v>
                </c:pt>
                <c:pt idx="1523">
                  <c:v>16.7</c:v>
                </c:pt>
                <c:pt idx="1524">
                  <c:v>16.739999999999991</c:v>
                </c:pt>
                <c:pt idx="1525">
                  <c:v>16.420000000000002</c:v>
                </c:pt>
                <c:pt idx="1526">
                  <c:v>15.79</c:v>
                </c:pt>
                <c:pt idx="1527">
                  <c:v>15.97</c:v>
                </c:pt>
                <c:pt idx="1528">
                  <c:v>16.71</c:v>
                </c:pt>
                <c:pt idx="1529">
                  <c:v>16.649999999999999</c:v>
                </c:pt>
                <c:pt idx="1530">
                  <c:v>16.54</c:v>
                </c:pt>
                <c:pt idx="1531">
                  <c:v>16.46</c:v>
                </c:pt>
                <c:pt idx="1532">
                  <c:v>16.309999999999999</c:v>
                </c:pt>
                <c:pt idx="1533">
                  <c:v>16.2</c:v>
                </c:pt>
                <c:pt idx="1534">
                  <c:v>16.149999999999999</c:v>
                </c:pt>
                <c:pt idx="1535">
                  <c:v>15.87</c:v>
                </c:pt>
                <c:pt idx="1536">
                  <c:v>15.69</c:v>
                </c:pt>
                <c:pt idx="1537">
                  <c:v>15.32</c:v>
                </c:pt>
                <c:pt idx="1538">
                  <c:v>14.93</c:v>
                </c:pt>
                <c:pt idx="1539">
                  <c:v>15.04</c:v>
                </c:pt>
                <c:pt idx="1540">
                  <c:v>15.1</c:v>
                </c:pt>
                <c:pt idx="1541">
                  <c:v>14.82</c:v>
                </c:pt>
                <c:pt idx="1542">
                  <c:v>15.03</c:v>
                </c:pt>
                <c:pt idx="1543">
                  <c:v>14.94</c:v>
                </c:pt>
                <c:pt idx="1544">
                  <c:v>14.75</c:v>
                </c:pt>
                <c:pt idx="1545">
                  <c:v>13.48</c:v>
                </c:pt>
                <c:pt idx="1546">
                  <c:v>13.71</c:v>
                </c:pt>
                <c:pt idx="1547">
                  <c:v>13.87</c:v>
                </c:pt>
                <c:pt idx="1548">
                  <c:v>13.67</c:v>
                </c:pt>
                <c:pt idx="1549">
                  <c:v>13.17</c:v>
                </c:pt>
                <c:pt idx="1550">
                  <c:v>12.51</c:v>
                </c:pt>
                <c:pt idx="1551">
                  <c:v>11.89</c:v>
                </c:pt>
                <c:pt idx="1552">
                  <c:v>11.82</c:v>
                </c:pt>
                <c:pt idx="1553">
                  <c:v>11.64</c:v>
                </c:pt>
                <c:pt idx="1554">
                  <c:v>11.66</c:v>
                </c:pt>
                <c:pt idx="1555">
                  <c:v>11.61</c:v>
                </c:pt>
                <c:pt idx="1556">
                  <c:v>11.41</c:v>
                </c:pt>
                <c:pt idx="1557">
                  <c:v>10.25</c:v>
                </c:pt>
                <c:pt idx="1558">
                  <c:v>10.25</c:v>
                </c:pt>
                <c:pt idx="1559">
                  <c:v>10.51</c:v>
                </c:pt>
                <c:pt idx="1560">
                  <c:v>10.51</c:v>
                </c:pt>
                <c:pt idx="1561">
                  <c:v>10.51</c:v>
                </c:pt>
                <c:pt idx="1562">
                  <c:v>10.51</c:v>
                </c:pt>
                <c:pt idx="1563">
                  <c:v>10.57</c:v>
                </c:pt>
                <c:pt idx="1564">
                  <c:v>10.59</c:v>
                </c:pt>
                <c:pt idx="1565">
                  <c:v>10.58</c:v>
                </c:pt>
                <c:pt idx="1566">
                  <c:v>10.58</c:v>
                </c:pt>
                <c:pt idx="1567">
                  <c:v>10.18</c:v>
                </c:pt>
                <c:pt idx="1568">
                  <c:v>9.8700000000000028</c:v>
                </c:pt>
                <c:pt idx="1569">
                  <c:v>9.7100000000000009</c:v>
                </c:pt>
                <c:pt idx="1570">
                  <c:v>9.7100000000000009</c:v>
                </c:pt>
                <c:pt idx="1571">
                  <c:v>9.82</c:v>
                </c:pt>
                <c:pt idx="1572">
                  <c:v>10.119999999999999</c:v>
                </c:pt>
                <c:pt idx="1573">
                  <c:v>10.16</c:v>
                </c:pt>
                <c:pt idx="1574">
                  <c:v>10.16</c:v>
                </c:pt>
                <c:pt idx="1575">
                  <c:v>10.18</c:v>
                </c:pt>
                <c:pt idx="1576">
                  <c:v>10.18</c:v>
                </c:pt>
                <c:pt idx="1577">
                  <c:v>10.11</c:v>
                </c:pt>
                <c:pt idx="1578">
                  <c:v>9.7000000000000011</c:v>
                </c:pt>
                <c:pt idx="1579">
                  <c:v>9.4700000000000006</c:v>
                </c:pt>
                <c:pt idx="1580">
                  <c:v>8.86</c:v>
                </c:pt>
                <c:pt idx="1581">
                  <c:v>8.7900000000000009</c:v>
                </c:pt>
                <c:pt idx="1582">
                  <c:v>9.01</c:v>
                </c:pt>
                <c:pt idx="1583">
                  <c:v>8.89</c:v>
                </c:pt>
                <c:pt idx="1584">
                  <c:v>8.67</c:v>
                </c:pt>
                <c:pt idx="1585">
                  <c:v>8.4600000000000026</c:v>
                </c:pt>
                <c:pt idx="1586">
                  <c:v>8.4700000000000006</c:v>
                </c:pt>
                <c:pt idx="1587">
                  <c:v>8.68</c:v>
                </c:pt>
                <c:pt idx="1588">
                  <c:v>8.9700000000000006</c:v>
                </c:pt>
                <c:pt idx="1589">
                  <c:v>9.0300000000000011</c:v>
                </c:pt>
                <c:pt idx="1590">
                  <c:v>9.31</c:v>
                </c:pt>
                <c:pt idx="1591">
                  <c:v>9.25</c:v>
                </c:pt>
                <c:pt idx="1592">
                  <c:v>9.26</c:v>
                </c:pt>
                <c:pt idx="1593">
                  <c:v>9.25</c:v>
                </c:pt>
                <c:pt idx="1594">
                  <c:v>9.32</c:v>
                </c:pt>
                <c:pt idx="1595">
                  <c:v>9.59</c:v>
                </c:pt>
                <c:pt idx="1596">
                  <c:v>9.61</c:v>
                </c:pt>
                <c:pt idx="1597">
                  <c:v>9.19</c:v>
                </c:pt>
                <c:pt idx="1598">
                  <c:v>9.2000000000000011</c:v>
                </c:pt>
                <c:pt idx="1599">
                  <c:v>9.25</c:v>
                </c:pt>
                <c:pt idx="1600">
                  <c:v>9.3800000000000008</c:v>
                </c:pt>
                <c:pt idx="1601">
                  <c:v>9.49</c:v>
                </c:pt>
                <c:pt idx="1602">
                  <c:v>9.4</c:v>
                </c:pt>
                <c:pt idx="1603">
                  <c:v>9.5500000000000007</c:v>
                </c:pt>
                <c:pt idx="1604">
                  <c:v>9.51</c:v>
                </c:pt>
                <c:pt idx="1605">
                  <c:v>9.2800000000000011</c:v>
                </c:pt>
                <c:pt idx="1606">
                  <c:v>9.66</c:v>
                </c:pt>
                <c:pt idx="1607">
                  <c:v>9.86</c:v>
                </c:pt>
                <c:pt idx="1608">
                  <c:v>9.5300000000000011</c:v>
                </c:pt>
                <c:pt idx="1609">
                  <c:v>9.6300000000000008</c:v>
                </c:pt>
                <c:pt idx="1610">
                  <c:v>9.7000000000000011</c:v>
                </c:pt>
                <c:pt idx="1611">
                  <c:v>9.56</c:v>
                </c:pt>
                <c:pt idx="1612">
                  <c:v>9.42</c:v>
                </c:pt>
                <c:pt idx="1613">
                  <c:v>9.35</c:v>
                </c:pt>
                <c:pt idx="1614">
                  <c:v>9.0300000000000011</c:v>
                </c:pt>
                <c:pt idx="1615">
                  <c:v>9.11</c:v>
                </c:pt>
                <c:pt idx="1616">
                  <c:v>9.15</c:v>
                </c:pt>
                <c:pt idx="1617">
                  <c:v>9.2200000000000006</c:v>
                </c:pt>
                <c:pt idx="1618">
                  <c:v>9.27</c:v>
                </c:pt>
                <c:pt idx="1619">
                  <c:v>9.3700000000000028</c:v>
                </c:pt>
                <c:pt idx="1620">
                  <c:v>9.8700000000000028</c:v>
                </c:pt>
                <c:pt idx="1621">
                  <c:v>10.66</c:v>
                </c:pt>
                <c:pt idx="1622">
                  <c:v>10.4</c:v>
                </c:pt>
                <c:pt idx="1623">
                  <c:v>10.57</c:v>
                </c:pt>
                <c:pt idx="1624">
                  <c:v>10.51</c:v>
                </c:pt>
                <c:pt idx="1625">
                  <c:v>10.41</c:v>
                </c:pt>
                <c:pt idx="1626">
                  <c:v>10.79</c:v>
                </c:pt>
                <c:pt idx="1627">
                  <c:v>11.57</c:v>
                </c:pt>
                <c:pt idx="1628">
                  <c:v>11.16</c:v>
                </c:pt>
                <c:pt idx="1629">
                  <c:v>11.16</c:v>
                </c:pt>
                <c:pt idx="1630">
                  <c:v>11.16</c:v>
                </c:pt>
                <c:pt idx="1631">
                  <c:v>10.82</c:v>
                </c:pt>
                <c:pt idx="1632">
                  <c:v>10.75</c:v>
                </c:pt>
                <c:pt idx="1633">
                  <c:v>10.77</c:v>
                </c:pt>
                <c:pt idx="1634">
                  <c:v>10.94</c:v>
                </c:pt>
                <c:pt idx="1635">
                  <c:v>10.48</c:v>
                </c:pt>
                <c:pt idx="1636">
                  <c:v>10.31</c:v>
                </c:pt>
                <c:pt idx="1637">
                  <c:v>9.99</c:v>
                </c:pt>
                <c:pt idx="1638">
                  <c:v>10.039999999999999</c:v>
                </c:pt>
                <c:pt idx="1639">
                  <c:v>10.130000000000001</c:v>
                </c:pt>
                <c:pt idx="1640">
                  <c:v>10.15</c:v>
                </c:pt>
                <c:pt idx="1641">
                  <c:v>10.08</c:v>
                </c:pt>
                <c:pt idx="1642">
                  <c:v>10.11</c:v>
                </c:pt>
                <c:pt idx="1643">
                  <c:v>10.210000000000001</c:v>
                </c:pt>
                <c:pt idx="1644">
                  <c:v>10.25</c:v>
                </c:pt>
                <c:pt idx="1645">
                  <c:v>10.25</c:v>
                </c:pt>
                <c:pt idx="1646">
                  <c:v>10.08</c:v>
                </c:pt>
                <c:pt idx="1647">
                  <c:v>10.06</c:v>
                </c:pt>
                <c:pt idx="1648">
                  <c:v>10.17</c:v>
                </c:pt>
                <c:pt idx="1649">
                  <c:v>10.210000000000001</c:v>
                </c:pt>
                <c:pt idx="1650">
                  <c:v>10</c:v>
                </c:pt>
                <c:pt idx="1651">
                  <c:v>9.82</c:v>
                </c:pt>
                <c:pt idx="1652">
                  <c:v>9.7900000000000009</c:v>
                </c:pt>
                <c:pt idx="1653">
                  <c:v>9.120000000000001</c:v>
                </c:pt>
                <c:pt idx="1654">
                  <c:v>8.56</c:v>
                </c:pt>
                <c:pt idx="1655">
                  <c:v>8.77</c:v>
                </c:pt>
                <c:pt idx="1656">
                  <c:v>8.39</c:v>
                </c:pt>
                <c:pt idx="1657">
                  <c:v>8.3000000000000007</c:v>
                </c:pt>
                <c:pt idx="1658">
                  <c:v>8.36</c:v>
                </c:pt>
                <c:pt idx="1659">
                  <c:v>8.2399999999999984</c:v>
                </c:pt>
                <c:pt idx="1660">
                  <c:v>8.34</c:v>
                </c:pt>
                <c:pt idx="1661">
                  <c:v>7.95</c:v>
                </c:pt>
                <c:pt idx="1662">
                  <c:v>7.41</c:v>
                </c:pt>
                <c:pt idx="1663">
                  <c:v>7.23</c:v>
                </c:pt>
                <c:pt idx="1664">
                  <c:v>6.98</c:v>
                </c:pt>
                <c:pt idx="1665">
                  <c:v>6.8199999999999976</c:v>
                </c:pt>
                <c:pt idx="1666">
                  <c:v>6.8</c:v>
                </c:pt>
                <c:pt idx="1667">
                  <c:v>6.75</c:v>
                </c:pt>
                <c:pt idx="1668">
                  <c:v>7.42</c:v>
                </c:pt>
                <c:pt idx="1669">
                  <c:v>7.47</c:v>
                </c:pt>
                <c:pt idx="1670">
                  <c:v>7.53</c:v>
                </c:pt>
                <c:pt idx="1671">
                  <c:v>7.1899999999999986</c:v>
                </c:pt>
                <c:pt idx="1672">
                  <c:v>7.3199999999999976</c:v>
                </c:pt>
                <c:pt idx="1673">
                  <c:v>7.6099999999999977</c:v>
                </c:pt>
                <c:pt idx="1674">
                  <c:v>7.92</c:v>
                </c:pt>
                <c:pt idx="1675">
                  <c:v>7.83</c:v>
                </c:pt>
                <c:pt idx="1676">
                  <c:v>7.51</c:v>
                </c:pt>
                <c:pt idx="1677">
                  <c:v>7.75</c:v>
                </c:pt>
                <c:pt idx="1678">
                  <c:v>7.8599999999999977</c:v>
                </c:pt>
                <c:pt idx="1679">
                  <c:v>7.92</c:v>
                </c:pt>
                <c:pt idx="1680">
                  <c:v>7.97</c:v>
                </c:pt>
                <c:pt idx="1681">
                  <c:v>8.4700000000000006</c:v>
                </c:pt>
                <c:pt idx="1682">
                  <c:v>8.7800000000000011</c:v>
                </c:pt>
                <c:pt idx="1683">
                  <c:v>8.49</c:v>
                </c:pt>
                <c:pt idx="1684">
                  <c:v>8.42</c:v>
                </c:pt>
                <c:pt idx="1685">
                  <c:v>8.58</c:v>
                </c:pt>
                <c:pt idx="1686">
                  <c:v>8.51</c:v>
                </c:pt>
                <c:pt idx="1687">
                  <c:v>8.620000000000001</c:v>
                </c:pt>
                <c:pt idx="1688">
                  <c:v>9</c:v>
                </c:pt>
                <c:pt idx="1689">
                  <c:v>9.58</c:v>
                </c:pt>
                <c:pt idx="1690">
                  <c:v>9.7800000000000011</c:v>
                </c:pt>
                <c:pt idx="1691">
                  <c:v>9.6300000000000008</c:v>
                </c:pt>
                <c:pt idx="1692">
                  <c:v>9.2299999999999986</c:v>
                </c:pt>
                <c:pt idx="1693">
                  <c:v>8.9600000000000026</c:v>
                </c:pt>
                <c:pt idx="1694">
                  <c:v>9.26</c:v>
                </c:pt>
                <c:pt idx="1695">
                  <c:v>9.2299999999999986</c:v>
                </c:pt>
                <c:pt idx="1696">
                  <c:v>9.39</c:v>
                </c:pt>
                <c:pt idx="1697">
                  <c:v>9.93</c:v>
                </c:pt>
                <c:pt idx="1698">
                  <c:v>10.029999999999999</c:v>
                </c:pt>
                <c:pt idx="1699">
                  <c:v>9.59</c:v>
                </c:pt>
                <c:pt idx="1700">
                  <c:v>9.2299999999999986</c:v>
                </c:pt>
                <c:pt idx="1701">
                  <c:v>9.34</c:v>
                </c:pt>
                <c:pt idx="1702">
                  <c:v>9.4499999999999993</c:v>
                </c:pt>
                <c:pt idx="1703">
                  <c:v>9.2399999999999984</c:v>
                </c:pt>
                <c:pt idx="1704">
                  <c:v>9.2399999999999984</c:v>
                </c:pt>
                <c:pt idx="1705">
                  <c:v>8.9700000000000006</c:v>
                </c:pt>
                <c:pt idx="1706">
                  <c:v>8.8700000000000028</c:v>
                </c:pt>
                <c:pt idx="1707">
                  <c:v>8.85</c:v>
                </c:pt>
                <c:pt idx="1708">
                  <c:v>8.7299999999999986</c:v>
                </c:pt>
                <c:pt idx="1709">
                  <c:v>8.67</c:v>
                </c:pt>
                <c:pt idx="1710">
                  <c:v>8.68</c:v>
                </c:pt>
                <c:pt idx="1711">
                  <c:v>8.68</c:v>
                </c:pt>
                <c:pt idx="1712">
                  <c:v>8.6</c:v>
                </c:pt>
                <c:pt idx="1713">
                  <c:v>8.5400000000000009</c:v>
                </c:pt>
                <c:pt idx="1714">
                  <c:v>8.41</c:v>
                </c:pt>
                <c:pt idx="1715">
                  <c:v>8.3800000000000008</c:v>
                </c:pt>
                <c:pt idx="1716">
                  <c:v>8.39</c:v>
                </c:pt>
                <c:pt idx="1717">
                  <c:v>8.39</c:v>
                </c:pt>
                <c:pt idx="1718">
                  <c:v>8.2800000000000011</c:v>
                </c:pt>
                <c:pt idx="1719">
                  <c:v>8.2900000000000009</c:v>
                </c:pt>
                <c:pt idx="1720">
                  <c:v>8.2000000000000011</c:v>
                </c:pt>
                <c:pt idx="1721">
                  <c:v>8.1300000000000008</c:v>
                </c:pt>
                <c:pt idx="1722">
                  <c:v>8.19</c:v>
                </c:pt>
                <c:pt idx="1723">
                  <c:v>8.08</c:v>
                </c:pt>
                <c:pt idx="1724">
                  <c:v>8.09</c:v>
                </c:pt>
                <c:pt idx="1725">
                  <c:v>8.09</c:v>
                </c:pt>
                <c:pt idx="1726">
                  <c:v>7.88</c:v>
                </c:pt>
                <c:pt idx="1727">
                  <c:v>7.8599999999999977</c:v>
                </c:pt>
                <c:pt idx="1728">
                  <c:v>7.81</c:v>
                </c:pt>
                <c:pt idx="1729">
                  <c:v>7.75</c:v>
                </c:pt>
                <c:pt idx="1730">
                  <c:v>7.83</c:v>
                </c:pt>
                <c:pt idx="1731">
                  <c:v>8.16</c:v>
                </c:pt>
                <c:pt idx="1732">
                  <c:v>8.27</c:v>
                </c:pt>
                <c:pt idx="1733">
                  <c:v>8.11</c:v>
                </c:pt>
                <c:pt idx="1734">
                  <c:v>8.11</c:v>
                </c:pt>
                <c:pt idx="1735">
                  <c:v>8.1</c:v>
                </c:pt>
                <c:pt idx="1736">
                  <c:v>8.4</c:v>
                </c:pt>
                <c:pt idx="1737">
                  <c:v>8.4600000000000026</c:v>
                </c:pt>
                <c:pt idx="1738">
                  <c:v>8.43</c:v>
                </c:pt>
                <c:pt idx="1739">
                  <c:v>8.4499999999999993</c:v>
                </c:pt>
                <c:pt idx="1740">
                  <c:v>8.4</c:v>
                </c:pt>
                <c:pt idx="1741">
                  <c:v>8.35</c:v>
                </c:pt>
                <c:pt idx="1742">
                  <c:v>8.49</c:v>
                </c:pt>
                <c:pt idx="1743">
                  <c:v>8.44</c:v>
                </c:pt>
                <c:pt idx="1744">
                  <c:v>8.52</c:v>
                </c:pt>
                <c:pt idx="1745">
                  <c:v>8.5500000000000007</c:v>
                </c:pt>
                <c:pt idx="1746">
                  <c:v>8.2299999999999986</c:v>
                </c:pt>
                <c:pt idx="1747">
                  <c:v>8.2399999999999984</c:v>
                </c:pt>
                <c:pt idx="1748">
                  <c:v>8.36</c:v>
                </c:pt>
                <c:pt idx="1749">
                  <c:v>8.43</c:v>
                </c:pt>
                <c:pt idx="1750">
                  <c:v>8.4600000000000026</c:v>
                </c:pt>
                <c:pt idx="1751">
                  <c:v>8.3700000000000028</c:v>
                </c:pt>
                <c:pt idx="1752">
                  <c:v>8.39</c:v>
                </c:pt>
                <c:pt idx="1753">
                  <c:v>8.2000000000000011</c:v>
                </c:pt>
                <c:pt idx="1754">
                  <c:v>7.95</c:v>
                </c:pt>
                <c:pt idx="1755">
                  <c:v>8.0400000000000009</c:v>
                </c:pt>
                <c:pt idx="1756">
                  <c:v>8.0500000000000007</c:v>
                </c:pt>
                <c:pt idx="1757">
                  <c:v>7.88</c:v>
                </c:pt>
                <c:pt idx="1758">
                  <c:v>7.9</c:v>
                </c:pt>
                <c:pt idx="1759">
                  <c:v>7.75</c:v>
                </c:pt>
                <c:pt idx="1760">
                  <c:v>7.59</c:v>
                </c:pt>
                <c:pt idx="1761">
                  <c:v>7.37</c:v>
                </c:pt>
                <c:pt idx="1762">
                  <c:v>7.5</c:v>
                </c:pt>
                <c:pt idx="1763">
                  <c:v>7.45</c:v>
                </c:pt>
                <c:pt idx="1764">
                  <c:v>7.35</c:v>
                </c:pt>
                <c:pt idx="1765">
                  <c:v>7.42</c:v>
                </c:pt>
                <c:pt idx="1766">
                  <c:v>7.42</c:v>
                </c:pt>
                <c:pt idx="1767">
                  <c:v>7.4</c:v>
                </c:pt>
                <c:pt idx="1768">
                  <c:v>7.21</c:v>
                </c:pt>
                <c:pt idx="1769">
                  <c:v>7.01</c:v>
                </c:pt>
                <c:pt idx="1770">
                  <c:v>6.81</c:v>
                </c:pt>
                <c:pt idx="1771">
                  <c:v>6.48</c:v>
                </c:pt>
                <c:pt idx="1772">
                  <c:v>6.46</c:v>
                </c:pt>
                <c:pt idx="1773">
                  <c:v>6.53</c:v>
                </c:pt>
                <c:pt idx="1774">
                  <c:v>6.52</c:v>
                </c:pt>
                <c:pt idx="1775">
                  <c:v>6.55</c:v>
                </c:pt>
                <c:pt idx="1776">
                  <c:v>6.6899999999999986</c:v>
                </c:pt>
                <c:pt idx="1777">
                  <c:v>6.78</c:v>
                </c:pt>
                <c:pt idx="1778">
                  <c:v>6.84</c:v>
                </c:pt>
                <c:pt idx="1779">
                  <c:v>6.87</c:v>
                </c:pt>
                <c:pt idx="1780">
                  <c:v>6.93</c:v>
                </c:pt>
                <c:pt idx="1781">
                  <c:v>6.77</c:v>
                </c:pt>
                <c:pt idx="1782">
                  <c:v>6.72</c:v>
                </c:pt>
                <c:pt idx="1783">
                  <c:v>6.41</c:v>
                </c:pt>
                <c:pt idx="1784">
                  <c:v>6.3</c:v>
                </c:pt>
                <c:pt idx="1785">
                  <c:v>6.29</c:v>
                </c:pt>
                <c:pt idx="1786">
                  <c:v>6.33</c:v>
                </c:pt>
                <c:pt idx="1787">
                  <c:v>6.27</c:v>
                </c:pt>
                <c:pt idx="1788">
                  <c:v>6.28</c:v>
                </c:pt>
                <c:pt idx="1789">
                  <c:v>6.45</c:v>
                </c:pt>
                <c:pt idx="1790">
                  <c:v>6.4</c:v>
                </c:pt>
                <c:pt idx="1791">
                  <c:v>6.78</c:v>
                </c:pt>
                <c:pt idx="1792">
                  <c:v>6.8599999999999977</c:v>
                </c:pt>
                <c:pt idx="1793">
                  <c:v>6.74</c:v>
                </c:pt>
                <c:pt idx="1794">
                  <c:v>6.74</c:v>
                </c:pt>
                <c:pt idx="1795">
                  <c:v>6.75</c:v>
                </c:pt>
                <c:pt idx="1796">
                  <c:v>6.8</c:v>
                </c:pt>
                <c:pt idx="1797">
                  <c:v>6.85</c:v>
                </c:pt>
                <c:pt idx="1798">
                  <c:v>6.9</c:v>
                </c:pt>
                <c:pt idx="1799">
                  <c:v>7.02</c:v>
                </c:pt>
                <c:pt idx="1800">
                  <c:v>7.06</c:v>
                </c:pt>
                <c:pt idx="1801">
                  <c:v>7.1099999999999994</c:v>
                </c:pt>
                <c:pt idx="1802">
                  <c:v>7.13</c:v>
                </c:pt>
                <c:pt idx="1803">
                  <c:v>7.1</c:v>
                </c:pt>
                <c:pt idx="1804">
                  <c:v>7.09</c:v>
                </c:pt>
                <c:pt idx="1805">
                  <c:v>7</c:v>
                </c:pt>
                <c:pt idx="1806">
                  <c:v>7.04</c:v>
                </c:pt>
                <c:pt idx="1807">
                  <c:v>6.99</c:v>
                </c:pt>
                <c:pt idx="1808">
                  <c:v>7.04</c:v>
                </c:pt>
                <c:pt idx="1809">
                  <c:v>7.03</c:v>
                </c:pt>
                <c:pt idx="1810">
                  <c:v>7.03</c:v>
                </c:pt>
                <c:pt idx="1811">
                  <c:v>6.96</c:v>
                </c:pt>
                <c:pt idx="1812">
                  <c:v>6.89</c:v>
                </c:pt>
                <c:pt idx="1813">
                  <c:v>6.89</c:v>
                </c:pt>
                <c:pt idx="1814">
                  <c:v>6.93</c:v>
                </c:pt>
                <c:pt idx="1815">
                  <c:v>6.99</c:v>
                </c:pt>
                <c:pt idx="1816">
                  <c:v>6.9</c:v>
                </c:pt>
                <c:pt idx="1817">
                  <c:v>6.92</c:v>
                </c:pt>
                <c:pt idx="1818">
                  <c:v>6.78</c:v>
                </c:pt>
                <c:pt idx="1819">
                  <c:v>6.68</c:v>
                </c:pt>
                <c:pt idx="1820">
                  <c:v>6.59</c:v>
                </c:pt>
                <c:pt idx="1821">
                  <c:v>6.4</c:v>
                </c:pt>
                <c:pt idx="1822">
                  <c:v>6.4</c:v>
                </c:pt>
                <c:pt idx="1823">
                  <c:v>6.4</c:v>
                </c:pt>
                <c:pt idx="1824">
                  <c:v>6.51</c:v>
                </c:pt>
                <c:pt idx="1825">
                  <c:v>6.48</c:v>
                </c:pt>
                <c:pt idx="1826">
                  <c:v>6.52</c:v>
                </c:pt>
                <c:pt idx="1827">
                  <c:v>6.52</c:v>
                </c:pt>
                <c:pt idx="1828">
                  <c:v>6.3199999999999976</c:v>
                </c:pt>
                <c:pt idx="1829">
                  <c:v>6.26</c:v>
                </c:pt>
                <c:pt idx="1830">
                  <c:v>6.3</c:v>
                </c:pt>
                <c:pt idx="1831">
                  <c:v>5.97</c:v>
                </c:pt>
                <c:pt idx="1832">
                  <c:v>5.81</c:v>
                </c:pt>
                <c:pt idx="1833">
                  <c:v>5.81</c:v>
                </c:pt>
                <c:pt idx="1834">
                  <c:v>5.87</c:v>
                </c:pt>
                <c:pt idx="1835">
                  <c:v>5.94</c:v>
                </c:pt>
                <c:pt idx="1836">
                  <c:v>6</c:v>
                </c:pt>
                <c:pt idx="1837">
                  <c:v>5.93</c:v>
                </c:pt>
                <c:pt idx="1838">
                  <c:v>6.05</c:v>
                </c:pt>
                <c:pt idx="1839">
                  <c:v>6.1</c:v>
                </c:pt>
                <c:pt idx="1840">
                  <c:v>6.23</c:v>
                </c:pt>
                <c:pt idx="1841">
                  <c:v>6.28</c:v>
                </c:pt>
                <c:pt idx="1842">
                  <c:v>6.44</c:v>
                </c:pt>
                <c:pt idx="1843">
                  <c:v>6.51</c:v>
                </c:pt>
                <c:pt idx="1844">
                  <c:v>6.8</c:v>
                </c:pt>
                <c:pt idx="1845">
                  <c:v>6.9</c:v>
                </c:pt>
                <c:pt idx="1846">
                  <c:v>6.8599999999999977</c:v>
                </c:pt>
                <c:pt idx="1847">
                  <c:v>6.95</c:v>
                </c:pt>
                <c:pt idx="1848">
                  <c:v>6.98</c:v>
                </c:pt>
                <c:pt idx="1849">
                  <c:v>6.95</c:v>
                </c:pt>
                <c:pt idx="1850">
                  <c:v>6.72</c:v>
                </c:pt>
                <c:pt idx="1851">
                  <c:v>6.58</c:v>
                </c:pt>
                <c:pt idx="1852">
                  <c:v>6.37</c:v>
                </c:pt>
                <c:pt idx="1853">
                  <c:v>6.1099999999999994</c:v>
                </c:pt>
                <c:pt idx="1854">
                  <c:v>6.1</c:v>
                </c:pt>
                <c:pt idx="1855">
                  <c:v>5.93</c:v>
                </c:pt>
                <c:pt idx="1856">
                  <c:v>5.71</c:v>
                </c:pt>
                <c:pt idx="1857">
                  <c:v>5.6899999999999986</c:v>
                </c:pt>
                <c:pt idx="1858">
                  <c:v>6</c:v>
                </c:pt>
                <c:pt idx="1859">
                  <c:v>5.91</c:v>
                </c:pt>
                <c:pt idx="1860">
                  <c:v>5.85</c:v>
                </c:pt>
                <c:pt idx="1861">
                  <c:v>5.8599999999999977</c:v>
                </c:pt>
                <c:pt idx="1862">
                  <c:v>5.87</c:v>
                </c:pt>
                <c:pt idx="1863">
                  <c:v>5.9</c:v>
                </c:pt>
                <c:pt idx="1864">
                  <c:v>5.96</c:v>
                </c:pt>
                <c:pt idx="1865">
                  <c:v>5.81</c:v>
                </c:pt>
                <c:pt idx="1866">
                  <c:v>5.7</c:v>
                </c:pt>
                <c:pt idx="1867">
                  <c:v>5.57</c:v>
                </c:pt>
                <c:pt idx="1868">
                  <c:v>5.46</c:v>
                </c:pt>
                <c:pt idx="1869">
                  <c:v>5.34</c:v>
                </c:pt>
                <c:pt idx="1870">
                  <c:v>5.48</c:v>
                </c:pt>
                <c:pt idx="1871">
                  <c:v>5.34</c:v>
                </c:pt>
                <c:pt idx="1872">
                  <c:v>5.22</c:v>
                </c:pt>
                <c:pt idx="1873">
                  <c:v>5</c:v>
                </c:pt>
                <c:pt idx="1874">
                  <c:v>5.1899999999999986</c:v>
                </c:pt>
                <c:pt idx="1875">
                  <c:v>5.31</c:v>
                </c:pt>
                <c:pt idx="1876">
                  <c:v>5.3599999999999977</c:v>
                </c:pt>
                <c:pt idx="1877">
                  <c:v>5.52</c:v>
                </c:pt>
                <c:pt idx="1878">
                  <c:v>5.6499999999999977</c:v>
                </c:pt>
                <c:pt idx="1879">
                  <c:v>5.6899999999999986</c:v>
                </c:pt>
                <c:pt idx="1880">
                  <c:v>5.48</c:v>
                </c:pt>
                <c:pt idx="1881">
                  <c:v>5.26</c:v>
                </c:pt>
                <c:pt idx="1882">
                  <c:v>5.23</c:v>
                </c:pt>
                <c:pt idx="1883">
                  <c:v>5.3199999999999976</c:v>
                </c:pt>
                <c:pt idx="1884">
                  <c:v>5.29</c:v>
                </c:pt>
                <c:pt idx="1885">
                  <c:v>5.13</c:v>
                </c:pt>
                <c:pt idx="1886">
                  <c:v>5.17</c:v>
                </c:pt>
                <c:pt idx="1887">
                  <c:v>5.28</c:v>
                </c:pt>
                <c:pt idx="1888">
                  <c:v>5.3599999999999977</c:v>
                </c:pt>
                <c:pt idx="1889">
                  <c:v>5.1199999999999974</c:v>
                </c:pt>
                <c:pt idx="1890">
                  <c:v>5</c:v>
                </c:pt>
                <c:pt idx="1891">
                  <c:v>4.88</c:v>
                </c:pt>
                <c:pt idx="1892">
                  <c:v>4.58</c:v>
                </c:pt>
                <c:pt idx="1893">
                  <c:v>4.53</c:v>
                </c:pt>
                <c:pt idx="1894">
                  <c:v>4.5999999999999996</c:v>
                </c:pt>
                <c:pt idx="1895">
                  <c:v>4.63</c:v>
                </c:pt>
                <c:pt idx="1896">
                  <c:v>4.5999999999999996</c:v>
                </c:pt>
                <c:pt idx="1897">
                  <c:v>4.3099999999999996</c:v>
                </c:pt>
                <c:pt idx="1898">
                  <c:v>4.42</c:v>
                </c:pt>
                <c:pt idx="1899">
                  <c:v>4.76</c:v>
                </c:pt>
                <c:pt idx="1900">
                  <c:v>4.8599999999999977</c:v>
                </c:pt>
                <c:pt idx="1901">
                  <c:v>4.79</c:v>
                </c:pt>
                <c:pt idx="1902">
                  <c:v>4.72</c:v>
                </c:pt>
                <c:pt idx="1903">
                  <c:v>4.55</c:v>
                </c:pt>
                <c:pt idx="1904">
                  <c:v>4.55</c:v>
                </c:pt>
                <c:pt idx="1905">
                  <c:v>4.55</c:v>
                </c:pt>
                <c:pt idx="1906">
                  <c:v>4.43</c:v>
                </c:pt>
                <c:pt idx="1907">
                  <c:v>4.57</c:v>
                </c:pt>
                <c:pt idx="1908">
                  <c:v>4.6599999999999957</c:v>
                </c:pt>
                <c:pt idx="1909">
                  <c:v>4.8499999999999996</c:v>
                </c:pt>
                <c:pt idx="1910">
                  <c:v>4.9000000000000004</c:v>
                </c:pt>
                <c:pt idx="1911">
                  <c:v>4.79</c:v>
                </c:pt>
                <c:pt idx="1912">
                  <c:v>4.6899999999999986</c:v>
                </c:pt>
                <c:pt idx="1913">
                  <c:v>4.71</c:v>
                </c:pt>
                <c:pt idx="1914">
                  <c:v>4.68</c:v>
                </c:pt>
                <c:pt idx="1915">
                  <c:v>4.6899999999999986</c:v>
                </c:pt>
                <c:pt idx="1916">
                  <c:v>4.6899999999999986</c:v>
                </c:pt>
                <c:pt idx="1917">
                  <c:v>4.67</c:v>
                </c:pt>
                <c:pt idx="1918">
                  <c:v>4.6499999999999977</c:v>
                </c:pt>
                <c:pt idx="1919">
                  <c:v>4.6599999999999957</c:v>
                </c:pt>
                <c:pt idx="1920">
                  <c:v>4.78</c:v>
                </c:pt>
                <c:pt idx="1921">
                  <c:v>4.9800000000000004</c:v>
                </c:pt>
                <c:pt idx="1922">
                  <c:v>4.9400000000000004</c:v>
                </c:pt>
                <c:pt idx="1923">
                  <c:v>5.51</c:v>
                </c:pt>
                <c:pt idx="1924">
                  <c:v>5.53</c:v>
                </c:pt>
                <c:pt idx="1925">
                  <c:v>5.43</c:v>
                </c:pt>
                <c:pt idx="1926">
                  <c:v>5.42</c:v>
                </c:pt>
                <c:pt idx="1927">
                  <c:v>5.1099999999999994</c:v>
                </c:pt>
                <c:pt idx="1928">
                  <c:v>5.1599999999999966</c:v>
                </c:pt>
                <c:pt idx="1929">
                  <c:v>5.13</c:v>
                </c:pt>
                <c:pt idx="1930">
                  <c:v>4.8899999999999997</c:v>
                </c:pt>
                <c:pt idx="1931">
                  <c:v>4.91</c:v>
                </c:pt>
                <c:pt idx="1932">
                  <c:v>5.0199999999999996</c:v>
                </c:pt>
                <c:pt idx="1933">
                  <c:v>4.9800000000000004</c:v>
                </c:pt>
                <c:pt idx="1934">
                  <c:v>4.92</c:v>
                </c:pt>
                <c:pt idx="1935">
                  <c:v>4.8899999999999997</c:v>
                </c:pt>
                <c:pt idx="1936">
                  <c:v>4.95</c:v>
                </c:pt>
                <c:pt idx="1937">
                  <c:v>4.96</c:v>
                </c:pt>
                <c:pt idx="1938">
                  <c:v>4.8199999999999976</c:v>
                </c:pt>
                <c:pt idx="1939">
                  <c:v>4.41</c:v>
                </c:pt>
                <c:pt idx="1940">
                  <c:v>4.34</c:v>
                </c:pt>
                <c:pt idx="1941">
                  <c:v>4.18</c:v>
                </c:pt>
                <c:pt idx="1942">
                  <c:v>4.33</c:v>
                </c:pt>
                <c:pt idx="1943">
                  <c:v>4.3599999999999977</c:v>
                </c:pt>
                <c:pt idx="1944">
                  <c:v>4.43</c:v>
                </c:pt>
                <c:pt idx="1945">
                  <c:v>4.5199999999999996</c:v>
                </c:pt>
                <c:pt idx="1946">
                  <c:v>4.58</c:v>
                </c:pt>
                <c:pt idx="1947">
                  <c:v>4.55</c:v>
                </c:pt>
                <c:pt idx="1948">
                  <c:v>4.5599999999999996</c:v>
                </c:pt>
                <c:pt idx="1949">
                  <c:v>4.6499999999999977</c:v>
                </c:pt>
                <c:pt idx="1950">
                  <c:v>4.6499999999999977</c:v>
                </c:pt>
                <c:pt idx="1951">
                  <c:v>4.51</c:v>
                </c:pt>
                <c:pt idx="1952">
                  <c:v>4.58</c:v>
                </c:pt>
                <c:pt idx="1953">
                  <c:v>4.6099999999999977</c:v>
                </c:pt>
                <c:pt idx="1954">
                  <c:v>4.6599999999999957</c:v>
                </c:pt>
                <c:pt idx="1955">
                  <c:v>4.71</c:v>
                </c:pt>
                <c:pt idx="1956">
                  <c:v>4.7</c:v>
                </c:pt>
                <c:pt idx="1957">
                  <c:v>4.6899999999999986</c:v>
                </c:pt>
                <c:pt idx="1958">
                  <c:v>4.67</c:v>
                </c:pt>
                <c:pt idx="1959">
                  <c:v>4.68</c:v>
                </c:pt>
                <c:pt idx="1960">
                  <c:v>4.68</c:v>
                </c:pt>
                <c:pt idx="1961">
                  <c:v>4.8</c:v>
                </c:pt>
                <c:pt idx="1962">
                  <c:v>4.87</c:v>
                </c:pt>
                <c:pt idx="1963">
                  <c:v>5.0999999999999996</c:v>
                </c:pt>
                <c:pt idx="1964">
                  <c:v>5.0599999999999996</c:v>
                </c:pt>
                <c:pt idx="1965">
                  <c:v>5.04</c:v>
                </c:pt>
                <c:pt idx="1966">
                  <c:v>5.05</c:v>
                </c:pt>
                <c:pt idx="1967">
                  <c:v>5.05</c:v>
                </c:pt>
                <c:pt idx="1968">
                  <c:v>5.0599999999999996</c:v>
                </c:pt>
                <c:pt idx="1969">
                  <c:v>5.08</c:v>
                </c:pt>
                <c:pt idx="1970">
                  <c:v>5.0999999999999996</c:v>
                </c:pt>
                <c:pt idx="1971">
                  <c:v>5.0599999999999996</c:v>
                </c:pt>
                <c:pt idx="1972">
                  <c:v>5.1199999999999974</c:v>
                </c:pt>
                <c:pt idx="1973">
                  <c:v>4.97</c:v>
                </c:pt>
                <c:pt idx="1974">
                  <c:v>4.78</c:v>
                </c:pt>
                <c:pt idx="1975">
                  <c:v>4.71</c:v>
                </c:pt>
                <c:pt idx="1976">
                  <c:v>4.74</c:v>
                </c:pt>
                <c:pt idx="1977">
                  <c:v>4.76</c:v>
                </c:pt>
                <c:pt idx="1978">
                  <c:v>4.8599999999999977</c:v>
                </c:pt>
                <c:pt idx="1979">
                  <c:v>4.97</c:v>
                </c:pt>
                <c:pt idx="1980">
                  <c:v>5.05</c:v>
                </c:pt>
                <c:pt idx="1981">
                  <c:v>5.27</c:v>
                </c:pt>
                <c:pt idx="1982">
                  <c:v>5.44</c:v>
                </c:pt>
                <c:pt idx="1983">
                  <c:v>5.43</c:v>
                </c:pt>
                <c:pt idx="1984">
                  <c:v>5.43</c:v>
                </c:pt>
                <c:pt idx="1985">
                  <c:v>5.37</c:v>
                </c:pt>
                <c:pt idx="1986">
                  <c:v>5.24</c:v>
                </c:pt>
                <c:pt idx="1987">
                  <c:v>5.24</c:v>
                </c:pt>
                <c:pt idx="1988">
                  <c:v>5.01</c:v>
                </c:pt>
                <c:pt idx="1989">
                  <c:v>4.93</c:v>
                </c:pt>
                <c:pt idx="1990">
                  <c:v>4.8899999999999997</c:v>
                </c:pt>
                <c:pt idx="1991">
                  <c:v>4.87</c:v>
                </c:pt>
                <c:pt idx="1992">
                  <c:v>4.8</c:v>
                </c:pt>
                <c:pt idx="1993">
                  <c:v>4.76</c:v>
                </c:pt>
                <c:pt idx="1994">
                  <c:v>4.8599999999999977</c:v>
                </c:pt>
                <c:pt idx="1995">
                  <c:v>4.71</c:v>
                </c:pt>
                <c:pt idx="1996">
                  <c:v>4.72</c:v>
                </c:pt>
                <c:pt idx="1997">
                  <c:v>4.72</c:v>
                </c:pt>
                <c:pt idx="1998">
                  <c:v>4.88</c:v>
                </c:pt>
                <c:pt idx="1999">
                  <c:v>4.9400000000000004</c:v>
                </c:pt>
                <c:pt idx="2000">
                  <c:v>4.8599999999999977</c:v>
                </c:pt>
                <c:pt idx="2001">
                  <c:v>4.91</c:v>
                </c:pt>
                <c:pt idx="2002">
                  <c:v>4.91</c:v>
                </c:pt>
                <c:pt idx="2003">
                  <c:v>4.7</c:v>
                </c:pt>
                <c:pt idx="2004">
                  <c:v>4.6399999999999997</c:v>
                </c:pt>
                <c:pt idx="2005">
                  <c:v>4.6399999999999997</c:v>
                </c:pt>
                <c:pt idx="2006">
                  <c:v>4.59</c:v>
                </c:pt>
                <c:pt idx="2007">
                  <c:v>4.63</c:v>
                </c:pt>
                <c:pt idx="2008">
                  <c:v>4.6199999999999957</c:v>
                </c:pt>
                <c:pt idx="2009">
                  <c:v>4.67</c:v>
                </c:pt>
                <c:pt idx="2010">
                  <c:v>4.7</c:v>
                </c:pt>
                <c:pt idx="2011">
                  <c:v>4.7699999999999987</c:v>
                </c:pt>
                <c:pt idx="2012">
                  <c:v>4.7699999999999987</c:v>
                </c:pt>
                <c:pt idx="2013">
                  <c:v>4.7699999999999987</c:v>
                </c:pt>
                <c:pt idx="2014">
                  <c:v>4.79</c:v>
                </c:pt>
                <c:pt idx="2015">
                  <c:v>4.92</c:v>
                </c:pt>
                <c:pt idx="2016">
                  <c:v>5.0999999999999996</c:v>
                </c:pt>
                <c:pt idx="2017">
                  <c:v>5.28</c:v>
                </c:pt>
                <c:pt idx="2018">
                  <c:v>5.23</c:v>
                </c:pt>
                <c:pt idx="2019">
                  <c:v>5.24</c:v>
                </c:pt>
                <c:pt idx="2020">
                  <c:v>5.52</c:v>
                </c:pt>
                <c:pt idx="2021">
                  <c:v>5.68</c:v>
                </c:pt>
                <c:pt idx="2022">
                  <c:v>5.6</c:v>
                </c:pt>
                <c:pt idx="2023">
                  <c:v>5.56</c:v>
                </c:pt>
                <c:pt idx="2024">
                  <c:v>5.42</c:v>
                </c:pt>
                <c:pt idx="2025">
                  <c:v>5.54</c:v>
                </c:pt>
                <c:pt idx="2026">
                  <c:v>5.75</c:v>
                </c:pt>
                <c:pt idx="2027">
                  <c:v>5.79</c:v>
                </c:pt>
                <c:pt idx="2028">
                  <c:v>5.73</c:v>
                </c:pt>
                <c:pt idx="2029">
                  <c:v>5.71</c:v>
                </c:pt>
                <c:pt idx="2030">
                  <c:v>5.81</c:v>
                </c:pt>
                <c:pt idx="2031">
                  <c:v>6.17</c:v>
                </c:pt>
                <c:pt idx="2032">
                  <c:v>7.1199999999999974</c:v>
                </c:pt>
                <c:pt idx="2033">
                  <c:v>8.14</c:v>
                </c:pt>
                <c:pt idx="2034">
                  <c:v>7.21</c:v>
                </c:pt>
                <c:pt idx="2035">
                  <c:v>7.23</c:v>
                </c:pt>
                <c:pt idx="2036">
                  <c:v>6.84</c:v>
                </c:pt>
                <c:pt idx="2037">
                  <c:v>6.49</c:v>
                </c:pt>
                <c:pt idx="2038">
                  <c:v>6.52</c:v>
                </c:pt>
                <c:pt idx="2039">
                  <c:v>6.44</c:v>
                </c:pt>
                <c:pt idx="2040">
                  <c:v>6.64</c:v>
                </c:pt>
                <c:pt idx="2041">
                  <c:v>6.58</c:v>
                </c:pt>
                <c:pt idx="2042">
                  <c:v>6.6899999999999986</c:v>
                </c:pt>
                <c:pt idx="2043">
                  <c:v>7.23</c:v>
                </c:pt>
                <c:pt idx="2044">
                  <c:v>7.2</c:v>
                </c:pt>
                <c:pt idx="2045">
                  <c:v>7.29</c:v>
                </c:pt>
                <c:pt idx="2046">
                  <c:v>7.22</c:v>
                </c:pt>
                <c:pt idx="2047">
                  <c:v>7.18</c:v>
                </c:pt>
                <c:pt idx="2048">
                  <c:v>7.14</c:v>
                </c:pt>
                <c:pt idx="2049">
                  <c:v>7.25</c:v>
                </c:pt>
                <c:pt idx="2050">
                  <c:v>7.24</c:v>
                </c:pt>
                <c:pt idx="2051">
                  <c:v>7.33</c:v>
                </c:pt>
                <c:pt idx="2052">
                  <c:v>7.22</c:v>
                </c:pt>
                <c:pt idx="2053">
                  <c:v>7.35</c:v>
                </c:pt>
                <c:pt idx="2054">
                  <c:v>7.31</c:v>
                </c:pt>
                <c:pt idx="2055">
                  <c:v>7.26</c:v>
                </c:pt>
                <c:pt idx="2056">
                  <c:v>7.48</c:v>
                </c:pt>
                <c:pt idx="2057">
                  <c:v>7.4</c:v>
                </c:pt>
                <c:pt idx="2058">
                  <c:v>7.46</c:v>
                </c:pt>
                <c:pt idx="2059">
                  <c:v>7.1599999999999966</c:v>
                </c:pt>
                <c:pt idx="2060">
                  <c:v>7.14</c:v>
                </c:pt>
                <c:pt idx="2061">
                  <c:v>7.23</c:v>
                </c:pt>
                <c:pt idx="2062">
                  <c:v>7.55</c:v>
                </c:pt>
                <c:pt idx="2063">
                  <c:v>7.6899999999999986</c:v>
                </c:pt>
                <c:pt idx="2064">
                  <c:v>7.6499999999999977</c:v>
                </c:pt>
                <c:pt idx="2065">
                  <c:v>7.3</c:v>
                </c:pt>
                <c:pt idx="2066">
                  <c:v>7.06</c:v>
                </c:pt>
                <c:pt idx="2067">
                  <c:v>6.93</c:v>
                </c:pt>
                <c:pt idx="2068">
                  <c:v>6.8199999999999976</c:v>
                </c:pt>
                <c:pt idx="2069">
                  <c:v>6.45</c:v>
                </c:pt>
                <c:pt idx="2070">
                  <c:v>6.53</c:v>
                </c:pt>
                <c:pt idx="2071">
                  <c:v>6.53</c:v>
                </c:pt>
                <c:pt idx="2072">
                  <c:v>7.89</c:v>
                </c:pt>
                <c:pt idx="2073">
                  <c:v>8.41</c:v>
                </c:pt>
                <c:pt idx="2074">
                  <c:v>8.5300000000000011</c:v>
                </c:pt>
                <c:pt idx="2075">
                  <c:v>8.19</c:v>
                </c:pt>
                <c:pt idx="2076">
                  <c:v>8.4600000000000026</c:v>
                </c:pt>
                <c:pt idx="2077">
                  <c:v>8.17</c:v>
                </c:pt>
                <c:pt idx="2078">
                  <c:v>8</c:v>
                </c:pt>
                <c:pt idx="2079">
                  <c:v>7.84</c:v>
                </c:pt>
                <c:pt idx="2080">
                  <c:v>7.72</c:v>
                </c:pt>
                <c:pt idx="2081">
                  <c:v>7.88</c:v>
                </c:pt>
                <c:pt idx="2082">
                  <c:v>7.91</c:v>
                </c:pt>
                <c:pt idx="2083">
                  <c:v>7.91</c:v>
                </c:pt>
                <c:pt idx="2084">
                  <c:v>7.91</c:v>
                </c:pt>
                <c:pt idx="2085">
                  <c:v>8.99</c:v>
                </c:pt>
                <c:pt idx="2086">
                  <c:v>9.0500000000000007</c:v>
                </c:pt>
                <c:pt idx="2087">
                  <c:v>9.2100000000000009</c:v>
                </c:pt>
              </c:numCache>
            </c:numRef>
          </c:val>
          <c:smooth val="0"/>
          <c:extLst>
            <c:ext xmlns:c16="http://schemas.microsoft.com/office/drawing/2014/chart" uri="{C3380CC4-5D6E-409C-BE32-E72D297353CC}">
              <c16:uniqueId val="{00000003-7B21-4D7F-9D39-9C9C265966A5}"/>
            </c:ext>
          </c:extLst>
        </c:ser>
        <c:dLbls>
          <c:showLegendKey val="0"/>
          <c:showVal val="0"/>
          <c:showCatName val="0"/>
          <c:showSerName val="0"/>
          <c:showPercent val="0"/>
          <c:showBubbleSize val="0"/>
        </c:dLbls>
        <c:smooth val="0"/>
        <c:axId val="912727024"/>
        <c:axId val="912713424"/>
      </c:lineChart>
      <c:dateAx>
        <c:axId val="912727024"/>
        <c:scaling>
          <c:orientation val="minMax"/>
        </c:scaling>
        <c:delete val="0"/>
        <c:axPos val="b"/>
        <c:numFmt formatCode="mm\/yyyy" sourceLinked="0"/>
        <c:majorTickMark val="out"/>
        <c:minorTickMark val="out"/>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chemeClr val="tx1"/>
                </a:solidFill>
                <a:latin typeface="+mn-lt"/>
                <a:ea typeface="+mn-ea"/>
                <a:cs typeface="+mn-cs"/>
              </a:defRPr>
            </a:pPr>
            <a:endParaRPr lang="de-DE"/>
          </a:p>
        </c:txPr>
        <c:crossAx val="912713424"/>
        <c:crosses val="autoZero"/>
        <c:auto val="1"/>
        <c:lblOffset val="100"/>
        <c:baseTimeUnit val="days"/>
        <c:majorUnit val="1"/>
        <c:majorTimeUnit val="years"/>
        <c:minorUnit val="1"/>
        <c:minorTimeUnit val="months"/>
      </c:dateAx>
      <c:valAx>
        <c:axId val="9127134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912727024"/>
        <c:crossesAt val="39083"/>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0134283071455"/>
          <c:y val="3.1390720313217199E-2"/>
          <c:w val="0.835345946340041"/>
          <c:h val="0.85610547348260102"/>
        </c:manualLayout>
      </c:layout>
      <c:lineChart>
        <c:grouping val="standard"/>
        <c:varyColors val="0"/>
        <c:ser>
          <c:idx val="2"/>
          <c:order val="0"/>
          <c:tx>
            <c:strRef>
              <c:f>'Figure 17.3'!$C$6</c:f>
              <c:strCache>
                <c:ptCount val="1"/>
                <c:pt idx="0">
                  <c:v>Greece</c:v>
                </c:pt>
              </c:strCache>
            </c:strRef>
          </c:tx>
          <c:spPr>
            <a:ln w="31750">
              <a:solidFill>
                <a:srgbClr val="5B9BD5">
                  <a:lumMod val="75000"/>
                </a:srgbClr>
              </a:solidFill>
              <a:prstDash val="solid"/>
            </a:ln>
          </c:spPr>
          <c:marker>
            <c:symbol val="none"/>
          </c:marker>
          <c:cat>
            <c:numRef>
              <c:f>'Figure 17.3'!$A$7:$A$19</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'Figure 17.3'!$C$7:$C$19</c:f>
              <c:numCache>
                <c:formatCode>General</c:formatCode>
                <c:ptCount val="13"/>
                <c:pt idx="0">
                  <c:v>100</c:v>
                </c:pt>
                <c:pt idx="1">
                  <c:v>97.523211981683403</c:v>
                </c:pt>
                <c:pt idx="2">
                  <c:v>104.958704245268</c:v>
                </c:pt>
                <c:pt idx="3">
                  <c:v>104.380635021347</c:v>
                </c:pt>
                <c:pt idx="4">
                  <c:v>106.071911691788</c:v>
                </c:pt>
                <c:pt idx="5">
                  <c:v>109.393579072533</c:v>
                </c:pt>
                <c:pt idx="6">
                  <c:v>107.438182425755</c:v>
                </c:pt>
                <c:pt idx="7">
                  <c:v>108.856809793472</c:v>
                </c:pt>
                <c:pt idx="8">
                  <c:v>110.32502865782401</c:v>
                </c:pt>
                <c:pt idx="9">
                  <c:v>112.37162568975199</c:v>
                </c:pt>
                <c:pt idx="10">
                  <c:v>112.886987163353</c:v>
                </c:pt>
                <c:pt idx="11">
                  <c:v>109.888572642997</c:v>
                </c:pt>
                <c:pt idx="12">
                  <c:v>102.489628748844</c:v>
                </c:pt>
              </c:numCache>
            </c:numRef>
          </c:val>
          <c:smooth val="0"/>
          <c:extLst>
            <c:ext xmlns:c16="http://schemas.microsoft.com/office/drawing/2014/chart" uri="{C3380CC4-5D6E-409C-BE32-E72D297353CC}">
              <c16:uniqueId val="{00000000-4173-488C-B77A-B43A458C99D4}"/>
            </c:ext>
          </c:extLst>
        </c:ser>
        <c:ser>
          <c:idx val="0"/>
          <c:order val="1"/>
          <c:tx>
            <c:strRef>
              <c:f>'Figure 17.3'!$D$6</c:f>
              <c:strCache>
                <c:ptCount val="1"/>
                <c:pt idx="0">
                  <c:v>Spain</c:v>
                </c:pt>
              </c:strCache>
            </c:strRef>
          </c:tx>
          <c:spPr>
            <a:ln w="31750">
              <a:solidFill>
                <a:sysClr val="windowText" lastClr="000000"/>
              </a:solidFill>
              <a:prstDash val="sysDash"/>
            </a:ln>
          </c:spPr>
          <c:marker>
            <c:symbol val="none"/>
          </c:marker>
          <c:cat>
            <c:numRef>
              <c:f>'Figure 17.3'!$A$7:$A$19</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'Figure 17.3'!$D$7:$D$19</c:f>
              <c:numCache>
                <c:formatCode>General</c:formatCode>
                <c:ptCount val="13"/>
                <c:pt idx="0">
                  <c:v>100</c:v>
                </c:pt>
                <c:pt idx="1">
                  <c:v>101.044129235619</c:v>
                </c:pt>
                <c:pt idx="2">
                  <c:v>101.72191422191401</c:v>
                </c:pt>
                <c:pt idx="3">
                  <c:v>102.361016821302</c:v>
                </c:pt>
                <c:pt idx="4">
                  <c:v>104.32598590493301</c:v>
                </c:pt>
                <c:pt idx="5">
                  <c:v>106.481481481481</c:v>
                </c:pt>
                <c:pt idx="6">
                  <c:v>109.019272499908</c:v>
                </c:pt>
                <c:pt idx="7">
                  <c:v>112.228764584015</c:v>
                </c:pt>
                <c:pt idx="8">
                  <c:v>114.238410596026</c:v>
                </c:pt>
                <c:pt idx="9">
                  <c:v>111.21613900652</c:v>
                </c:pt>
                <c:pt idx="10">
                  <c:v>109.784739118681</c:v>
                </c:pt>
                <c:pt idx="11">
                  <c:v>107.830568124686</c:v>
                </c:pt>
                <c:pt idx="12">
                  <c:v>102.79012345679</c:v>
                </c:pt>
              </c:numCache>
            </c:numRef>
          </c:val>
          <c:smooth val="0"/>
          <c:extLst>
            <c:ext xmlns:c16="http://schemas.microsoft.com/office/drawing/2014/chart" uri="{C3380CC4-5D6E-409C-BE32-E72D297353CC}">
              <c16:uniqueId val="{00000001-4173-488C-B77A-B43A458C99D4}"/>
            </c:ext>
          </c:extLst>
        </c:ser>
        <c:ser>
          <c:idx val="3"/>
          <c:order val="2"/>
          <c:tx>
            <c:strRef>
              <c:f>'Figure 17.3'!$E$6</c:f>
              <c:strCache>
                <c:ptCount val="1"/>
                <c:pt idx="0">
                  <c:v>France</c:v>
                </c:pt>
              </c:strCache>
            </c:strRef>
          </c:tx>
          <c:spPr>
            <a:ln>
              <a:solidFill>
                <a:srgbClr val="1F497D">
                  <a:lumMod val="75000"/>
                </a:srgbClr>
              </a:solidFill>
            </a:ln>
          </c:spPr>
          <c:marker>
            <c:symbol val="none"/>
          </c:marker>
          <c:cat>
            <c:numRef>
              <c:f>'Figure 17.3'!$A$7:$A$19</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'Figure 17.3'!$E$7:$E$19</c:f>
              <c:numCache>
                <c:formatCode>General</c:formatCode>
                <c:ptCount val="13"/>
                <c:pt idx="0">
                  <c:v>100</c:v>
                </c:pt>
                <c:pt idx="1">
                  <c:v>100.25682712471399</c:v>
                </c:pt>
                <c:pt idx="2">
                  <c:v>100.929449766659</c:v>
                </c:pt>
                <c:pt idx="3">
                  <c:v>100.845112354609</c:v>
                </c:pt>
                <c:pt idx="4">
                  <c:v>101.263893185558</c:v>
                </c:pt>
                <c:pt idx="5">
                  <c:v>101.882613510521</c:v>
                </c:pt>
                <c:pt idx="6">
                  <c:v>102.995531830894</c:v>
                </c:pt>
                <c:pt idx="7">
                  <c:v>103.48234051363001</c:v>
                </c:pt>
                <c:pt idx="8">
                  <c:v>102.942886688019</c:v>
                </c:pt>
                <c:pt idx="9">
                  <c:v>102.34487582227401</c:v>
                </c:pt>
                <c:pt idx="10">
                  <c:v>103.64882670094001</c:v>
                </c:pt>
                <c:pt idx="11">
                  <c:v>104.187650015283</c:v>
                </c:pt>
                <c:pt idx="12">
                  <c:v>104.418358557893</c:v>
                </c:pt>
              </c:numCache>
            </c:numRef>
          </c:val>
          <c:smooth val="0"/>
          <c:extLst>
            <c:ext xmlns:c16="http://schemas.microsoft.com/office/drawing/2014/chart" uri="{C3380CC4-5D6E-409C-BE32-E72D297353CC}">
              <c16:uniqueId val="{00000002-4173-488C-B77A-B43A458C99D4}"/>
            </c:ext>
          </c:extLst>
        </c:ser>
        <c:ser>
          <c:idx val="4"/>
          <c:order val="3"/>
          <c:tx>
            <c:strRef>
              <c:f>'Figure 17.3'!$F$6</c:f>
              <c:strCache>
                <c:ptCount val="1"/>
                <c:pt idx="0">
                  <c:v>Germany</c:v>
                </c:pt>
              </c:strCache>
            </c:strRef>
          </c:tx>
          <c:spPr>
            <a:ln>
              <a:solidFill>
                <a:sysClr val="windowText" lastClr="000000"/>
              </a:solidFill>
            </a:ln>
          </c:spPr>
          <c:marker>
            <c:symbol val="none"/>
          </c:marker>
          <c:cat>
            <c:numRef>
              <c:f>'Figure 17.3'!$A$7:$A$19</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'Figure 17.3'!$F$7:$F$19</c:f>
              <c:numCache>
                <c:formatCode>General</c:formatCode>
                <c:ptCount val="13"/>
                <c:pt idx="0">
                  <c:v>100</c:v>
                </c:pt>
                <c:pt idx="1">
                  <c:v>98.26619290209338</c:v>
                </c:pt>
                <c:pt idx="2">
                  <c:v>96.692420636082545</c:v>
                </c:pt>
                <c:pt idx="3">
                  <c:v>95.571391690263781</c:v>
                </c:pt>
                <c:pt idx="4">
                  <c:v>94.522601194209699</c:v>
                </c:pt>
                <c:pt idx="5">
                  <c:v>92.555331991951533</c:v>
                </c:pt>
                <c:pt idx="6">
                  <c:v>90.0737093864077</c:v>
                </c:pt>
                <c:pt idx="7">
                  <c:v>88.286342194481648</c:v>
                </c:pt>
                <c:pt idx="8">
                  <c:v>87.038789025543977</c:v>
                </c:pt>
                <c:pt idx="9">
                  <c:v>88.187929756396798</c:v>
                </c:pt>
                <c:pt idx="10">
                  <c:v>87.741779142005299</c:v>
                </c:pt>
                <c:pt idx="11">
                  <c:v>87.948505512714277</c:v>
                </c:pt>
                <c:pt idx="12">
                  <c:v>89.017661524703797</c:v>
                </c:pt>
              </c:numCache>
            </c:numRef>
          </c:val>
          <c:smooth val="0"/>
          <c:extLst>
            <c:ext xmlns:c16="http://schemas.microsoft.com/office/drawing/2014/chart" uri="{C3380CC4-5D6E-409C-BE32-E72D297353CC}">
              <c16:uniqueId val="{00000003-4173-488C-B77A-B43A458C99D4}"/>
            </c:ext>
          </c:extLst>
        </c:ser>
        <c:dLbls>
          <c:showLegendKey val="0"/>
          <c:showVal val="0"/>
          <c:showCatName val="0"/>
          <c:showSerName val="0"/>
          <c:showPercent val="0"/>
          <c:showBubbleSize val="0"/>
        </c:dLbls>
        <c:smooth val="0"/>
        <c:axId val="912728112"/>
        <c:axId val="912730288"/>
      </c:lineChart>
      <c:catAx>
        <c:axId val="912728112"/>
        <c:scaling>
          <c:orientation val="minMax"/>
        </c:scaling>
        <c:delete val="0"/>
        <c:axPos val="b"/>
        <c:numFmt formatCode="General" sourceLinked="1"/>
        <c:majorTickMark val="out"/>
        <c:minorTickMark val="none"/>
        <c:tickLblPos val="nextTo"/>
        <c:crossAx val="912730288"/>
        <c:crosses val="autoZero"/>
        <c:auto val="1"/>
        <c:lblAlgn val="ctr"/>
        <c:lblOffset val="100"/>
        <c:tickLblSkip val="2"/>
        <c:tickMarkSkip val="5"/>
        <c:noMultiLvlLbl val="0"/>
      </c:catAx>
      <c:valAx>
        <c:axId val="912730288"/>
        <c:scaling>
          <c:orientation val="minMax"/>
          <c:min val="80"/>
        </c:scaling>
        <c:delete val="0"/>
        <c:axPos val="l"/>
        <c:majorGridlines>
          <c:spPr>
            <a:ln>
              <a:prstDash val="sysDot"/>
            </a:ln>
          </c:spPr>
        </c:majorGridlines>
        <c:numFmt formatCode="General" sourceLinked="1"/>
        <c:majorTickMark val="out"/>
        <c:minorTickMark val="none"/>
        <c:tickLblPos val="nextTo"/>
        <c:crossAx val="912728112"/>
        <c:crosses val="autoZero"/>
        <c:crossBetween val="midCat"/>
      </c:valAx>
    </c:plotArea>
    <c:plotVisOnly val="1"/>
    <c:dispBlanksAs val="gap"/>
    <c:showDLblsOverMax val="0"/>
  </c:chart>
  <c:txPr>
    <a:bodyPr/>
    <a:lstStyle/>
    <a:p>
      <a:pPr>
        <a:defRPr sz="1200">
          <a:latin typeface="+mn-lt"/>
          <a:cs typeface="Arial" pitchFamily="34" charset="0"/>
        </a:defRPr>
      </a:pPr>
      <a:endParaRPr lang="de-DE"/>
    </a:p>
  </c:txPr>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'Figure 13.16'!$B$1</c:f>
              <c:strCache>
                <c:ptCount val="1"/>
                <c:pt idx="0">
                  <c:v>Greece, Unemployment, Total, Rate, SA</c:v>
                </c:pt>
              </c:strCache>
            </c:strRef>
          </c:tx>
          <c:spPr>
            <a:ln w="28575" cap="rnd">
              <a:solidFill>
                <a:schemeClr val="accent1"/>
              </a:solidFill>
              <a:round/>
            </a:ln>
            <a:effectLst/>
          </c:spPr>
          <c:marker>
            <c:symbol val="none"/>
          </c:marker>
          <c:cat>
            <c:numRef>
              <c:f>'Figure 13.16'!$A$2:$A$58</c:f>
              <c:numCache>
                <c:formatCode>m/d/yyyy</c:formatCode>
                <c:ptCount val="57"/>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pt idx="23">
                  <c:v>41244</c:v>
                </c:pt>
                <c:pt idx="24">
                  <c:v>41275</c:v>
                </c:pt>
                <c:pt idx="25">
                  <c:v>41306</c:v>
                </c:pt>
                <c:pt idx="26">
                  <c:v>41334</c:v>
                </c:pt>
                <c:pt idx="27">
                  <c:v>41365</c:v>
                </c:pt>
                <c:pt idx="28">
                  <c:v>41395</c:v>
                </c:pt>
                <c:pt idx="29">
                  <c:v>41426</c:v>
                </c:pt>
                <c:pt idx="30">
                  <c:v>41456</c:v>
                </c:pt>
                <c:pt idx="31">
                  <c:v>41487</c:v>
                </c:pt>
                <c:pt idx="32">
                  <c:v>41518</c:v>
                </c:pt>
                <c:pt idx="33">
                  <c:v>41548</c:v>
                </c:pt>
                <c:pt idx="34">
                  <c:v>41579</c:v>
                </c:pt>
                <c:pt idx="35">
                  <c:v>41609</c:v>
                </c:pt>
                <c:pt idx="36">
                  <c:v>41640</c:v>
                </c:pt>
                <c:pt idx="37">
                  <c:v>41671</c:v>
                </c:pt>
                <c:pt idx="38">
                  <c:v>41699</c:v>
                </c:pt>
                <c:pt idx="39">
                  <c:v>41730</c:v>
                </c:pt>
                <c:pt idx="40">
                  <c:v>41760</c:v>
                </c:pt>
                <c:pt idx="41">
                  <c:v>41791</c:v>
                </c:pt>
                <c:pt idx="42">
                  <c:v>41821</c:v>
                </c:pt>
                <c:pt idx="43">
                  <c:v>41852</c:v>
                </c:pt>
                <c:pt idx="44">
                  <c:v>41883</c:v>
                </c:pt>
                <c:pt idx="45">
                  <c:v>41913</c:v>
                </c:pt>
                <c:pt idx="46">
                  <c:v>41944</c:v>
                </c:pt>
                <c:pt idx="47">
                  <c:v>41974</c:v>
                </c:pt>
                <c:pt idx="48">
                  <c:v>42005</c:v>
                </c:pt>
                <c:pt idx="49">
                  <c:v>42036</c:v>
                </c:pt>
                <c:pt idx="50">
                  <c:v>42064</c:v>
                </c:pt>
                <c:pt idx="51">
                  <c:v>42095</c:v>
                </c:pt>
                <c:pt idx="52">
                  <c:v>42125</c:v>
                </c:pt>
                <c:pt idx="53">
                  <c:v>42156</c:v>
                </c:pt>
                <c:pt idx="54">
                  <c:v>42186</c:v>
                </c:pt>
                <c:pt idx="55">
                  <c:v>42217</c:v>
                </c:pt>
                <c:pt idx="56">
                  <c:v>42248</c:v>
                </c:pt>
              </c:numCache>
            </c:numRef>
          </c:cat>
          <c:val>
            <c:numRef>
              <c:f>'Figure 13.16'!$B$2:$B$58</c:f>
              <c:numCache>
                <c:formatCode>General</c:formatCode>
                <c:ptCount val="57"/>
                <c:pt idx="0">
                  <c:v>15.1</c:v>
                </c:pt>
                <c:pt idx="1">
                  <c:v>15.4</c:v>
                </c:pt>
                <c:pt idx="2">
                  <c:v>16</c:v>
                </c:pt>
                <c:pt idx="3">
                  <c:v>16.399999999999999</c:v>
                </c:pt>
                <c:pt idx="4">
                  <c:v>17</c:v>
                </c:pt>
                <c:pt idx="5">
                  <c:v>17.3</c:v>
                </c:pt>
                <c:pt idx="6">
                  <c:v>17.8</c:v>
                </c:pt>
                <c:pt idx="7">
                  <c:v>18.7</c:v>
                </c:pt>
                <c:pt idx="8">
                  <c:v>19.100000000000001</c:v>
                </c:pt>
                <c:pt idx="9">
                  <c:v>20.2</c:v>
                </c:pt>
                <c:pt idx="10">
                  <c:v>20.6</c:v>
                </c:pt>
                <c:pt idx="11">
                  <c:v>21.3</c:v>
                </c:pt>
                <c:pt idx="12">
                  <c:v>21.5</c:v>
                </c:pt>
                <c:pt idx="13">
                  <c:v>22.1</c:v>
                </c:pt>
                <c:pt idx="14">
                  <c:v>22.6</c:v>
                </c:pt>
                <c:pt idx="15">
                  <c:v>23.5</c:v>
                </c:pt>
                <c:pt idx="16">
                  <c:v>24.1</c:v>
                </c:pt>
                <c:pt idx="17">
                  <c:v>24.9</c:v>
                </c:pt>
                <c:pt idx="18">
                  <c:v>25.3</c:v>
                </c:pt>
                <c:pt idx="19">
                  <c:v>25.7</c:v>
                </c:pt>
                <c:pt idx="20">
                  <c:v>26.1</c:v>
                </c:pt>
                <c:pt idx="21">
                  <c:v>26.1</c:v>
                </c:pt>
                <c:pt idx="22">
                  <c:v>26.4</c:v>
                </c:pt>
                <c:pt idx="23">
                  <c:v>26.4</c:v>
                </c:pt>
                <c:pt idx="24">
                  <c:v>26.7</c:v>
                </c:pt>
                <c:pt idx="25">
                  <c:v>26.7</c:v>
                </c:pt>
                <c:pt idx="26">
                  <c:v>27.1</c:v>
                </c:pt>
                <c:pt idx="27">
                  <c:v>27.6</c:v>
                </c:pt>
                <c:pt idx="28">
                  <c:v>27.8</c:v>
                </c:pt>
                <c:pt idx="29">
                  <c:v>27.8</c:v>
                </c:pt>
                <c:pt idx="30">
                  <c:v>27.9</c:v>
                </c:pt>
                <c:pt idx="31">
                  <c:v>27.7</c:v>
                </c:pt>
                <c:pt idx="32">
                  <c:v>27.9</c:v>
                </c:pt>
                <c:pt idx="33">
                  <c:v>27.7</c:v>
                </c:pt>
                <c:pt idx="34">
                  <c:v>27.7</c:v>
                </c:pt>
                <c:pt idx="35">
                  <c:v>27.5</c:v>
                </c:pt>
                <c:pt idx="36">
                  <c:v>27.1</c:v>
                </c:pt>
                <c:pt idx="37">
                  <c:v>27.1</c:v>
                </c:pt>
                <c:pt idx="38">
                  <c:v>26.9</c:v>
                </c:pt>
                <c:pt idx="39">
                  <c:v>27.1</c:v>
                </c:pt>
                <c:pt idx="40">
                  <c:v>27.1</c:v>
                </c:pt>
                <c:pt idx="41">
                  <c:v>26.7</c:v>
                </c:pt>
                <c:pt idx="42">
                  <c:v>26.4</c:v>
                </c:pt>
                <c:pt idx="43">
                  <c:v>26.2</c:v>
                </c:pt>
                <c:pt idx="44">
                  <c:v>26.1</c:v>
                </c:pt>
                <c:pt idx="45">
                  <c:v>26.1</c:v>
                </c:pt>
                <c:pt idx="46">
                  <c:v>25.9</c:v>
                </c:pt>
                <c:pt idx="47">
                  <c:v>25.9</c:v>
                </c:pt>
                <c:pt idx="48">
                  <c:v>25.8</c:v>
                </c:pt>
                <c:pt idx="49">
                  <c:v>25.8</c:v>
                </c:pt>
                <c:pt idx="50">
                  <c:v>25.7</c:v>
                </c:pt>
                <c:pt idx="51">
                  <c:v>25.3</c:v>
                </c:pt>
                <c:pt idx="52">
                  <c:v>25.1</c:v>
                </c:pt>
                <c:pt idx="53">
                  <c:v>24.9</c:v>
                </c:pt>
                <c:pt idx="54">
                  <c:v>24.8</c:v>
                </c:pt>
                <c:pt idx="55">
                  <c:v>24.6</c:v>
                </c:pt>
                <c:pt idx="56">
                  <c:v>24.7</c:v>
                </c:pt>
              </c:numCache>
            </c:numRef>
          </c:val>
          <c:smooth val="0"/>
          <c:extLst>
            <c:ext xmlns:c16="http://schemas.microsoft.com/office/drawing/2014/chart" uri="{C3380CC4-5D6E-409C-BE32-E72D297353CC}">
              <c16:uniqueId val="{00000000-5D1D-426D-B9C9-71DE4C57A7EC}"/>
            </c:ext>
          </c:extLst>
        </c:ser>
        <c:ser>
          <c:idx val="1"/>
          <c:order val="1"/>
          <c:tx>
            <c:strRef>
              <c:f>'Figure 13.16'!$C$1</c:f>
              <c:strCache>
                <c:ptCount val="1"/>
                <c:pt idx="0">
                  <c:v>Ireland, Unemployment, Males &amp; Females, Standardised Rate, SA</c:v>
                </c:pt>
              </c:strCache>
            </c:strRef>
          </c:tx>
          <c:spPr>
            <a:ln w="28575" cap="rnd">
              <a:solidFill>
                <a:schemeClr val="tx1"/>
              </a:solidFill>
              <a:round/>
            </a:ln>
            <a:effectLst/>
          </c:spPr>
          <c:marker>
            <c:symbol val="none"/>
          </c:marker>
          <c:cat>
            <c:numRef>
              <c:f>'Figure 13.16'!$A$2:$A$58</c:f>
              <c:numCache>
                <c:formatCode>m/d/yyyy</c:formatCode>
                <c:ptCount val="57"/>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pt idx="23">
                  <c:v>41244</c:v>
                </c:pt>
                <c:pt idx="24">
                  <c:v>41275</c:v>
                </c:pt>
                <c:pt idx="25">
                  <c:v>41306</c:v>
                </c:pt>
                <c:pt idx="26">
                  <c:v>41334</c:v>
                </c:pt>
                <c:pt idx="27">
                  <c:v>41365</c:v>
                </c:pt>
                <c:pt idx="28">
                  <c:v>41395</c:v>
                </c:pt>
                <c:pt idx="29">
                  <c:v>41426</c:v>
                </c:pt>
                <c:pt idx="30">
                  <c:v>41456</c:v>
                </c:pt>
                <c:pt idx="31">
                  <c:v>41487</c:v>
                </c:pt>
                <c:pt idx="32">
                  <c:v>41518</c:v>
                </c:pt>
                <c:pt idx="33">
                  <c:v>41548</c:v>
                </c:pt>
                <c:pt idx="34">
                  <c:v>41579</c:v>
                </c:pt>
                <c:pt idx="35">
                  <c:v>41609</c:v>
                </c:pt>
                <c:pt idx="36">
                  <c:v>41640</c:v>
                </c:pt>
                <c:pt idx="37">
                  <c:v>41671</c:v>
                </c:pt>
                <c:pt idx="38">
                  <c:v>41699</c:v>
                </c:pt>
                <c:pt idx="39">
                  <c:v>41730</c:v>
                </c:pt>
                <c:pt idx="40">
                  <c:v>41760</c:v>
                </c:pt>
                <c:pt idx="41">
                  <c:v>41791</c:v>
                </c:pt>
                <c:pt idx="42">
                  <c:v>41821</c:v>
                </c:pt>
                <c:pt idx="43">
                  <c:v>41852</c:v>
                </c:pt>
                <c:pt idx="44">
                  <c:v>41883</c:v>
                </c:pt>
                <c:pt idx="45">
                  <c:v>41913</c:v>
                </c:pt>
                <c:pt idx="46">
                  <c:v>41944</c:v>
                </c:pt>
                <c:pt idx="47">
                  <c:v>41974</c:v>
                </c:pt>
                <c:pt idx="48">
                  <c:v>42005</c:v>
                </c:pt>
                <c:pt idx="49">
                  <c:v>42036</c:v>
                </c:pt>
                <c:pt idx="50">
                  <c:v>42064</c:v>
                </c:pt>
                <c:pt idx="51">
                  <c:v>42095</c:v>
                </c:pt>
                <c:pt idx="52">
                  <c:v>42125</c:v>
                </c:pt>
                <c:pt idx="53">
                  <c:v>42156</c:v>
                </c:pt>
                <c:pt idx="54">
                  <c:v>42186</c:v>
                </c:pt>
                <c:pt idx="55">
                  <c:v>42217</c:v>
                </c:pt>
                <c:pt idx="56">
                  <c:v>42248</c:v>
                </c:pt>
              </c:numCache>
            </c:numRef>
          </c:cat>
          <c:val>
            <c:numRef>
              <c:f>'Figure 13.16'!$C$2:$C$58</c:f>
              <c:numCache>
                <c:formatCode>General</c:formatCode>
                <c:ptCount val="57"/>
                <c:pt idx="0">
                  <c:v>14.6</c:v>
                </c:pt>
                <c:pt idx="1">
                  <c:v>14.4</c:v>
                </c:pt>
                <c:pt idx="2">
                  <c:v>14.3</c:v>
                </c:pt>
                <c:pt idx="3">
                  <c:v>14.3</c:v>
                </c:pt>
                <c:pt idx="4">
                  <c:v>14.3</c:v>
                </c:pt>
                <c:pt idx="5">
                  <c:v>14.5</c:v>
                </c:pt>
                <c:pt idx="6">
                  <c:v>14.7</c:v>
                </c:pt>
                <c:pt idx="7">
                  <c:v>14.9</c:v>
                </c:pt>
                <c:pt idx="8">
                  <c:v>14.9</c:v>
                </c:pt>
                <c:pt idx="9">
                  <c:v>15</c:v>
                </c:pt>
                <c:pt idx="10">
                  <c:v>15.1</c:v>
                </c:pt>
                <c:pt idx="11">
                  <c:v>15.1</c:v>
                </c:pt>
                <c:pt idx="12">
                  <c:v>15.2</c:v>
                </c:pt>
                <c:pt idx="13">
                  <c:v>15.1</c:v>
                </c:pt>
                <c:pt idx="14">
                  <c:v>15</c:v>
                </c:pt>
                <c:pt idx="15">
                  <c:v>14.8</c:v>
                </c:pt>
                <c:pt idx="16">
                  <c:v>14.7</c:v>
                </c:pt>
                <c:pt idx="17">
                  <c:v>14.7</c:v>
                </c:pt>
                <c:pt idx="18">
                  <c:v>14.7</c:v>
                </c:pt>
                <c:pt idx="19">
                  <c:v>14.8</c:v>
                </c:pt>
                <c:pt idx="20">
                  <c:v>14.7</c:v>
                </c:pt>
                <c:pt idx="21">
                  <c:v>14.5</c:v>
                </c:pt>
                <c:pt idx="22">
                  <c:v>14.3</c:v>
                </c:pt>
                <c:pt idx="23">
                  <c:v>14.1</c:v>
                </c:pt>
                <c:pt idx="24">
                  <c:v>13.9</c:v>
                </c:pt>
                <c:pt idx="25">
                  <c:v>13.7</c:v>
                </c:pt>
                <c:pt idx="26">
                  <c:v>13.7</c:v>
                </c:pt>
                <c:pt idx="27">
                  <c:v>13.8</c:v>
                </c:pt>
                <c:pt idx="28">
                  <c:v>13.7</c:v>
                </c:pt>
                <c:pt idx="29">
                  <c:v>13.4</c:v>
                </c:pt>
                <c:pt idx="30">
                  <c:v>13</c:v>
                </c:pt>
                <c:pt idx="31">
                  <c:v>12.7</c:v>
                </c:pt>
                <c:pt idx="32">
                  <c:v>12.5</c:v>
                </c:pt>
                <c:pt idx="33">
                  <c:v>12.3</c:v>
                </c:pt>
                <c:pt idx="34">
                  <c:v>12.2</c:v>
                </c:pt>
                <c:pt idx="35">
                  <c:v>12.2</c:v>
                </c:pt>
                <c:pt idx="36">
                  <c:v>12.2</c:v>
                </c:pt>
                <c:pt idx="37">
                  <c:v>12.2</c:v>
                </c:pt>
                <c:pt idx="38">
                  <c:v>12.1</c:v>
                </c:pt>
                <c:pt idx="39">
                  <c:v>11.8</c:v>
                </c:pt>
                <c:pt idx="40">
                  <c:v>11.6</c:v>
                </c:pt>
                <c:pt idx="41">
                  <c:v>11.4</c:v>
                </c:pt>
                <c:pt idx="42">
                  <c:v>11.3</c:v>
                </c:pt>
                <c:pt idx="43">
                  <c:v>11.1</c:v>
                </c:pt>
                <c:pt idx="44">
                  <c:v>10.9</c:v>
                </c:pt>
                <c:pt idx="45">
                  <c:v>10.6</c:v>
                </c:pt>
                <c:pt idx="46">
                  <c:v>10.3</c:v>
                </c:pt>
                <c:pt idx="47">
                  <c:v>10.199999999999999</c:v>
                </c:pt>
                <c:pt idx="48">
                  <c:v>10.199999999999999</c:v>
                </c:pt>
                <c:pt idx="49">
                  <c:v>10.1</c:v>
                </c:pt>
                <c:pt idx="50">
                  <c:v>9.9</c:v>
                </c:pt>
                <c:pt idx="51">
                  <c:v>9.7000000000000011</c:v>
                </c:pt>
                <c:pt idx="52">
                  <c:v>9.6</c:v>
                </c:pt>
                <c:pt idx="53">
                  <c:v>9.4</c:v>
                </c:pt>
                <c:pt idx="54">
                  <c:v>9.2000000000000011</c:v>
                </c:pt>
                <c:pt idx="55">
                  <c:v>9.1</c:v>
                </c:pt>
                <c:pt idx="56">
                  <c:v>9.1</c:v>
                </c:pt>
              </c:numCache>
            </c:numRef>
          </c:val>
          <c:smooth val="0"/>
          <c:extLst>
            <c:ext xmlns:c16="http://schemas.microsoft.com/office/drawing/2014/chart" uri="{C3380CC4-5D6E-409C-BE32-E72D297353CC}">
              <c16:uniqueId val="{00000001-5D1D-426D-B9C9-71DE4C57A7EC}"/>
            </c:ext>
          </c:extLst>
        </c:ser>
        <c:dLbls>
          <c:showLegendKey val="0"/>
          <c:showVal val="0"/>
          <c:showCatName val="0"/>
          <c:showSerName val="0"/>
          <c:showPercent val="0"/>
          <c:showBubbleSize val="0"/>
        </c:dLbls>
        <c:smooth val="0"/>
        <c:axId val="912731920"/>
        <c:axId val="912732464"/>
      </c:lineChart>
      <c:dateAx>
        <c:axId val="91273192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de-DE"/>
          </a:p>
        </c:txPr>
        <c:crossAx val="912732464"/>
        <c:crosses val="autoZero"/>
        <c:auto val="1"/>
        <c:lblOffset val="100"/>
        <c:baseTimeUnit val="months"/>
        <c:majorUnit val="12"/>
        <c:majorTimeUnit val="months"/>
      </c:dateAx>
      <c:valAx>
        <c:axId val="91273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sz="1600">
                    <a:solidFill>
                      <a:schemeClr val="tx1"/>
                    </a:solidFill>
                  </a:rPr>
                  <a:t>percent</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de-DE"/>
          </a:p>
        </c:txPr>
        <c:crossAx val="912731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'Figure 13.17'!$B$1</c:f>
              <c:strCache>
                <c:ptCount val="1"/>
                <c:pt idx="0">
                  <c:v>Greece</c:v>
                </c:pt>
              </c:strCache>
            </c:strRef>
          </c:tx>
          <c:spPr>
            <a:ln w="28575" cap="rnd">
              <a:solidFill>
                <a:schemeClr val="accent1"/>
              </a:solidFill>
              <a:round/>
            </a:ln>
            <a:effectLst/>
          </c:spPr>
          <c:marker>
            <c:symbol val="none"/>
          </c:marker>
          <c:cat>
            <c:numRef>
              <c:f>'Figure 13.17'!$A$2:$A$58</c:f>
              <c:numCache>
                <c:formatCode>m/d/yyyy</c:formatCode>
                <c:ptCount val="57"/>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numCache>
            </c:numRef>
          </c:cat>
          <c:val>
            <c:numRef>
              <c:f>'Figure 13.17'!$B$2:$B$58</c:f>
              <c:numCache>
                <c:formatCode>General</c:formatCode>
                <c:ptCount val="57"/>
                <c:pt idx="0">
                  <c:v>2.3199019074737501</c:v>
                </c:pt>
                <c:pt idx="1">
                  <c:v>2.09827454769552</c:v>
                </c:pt>
                <c:pt idx="2">
                  <c:v>1.6750746071973199</c:v>
                </c:pt>
                <c:pt idx="3">
                  <c:v>1.9030279486130799</c:v>
                </c:pt>
                <c:pt idx="4">
                  <c:v>1.39116750653143</c:v>
                </c:pt>
                <c:pt idx="5">
                  <c:v>1.3026441044768799</c:v>
                </c:pt>
                <c:pt idx="6">
                  <c:v>1.3389290650410599</c:v>
                </c:pt>
                <c:pt idx="7">
                  <c:v>1.7412769100963199</c:v>
                </c:pt>
                <c:pt idx="8">
                  <c:v>0.90453178917963095</c:v>
                </c:pt>
                <c:pt idx="9">
                  <c:v>1.62392506492901</c:v>
                </c:pt>
                <c:pt idx="10">
                  <c:v>0.973179916643237</c:v>
                </c:pt>
                <c:pt idx="11">
                  <c:v>0.80418306729960598</c:v>
                </c:pt>
                <c:pt idx="12">
                  <c:v>0.20652487171714201</c:v>
                </c:pt>
                <c:pt idx="13">
                  <c:v>6.9029270180850796E-2</c:v>
                </c:pt>
                <c:pt idx="14">
                  <c:v>-0.20798024527713299</c:v>
                </c:pt>
                <c:pt idx="15">
                  <c:v>-0.59475974413133703</c:v>
                </c:pt>
                <c:pt idx="16">
                  <c:v>-0.44698211086984402</c:v>
                </c:pt>
                <c:pt idx="17">
                  <c:v>-0.38402569164973599</c:v>
                </c:pt>
                <c:pt idx="18">
                  <c:v>-0.69020647415729897</c:v>
                </c:pt>
                <c:pt idx="19">
                  <c:v>-1.27812078751583</c:v>
                </c:pt>
                <c:pt idx="20">
                  <c:v>-1.1200569897241299</c:v>
                </c:pt>
                <c:pt idx="21">
                  <c:v>-1.98856540695035</c:v>
                </c:pt>
                <c:pt idx="22">
                  <c:v>-2.853471723057269</c:v>
                </c:pt>
                <c:pt idx="23">
                  <c:v>-1.70992358537569</c:v>
                </c:pt>
                <c:pt idx="24">
                  <c:v>-1.4702730323790201</c:v>
                </c:pt>
                <c:pt idx="25">
                  <c:v>-1.14959312991967</c:v>
                </c:pt>
                <c:pt idx="26">
                  <c:v>-1.3479318191518801</c:v>
                </c:pt>
                <c:pt idx="27">
                  <c:v>-1.34755235707427</c:v>
                </c:pt>
                <c:pt idx="28">
                  <c:v>-1.9598756645814599</c:v>
                </c:pt>
                <c:pt idx="29">
                  <c:v>-1.0917551766515301</c:v>
                </c:pt>
                <c:pt idx="30">
                  <c:v>-0.68016783955586102</c:v>
                </c:pt>
                <c:pt idx="31">
                  <c:v>-0.29660588984017799</c:v>
                </c:pt>
                <c:pt idx="32">
                  <c:v>-0.83993716887970804</c:v>
                </c:pt>
                <c:pt idx="33">
                  <c:v>-1.67623122990831</c:v>
                </c:pt>
                <c:pt idx="34">
                  <c:v>-1.24632252287842</c:v>
                </c:pt>
                <c:pt idx="35">
                  <c:v>-2.6068660131645971</c:v>
                </c:pt>
                <c:pt idx="36">
                  <c:v>-2.83696770649115</c:v>
                </c:pt>
                <c:pt idx="37">
                  <c:v>-2.1596974971399701</c:v>
                </c:pt>
                <c:pt idx="38">
                  <c:v>-2.141748715235209</c:v>
                </c:pt>
                <c:pt idx="39">
                  <c:v>-2.1068277999984502</c:v>
                </c:pt>
                <c:pt idx="40">
                  <c:v>-2.1490623445556301</c:v>
                </c:pt>
                <c:pt idx="41">
                  <c:v>-2.1562434942145718</c:v>
                </c:pt>
                <c:pt idx="42">
                  <c:v>-2.2301342013801202</c:v>
                </c:pt>
                <c:pt idx="43">
                  <c:v>-1.45919372629655</c:v>
                </c:pt>
                <c:pt idx="44">
                  <c:v>-1.7186638560676899</c:v>
                </c:pt>
                <c:pt idx="45">
                  <c:v>-0.91733343035713699</c:v>
                </c:pt>
                <c:pt idx="46">
                  <c:v>-0.739009493255818</c:v>
                </c:pt>
                <c:pt idx="47">
                  <c:v>-0.16735006301456701</c:v>
                </c:pt>
                <c:pt idx="48">
                  <c:v>-0.73463576451964596</c:v>
                </c:pt>
                <c:pt idx="49">
                  <c:v>-0.51582775420358795</c:v>
                </c:pt>
                <c:pt idx="50">
                  <c:v>-1.5005358460796401</c:v>
                </c:pt>
                <c:pt idx="51">
                  <c:v>-1.2581721858180199</c:v>
                </c:pt>
                <c:pt idx="52">
                  <c:v>-0.86911884258726002</c:v>
                </c:pt>
                <c:pt idx="53">
                  <c:v>-0.71087810333211499</c:v>
                </c:pt>
                <c:pt idx="54">
                  <c:v>-1.0433691955314199</c:v>
                </c:pt>
                <c:pt idx="55">
                  <c:v>-0.94791489934328299</c:v>
                </c:pt>
                <c:pt idx="56">
                  <c:v>-0.96979562342161096</c:v>
                </c:pt>
              </c:numCache>
            </c:numRef>
          </c:val>
          <c:smooth val="0"/>
          <c:extLst>
            <c:ext xmlns:c16="http://schemas.microsoft.com/office/drawing/2014/chart" uri="{C3380CC4-5D6E-409C-BE32-E72D297353CC}">
              <c16:uniqueId val="{00000000-558F-4BF5-A7AA-3E6BAE7980C5}"/>
            </c:ext>
          </c:extLst>
        </c:ser>
        <c:ser>
          <c:idx val="1"/>
          <c:order val="1"/>
          <c:tx>
            <c:strRef>
              <c:f>'Figure 13.17'!$C$1</c:f>
              <c:strCache>
                <c:ptCount val="1"/>
                <c:pt idx="0">
                  <c:v>Ireland</c:v>
                </c:pt>
              </c:strCache>
            </c:strRef>
          </c:tx>
          <c:spPr>
            <a:ln w="28575" cap="rnd">
              <a:solidFill>
                <a:schemeClr val="tx1"/>
              </a:solidFill>
              <a:round/>
            </a:ln>
            <a:effectLst/>
          </c:spPr>
          <c:marker>
            <c:symbol val="none"/>
          </c:marker>
          <c:cat>
            <c:numRef>
              <c:f>'Figure 13.17'!$A$2:$A$58</c:f>
              <c:numCache>
                <c:formatCode>m/d/yyyy</c:formatCode>
                <c:ptCount val="57"/>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numCache>
            </c:numRef>
          </c:cat>
          <c:val>
            <c:numRef>
              <c:f>'Figure 13.17'!$C$2:$C$58</c:f>
              <c:numCache>
                <c:formatCode>General</c:formatCode>
                <c:ptCount val="57"/>
                <c:pt idx="0">
                  <c:v>2.156057494866519</c:v>
                </c:pt>
                <c:pt idx="1">
                  <c:v>2.13631739572737</c:v>
                </c:pt>
                <c:pt idx="2">
                  <c:v>2.2177419354838701</c:v>
                </c:pt>
                <c:pt idx="3">
                  <c:v>1.9095477386934701</c:v>
                </c:pt>
                <c:pt idx="4">
                  <c:v>1.80722891566266</c:v>
                </c:pt>
                <c:pt idx="5">
                  <c:v>1.7085427135678399</c:v>
                </c:pt>
                <c:pt idx="6">
                  <c:v>1.6080402010050201</c:v>
                </c:pt>
                <c:pt idx="7">
                  <c:v>2.0060180541624901</c:v>
                </c:pt>
                <c:pt idx="8">
                  <c:v>1.5999999999999901</c:v>
                </c:pt>
                <c:pt idx="9">
                  <c:v>1.19641076769691</c:v>
                </c:pt>
                <c:pt idx="10">
                  <c:v>0.79760717846460305</c:v>
                </c:pt>
                <c:pt idx="11">
                  <c:v>1.2</c:v>
                </c:pt>
                <c:pt idx="12">
                  <c:v>1.2060301507537701</c:v>
                </c:pt>
                <c:pt idx="13">
                  <c:v>1.09561752988047</c:v>
                </c:pt>
                <c:pt idx="14">
                  <c:v>0.49309664694280098</c:v>
                </c:pt>
                <c:pt idx="15">
                  <c:v>0.49309664694280098</c:v>
                </c:pt>
                <c:pt idx="16">
                  <c:v>0.39447731755423199</c:v>
                </c:pt>
                <c:pt idx="17">
                  <c:v>0.69169960474308601</c:v>
                </c:pt>
                <c:pt idx="18">
                  <c:v>0.69238377843719401</c:v>
                </c:pt>
                <c:pt idx="19">
                  <c:v>0.19665683382497801</c:v>
                </c:pt>
                <c:pt idx="20">
                  <c:v>0.19685039370078999</c:v>
                </c:pt>
                <c:pt idx="21">
                  <c:v>9.8522167487679099E-2</c:v>
                </c:pt>
                <c:pt idx="22">
                  <c:v>0.29673590504452202</c:v>
                </c:pt>
                <c:pt idx="23">
                  <c:v>0.19762845849802699</c:v>
                </c:pt>
                <c:pt idx="24">
                  <c:v>0.19860973187686501</c:v>
                </c:pt>
                <c:pt idx="25">
                  <c:v>-9.8522167487679099E-2</c:v>
                </c:pt>
                <c:pt idx="26">
                  <c:v>0.196270853778203</c:v>
                </c:pt>
                <c:pt idx="27">
                  <c:v>0.294406280667318</c:v>
                </c:pt>
                <c:pt idx="28">
                  <c:v>0.39292730844794299</c:v>
                </c:pt>
                <c:pt idx="29">
                  <c:v>0.39254170755641998</c:v>
                </c:pt>
                <c:pt idx="30">
                  <c:v>0.29469548133595003</c:v>
                </c:pt>
                <c:pt idx="31">
                  <c:v>0.39254170755641998</c:v>
                </c:pt>
                <c:pt idx="32">
                  <c:v>0.29469548133595003</c:v>
                </c:pt>
                <c:pt idx="33">
                  <c:v>0.19685039370078999</c:v>
                </c:pt>
                <c:pt idx="34">
                  <c:v>9.86193293885545E-2</c:v>
                </c:pt>
                <c:pt idx="35">
                  <c:v>-0.29585798816569198</c:v>
                </c:pt>
                <c:pt idx="36">
                  <c:v>-0.59464816650149499</c:v>
                </c:pt>
                <c:pt idx="37">
                  <c:v>-0.49309664694280098</c:v>
                </c:pt>
                <c:pt idx="38">
                  <c:v>-0.58765915768853505</c:v>
                </c:pt>
                <c:pt idx="39">
                  <c:v>-0.68493150684931803</c:v>
                </c:pt>
                <c:pt idx="40">
                  <c:v>-0.29354207436398899</c:v>
                </c:pt>
                <c:pt idx="41">
                  <c:v>-9.7751710654930907E-2</c:v>
                </c:pt>
                <c:pt idx="42">
                  <c:v>-0.195886385896169</c:v>
                </c:pt>
                <c:pt idx="43">
                  <c:v>0</c:v>
                </c:pt>
                <c:pt idx="44">
                  <c:v>-0.29382957884426802</c:v>
                </c:pt>
                <c:pt idx="45">
                  <c:v>-0.196463654223971</c:v>
                </c:pt>
                <c:pt idx="46">
                  <c:v>-0.19704433497537199</c:v>
                </c:pt>
                <c:pt idx="47">
                  <c:v>9.89119683481786E-2</c:v>
                </c:pt>
                <c:pt idx="48">
                  <c:v>9.9700897308084305E-2</c:v>
                </c:pt>
                <c:pt idx="49">
                  <c:v>-9.9108027750256206E-2</c:v>
                </c:pt>
                <c:pt idx="50">
                  <c:v>-0.295566502463051</c:v>
                </c:pt>
                <c:pt idx="51">
                  <c:v>-9.8522167487679099E-2</c:v>
                </c:pt>
                <c:pt idx="52">
                  <c:v>0</c:v>
                </c:pt>
                <c:pt idx="53">
                  <c:v>0.39138943248531499</c:v>
                </c:pt>
                <c:pt idx="54">
                  <c:v>0.49067713444553501</c:v>
                </c:pt>
                <c:pt idx="55">
                  <c:v>-9.7751710654930907E-2</c:v>
                </c:pt>
                <c:pt idx="56">
                  <c:v>0</c:v>
                </c:pt>
              </c:numCache>
            </c:numRef>
          </c:val>
          <c:smooth val="0"/>
          <c:extLst>
            <c:ext xmlns:c16="http://schemas.microsoft.com/office/drawing/2014/chart" uri="{C3380CC4-5D6E-409C-BE32-E72D297353CC}">
              <c16:uniqueId val="{00000001-558F-4BF5-A7AA-3E6BAE7980C5}"/>
            </c:ext>
          </c:extLst>
        </c:ser>
        <c:dLbls>
          <c:showLegendKey val="0"/>
          <c:showVal val="0"/>
          <c:showCatName val="0"/>
          <c:showSerName val="0"/>
          <c:showPercent val="0"/>
          <c:showBubbleSize val="0"/>
        </c:dLbls>
        <c:smooth val="0"/>
        <c:axId val="912737360"/>
        <c:axId val="912745520"/>
      </c:lineChart>
      <c:dateAx>
        <c:axId val="91273736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de-DE"/>
          </a:p>
        </c:txPr>
        <c:crossAx val="912745520"/>
        <c:crosses val="autoZero"/>
        <c:auto val="1"/>
        <c:lblOffset val="100"/>
        <c:baseTimeUnit val="months"/>
        <c:majorUnit val="12"/>
        <c:majorTimeUnit val="months"/>
      </c:dateAx>
      <c:valAx>
        <c:axId val="91274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de-DE" sz="1600">
                    <a:solidFill>
                      <a:schemeClr val="tx1"/>
                    </a:solidFill>
                  </a:rPr>
                  <a:t>percent</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de-DE"/>
          </a:p>
        </c:txPr>
        <c:crossAx val="912737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0.56415</cdr:x>
      <cdr:y>0.67904</cdr:y>
    </cdr:from>
    <cdr:to>
      <cdr:x>0.68103</cdr:x>
      <cdr:y>0.75485</cdr:y>
    </cdr:to>
    <cdr:sp macro="" textlink="">
      <cdr:nvSpPr>
        <cdr:cNvPr id="2" name="TextBox 1"/>
        <cdr:cNvSpPr txBox="1"/>
      </cdr:nvSpPr>
      <cdr:spPr>
        <a:xfrm xmlns:a="http://schemas.openxmlformats.org/drawingml/2006/main">
          <a:off x="4377637" y="2849440"/>
          <a:ext cx="906953" cy="318121"/>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1400" b="1" dirty="0">
              <a:solidFill>
                <a:schemeClr val="accent5">
                  <a:lumMod val="75000"/>
                </a:schemeClr>
              </a:solidFill>
            </a:rPr>
            <a:t>Ireland</a:t>
          </a:r>
        </a:p>
      </cdr:txBody>
    </cdr:sp>
  </cdr:relSizeAnchor>
  <cdr:relSizeAnchor xmlns:cdr="http://schemas.openxmlformats.org/drawingml/2006/chartDrawing">
    <cdr:from>
      <cdr:x>0.63634</cdr:x>
      <cdr:y>0.15924</cdr:y>
    </cdr:from>
    <cdr:to>
      <cdr:x>0.75323</cdr:x>
      <cdr:y>0.23505</cdr:y>
    </cdr:to>
    <cdr:sp macro="" textlink="">
      <cdr:nvSpPr>
        <cdr:cNvPr id="4" name="TextBox 3"/>
        <cdr:cNvSpPr txBox="1"/>
      </cdr:nvSpPr>
      <cdr:spPr>
        <a:xfrm xmlns:a="http://schemas.openxmlformats.org/drawingml/2006/main">
          <a:off x="4937798" y="668226"/>
          <a:ext cx="907030" cy="318120"/>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b="1" dirty="0">
              <a:solidFill>
                <a:schemeClr val="tx2">
                  <a:lumMod val="75000"/>
                </a:schemeClr>
              </a:solidFill>
            </a:rPr>
            <a:t>Greece</a:t>
          </a:r>
        </a:p>
      </cdr:txBody>
    </cdr:sp>
  </cdr:relSizeAnchor>
  <cdr:relSizeAnchor xmlns:cdr="http://schemas.openxmlformats.org/drawingml/2006/chartDrawing">
    <cdr:from>
      <cdr:x>0.81519</cdr:x>
      <cdr:y>0.80608</cdr:y>
    </cdr:from>
    <cdr:to>
      <cdr:x>0.978</cdr:x>
      <cdr:y>0.8819</cdr:y>
    </cdr:to>
    <cdr:sp macro="" textlink="">
      <cdr:nvSpPr>
        <cdr:cNvPr id="6" name="TextBox 5"/>
        <cdr:cNvSpPr txBox="1"/>
      </cdr:nvSpPr>
      <cdr:spPr>
        <a:xfrm xmlns:a="http://schemas.openxmlformats.org/drawingml/2006/main">
          <a:off x="6325625" y="3382551"/>
          <a:ext cx="1263356" cy="318163"/>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b="1" dirty="0"/>
            <a:t>Italy</a:t>
          </a:r>
        </a:p>
      </cdr:txBody>
    </cdr:sp>
  </cdr:relSizeAnchor>
</c:userShapes>
</file>

<file path=ppt/drawings/drawing2.xml><?xml version="1.0" encoding="utf-8"?>
<c:userShapes xmlns:c="http://schemas.openxmlformats.org/drawingml/2006/chart">
  <cdr:relSizeAnchor xmlns:cdr="http://schemas.openxmlformats.org/drawingml/2006/chartDrawing">
    <cdr:from>
      <cdr:x>0.49606</cdr:x>
      <cdr:y>0.69765</cdr:y>
    </cdr:from>
    <cdr:to>
      <cdr:x>0.69977</cdr:x>
      <cdr:y>0.7596</cdr:y>
    </cdr:to>
    <cdr:sp macro="" textlink="">
      <cdr:nvSpPr>
        <cdr:cNvPr id="3" name="TextBox 2"/>
        <cdr:cNvSpPr txBox="1"/>
      </cdr:nvSpPr>
      <cdr:spPr>
        <a:xfrm xmlns:a="http://schemas.openxmlformats.org/drawingml/2006/main">
          <a:off x="3765821" y="3033479"/>
          <a:ext cx="1546450" cy="26936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latin typeface="Arial" pitchFamily="34" charset="0"/>
              <a:cs typeface="Arial" pitchFamily="34" charset="0"/>
            </a:rPr>
            <a:t>Germany</a:t>
          </a:r>
        </a:p>
      </cdr:txBody>
    </cdr:sp>
  </cdr:relSizeAnchor>
  <cdr:relSizeAnchor xmlns:cdr="http://schemas.openxmlformats.org/drawingml/2006/chartDrawing">
    <cdr:from>
      <cdr:x>0.71965</cdr:x>
      <cdr:y>0.07875</cdr:y>
    </cdr:from>
    <cdr:to>
      <cdr:x>0.92335</cdr:x>
      <cdr:y>0.1407</cdr:y>
    </cdr:to>
    <cdr:sp macro="" textlink="">
      <cdr:nvSpPr>
        <cdr:cNvPr id="4" name="TextBox 2"/>
        <cdr:cNvSpPr txBox="1"/>
      </cdr:nvSpPr>
      <cdr:spPr>
        <a:xfrm xmlns:a="http://schemas.openxmlformats.org/drawingml/2006/main">
          <a:off x="5463192" y="342411"/>
          <a:ext cx="1546373" cy="26936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latin typeface="Arial" pitchFamily="34" charset="0"/>
              <a:cs typeface="Arial" pitchFamily="34" charset="0"/>
            </a:rPr>
            <a:t>Spain</a:t>
          </a:r>
        </a:p>
      </cdr:txBody>
    </cdr:sp>
  </cdr:relSizeAnchor>
  <cdr:relSizeAnchor xmlns:cdr="http://schemas.openxmlformats.org/drawingml/2006/chartDrawing">
    <cdr:from>
      <cdr:x>0.61146</cdr:x>
      <cdr:y>0.26141</cdr:y>
    </cdr:from>
    <cdr:to>
      <cdr:x>0.81516</cdr:x>
      <cdr:y>0.32336</cdr:y>
    </cdr:to>
    <cdr:sp macro="" textlink="">
      <cdr:nvSpPr>
        <cdr:cNvPr id="6" name="TextBox 2"/>
        <cdr:cNvSpPr txBox="1"/>
      </cdr:nvSpPr>
      <cdr:spPr>
        <a:xfrm xmlns:a="http://schemas.openxmlformats.org/drawingml/2006/main">
          <a:off x="4641861" y="1136646"/>
          <a:ext cx="1546374" cy="26936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solidFill>
                <a:schemeClr val="accent1">
                  <a:lumMod val="75000"/>
                </a:schemeClr>
              </a:solidFill>
              <a:latin typeface="Arial" pitchFamily="34" charset="0"/>
              <a:cs typeface="Arial" pitchFamily="34" charset="0"/>
            </a:rPr>
            <a:t>Greece</a:t>
          </a:r>
        </a:p>
      </cdr:txBody>
    </cdr:sp>
  </cdr:relSizeAnchor>
  <cdr:relSizeAnchor xmlns:cdr="http://schemas.openxmlformats.org/drawingml/2006/chartDrawing">
    <cdr:from>
      <cdr:x>0.7963</cdr:x>
      <cdr:y>0.38408</cdr:y>
    </cdr:from>
    <cdr:to>
      <cdr:x>1</cdr:x>
      <cdr:y>0.44778</cdr:y>
    </cdr:to>
    <cdr:sp macro="" textlink="">
      <cdr:nvSpPr>
        <cdr:cNvPr id="7" name="TextBox 2"/>
        <cdr:cNvSpPr txBox="1"/>
      </cdr:nvSpPr>
      <cdr:spPr>
        <a:xfrm xmlns:a="http://schemas.openxmlformats.org/drawingml/2006/main">
          <a:off x="6045053" y="1670043"/>
          <a:ext cx="1546373"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solidFill>
                <a:schemeClr val="tx2">
                  <a:lumMod val="75000"/>
                </a:schemeClr>
              </a:solidFill>
              <a:latin typeface="Arial" pitchFamily="34" charset="0"/>
              <a:cs typeface="Arial" pitchFamily="34" charset="0"/>
            </a:rPr>
            <a:t>France</a:t>
          </a:r>
        </a:p>
      </cdr:txBody>
    </cdr:sp>
  </cdr:relSizeAnchor>
</c:userShapes>
</file>

<file path=ppt/drawings/drawing3.xml><?xml version="1.0" encoding="utf-8"?>
<c:userShapes xmlns:c="http://schemas.openxmlformats.org/drawingml/2006/chart">
  <cdr:relSizeAnchor xmlns:cdr="http://schemas.openxmlformats.org/drawingml/2006/chartDrawing">
    <cdr:from>
      <cdr:x>0.50497</cdr:x>
      <cdr:y>0.10638</cdr:y>
    </cdr:from>
    <cdr:to>
      <cdr:x>0.63972</cdr:x>
      <cdr:y>0.17897</cdr:y>
    </cdr:to>
    <cdr:sp macro="" textlink="">
      <cdr:nvSpPr>
        <cdr:cNvPr id="2" name="Textfeld 1"/>
        <cdr:cNvSpPr txBox="1"/>
      </cdr:nvSpPr>
      <cdr:spPr>
        <a:xfrm xmlns:a="http://schemas.openxmlformats.org/drawingml/2006/main">
          <a:off x="3390909" y="404808"/>
          <a:ext cx="904863" cy="27622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de-DE" sz="1600" b="1">
              <a:solidFill>
                <a:schemeClr val="accent1"/>
              </a:solidFill>
              <a:latin typeface="Arial" panose="020B0604020202020204" pitchFamily="34" charset="0"/>
              <a:cs typeface="Arial" panose="020B0604020202020204" pitchFamily="34" charset="0"/>
            </a:rPr>
            <a:t>Greece</a:t>
          </a:r>
        </a:p>
      </cdr:txBody>
    </cdr:sp>
  </cdr:relSizeAnchor>
  <cdr:relSizeAnchor xmlns:cdr="http://schemas.openxmlformats.org/drawingml/2006/chartDrawing">
    <cdr:from>
      <cdr:x>0.39906</cdr:x>
      <cdr:y>0.49895</cdr:y>
    </cdr:from>
    <cdr:to>
      <cdr:x>0.53381</cdr:x>
      <cdr:y>0.57154</cdr:y>
    </cdr:to>
    <cdr:sp macro="" textlink="">
      <cdr:nvSpPr>
        <cdr:cNvPr id="3" name="Textfeld 1"/>
        <cdr:cNvSpPr txBox="1"/>
      </cdr:nvSpPr>
      <cdr:spPr>
        <a:xfrm xmlns:a="http://schemas.openxmlformats.org/drawingml/2006/main">
          <a:off x="2679718" y="1898636"/>
          <a:ext cx="904863" cy="27622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de-DE" sz="1600" b="1">
              <a:solidFill>
                <a:schemeClr val="tx1"/>
              </a:solidFill>
              <a:latin typeface="Arial" panose="020B0604020202020204" pitchFamily="34" charset="0"/>
              <a:cs typeface="Arial" panose="020B0604020202020204" pitchFamily="34" charset="0"/>
            </a:rPr>
            <a:t>Ireland</a:t>
          </a:r>
        </a:p>
      </cdr:txBody>
    </cdr:sp>
  </cdr:relSizeAnchor>
</c:userShapes>
</file>

<file path=ppt/drawings/drawing4.xml><?xml version="1.0" encoding="utf-8"?>
<c:userShapes xmlns:c="http://schemas.openxmlformats.org/drawingml/2006/chart">
  <cdr:relSizeAnchor xmlns:cdr="http://schemas.openxmlformats.org/drawingml/2006/chartDrawing">
    <cdr:from>
      <cdr:x>0.78298</cdr:x>
      <cdr:y>0.61702</cdr:y>
    </cdr:from>
    <cdr:to>
      <cdr:x>0.91773</cdr:x>
      <cdr:y>0.68961</cdr:y>
    </cdr:to>
    <cdr:sp macro="" textlink="">
      <cdr:nvSpPr>
        <cdr:cNvPr id="2" name="Textfeld 1"/>
        <cdr:cNvSpPr txBox="1"/>
      </cdr:nvSpPr>
      <cdr:spPr>
        <a:xfrm xmlns:a="http://schemas.openxmlformats.org/drawingml/2006/main">
          <a:off x="5257801" y="2347913"/>
          <a:ext cx="904875"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de-DE" sz="1600" b="1">
              <a:solidFill>
                <a:schemeClr val="accent1"/>
              </a:solidFill>
              <a:latin typeface="Arial" panose="020B0604020202020204" pitchFamily="34" charset="0"/>
              <a:cs typeface="Arial" panose="020B0604020202020204" pitchFamily="34" charset="0"/>
            </a:rPr>
            <a:t>Greece</a:t>
          </a:r>
        </a:p>
      </cdr:txBody>
    </cdr:sp>
  </cdr:relSizeAnchor>
  <cdr:relSizeAnchor xmlns:cdr="http://schemas.openxmlformats.org/drawingml/2006/chartDrawing">
    <cdr:from>
      <cdr:x>0.70544</cdr:x>
      <cdr:y>0.33625</cdr:y>
    </cdr:from>
    <cdr:to>
      <cdr:x>0.84019</cdr:x>
      <cdr:y>0.40884</cdr:y>
    </cdr:to>
    <cdr:sp macro="" textlink="">
      <cdr:nvSpPr>
        <cdr:cNvPr id="3" name="Textfeld 1"/>
        <cdr:cNvSpPr txBox="1"/>
      </cdr:nvSpPr>
      <cdr:spPr>
        <a:xfrm xmlns:a="http://schemas.openxmlformats.org/drawingml/2006/main">
          <a:off x="4737100" y="1279525"/>
          <a:ext cx="904875" cy="27622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de-DE" sz="1600" b="1">
              <a:solidFill>
                <a:schemeClr val="tx1"/>
              </a:solidFill>
              <a:latin typeface="Arial" panose="020B0604020202020204" pitchFamily="34" charset="0"/>
              <a:cs typeface="Arial" panose="020B0604020202020204" pitchFamily="34" charset="0"/>
            </a:rPr>
            <a:t>Ireland</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761DF2D9-850A-CD43-B007-2C9CACC71C3F}" type="datetimeFigureOut">
              <a:rPr lang="de-DE" smtClean="0"/>
              <a:t>01.03.2025</a:t>
            </a:fld>
            <a:endParaRPr lang="en-US"/>
          </a:p>
        </p:txBody>
      </p:sp>
      <p:sp>
        <p:nvSpPr>
          <p:cNvPr id="4" name="Fußzeilenplatzhalt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AEB56B9F-DE01-A649-BFF9-D4F2404AE25D}" type="slidenum">
              <a:rPr lang="en-US" smtClean="0"/>
              <a:t>‹#›</a:t>
            </a:fld>
            <a:endParaRPr lang="en-US"/>
          </a:p>
        </p:txBody>
      </p:sp>
    </p:spTree>
    <p:extLst>
      <p:ext uri="{BB962C8B-B14F-4D97-AF65-F5344CB8AC3E}">
        <p14:creationId xmlns:p14="http://schemas.microsoft.com/office/powerpoint/2010/main" val="228200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vl1pPr>
          </a:lstStyle>
          <a:p>
            <a:fld id="{30A5FA0E-AF10-7848-8796-0DE1CF28683D}" type="datetimeFigureOut">
              <a:rPr lang="de-DE" smtClean="0"/>
              <a:t>01.03.2025</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vl1pPr>
          </a:lstStyle>
          <a:p>
            <a:fld id="{B15E75AB-2918-FB4D-8EED-29161188AFD7}" type="slidenum">
              <a:rPr lang="en-US" smtClean="0"/>
              <a:t>‹#›</a:t>
            </a:fld>
            <a:endParaRPr lang="en-US"/>
          </a:p>
        </p:txBody>
      </p:sp>
    </p:spTree>
    <p:extLst>
      <p:ext uri="{BB962C8B-B14F-4D97-AF65-F5344CB8AC3E}">
        <p14:creationId xmlns:p14="http://schemas.microsoft.com/office/powerpoint/2010/main" val="29860796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B15E75AB-2918-FB4D-8EED-29161188AFD7}" type="slidenum">
              <a:rPr lang="en-US" smtClean="0"/>
              <a:t>34</a:t>
            </a:fld>
            <a:endParaRPr lang="en-US"/>
          </a:p>
        </p:txBody>
      </p:sp>
    </p:spTree>
    <p:extLst>
      <p:ext uri="{BB962C8B-B14F-4D97-AF65-F5344CB8AC3E}">
        <p14:creationId xmlns:p14="http://schemas.microsoft.com/office/powerpoint/2010/main" val="232577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1" name="Rechteck 10"/>
          <p:cNvSpPr/>
          <p:nvPr userDrawn="1"/>
        </p:nvSpPr>
        <p:spPr>
          <a:xfrm>
            <a:off x="0" y="0"/>
            <a:ext cx="9144000" cy="6858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685799" y="4653136"/>
            <a:ext cx="7294611" cy="2204864"/>
          </a:xfrm>
        </p:spPr>
        <p:txBody>
          <a:bodyPr anchor="t" anchorCtr="0">
            <a:normAutofit/>
          </a:bodyPr>
          <a:lstStyle>
            <a:lvl1pPr>
              <a:defRPr sz="4800" b="1" baseline="0">
                <a:solidFill>
                  <a:schemeClr val="accent5">
                    <a:lumMod val="75000"/>
                  </a:schemeClr>
                </a:solidFill>
                <a:latin typeface="+mj-lt"/>
              </a:defRPr>
            </a:lvl1pPr>
          </a:lstStyle>
          <a:p>
            <a:r>
              <a:rPr lang="de-DE"/>
              <a:t>Mastertitelformat bearbeiten</a:t>
            </a:r>
            <a:endParaRPr lang="de-DE" dirty="0"/>
          </a:p>
        </p:txBody>
      </p:sp>
      <p:sp>
        <p:nvSpPr>
          <p:cNvPr id="3" name="Untertitel 2"/>
          <p:cNvSpPr>
            <a:spLocks noGrp="1"/>
          </p:cNvSpPr>
          <p:nvPr>
            <p:ph type="subTitle" idx="1"/>
          </p:nvPr>
        </p:nvSpPr>
        <p:spPr>
          <a:xfrm>
            <a:off x="685799" y="3937581"/>
            <a:ext cx="6400800" cy="936103"/>
          </a:xfrm>
        </p:spPr>
        <p:txBody>
          <a:bodyPr/>
          <a:lstStyle>
            <a:lvl1pPr marL="0" indent="0" algn="l">
              <a:buNone/>
              <a:defRPr sz="2800" b="1" baseline="0">
                <a:solidFill>
                  <a:srgbClr val="E46C0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7" name="Textfeld 6"/>
          <p:cNvSpPr txBox="1"/>
          <p:nvPr userDrawn="1"/>
        </p:nvSpPr>
        <p:spPr>
          <a:xfrm>
            <a:off x="4639582" y="113173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086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auf Platzhalter ziehen oder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Chapter 17</a:t>
            </a:r>
          </a:p>
        </p:txBody>
      </p:sp>
      <p:sp>
        <p:nvSpPr>
          <p:cNvPr id="7" name="Foliennummernplatzhalter 6"/>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360987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Chapter 17</a:t>
            </a:r>
          </a:p>
        </p:txBody>
      </p:sp>
      <p:sp>
        <p:nvSpPr>
          <p:cNvPr id="6" name="Foliennummernplatzhalter 5"/>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843086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Mastertitelformat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Chapter 17</a:t>
            </a:r>
          </a:p>
        </p:txBody>
      </p:sp>
      <p:sp>
        <p:nvSpPr>
          <p:cNvPr id="6" name="Foliennummernplatzhalter 5"/>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116482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850106"/>
          </a:xfrm>
        </p:spPr>
        <p:txBody>
          <a:bodyPr>
            <a:normAutofit/>
          </a:bodyPr>
          <a:lstStyle>
            <a:lvl1pPr>
              <a:defRPr sz="2800" b="1">
                <a:solidFill>
                  <a:schemeClr val="accent5">
                    <a:lumMod val="75000"/>
                  </a:schemeClr>
                </a:solidFill>
              </a:defRPr>
            </a:lvl1pPr>
          </a:lstStyle>
          <a:p>
            <a:r>
              <a:rPr lang="de-DE"/>
              <a:t>Mastertitelformat bearbeiten</a:t>
            </a:r>
            <a:endParaRPr lang="de-DE" dirty="0"/>
          </a:p>
        </p:txBody>
      </p:sp>
      <p:sp>
        <p:nvSpPr>
          <p:cNvPr id="3" name="Inhaltsplatzhalter 2"/>
          <p:cNvSpPr>
            <a:spLocks noGrp="1"/>
          </p:cNvSpPr>
          <p:nvPr>
            <p:ph idx="1"/>
          </p:nvPr>
        </p:nvSpPr>
        <p:spPr>
          <a:xfrm>
            <a:off x="457200" y="1340768"/>
            <a:ext cx="8363272" cy="4886971"/>
          </a:xfrm>
        </p:spPr>
        <p:txBody>
          <a:bodyPr/>
          <a:lstStyle>
            <a:lvl1pPr>
              <a:lnSpc>
                <a:spcPct val="100000"/>
              </a:lnSpc>
              <a:buClr>
                <a:schemeClr val="accent6">
                  <a:lumMod val="75000"/>
                </a:schemeClr>
              </a:buClr>
              <a:buSzPct val="80000"/>
              <a:defRPr sz="2800"/>
            </a:lvl1pPr>
            <a:lvl2pPr>
              <a:defRPr sz="2400"/>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r>
              <a:rPr lang="de-DE"/>
              <a:t>Chapter 17</a:t>
            </a:r>
          </a:p>
        </p:txBody>
      </p:sp>
      <p:sp>
        <p:nvSpPr>
          <p:cNvPr id="6" name="Foliennummernplatzhalter 5"/>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225150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994122"/>
          </a:xfrm>
        </p:spPr>
        <p:txBody>
          <a:bodyPr>
            <a:normAutofit/>
          </a:bodyPr>
          <a:lstStyle>
            <a:lvl1pPr>
              <a:defRPr sz="2800" b="1">
                <a:solidFill>
                  <a:srgbClr val="31859C"/>
                </a:solidFill>
              </a:defRPr>
            </a:lvl1pPr>
          </a:lstStyle>
          <a:p>
            <a:r>
              <a:rPr lang="de-DE"/>
              <a:t>Mastertitelformat bearbeiten</a:t>
            </a:r>
            <a:endParaRPr lang="de-DE" dirty="0"/>
          </a:p>
        </p:txBody>
      </p:sp>
      <p:sp>
        <p:nvSpPr>
          <p:cNvPr id="3" name="Datumsplatzhalter 2"/>
          <p:cNvSpPr>
            <a:spLocks noGrp="1"/>
          </p:cNvSpPr>
          <p:nvPr>
            <p:ph type="dt" sz="half" idx="10"/>
          </p:nvPr>
        </p:nvSpPr>
        <p:spPr/>
        <p:txBody>
          <a:bodyPr/>
          <a:lstStyle/>
          <a:p>
            <a:endParaRPr lang="de-DE" dirty="0"/>
          </a:p>
        </p:txBody>
      </p:sp>
      <p:sp>
        <p:nvSpPr>
          <p:cNvPr id="4" name="Fußzeilenplatzhalter 3"/>
          <p:cNvSpPr>
            <a:spLocks noGrp="1"/>
          </p:cNvSpPr>
          <p:nvPr>
            <p:ph type="ftr" sz="quarter" idx="11"/>
          </p:nvPr>
        </p:nvSpPr>
        <p:spPr/>
        <p:txBody>
          <a:bodyPr/>
          <a:lstStyle/>
          <a:p>
            <a:r>
              <a:rPr lang="de-DE"/>
              <a:t>Chapter 17</a:t>
            </a:r>
            <a:endParaRPr lang="de-DE" dirty="0"/>
          </a:p>
        </p:txBody>
      </p:sp>
      <p:sp>
        <p:nvSpPr>
          <p:cNvPr id="5" name="Foliennummernplatzhalter 4"/>
          <p:cNvSpPr>
            <a:spLocks noGrp="1"/>
          </p:cNvSpPr>
          <p:nvPr>
            <p:ph type="sldNum" sz="quarter" idx="12"/>
          </p:nvPr>
        </p:nvSpPr>
        <p:spPr/>
        <p:txBody>
          <a:bodyPr/>
          <a:lstStyle/>
          <a:p>
            <a:fld id="{F58DD67E-A379-844E-9AB1-95D2EC404AD8}" type="slidenum">
              <a:rPr lang="de-DE" smtClean="0"/>
              <a:t>‹#›</a:t>
            </a:fld>
            <a:endParaRPr lang="de-DE" dirty="0"/>
          </a:p>
        </p:txBody>
      </p:sp>
      <p:sp>
        <p:nvSpPr>
          <p:cNvPr id="8" name="Textplatzhalter 7"/>
          <p:cNvSpPr>
            <a:spLocks noGrp="1"/>
          </p:cNvSpPr>
          <p:nvPr>
            <p:ph type="body" sz="quarter" idx="13" hasCustomPrompt="1"/>
          </p:nvPr>
        </p:nvSpPr>
        <p:spPr>
          <a:xfrm>
            <a:off x="457200" y="1556792"/>
            <a:ext cx="8229600" cy="3649189"/>
          </a:xfrm>
        </p:spPr>
        <p:txBody>
          <a:bodyPr anchor="t" anchorCtr="1"/>
          <a:lstStyle>
            <a:lvl1pPr marL="0" indent="0" algn="l">
              <a:lnSpc>
                <a:spcPct val="120000"/>
              </a:lnSpc>
              <a:buFontTx/>
              <a:buNone/>
              <a:defRPr sz="2800" baseline="0">
                <a:solidFill>
                  <a:schemeClr val="accent6">
                    <a:lumMod val="75000"/>
                  </a:schemeClr>
                </a:solidFill>
                <a:latin typeface="+mn-lt"/>
                <a:cs typeface="Courier"/>
              </a:defRPr>
            </a:lvl1pPr>
          </a:lstStyle>
          <a:p>
            <a:pPr marL="0" indent="0">
              <a:lnSpc>
                <a:spcPct val="120000"/>
              </a:lnSpc>
              <a:buNone/>
            </a:pPr>
            <a:r>
              <a:rPr lang="en-US" dirty="0"/>
              <a:t>Definition</a:t>
            </a:r>
          </a:p>
          <a:p>
            <a:pPr lvl="0"/>
            <a:endParaRPr lang="de-DE" dirty="0"/>
          </a:p>
        </p:txBody>
      </p:sp>
    </p:spTree>
    <p:extLst>
      <p:ext uri="{BB962C8B-B14F-4D97-AF65-F5344CB8AC3E}">
        <p14:creationId xmlns:p14="http://schemas.microsoft.com/office/powerpoint/2010/main" val="264584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4000"/>
            </a:lvl1pPr>
          </a:lstStyle>
          <a:p>
            <a:r>
              <a:rPr lang="de-DE"/>
              <a:t>Mastertitelformat bearbeiten</a:t>
            </a:r>
            <a:endParaRPr lang="de-DE" dirty="0"/>
          </a:p>
        </p:txBody>
      </p:sp>
      <p:sp>
        <p:nvSpPr>
          <p:cNvPr id="3" name="Datumsplatzhalter 2"/>
          <p:cNvSpPr>
            <a:spLocks noGrp="1"/>
          </p:cNvSpPr>
          <p:nvPr>
            <p:ph type="dt" sz="half" idx="10"/>
          </p:nvPr>
        </p:nvSpPr>
        <p:spPr/>
        <p:txBody>
          <a:bodyPr/>
          <a:lstStyle/>
          <a:p>
            <a:endParaRPr lang="de-DE" dirty="0"/>
          </a:p>
        </p:txBody>
      </p:sp>
      <p:sp>
        <p:nvSpPr>
          <p:cNvPr id="4" name="Fußzeilenplatzhalter 3"/>
          <p:cNvSpPr>
            <a:spLocks noGrp="1"/>
          </p:cNvSpPr>
          <p:nvPr>
            <p:ph type="ftr" sz="quarter" idx="11"/>
          </p:nvPr>
        </p:nvSpPr>
        <p:spPr/>
        <p:txBody>
          <a:bodyPr/>
          <a:lstStyle/>
          <a:p>
            <a:r>
              <a:rPr lang="de-DE"/>
              <a:t>Chapter 17</a:t>
            </a:r>
            <a:endParaRPr lang="de-DE" dirty="0"/>
          </a:p>
        </p:txBody>
      </p:sp>
      <p:sp>
        <p:nvSpPr>
          <p:cNvPr id="5" name="Foliennummernplatzhalter 4"/>
          <p:cNvSpPr>
            <a:spLocks noGrp="1"/>
          </p:cNvSpPr>
          <p:nvPr>
            <p:ph type="sldNum" sz="quarter" idx="12"/>
          </p:nvPr>
        </p:nvSpPr>
        <p:spPr/>
        <p:txBody>
          <a:bodyPr/>
          <a:lstStyle/>
          <a:p>
            <a:fld id="{F58DD67E-A379-844E-9AB1-95D2EC404AD8}" type="slidenum">
              <a:rPr lang="de-DE" smtClean="0"/>
              <a:t>‹#›</a:t>
            </a:fld>
            <a:endParaRPr lang="de-DE" dirty="0"/>
          </a:p>
        </p:txBody>
      </p:sp>
      <p:sp>
        <p:nvSpPr>
          <p:cNvPr id="7" name="Bildplatzhalter 6"/>
          <p:cNvSpPr>
            <a:spLocks noGrp="1"/>
          </p:cNvSpPr>
          <p:nvPr>
            <p:ph type="pic" sz="quarter" idx="13"/>
          </p:nvPr>
        </p:nvSpPr>
        <p:spPr>
          <a:xfrm>
            <a:off x="5444279" y="1722439"/>
            <a:ext cx="3699722" cy="4338636"/>
          </a:xfrm>
        </p:spPr>
        <p:txBody>
          <a:bodyPr/>
          <a:lstStyle/>
          <a:p>
            <a:r>
              <a:rPr lang="de-DE"/>
              <a:t>Bild auf Platzhalter ziehen oder durch Klicken auf Symbol hinzufügen</a:t>
            </a:r>
          </a:p>
        </p:txBody>
      </p:sp>
      <p:sp>
        <p:nvSpPr>
          <p:cNvPr id="9" name="Textplatzhalter 8"/>
          <p:cNvSpPr>
            <a:spLocks noGrp="1"/>
          </p:cNvSpPr>
          <p:nvPr>
            <p:ph type="body" sz="quarter" idx="14"/>
          </p:nvPr>
        </p:nvSpPr>
        <p:spPr>
          <a:xfrm>
            <a:off x="457200" y="1722438"/>
            <a:ext cx="4760913" cy="4338637"/>
          </a:xfrm>
        </p:spPr>
        <p:txBody>
          <a:bodyPr/>
          <a:lstStyle>
            <a:lvl1pPr>
              <a:lnSpc>
                <a:spcPct val="100000"/>
              </a:lnSpc>
              <a:buClrTx/>
              <a:defRPr sz="28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58134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Chapter 17</a:t>
            </a:r>
          </a:p>
        </p:txBody>
      </p:sp>
      <p:sp>
        <p:nvSpPr>
          <p:cNvPr id="7" name="Foliennummernplatzhalter 6"/>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167799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endParaRPr lang="de-DE"/>
          </a:p>
        </p:txBody>
      </p:sp>
      <p:sp>
        <p:nvSpPr>
          <p:cNvPr id="8" name="Fußzeilenplatzhalter 7"/>
          <p:cNvSpPr>
            <a:spLocks noGrp="1"/>
          </p:cNvSpPr>
          <p:nvPr>
            <p:ph type="ftr" sz="quarter" idx="11"/>
          </p:nvPr>
        </p:nvSpPr>
        <p:spPr/>
        <p:txBody>
          <a:bodyPr/>
          <a:lstStyle/>
          <a:p>
            <a:r>
              <a:rPr lang="de-DE"/>
              <a:t>Chapter 17</a:t>
            </a:r>
          </a:p>
        </p:txBody>
      </p:sp>
      <p:sp>
        <p:nvSpPr>
          <p:cNvPr id="9" name="Foliennummernplatzhalter 8"/>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300474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endParaRPr lang="de-DE"/>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274396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a:p>
        </p:txBody>
      </p:sp>
      <p:sp>
        <p:nvSpPr>
          <p:cNvPr id="3" name="Fußzeilenplatzhalter 2"/>
          <p:cNvSpPr>
            <a:spLocks noGrp="1"/>
          </p:cNvSpPr>
          <p:nvPr>
            <p:ph type="ftr" sz="quarter" idx="11"/>
          </p:nvPr>
        </p:nvSpPr>
        <p:spPr/>
        <p:txBody>
          <a:bodyPr/>
          <a:lstStyle/>
          <a:p>
            <a:r>
              <a:rPr lang="de-DE"/>
              <a:t>Chapter 17</a:t>
            </a:r>
          </a:p>
        </p:txBody>
      </p:sp>
      <p:sp>
        <p:nvSpPr>
          <p:cNvPr id="4" name="Foliennummernplatzhalter 3"/>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314911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Chapter 17</a:t>
            </a:r>
          </a:p>
        </p:txBody>
      </p:sp>
      <p:sp>
        <p:nvSpPr>
          <p:cNvPr id="7" name="Foliennummernplatzhalter 6"/>
          <p:cNvSpPr>
            <a:spLocks noGrp="1"/>
          </p:cNvSpPr>
          <p:nvPr>
            <p:ph type="sldNum" sz="quarter" idx="12"/>
          </p:nvPr>
        </p:nvSpPr>
        <p:spPr/>
        <p:txBody>
          <a:bodyPr/>
          <a:lstStyle/>
          <a:p>
            <a:fld id="{F58DD67E-A379-844E-9AB1-95D2EC404AD8}" type="slidenum">
              <a:rPr lang="de-DE" smtClean="0"/>
              <a:t>‹#›</a:t>
            </a:fld>
            <a:endParaRPr lang="de-DE"/>
          </a:p>
        </p:txBody>
      </p:sp>
    </p:spTree>
    <p:extLst>
      <p:ext uri="{BB962C8B-B14F-4D97-AF65-F5344CB8AC3E}">
        <p14:creationId xmlns:p14="http://schemas.microsoft.com/office/powerpoint/2010/main" val="345358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08594"/>
          </a:xfrm>
          <a:prstGeom prst="rect">
            <a:avLst/>
          </a:prstGeom>
        </p:spPr>
        <p:txBody>
          <a:bodyPr vert="horz" lIns="91440" tIns="45720" rIns="91440" bIns="45720" rtlCol="0" anchor="t" anchorCtr="0">
            <a:normAutofit/>
          </a:bodyPr>
          <a:lstStyle/>
          <a:p>
            <a:r>
              <a:rPr lang="de-DE" dirty="0"/>
              <a:t>Mastertitelformat bearbeiten</a:t>
            </a:r>
            <a:br>
              <a:rPr lang="de-DE" dirty="0"/>
            </a:br>
            <a:r>
              <a:rPr lang="de-DE" dirty="0" err="1"/>
              <a:t>hhhhhhhhhkkllööüäääääääää</a:t>
            </a:r>
            <a:endParaRPr lang="de-DE" dirty="0"/>
          </a:p>
        </p:txBody>
      </p:sp>
      <p:sp>
        <p:nvSpPr>
          <p:cNvPr id="3" name="Textplatzhalter 2"/>
          <p:cNvSpPr>
            <a:spLocks noGrp="1"/>
          </p:cNvSpPr>
          <p:nvPr>
            <p:ph type="body" idx="1"/>
          </p:nvPr>
        </p:nvSpPr>
        <p:spPr>
          <a:xfrm>
            <a:off x="457200" y="1810776"/>
            <a:ext cx="8363272" cy="4416963"/>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457200" y="6356350"/>
            <a:ext cx="1219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dirty="0"/>
          </a:p>
        </p:txBody>
      </p:sp>
      <p:sp>
        <p:nvSpPr>
          <p:cNvPr id="5" name="Fußzeilenplatzhalter 4"/>
          <p:cNvSpPr>
            <a:spLocks noGrp="1"/>
          </p:cNvSpPr>
          <p:nvPr>
            <p:ph type="ftr" sz="quarter" idx="3"/>
          </p:nvPr>
        </p:nvSpPr>
        <p:spPr>
          <a:xfrm>
            <a:off x="1968500" y="6356350"/>
            <a:ext cx="4419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Chapter 17</a:t>
            </a:r>
            <a:endParaRPr lang="de-DE"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DD67E-A379-844E-9AB1-95D2EC404AD8}" type="slidenum">
              <a:rPr lang="de-DE" smtClean="0"/>
              <a:t>‹#›</a:t>
            </a:fld>
            <a:endParaRPr lang="de-DE" dirty="0"/>
          </a:p>
        </p:txBody>
      </p:sp>
    </p:spTree>
    <p:extLst>
      <p:ext uri="{BB962C8B-B14F-4D97-AF65-F5344CB8AC3E}">
        <p14:creationId xmlns:p14="http://schemas.microsoft.com/office/powerpoint/2010/main" val="2566944414"/>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lnSpc>
          <a:spcPct val="150000"/>
        </a:lnSpc>
        <a:spcBef>
          <a:spcPct val="20000"/>
        </a:spcBef>
        <a:spcAft>
          <a:spcPts val="0"/>
        </a:spcAft>
        <a:buClrTx/>
        <a:buSzPct val="100000"/>
        <a:buFont typeface="Wingdings" charset="2"/>
        <a:buChar char="§"/>
        <a:defRPr sz="2000" kern="1200">
          <a:solidFill>
            <a:schemeClr val="tx1"/>
          </a:solidFill>
          <a:latin typeface="+mn-lt"/>
          <a:ea typeface="+mn-ea"/>
          <a:cs typeface="+mn-cs"/>
        </a:defRPr>
      </a:lvl1pPr>
      <a:lvl2pPr marL="742950" indent="-285750" algn="l" defTabSz="457200" rtl="0" eaLnBrk="1" latinLnBrk="0" hangingPunct="1">
        <a:lnSpc>
          <a:spcPct val="150000"/>
        </a:lnSpc>
        <a:spcBef>
          <a:spcPct val="20000"/>
        </a:spcBef>
        <a:spcAft>
          <a:spcPts val="0"/>
        </a:spcAft>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799" y="5554980"/>
            <a:ext cx="3611881" cy="808133"/>
          </a:xfrm>
        </p:spPr>
        <p:txBody>
          <a:bodyPr>
            <a:noAutofit/>
          </a:bodyPr>
          <a:lstStyle/>
          <a:p>
            <a:r>
              <a:rPr lang="en-US" sz="4000" dirty="0"/>
              <a:t>The Euro Crisis</a:t>
            </a:r>
          </a:p>
        </p:txBody>
      </p:sp>
      <p:sp>
        <p:nvSpPr>
          <p:cNvPr id="3" name="Untertitel 2"/>
          <p:cNvSpPr>
            <a:spLocks noGrp="1"/>
          </p:cNvSpPr>
          <p:nvPr>
            <p:ph type="subTitle" idx="1"/>
          </p:nvPr>
        </p:nvSpPr>
        <p:spPr>
          <a:xfrm>
            <a:off x="685798" y="4914899"/>
            <a:ext cx="3611881" cy="952501"/>
          </a:xfrm>
        </p:spPr>
        <p:txBody>
          <a:bodyPr/>
          <a:lstStyle/>
          <a:p>
            <a:r>
              <a:rPr lang="en-US" dirty="0"/>
              <a:t>Chapter 17</a:t>
            </a:r>
          </a:p>
        </p:txBody>
      </p:sp>
      <p:pic>
        <p:nvPicPr>
          <p:cNvPr id="6" name="Grafik 5"/>
          <p:cNvPicPr>
            <a:picLocks noChangeAspect="1"/>
          </p:cNvPicPr>
          <p:nvPr/>
        </p:nvPicPr>
        <p:blipFill>
          <a:blip r:embed="rId2"/>
          <a:stretch>
            <a:fillRect/>
          </a:stretch>
        </p:blipFill>
        <p:spPr>
          <a:xfrm>
            <a:off x="4396740" y="280709"/>
            <a:ext cx="4442460" cy="6303397"/>
          </a:xfrm>
          <a:prstGeom prst="rect">
            <a:avLst/>
          </a:prstGeom>
        </p:spPr>
      </p:pic>
      <p:sp>
        <p:nvSpPr>
          <p:cNvPr id="5" name="Textfeld 4"/>
          <p:cNvSpPr txBox="1"/>
          <p:nvPr/>
        </p:nvSpPr>
        <p:spPr>
          <a:xfrm>
            <a:off x="685799" y="6584106"/>
            <a:ext cx="4623382" cy="307777"/>
          </a:xfrm>
          <a:prstGeom prst="rect">
            <a:avLst/>
          </a:prstGeom>
          <a:noFill/>
        </p:spPr>
        <p:txBody>
          <a:bodyPr wrap="none" rtlCol="0">
            <a:spAutoFit/>
          </a:bodyPr>
          <a:lstStyle/>
          <a:p>
            <a:r>
              <a:rPr lang="de-DE" sz="1400" dirty="0"/>
              <a:t>© Dünhaupt, Dullien, Goodwin, Harris, Nelson, Roach, </a:t>
            </a:r>
            <a:r>
              <a:rPr lang="de-DE" sz="1400" dirty="0" err="1"/>
              <a:t>Torras</a:t>
            </a:r>
            <a:endParaRPr lang="de-DE" sz="1400" dirty="0"/>
          </a:p>
        </p:txBody>
      </p:sp>
    </p:spTree>
    <p:extLst>
      <p:ext uri="{BB962C8B-B14F-4D97-AF65-F5344CB8AC3E}">
        <p14:creationId xmlns:p14="http://schemas.microsoft.com/office/powerpoint/2010/main" val="33353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9.1  Euro area GDP and Recessions</a:t>
            </a:r>
            <a:br>
              <a:rPr lang="de-DE" dirty="0"/>
            </a:br>
            <a:r>
              <a:rPr lang="en-US" dirty="0"/>
              <a:t>1995–2015</a:t>
            </a:r>
          </a:p>
        </p:txBody>
      </p:sp>
      <p:sp>
        <p:nvSpPr>
          <p:cNvPr id="4" name="Fußzeilenplatzhalter 3"/>
          <p:cNvSpPr>
            <a:spLocks noGrp="1"/>
          </p:cNvSpPr>
          <p:nvPr>
            <p:ph type="ftr" sz="quarter" idx="11"/>
          </p:nvPr>
        </p:nvSpPr>
        <p:spPr/>
        <p:txBody>
          <a:bodyPr/>
          <a:lstStyle/>
          <a:p>
            <a:r>
              <a:rPr lang="de-DE"/>
              <a:t>Chapter 9</a:t>
            </a:r>
          </a:p>
        </p:txBody>
      </p:sp>
      <p:sp>
        <p:nvSpPr>
          <p:cNvPr id="5" name="Foliennummernplatzhalter 4"/>
          <p:cNvSpPr>
            <a:spLocks noGrp="1"/>
          </p:cNvSpPr>
          <p:nvPr>
            <p:ph type="sldNum" sz="quarter" idx="12"/>
          </p:nvPr>
        </p:nvSpPr>
        <p:spPr/>
        <p:txBody>
          <a:bodyPr/>
          <a:lstStyle/>
          <a:p>
            <a:fld id="{F58DD67E-A379-844E-9AB1-95D2EC404AD8}" type="slidenum">
              <a:rPr lang="de-DE" smtClean="0"/>
              <a:t>10</a:t>
            </a:fld>
            <a:endParaRPr lang="de-DE"/>
          </a:p>
        </p:txBody>
      </p:sp>
      <p:graphicFrame>
        <p:nvGraphicFramePr>
          <p:cNvPr id="6" name="Inhaltsplatzhalter 5"/>
          <p:cNvGraphicFramePr>
            <a:graphicFrameLocks noGrp="1" noChangeAspect="1"/>
          </p:cNvGraphicFramePr>
          <p:nvPr>
            <p:ph idx="1"/>
          </p:nvPr>
        </p:nvGraphicFramePr>
        <p:xfrm>
          <a:off x="323858" y="2281327"/>
          <a:ext cx="7055983" cy="41226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feld 7"/>
          <p:cNvSpPr txBox="1"/>
          <p:nvPr/>
        </p:nvSpPr>
        <p:spPr>
          <a:xfrm>
            <a:off x="7379841" y="5206994"/>
            <a:ext cx="1764159" cy="738664"/>
          </a:xfrm>
          <a:prstGeom prst="rect">
            <a:avLst/>
          </a:prstGeom>
          <a:noFill/>
        </p:spPr>
        <p:txBody>
          <a:bodyPr wrap="square" rtlCol="0">
            <a:spAutoFit/>
          </a:bodyPr>
          <a:lstStyle/>
          <a:p>
            <a:r>
              <a:rPr lang="en-US" sz="1400" i="1" dirty="0"/>
              <a:t>Source: </a:t>
            </a:r>
            <a:r>
              <a:rPr lang="en-US" sz="1400" dirty="0"/>
              <a:t>Eurostat quarterly data 1995–2015, and CEPR.</a:t>
            </a:r>
            <a:endParaRPr lang="de-DE" sz="1400" dirty="0"/>
          </a:p>
        </p:txBody>
      </p:sp>
      <p:sp>
        <p:nvSpPr>
          <p:cNvPr id="3" name="Textfeld 2"/>
          <p:cNvSpPr txBox="1"/>
          <p:nvPr/>
        </p:nvSpPr>
        <p:spPr>
          <a:xfrm>
            <a:off x="457200" y="1450458"/>
            <a:ext cx="7446157" cy="923330"/>
          </a:xfrm>
          <a:prstGeom prst="rect">
            <a:avLst/>
          </a:prstGeom>
          <a:noFill/>
        </p:spPr>
        <p:txBody>
          <a:bodyPr wrap="square" rtlCol="0">
            <a:spAutoFit/>
          </a:bodyPr>
          <a:lstStyle/>
          <a:p>
            <a:pPr marL="285750" indent="-285750">
              <a:buFont typeface="Wingdings" charset="2"/>
              <a:buChar char="ü"/>
            </a:pPr>
            <a:r>
              <a:rPr lang="en-US" dirty="0"/>
              <a:t>After 2008, the euro area experienced two recession within five years.  During these periods, real GDP fell.</a:t>
            </a:r>
            <a:endParaRPr lang="de-DE" dirty="0"/>
          </a:p>
          <a:p>
            <a:endParaRPr lang="en-US" dirty="0"/>
          </a:p>
        </p:txBody>
      </p:sp>
    </p:spTree>
    <p:extLst>
      <p:ext uri="{BB962C8B-B14F-4D97-AF65-F5344CB8AC3E}">
        <p14:creationId xmlns:p14="http://schemas.microsoft.com/office/powerpoint/2010/main" val="70737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9.2 Euro Area Unemployment Rate and Recessions, 1995–2015</a:t>
            </a:r>
            <a:r>
              <a:rPr lang="de-DE" dirty="0"/>
              <a:t> </a:t>
            </a:r>
            <a:endParaRPr lang="en-US" dirty="0"/>
          </a:p>
        </p:txBody>
      </p:sp>
      <p:sp>
        <p:nvSpPr>
          <p:cNvPr id="4" name="Fußzeilenplatzhalter 3"/>
          <p:cNvSpPr>
            <a:spLocks noGrp="1"/>
          </p:cNvSpPr>
          <p:nvPr>
            <p:ph type="ftr" sz="quarter" idx="11"/>
          </p:nvPr>
        </p:nvSpPr>
        <p:spPr/>
        <p:txBody>
          <a:bodyPr/>
          <a:lstStyle/>
          <a:p>
            <a:r>
              <a:rPr lang="de-DE"/>
              <a:t>Chapter 9</a:t>
            </a:r>
          </a:p>
        </p:txBody>
      </p:sp>
      <p:sp>
        <p:nvSpPr>
          <p:cNvPr id="5" name="Foliennummernplatzhalter 4"/>
          <p:cNvSpPr>
            <a:spLocks noGrp="1"/>
          </p:cNvSpPr>
          <p:nvPr>
            <p:ph type="sldNum" sz="quarter" idx="12"/>
          </p:nvPr>
        </p:nvSpPr>
        <p:spPr/>
        <p:txBody>
          <a:bodyPr/>
          <a:lstStyle/>
          <a:p>
            <a:fld id="{F58DD67E-A379-844E-9AB1-95D2EC404AD8}" type="slidenum">
              <a:rPr lang="de-DE" smtClean="0"/>
              <a:t>11</a:t>
            </a:fld>
            <a:endParaRPr lang="de-DE"/>
          </a:p>
        </p:txBody>
      </p:sp>
      <p:graphicFrame>
        <p:nvGraphicFramePr>
          <p:cNvPr id="6" name="Inhaltsplatzhalter 5"/>
          <p:cNvGraphicFramePr>
            <a:graphicFrameLocks noGrp="1" noChangeAspect="1"/>
          </p:cNvGraphicFramePr>
          <p:nvPr>
            <p:ph idx="1"/>
          </p:nvPr>
        </p:nvGraphicFramePr>
        <p:xfrm>
          <a:off x="457203" y="2149520"/>
          <a:ext cx="7199994" cy="420683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p:cNvSpPr txBox="1"/>
          <p:nvPr/>
        </p:nvSpPr>
        <p:spPr>
          <a:xfrm>
            <a:off x="7507908" y="5007312"/>
            <a:ext cx="1636092" cy="954107"/>
          </a:xfrm>
          <a:prstGeom prst="rect">
            <a:avLst/>
          </a:prstGeom>
          <a:noFill/>
        </p:spPr>
        <p:txBody>
          <a:bodyPr wrap="square" rtlCol="0">
            <a:spAutoFit/>
          </a:bodyPr>
          <a:lstStyle/>
          <a:p>
            <a:r>
              <a:rPr lang="en-US" sz="1400" i="1" dirty="0"/>
              <a:t>Source: </a:t>
            </a:r>
            <a:r>
              <a:rPr lang="en-US" sz="1400" dirty="0"/>
              <a:t>Eurostat monthly data </a:t>
            </a:r>
            <a:br>
              <a:rPr lang="en-US" sz="1400" dirty="0"/>
            </a:br>
            <a:r>
              <a:rPr lang="en-US" sz="1400" dirty="0"/>
              <a:t>1995–2015, and CEPR. </a:t>
            </a:r>
            <a:endParaRPr lang="de-DE" sz="1400" dirty="0"/>
          </a:p>
        </p:txBody>
      </p:sp>
      <p:sp>
        <p:nvSpPr>
          <p:cNvPr id="3" name="Textfeld 2"/>
          <p:cNvSpPr txBox="1"/>
          <p:nvPr/>
        </p:nvSpPr>
        <p:spPr>
          <a:xfrm>
            <a:off x="457203" y="1436891"/>
            <a:ext cx="8686797" cy="923330"/>
          </a:xfrm>
          <a:prstGeom prst="rect">
            <a:avLst/>
          </a:prstGeom>
          <a:noFill/>
        </p:spPr>
        <p:txBody>
          <a:bodyPr wrap="square" rtlCol="0">
            <a:spAutoFit/>
          </a:bodyPr>
          <a:lstStyle/>
          <a:p>
            <a:pPr marL="285750" indent="-285750">
              <a:buFont typeface="Wingdings" charset="2"/>
              <a:buChar char="ü"/>
            </a:pPr>
            <a:r>
              <a:rPr lang="en-US" dirty="0"/>
              <a:t>During the 2008-9 and 2011-3 recessions, unemployment shot up sharply and continued to increase after the recession formally ended, reaching a peak of 10 percent in 2010.</a:t>
            </a:r>
            <a:endParaRPr lang="de-DE" dirty="0"/>
          </a:p>
          <a:p>
            <a:endParaRPr lang="en-US" dirty="0"/>
          </a:p>
        </p:txBody>
      </p:sp>
    </p:spTree>
    <p:extLst>
      <p:ext uri="{BB962C8B-B14F-4D97-AF65-F5344CB8AC3E}">
        <p14:creationId xmlns:p14="http://schemas.microsoft.com/office/powerpoint/2010/main" val="412994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Background </a:t>
            </a:r>
            <a:r>
              <a:rPr lang="de-DE" dirty="0" err="1"/>
              <a:t>to</a:t>
            </a:r>
            <a:r>
              <a:rPr lang="de-DE" dirty="0"/>
              <a:t> </a:t>
            </a:r>
            <a:r>
              <a:rPr lang="de-DE" dirty="0" err="1"/>
              <a:t>the</a:t>
            </a:r>
            <a:r>
              <a:rPr lang="de-DE" dirty="0"/>
              <a:t> </a:t>
            </a:r>
            <a:r>
              <a:rPr lang="de-DE" dirty="0" err="1"/>
              <a:t>euro</a:t>
            </a:r>
            <a:r>
              <a:rPr lang="de-DE" dirty="0"/>
              <a:t> </a:t>
            </a:r>
            <a:r>
              <a:rPr lang="de-DE" dirty="0" err="1"/>
              <a:t>crisis</a:t>
            </a:r>
            <a:endParaRPr lang="de-DE" dirty="0"/>
          </a:p>
        </p:txBody>
      </p:sp>
      <p:sp>
        <p:nvSpPr>
          <p:cNvPr id="3" name="Inhaltsplatzhalter 2"/>
          <p:cNvSpPr>
            <a:spLocks noGrp="1"/>
          </p:cNvSpPr>
          <p:nvPr>
            <p:ph idx="1"/>
          </p:nvPr>
        </p:nvSpPr>
        <p:spPr/>
        <p:txBody>
          <a:bodyPr/>
          <a:lstStyle/>
          <a:p>
            <a:r>
              <a:rPr lang="de-DE" dirty="0" err="1"/>
              <a:t>Good</a:t>
            </a:r>
            <a:r>
              <a:rPr lang="de-DE" dirty="0"/>
              <a:t> </a:t>
            </a:r>
            <a:r>
              <a:rPr lang="de-DE" dirty="0" err="1"/>
              <a:t>economic</a:t>
            </a:r>
            <a:r>
              <a:rPr lang="de-DE" dirty="0"/>
              <a:t> </a:t>
            </a:r>
            <a:r>
              <a:rPr lang="de-DE" dirty="0" err="1"/>
              <a:t>growth</a:t>
            </a:r>
            <a:r>
              <a:rPr lang="de-DE" dirty="0"/>
              <a:t> in </a:t>
            </a:r>
            <a:r>
              <a:rPr lang="de-DE" dirty="0" err="1"/>
              <a:t>the</a:t>
            </a:r>
            <a:r>
              <a:rPr lang="de-DE" dirty="0"/>
              <a:t> euro-</a:t>
            </a:r>
            <a:r>
              <a:rPr lang="de-DE" dirty="0" err="1"/>
              <a:t>periphery</a:t>
            </a:r>
            <a:r>
              <a:rPr lang="de-DE" dirty="0"/>
              <a:t> (Spain, </a:t>
            </a:r>
            <a:r>
              <a:rPr lang="de-DE" dirty="0" err="1"/>
              <a:t>Ireland</a:t>
            </a:r>
            <a:r>
              <a:rPr lang="de-DE" dirty="0"/>
              <a:t>, </a:t>
            </a:r>
            <a:r>
              <a:rPr lang="de-DE" dirty="0" err="1"/>
              <a:t>Greece</a:t>
            </a:r>
            <a:r>
              <a:rPr lang="de-DE" dirty="0"/>
              <a:t>) </a:t>
            </a:r>
            <a:r>
              <a:rPr lang="de-DE" dirty="0" err="1"/>
              <a:t>from</a:t>
            </a:r>
            <a:r>
              <a:rPr lang="de-DE" dirty="0"/>
              <a:t> 1999 </a:t>
            </a:r>
            <a:r>
              <a:rPr lang="de-DE" dirty="0" err="1"/>
              <a:t>to</a:t>
            </a:r>
            <a:r>
              <a:rPr lang="de-DE" dirty="0"/>
              <a:t> 2007</a:t>
            </a:r>
          </a:p>
          <a:p>
            <a:r>
              <a:rPr lang="de-DE" dirty="0"/>
              <a:t>Euro-area </a:t>
            </a:r>
            <a:r>
              <a:rPr lang="de-DE" dirty="0" err="1"/>
              <a:t>is</a:t>
            </a:r>
            <a:r>
              <a:rPr lang="de-DE" dirty="0"/>
              <a:t> </a:t>
            </a:r>
            <a:r>
              <a:rPr lang="de-DE" dirty="0" err="1"/>
              <a:t>hard</a:t>
            </a:r>
            <a:r>
              <a:rPr lang="de-DE" dirty="0"/>
              <a:t> </a:t>
            </a:r>
            <a:r>
              <a:rPr lang="de-DE" dirty="0" err="1"/>
              <a:t>hit</a:t>
            </a:r>
            <a:r>
              <a:rPr lang="de-DE" dirty="0"/>
              <a:t> </a:t>
            </a:r>
            <a:r>
              <a:rPr lang="de-DE" dirty="0" err="1"/>
              <a:t>from</a:t>
            </a:r>
            <a:r>
              <a:rPr lang="de-DE" dirty="0"/>
              <a:t> global </a:t>
            </a:r>
            <a:r>
              <a:rPr lang="de-DE" dirty="0" err="1"/>
              <a:t>economic</a:t>
            </a:r>
            <a:r>
              <a:rPr lang="de-DE" dirty="0"/>
              <a:t> </a:t>
            </a:r>
            <a:r>
              <a:rPr lang="de-DE" dirty="0" err="1"/>
              <a:t>crisis</a:t>
            </a:r>
            <a:r>
              <a:rPr lang="de-DE" dirty="0"/>
              <a:t> of 2008/9</a:t>
            </a:r>
          </a:p>
          <a:p>
            <a:r>
              <a:rPr lang="de-DE" dirty="0"/>
              <a:t>Countries pass </a:t>
            </a:r>
            <a:r>
              <a:rPr lang="de-DE" dirty="0" err="1"/>
              <a:t>stimulus</a:t>
            </a:r>
            <a:r>
              <a:rPr lang="de-DE" dirty="0"/>
              <a:t> </a:t>
            </a:r>
            <a:r>
              <a:rPr lang="de-DE" dirty="0" err="1"/>
              <a:t>packages</a:t>
            </a:r>
            <a:r>
              <a:rPr lang="de-DE" dirty="0"/>
              <a:t> in 2008/9</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12</a:t>
            </a:fld>
            <a:endParaRPr lang="de-DE"/>
          </a:p>
        </p:txBody>
      </p:sp>
    </p:spTree>
    <p:extLst>
      <p:ext uri="{BB962C8B-B14F-4D97-AF65-F5344CB8AC3E}">
        <p14:creationId xmlns:p14="http://schemas.microsoft.com/office/powerpoint/2010/main" val="410301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17.2 Public deficits for selected countries, 2009</a:t>
            </a:r>
            <a:br>
              <a:rPr lang="de-DE" dirty="0"/>
            </a:br>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13</a:t>
            </a:fld>
            <a:endParaRPr lang="de-DE"/>
          </a:p>
        </p:txBody>
      </p:sp>
      <p:graphicFrame>
        <p:nvGraphicFramePr>
          <p:cNvPr id="6" name="Chart 1"/>
          <p:cNvGraphicFramePr>
            <a:graphicFrameLocks/>
          </p:cNvGraphicFramePr>
          <p:nvPr>
            <p:extLst>
              <p:ext uri="{D42A27DB-BD31-4B8C-83A1-F6EECF244321}">
                <p14:modId xmlns:p14="http://schemas.microsoft.com/office/powerpoint/2010/main" val="2485393166"/>
              </p:ext>
            </p:extLst>
          </p:nvPr>
        </p:nvGraphicFramePr>
        <p:xfrm>
          <a:off x="457200" y="1868498"/>
          <a:ext cx="7401417" cy="468635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p:cNvSpPr txBox="1"/>
          <p:nvPr/>
        </p:nvSpPr>
        <p:spPr>
          <a:xfrm>
            <a:off x="457200" y="1174598"/>
            <a:ext cx="8065581" cy="1200329"/>
          </a:xfrm>
          <a:prstGeom prst="rect">
            <a:avLst/>
          </a:prstGeom>
          <a:noFill/>
        </p:spPr>
        <p:txBody>
          <a:bodyPr wrap="square" rtlCol="0">
            <a:spAutoFit/>
          </a:bodyPr>
          <a:lstStyle/>
          <a:p>
            <a:pPr marL="285750" indent="-285750">
              <a:buFont typeface="Wingdings" charset="2"/>
              <a:buChar char="ü"/>
            </a:pPr>
            <a:r>
              <a:rPr lang="en-US" dirty="0"/>
              <a:t>Both debt levels and deficits in the euro-area were not especially high by international comparison in 2009. In fact, the public finances in Japan looked much worse. Nevertheless, only the euro-area was hit by a confidence crisis.</a:t>
            </a:r>
            <a:endParaRPr lang="de-DE" dirty="0"/>
          </a:p>
          <a:p>
            <a:endParaRPr lang="en-US" dirty="0"/>
          </a:p>
        </p:txBody>
      </p:sp>
      <p:sp>
        <p:nvSpPr>
          <p:cNvPr id="8" name="Textfeld 7"/>
          <p:cNvSpPr txBox="1"/>
          <p:nvPr/>
        </p:nvSpPr>
        <p:spPr>
          <a:xfrm>
            <a:off x="141111" y="6505222"/>
            <a:ext cx="2046754" cy="584776"/>
          </a:xfrm>
          <a:prstGeom prst="rect">
            <a:avLst/>
          </a:prstGeom>
          <a:noFill/>
        </p:spPr>
        <p:txBody>
          <a:bodyPr wrap="none" rtlCol="0">
            <a:spAutoFit/>
          </a:bodyPr>
          <a:lstStyle/>
          <a:p>
            <a:r>
              <a:rPr lang="en-US" sz="1400" i="1" dirty="0"/>
              <a:t>Source: </a:t>
            </a:r>
            <a:r>
              <a:rPr lang="en-US" sz="1400" dirty="0" err="1"/>
              <a:t>Ameco</a:t>
            </a:r>
            <a:r>
              <a:rPr lang="en-US" sz="1400" dirty="0"/>
              <a:t> Database.</a:t>
            </a:r>
            <a:endParaRPr lang="de-DE" sz="1400" dirty="0"/>
          </a:p>
          <a:p>
            <a:endParaRPr lang="en-US" dirty="0"/>
          </a:p>
        </p:txBody>
      </p:sp>
    </p:spTree>
    <p:extLst>
      <p:ext uri="{BB962C8B-B14F-4D97-AF65-F5344CB8AC3E}">
        <p14:creationId xmlns:p14="http://schemas.microsoft.com/office/powerpoint/2010/main" val="316769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17.2 Public debt for selected countries, 2009</a:t>
            </a:r>
            <a:br>
              <a:rPr lang="de-DE" dirty="0"/>
            </a:br>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14</a:t>
            </a:fld>
            <a:endParaRPr lang="de-DE"/>
          </a:p>
        </p:txBody>
      </p:sp>
      <p:graphicFrame>
        <p:nvGraphicFramePr>
          <p:cNvPr id="6" name="Chart 2"/>
          <p:cNvGraphicFramePr>
            <a:graphicFrameLocks/>
          </p:cNvGraphicFramePr>
          <p:nvPr>
            <p:extLst>
              <p:ext uri="{D42A27DB-BD31-4B8C-83A1-F6EECF244321}">
                <p14:modId xmlns:p14="http://schemas.microsoft.com/office/powerpoint/2010/main" val="1088465518"/>
              </p:ext>
            </p:extLst>
          </p:nvPr>
        </p:nvGraphicFramePr>
        <p:xfrm>
          <a:off x="457200" y="1375745"/>
          <a:ext cx="7401417" cy="468635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hteck 2"/>
          <p:cNvSpPr/>
          <p:nvPr/>
        </p:nvSpPr>
        <p:spPr>
          <a:xfrm>
            <a:off x="679293" y="6326244"/>
            <a:ext cx="1801445" cy="307777"/>
          </a:xfrm>
          <a:prstGeom prst="rect">
            <a:avLst/>
          </a:prstGeom>
        </p:spPr>
        <p:txBody>
          <a:bodyPr wrap="none">
            <a:spAutoFit/>
          </a:bodyPr>
          <a:lstStyle/>
          <a:p>
            <a:r>
              <a:rPr lang="en-US" sz="1200" i="1" dirty="0"/>
              <a:t>Source: </a:t>
            </a:r>
            <a:r>
              <a:rPr lang="en-US" sz="1200" dirty="0" err="1"/>
              <a:t>Ameco</a:t>
            </a:r>
            <a:r>
              <a:rPr lang="en-US" sz="1200" dirty="0"/>
              <a:t> Databas</a:t>
            </a:r>
            <a:r>
              <a:rPr lang="en-US" sz="1400" dirty="0"/>
              <a:t>e.</a:t>
            </a:r>
            <a:endParaRPr lang="de-DE" sz="1400" dirty="0"/>
          </a:p>
        </p:txBody>
      </p:sp>
    </p:spTree>
    <p:extLst>
      <p:ext uri="{BB962C8B-B14F-4D97-AF65-F5344CB8AC3E}">
        <p14:creationId xmlns:p14="http://schemas.microsoft.com/office/powerpoint/2010/main" val="276644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Gerader Verbinder 90"/>
          <p:cNvCxnSpPr/>
          <p:nvPr/>
        </p:nvCxnSpPr>
        <p:spPr>
          <a:xfrm>
            <a:off x="4654866" y="3901440"/>
            <a:ext cx="640" cy="75438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a:off x="4883776" y="3901440"/>
            <a:ext cx="7632" cy="171025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9" name="Textfeld 18"/>
          <p:cNvSpPr txBox="1"/>
          <p:nvPr/>
        </p:nvSpPr>
        <p:spPr>
          <a:xfrm>
            <a:off x="4274430" y="3909060"/>
            <a:ext cx="1176605" cy="646331"/>
          </a:xfrm>
          <a:prstGeom prst="rect">
            <a:avLst/>
          </a:prstGeom>
          <a:noFill/>
        </p:spPr>
        <p:txBody>
          <a:bodyPr wrap="none" rtlCol="0">
            <a:spAutoFit/>
          </a:bodyPr>
          <a:lstStyle/>
          <a:p>
            <a:pPr algn="ctr"/>
            <a:r>
              <a:rPr lang="de-DE" dirty="0">
                <a:solidFill>
                  <a:srgbClr val="FF0000"/>
                </a:solidFill>
              </a:rPr>
              <a:t>Euro-Area </a:t>
            </a:r>
            <a:br>
              <a:rPr lang="de-DE" dirty="0">
                <a:solidFill>
                  <a:srgbClr val="FF0000"/>
                </a:solidFill>
              </a:rPr>
            </a:br>
            <a:r>
              <a:rPr lang="de-DE" dirty="0" err="1">
                <a:solidFill>
                  <a:srgbClr val="FF0000"/>
                </a:solidFill>
              </a:rPr>
              <a:t>Recession</a:t>
            </a:r>
            <a:endParaRPr lang="de-DE" dirty="0">
              <a:solidFill>
                <a:srgbClr val="FF0000"/>
              </a:solidFill>
            </a:endParaRPr>
          </a:p>
        </p:txBody>
      </p:sp>
      <p:cxnSp>
        <p:nvCxnSpPr>
          <p:cNvPr id="70" name="Gerader Verbinder 69"/>
          <p:cNvCxnSpPr>
            <a:stCxn id="72" idx="4"/>
            <a:endCxn id="71" idx="0"/>
          </p:cNvCxnSpPr>
          <p:nvPr/>
        </p:nvCxnSpPr>
        <p:spPr>
          <a:xfrm flipH="1">
            <a:off x="3289619" y="3943026"/>
            <a:ext cx="7301" cy="193685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2" name="Gerader Verbinder 61"/>
          <p:cNvCxnSpPr>
            <a:stCxn id="63" idx="0"/>
            <a:endCxn id="64" idx="2"/>
          </p:cNvCxnSpPr>
          <p:nvPr/>
        </p:nvCxnSpPr>
        <p:spPr>
          <a:xfrm flipV="1">
            <a:off x="2999106" y="1494186"/>
            <a:ext cx="0" cy="189039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2" name="Gerader Verbinder 51"/>
          <p:cNvCxnSpPr>
            <a:stCxn id="54" idx="4"/>
            <a:endCxn id="53" idx="0"/>
          </p:cNvCxnSpPr>
          <p:nvPr/>
        </p:nvCxnSpPr>
        <p:spPr>
          <a:xfrm>
            <a:off x="2961640" y="3935729"/>
            <a:ext cx="6986" cy="1024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7" name="Gerader Verbinder 46"/>
          <p:cNvCxnSpPr>
            <a:stCxn id="46" idx="0"/>
            <a:endCxn id="48" idx="2"/>
          </p:cNvCxnSpPr>
          <p:nvPr/>
        </p:nvCxnSpPr>
        <p:spPr>
          <a:xfrm flipH="1" flipV="1">
            <a:off x="2898459" y="2206617"/>
            <a:ext cx="1587" cy="117666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0" name="Gerader Verbinder 39"/>
          <p:cNvCxnSpPr>
            <a:endCxn id="41" idx="0"/>
          </p:cNvCxnSpPr>
          <p:nvPr/>
        </p:nvCxnSpPr>
        <p:spPr>
          <a:xfrm>
            <a:off x="2784160" y="3471543"/>
            <a:ext cx="14286" cy="52068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p:txBody>
          <a:bodyPr/>
          <a:lstStyle/>
          <a:p>
            <a:r>
              <a:rPr lang="de-DE" dirty="0"/>
              <a:t>Timeline of </a:t>
            </a:r>
            <a:r>
              <a:rPr lang="de-DE" dirty="0" err="1"/>
              <a:t>the</a:t>
            </a:r>
            <a:r>
              <a:rPr lang="de-DE" dirty="0"/>
              <a:t> </a:t>
            </a:r>
            <a:r>
              <a:rPr lang="de-DE" dirty="0" err="1"/>
              <a:t>euro</a:t>
            </a:r>
            <a:r>
              <a:rPr lang="de-DE" dirty="0"/>
              <a:t> </a:t>
            </a:r>
            <a:r>
              <a:rPr lang="de-DE" dirty="0" err="1"/>
              <a:t>crisis</a:t>
            </a:r>
            <a:endParaRPr lang="de-DE" dirty="0"/>
          </a:p>
        </p:txBody>
      </p:sp>
      <p:sp>
        <p:nvSpPr>
          <p:cNvPr id="3" name="Fußzeilenplatzhalter 2"/>
          <p:cNvSpPr>
            <a:spLocks noGrp="1"/>
          </p:cNvSpPr>
          <p:nvPr>
            <p:ph type="ftr" sz="quarter" idx="11"/>
          </p:nvPr>
        </p:nvSpPr>
        <p:spPr/>
        <p:txBody>
          <a:bodyPr/>
          <a:lstStyle/>
          <a:p>
            <a:r>
              <a:rPr lang="de-DE"/>
              <a:t>Chapter 17</a:t>
            </a:r>
            <a:endParaRPr lang="de-DE" dirty="0"/>
          </a:p>
        </p:txBody>
      </p:sp>
      <p:sp>
        <p:nvSpPr>
          <p:cNvPr id="4" name="Foliennummernplatzhalter 3"/>
          <p:cNvSpPr>
            <a:spLocks noGrp="1"/>
          </p:cNvSpPr>
          <p:nvPr>
            <p:ph type="sldNum" sz="quarter" idx="12"/>
          </p:nvPr>
        </p:nvSpPr>
        <p:spPr/>
        <p:txBody>
          <a:bodyPr/>
          <a:lstStyle/>
          <a:p>
            <a:fld id="{F58DD67E-A379-844E-9AB1-95D2EC404AD8}" type="slidenum">
              <a:rPr lang="de-DE" smtClean="0"/>
              <a:t>15</a:t>
            </a:fld>
            <a:endParaRPr lang="de-DE" dirty="0"/>
          </a:p>
        </p:txBody>
      </p:sp>
      <p:sp>
        <p:nvSpPr>
          <p:cNvPr id="6" name="Rechteck 5"/>
          <p:cNvSpPr/>
          <p:nvPr/>
        </p:nvSpPr>
        <p:spPr>
          <a:xfrm>
            <a:off x="830580" y="3451860"/>
            <a:ext cx="891540" cy="44958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bg1"/>
                </a:solidFill>
              </a:rPr>
              <a:t>2008</a:t>
            </a:r>
          </a:p>
        </p:txBody>
      </p:sp>
      <p:sp>
        <p:nvSpPr>
          <p:cNvPr id="7" name="Rechteck 6"/>
          <p:cNvSpPr/>
          <p:nvPr/>
        </p:nvSpPr>
        <p:spPr>
          <a:xfrm>
            <a:off x="1722120" y="3451860"/>
            <a:ext cx="891540" cy="44958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bg1"/>
                </a:solidFill>
              </a:rPr>
              <a:t>2009</a:t>
            </a:r>
          </a:p>
        </p:txBody>
      </p:sp>
      <p:sp>
        <p:nvSpPr>
          <p:cNvPr id="8" name="Rechteck 7"/>
          <p:cNvSpPr/>
          <p:nvPr/>
        </p:nvSpPr>
        <p:spPr>
          <a:xfrm>
            <a:off x="2613660" y="3451860"/>
            <a:ext cx="891540" cy="44958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bg1"/>
                </a:solidFill>
              </a:rPr>
              <a:t>2010</a:t>
            </a:r>
          </a:p>
        </p:txBody>
      </p:sp>
      <p:sp>
        <p:nvSpPr>
          <p:cNvPr id="9" name="Rechteck 8"/>
          <p:cNvSpPr/>
          <p:nvPr/>
        </p:nvSpPr>
        <p:spPr>
          <a:xfrm>
            <a:off x="6179820" y="3451860"/>
            <a:ext cx="891540" cy="44958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bg1"/>
                </a:solidFill>
              </a:rPr>
              <a:t>2014</a:t>
            </a:r>
          </a:p>
        </p:txBody>
      </p:sp>
      <p:sp>
        <p:nvSpPr>
          <p:cNvPr id="10" name="Rechteck 9"/>
          <p:cNvSpPr/>
          <p:nvPr/>
        </p:nvSpPr>
        <p:spPr>
          <a:xfrm>
            <a:off x="5288280" y="3451860"/>
            <a:ext cx="891540" cy="44958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bg1"/>
                </a:solidFill>
              </a:rPr>
              <a:t>2013</a:t>
            </a:r>
          </a:p>
        </p:txBody>
      </p:sp>
      <p:sp>
        <p:nvSpPr>
          <p:cNvPr id="11" name="Rechteck 10"/>
          <p:cNvSpPr/>
          <p:nvPr/>
        </p:nvSpPr>
        <p:spPr>
          <a:xfrm>
            <a:off x="7071360" y="3451860"/>
            <a:ext cx="891540" cy="44958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bg1"/>
                </a:solidFill>
              </a:rPr>
              <a:t>2015</a:t>
            </a:r>
          </a:p>
        </p:txBody>
      </p:sp>
      <p:sp>
        <p:nvSpPr>
          <p:cNvPr id="12" name="Rechteck 11"/>
          <p:cNvSpPr/>
          <p:nvPr/>
        </p:nvSpPr>
        <p:spPr>
          <a:xfrm>
            <a:off x="3505200" y="3451860"/>
            <a:ext cx="891540" cy="44958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bg1"/>
                </a:solidFill>
              </a:rPr>
              <a:t>2011</a:t>
            </a:r>
          </a:p>
        </p:txBody>
      </p:sp>
      <p:sp>
        <p:nvSpPr>
          <p:cNvPr id="13" name="Rechteck 12"/>
          <p:cNvSpPr/>
          <p:nvPr/>
        </p:nvSpPr>
        <p:spPr>
          <a:xfrm>
            <a:off x="4396740" y="3451860"/>
            <a:ext cx="891540" cy="44958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bg1"/>
                </a:solidFill>
              </a:rPr>
              <a:t>2012</a:t>
            </a:r>
          </a:p>
        </p:txBody>
      </p:sp>
      <p:sp>
        <p:nvSpPr>
          <p:cNvPr id="15" name="Gleichschenkliges Dreieck 14"/>
          <p:cNvSpPr/>
          <p:nvPr/>
        </p:nvSpPr>
        <p:spPr>
          <a:xfrm rot="5400000">
            <a:off x="7867650" y="3387090"/>
            <a:ext cx="769620" cy="57912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16" name="Rechteck 15"/>
          <p:cNvSpPr/>
          <p:nvPr/>
        </p:nvSpPr>
        <p:spPr>
          <a:xfrm>
            <a:off x="1135380" y="3451860"/>
            <a:ext cx="1173480" cy="449580"/>
          </a:xfrm>
          <a:prstGeom prst="rect">
            <a:avLst/>
          </a:prstGeom>
          <a:solidFill>
            <a:srgbClr val="FF0000">
              <a:alpha val="47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17" name="Textfeld 16"/>
          <p:cNvSpPr txBox="1"/>
          <p:nvPr/>
        </p:nvSpPr>
        <p:spPr>
          <a:xfrm>
            <a:off x="1198491" y="3909060"/>
            <a:ext cx="1110369" cy="646331"/>
          </a:xfrm>
          <a:prstGeom prst="rect">
            <a:avLst/>
          </a:prstGeom>
          <a:noFill/>
        </p:spPr>
        <p:txBody>
          <a:bodyPr wrap="none" rtlCol="0">
            <a:spAutoFit/>
          </a:bodyPr>
          <a:lstStyle/>
          <a:p>
            <a:pPr algn="ctr"/>
            <a:r>
              <a:rPr lang="de-DE" dirty="0">
                <a:solidFill>
                  <a:srgbClr val="FF0000"/>
                </a:solidFill>
              </a:rPr>
              <a:t>Global </a:t>
            </a:r>
            <a:br>
              <a:rPr lang="de-DE" dirty="0">
                <a:solidFill>
                  <a:srgbClr val="FF0000"/>
                </a:solidFill>
              </a:rPr>
            </a:br>
            <a:r>
              <a:rPr lang="de-DE" dirty="0" err="1">
                <a:solidFill>
                  <a:srgbClr val="FF0000"/>
                </a:solidFill>
              </a:rPr>
              <a:t>Recession</a:t>
            </a:r>
            <a:endParaRPr lang="de-DE" dirty="0">
              <a:solidFill>
                <a:srgbClr val="FF0000"/>
              </a:solidFill>
            </a:endParaRPr>
          </a:p>
        </p:txBody>
      </p:sp>
      <p:sp>
        <p:nvSpPr>
          <p:cNvPr id="18" name="Rechteck 17"/>
          <p:cNvSpPr/>
          <p:nvPr/>
        </p:nvSpPr>
        <p:spPr>
          <a:xfrm>
            <a:off x="3714750" y="3451860"/>
            <a:ext cx="2160270" cy="449580"/>
          </a:xfrm>
          <a:prstGeom prst="rect">
            <a:avLst/>
          </a:prstGeom>
          <a:solidFill>
            <a:srgbClr val="FF0000">
              <a:alpha val="47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20" name="Ellipse 19"/>
          <p:cNvSpPr/>
          <p:nvPr/>
        </p:nvSpPr>
        <p:spPr>
          <a:xfrm>
            <a:off x="1375410" y="3383280"/>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cxnSp>
        <p:nvCxnSpPr>
          <p:cNvPr id="22" name="Gerader Verbinder 21"/>
          <p:cNvCxnSpPr>
            <a:stCxn id="20" idx="0"/>
            <a:endCxn id="23" idx="2"/>
          </p:cNvCxnSpPr>
          <p:nvPr/>
        </p:nvCxnSpPr>
        <p:spPr>
          <a:xfrm flipH="1" flipV="1">
            <a:off x="1437640" y="2430780"/>
            <a:ext cx="6350" cy="95250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3" name="Rechteck 22"/>
          <p:cNvSpPr/>
          <p:nvPr/>
        </p:nvSpPr>
        <p:spPr>
          <a:xfrm>
            <a:off x="906780" y="1650901"/>
            <a:ext cx="1061720" cy="77987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a:solidFill>
                  <a:schemeClr val="tx1"/>
                </a:solidFill>
              </a:rPr>
              <a:t>Sep. 2008:</a:t>
            </a:r>
          </a:p>
          <a:p>
            <a:pPr algn="ctr"/>
            <a:r>
              <a:rPr lang="de-DE" sz="1200" dirty="0">
                <a:solidFill>
                  <a:schemeClr val="tx1"/>
                </a:solidFill>
              </a:rPr>
              <a:t>Default of Lehman Brothers</a:t>
            </a:r>
          </a:p>
        </p:txBody>
      </p:sp>
      <p:sp>
        <p:nvSpPr>
          <p:cNvPr id="31" name="Ellipse 30"/>
          <p:cNvSpPr/>
          <p:nvPr/>
        </p:nvSpPr>
        <p:spPr>
          <a:xfrm>
            <a:off x="2661286" y="3383280"/>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cxnSp>
        <p:nvCxnSpPr>
          <p:cNvPr id="32" name="Gerader Verbinder 31"/>
          <p:cNvCxnSpPr>
            <a:stCxn id="31" idx="0"/>
            <a:endCxn id="33" idx="2"/>
          </p:cNvCxnSpPr>
          <p:nvPr/>
        </p:nvCxnSpPr>
        <p:spPr>
          <a:xfrm flipH="1" flipV="1">
            <a:off x="2725420" y="3082291"/>
            <a:ext cx="4446" cy="30098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3" name="Rechteck 32"/>
          <p:cNvSpPr/>
          <p:nvPr/>
        </p:nvSpPr>
        <p:spPr>
          <a:xfrm>
            <a:off x="2308860" y="2320291"/>
            <a:ext cx="833120" cy="762000"/>
          </a:xfrm>
          <a:prstGeom prst="rect">
            <a:avLst/>
          </a:prstGeom>
          <a:solidFill>
            <a:schemeClr val="bg1">
              <a:alpha val="92000"/>
            </a:schemeClr>
          </a:solidFill>
          <a:ln>
            <a:solidFill>
              <a:schemeClr val="accent1">
                <a:shade val="95000"/>
                <a:satMod val="10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dirty="0" err="1">
                <a:solidFill>
                  <a:schemeClr val="tx1"/>
                </a:solidFill>
              </a:rPr>
              <a:t>Greece</a:t>
            </a:r>
            <a:r>
              <a:rPr lang="de-DE" sz="1200" dirty="0">
                <a:solidFill>
                  <a:schemeClr val="tx1"/>
                </a:solidFill>
              </a:rPr>
              <a:t> </a:t>
            </a:r>
            <a:r>
              <a:rPr lang="de-DE" sz="1200" dirty="0" err="1">
                <a:solidFill>
                  <a:schemeClr val="tx1"/>
                </a:solidFill>
              </a:rPr>
              <a:t>revises</a:t>
            </a:r>
            <a:r>
              <a:rPr lang="de-DE" sz="1200" dirty="0">
                <a:solidFill>
                  <a:schemeClr val="tx1"/>
                </a:solidFill>
              </a:rPr>
              <a:t> </a:t>
            </a:r>
            <a:r>
              <a:rPr lang="de-DE" sz="1200" dirty="0" err="1">
                <a:solidFill>
                  <a:schemeClr val="tx1"/>
                </a:solidFill>
              </a:rPr>
              <a:t>deficit</a:t>
            </a:r>
            <a:r>
              <a:rPr lang="de-DE" sz="1200" dirty="0">
                <a:solidFill>
                  <a:schemeClr val="tx1"/>
                </a:solidFill>
              </a:rPr>
              <a:t> </a:t>
            </a:r>
            <a:r>
              <a:rPr lang="de-DE" sz="1200" dirty="0" err="1">
                <a:solidFill>
                  <a:schemeClr val="tx1"/>
                </a:solidFill>
              </a:rPr>
              <a:t>data</a:t>
            </a:r>
            <a:endParaRPr lang="de-DE" sz="1200" dirty="0">
              <a:solidFill>
                <a:schemeClr val="tx1"/>
              </a:solidFill>
            </a:endParaRPr>
          </a:p>
        </p:txBody>
      </p:sp>
      <p:sp>
        <p:nvSpPr>
          <p:cNvPr id="39" name="Ellipse 38"/>
          <p:cNvSpPr/>
          <p:nvPr/>
        </p:nvSpPr>
        <p:spPr>
          <a:xfrm>
            <a:off x="2725420" y="3813809"/>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41" name="Rechteck 40"/>
          <p:cNvSpPr/>
          <p:nvPr/>
        </p:nvSpPr>
        <p:spPr>
          <a:xfrm>
            <a:off x="2294573" y="3992232"/>
            <a:ext cx="1007746" cy="885158"/>
          </a:xfrm>
          <a:prstGeom prst="rect">
            <a:avLst/>
          </a:prstGeom>
          <a:solidFill>
            <a:schemeClr val="bg1">
              <a:alpha val="88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a:solidFill>
                  <a:schemeClr val="tx1"/>
                </a:solidFill>
              </a:rPr>
              <a:t>March:</a:t>
            </a:r>
            <a:r>
              <a:rPr lang="de-DE" sz="1200" dirty="0">
                <a:solidFill>
                  <a:schemeClr val="tx1"/>
                </a:solidFill>
              </a:rPr>
              <a:t> </a:t>
            </a:r>
            <a:r>
              <a:rPr lang="de-DE" sz="1200" dirty="0" err="1">
                <a:solidFill>
                  <a:schemeClr val="tx1"/>
                </a:solidFill>
              </a:rPr>
              <a:t>Greece</a:t>
            </a:r>
            <a:r>
              <a:rPr lang="de-DE" sz="1200" dirty="0">
                <a:solidFill>
                  <a:schemeClr val="tx1"/>
                </a:solidFill>
              </a:rPr>
              <a:t> </a:t>
            </a:r>
            <a:r>
              <a:rPr lang="de-DE" sz="1200" dirty="0" err="1">
                <a:solidFill>
                  <a:schemeClr val="tx1"/>
                </a:solidFill>
              </a:rPr>
              <a:t>passes</a:t>
            </a:r>
            <a:r>
              <a:rPr lang="de-DE" sz="1200" dirty="0">
                <a:solidFill>
                  <a:schemeClr val="tx1"/>
                </a:solidFill>
              </a:rPr>
              <a:t> </a:t>
            </a:r>
            <a:r>
              <a:rPr lang="de-DE" sz="1200" dirty="0" err="1">
                <a:solidFill>
                  <a:schemeClr val="tx1"/>
                </a:solidFill>
              </a:rPr>
              <a:t>harsh</a:t>
            </a:r>
            <a:r>
              <a:rPr lang="de-DE" sz="1200" dirty="0">
                <a:solidFill>
                  <a:schemeClr val="tx1"/>
                </a:solidFill>
              </a:rPr>
              <a:t> </a:t>
            </a:r>
            <a:r>
              <a:rPr lang="de-DE" sz="1200" dirty="0" err="1">
                <a:solidFill>
                  <a:schemeClr val="tx1"/>
                </a:solidFill>
              </a:rPr>
              <a:t>austerity</a:t>
            </a:r>
            <a:r>
              <a:rPr lang="de-DE" sz="1200" dirty="0">
                <a:solidFill>
                  <a:schemeClr val="tx1"/>
                </a:solidFill>
              </a:rPr>
              <a:t> </a:t>
            </a:r>
            <a:r>
              <a:rPr lang="de-DE" sz="1200" dirty="0" err="1">
                <a:solidFill>
                  <a:schemeClr val="tx1"/>
                </a:solidFill>
              </a:rPr>
              <a:t>measures</a:t>
            </a:r>
            <a:endParaRPr lang="de-DE" sz="1200" dirty="0">
              <a:solidFill>
                <a:schemeClr val="tx1"/>
              </a:solidFill>
            </a:endParaRPr>
          </a:p>
        </p:txBody>
      </p:sp>
      <p:sp>
        <p:nvSpPr>
          <p:cNvPr id="46" name="Ellipse 45"/>
          <p:cNvSpPr/>
          <p:nvPr/>
        </p:nvSpPr>
        <p:spPr>
          <a:xfrm>
            <a:off x="2831466" y="3383280"/>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48" name="Rechteck 47"/>
          <p:cNvSpPr/>
          <p:nvPr/>
        </p:nvSpPr>
        <p:spPr>
          <a:xfrm>
            <a:off x="2400300" y="1444617"/>
            <a:ext cx="996318" cy="762000"/>
          </a:xfrm>
          <a:prstGeom prst="rect">
            <a:avLst/>
          </a:prstGeom>
          <a:solidFill>
            <a:schemeClr val="bg1">
              <a:alpha val="89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a:solidFill>
                  <a:schemeClr val="tx1"/>
                </a:solidFill>
              </a:rPr>
              <a:t>April:</a:t>
            </a:r>
            <a:r>
              <a:rPr lang="de-DE" sz="1200" dirty="0">
                <a:solidFill>
                  <a:schemeClr val="tx1"/>
                </a:solidFill>
              </a:rPr>
              <a:t> </a:t>
            </a:r>
            <a:r>
              <a:rPr lang="de-DE" sz="1200" dirty="0" err="1">
                <a:solidFill>
                  <a:schemeClr val="tx1"/>
                </a:solidFill>
              </a:rPr>
              <a:t>Greece</a:t>
            </a:r>
            <a:r>
              <a:rPr lang="de-DE" sz="1200" dirty="0">
                <a:solidFill>
                  <a:schemeClr val="tx1"/>
                </a:solidFill>
              </a:rPr>
              <a:t> </a:t>
            </a:r>
            <a:r>
              <a:rPr lang="de-DE" sz="1200" dirty="0" err="1">
                <a:solidFill>
                  <a:schemeClr val="tx1"/>
                </a:solidFill>
              </a:rPr>
              <a:t>asks</a:t>
            </a:r>
            <a:r>
              <a:rPr lang="de-DE" sz="1200" dirty="0">
                <a:solidFill>
                  <a:schemeClr val="tx1"/>
                </a:solidFill>
              </a:rPr>
              <a:t> </a:t>
            </a:r>
            <a:r>
              <a:rPr lang="de-DE" sz="1200" dirty="0" err="1">
                <a:solidFill>
                  <a:schemeClr val="tx1"/>
                </a:solidFill>
              </a:rPr>
              <a:t>for</a:t>
            </a:r>
            <a:r>
              <a:rPr lang="de-DE" sz="1200" dirty="0">
                <a:solidFill>
                  <a:schemeClr val="tx1"/>
                </a:solidFill>
              </a:rPr>
              <a:t> IMF/EU </a:t>
            </a:r>
            <a:r>
              <a:rPr lang="de-DE" sz="1200" dirty="0" err="1">
                <a:solidFill>
                  <a:schemeClr val="tx1"/>
                </a:solidFill>
              </a:rPr>
              <a:t>support</a:t>
            </a:r>
            <a:endParaRPr lang="de-DE" sz="1200" dirty="0">
              <a:solidFill>
                <a:schemeClr val="tx1"/>
              </a:solidFill>
            </a:endParaRPr>
          </a:p>
        </p:txBody>
      </p:sp>
      <p:sp>
        <p:nvSpPr>
          <p:cNvPr id="53" name="Rechteck 52"/>
          <p:cNvSpPr/>
          <p:nvPr/>
        </p:nvSpPr>
        <p:spPr>
          <a:xfrm>
            <a:off x="2552066" y="4960562"/>
            <a:ext cx="833120" cy="885158"/>
          </a:xfrm>
          <a:prstGeom prst="rect">
            <a:avLst/>
          </a:prstGeom>
          <a:solidFill>
            <a:schemeClr val="bg1">
              <a:alpha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a:solidFill>
                  <a:schemeClr val="tx1"/>
                </a:solidFill>
              </a:rPr>
              <a:t>May:</a:t>
            </a:r>
            <a:r>
              <a:rPr lang="de-DE" sz="1200" dirty="0">
                <a:solidFill>
                  <a:schemeClr val="tx1"/>
                </a:solidFill>
              </a:rPr>
              <a:t> Portugal </a:t>
            </a:r>
            <a:r>
              <a:rPr lang="de-DE" sz="1200" dirty="0" err="1">
                <a:solidFill>
                  <a:schemeClr val="tx1"/>
                </a:solidFill>
              </a:rPr>
              <a:t>passes</a:t>
            </a:r>
            <a:r>
              <a:rPr lang="de-DE" sz="1200" dirty="0">
                <a:solidFill>
                  <a:schemeClr val="tx1"/>
                </a:solidFill>
              </a:rPr>
              <a:t> </a:t>
            </a:r>
            <a:r>
              <a:rPr lang="de-DE" sz="1200" dirty="0" err="1">
                <a:solidFill>
                  <a:schemeClr val="tx1"/>
                </a:solidFill>
              </a:rPr>
              <a:t>austerity</a:t>
            </a:r>
            <a:r>
              <a:rPr lang="de-DE" sz="1200" dirty="0">
                <a:solidFill>
                  <a:schemeClr val="tx1"/>
                </a:solidFill>
              </a:rPr>
              <a:t> </a:t>
            </a:r>
            <a:r>
              <a:rPr lang="de-DE" sz="1200" dirty="0" err="1">
                <a:solidFill>
                  <a:schemeClr val="tx1"/>
                </a:solidFill>
              </a:rPr>
              <a:t>measures</a:t>
            </a:r>
            <a:endParaRPr lang="de-DE" sz="1200" dirty="0">
              <a:solidFill>
                <a:schemeClr val="tx1"/>
              </a:solidFill>
            </a:endParaRPr>
          </a:p>
        </p:txBody>
      </p:sp>
      <p:sp>
        <p:nvSpPr>
          <p:cNvPr id="54" name="Ellipse 53"/>
          <p:cNvSpPr/>
          <p:nvPr/>
        </p:nvSpPr>
        <p:spPr>
          <a:xfrm>
            <a:off x="2893060" y="3813809"/>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63" name="Ellipse 62"/>
          <p:cNvSpPr/>
          <p:nvPr/>
        </p:nvSpPr>
        <p:spPr>
          <a:xfrm>
            <a:off x="2930526" y="3384582"/>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64" name="Rechteck 63"/>
          <p:cNvSpPr/>
          <p:nvPr/>
        </p:nvSpPr>
        <p:spPr>
          <a:xfrm>
            <a:off x="2450466" y="732186"/>
            <a:ext cx="1097280" cy="7620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a:solidFill>
                  <a:schemeClr val="tx1"/>
                </a:solidFill>
              </a:rPr>
              <a:t>May:</a:t>
            </a:r>
            <a:r>
              <a:rPr lang="de-DE" sz="1200" dirty="0">
                <a:solidFill>
                  <a:schemeClr val="tx1"/>
                </a:solidFill>
              </a:rPr>
              <a:t> €110 </a:t>
            </a:r>
            <a:r>
              <a:rPr lang="de-DE" sz="1200" dirty="0" err="1">
                <a:solidFill>
                  <a:schemeClr val="tx1"/>
                </a:solidFill>
              </a:rPr>
              <a:t>bn</a:t>
            </a:r>
            <a:r>
              <a:rPr lang="de-DE" sz="1200" dirty="0">
                <a:solidFill>
                  <a:schemeClr val="tx1"/>
                </a:solidFill>
              </a:rPr>
              <a:t> </a:t>
            </a:r>
            <a:r>
              <a:rPr lang="de-DE" sz="1200" dirty="0" err="1">
                <a:solidFill>
                  <a:schemeClr val="tx1"/>
                </a:solidFill>
              </a:rPr>
              <a:t>support</a:t>
            </a:r>
            <a:r>
              <a:rPr lang="de-DE" sz="1200" dirty="0">
                <a:solidFill>
                  <a:schemeClr val="tx1"/>
                </a:solidFill>
              </a:rPr>
              <a:t> </a:t>
            </a:r>
            <a:r>
              <a:rPr lang="de-DE" sz="1200" dirty="0" err="1">
                <a:solidFill>
                  <a:schemeClr val="tx1"/>
                </a:solidFill>
              </a:rPr>
              <a:t>for</a:t>
            </a:r>
            <a:r>
              <a:rPr lang="de-DE" sz="1200" dirty="0">
                <a:solidFill>
                  <a:schemeClr val="tx1"/>
                </a:solidFill>
              </a:rPr>
              <a:t> </a:t>
            </a:r>
            <a:r>
              <a:rPr lang="de-DE" sz="1200" dirty="0" err="1">
                <a:solidFill>
                  <a:schemeClr val="tx1"/>
                </a:solidFill>
              </a:rPr>
              <a:t>Greece</a:t>
            </a:r>
            <a:r>
              <a:rPr lang="de-DE" sz="1200" dirty="0">
                <a:solidFill>
                  <a:schemeClr val="tx1"/>
                </a:solidFill>
              </a:rPr>
              <a:t> </a:t>
            </a:r>
            <a:r>
              <a:rPr lang="de-DE" sz="1200" dirty="0" err="1">
                <a:solidFill>
                  <a:schemeClr val="tx1"/>
                </a:solidFill>
              </a:rPr>
              <a:t>is</a:t>
            </a:r>
            <a:r>
              <a:rPr lang="de-DE" sz="1200" dirty="0">
                <a:solidFill>
                  <a:schemeClr val="tx1"/>
                </a:solidFill>
              </a:rPr>
              <a:t> </a:t>
            </a:r>
            <a:r>
              <a:rPr lang="de-DE" sz="1200" dirty="0" err="1">
                <a:solidFill>
                  <a:schemeClr val="tx1"/>
                </a:solidFill>
              </a:rPr>
              <a:t>passed</a:t>
            </a:r>
            <a:endParaRPr lang="de-DE" sz="1200" dirty="0">
              <a:solidFill>
                <a:schemeClr val="tx1"/>
              </a:solidFill>
            </a:endParaRPr>
          </a:p>
        </p:txBody>
      </p:sp>
      <p:sp>
        <p:nvSpPr>
          <p:cNvPr id="71" name="Rechteck 70"/>
          <p:cNvSpPr/>
          <p:nvPr/>
        </p:nvSpPr>
        <p:spPr>
          <a:xfrm>
            <a:off x="2873059" y="5879879"/>
            <a:ext cx="833120" cy="88515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err="1">
                <a:solidFill>
                  <a:schemeClr val="tx1"/>
                </a:solidFill>
              </a:rPr>
              <a:t>October</a:t>
            </a:r>
            <a:r>
              <a:rPr lang="de-DE" sz="1200" b="1" dirty="0">
                <a:solidFill>
                  <a:schemeClr val="tx1"/>
                </a:solidFill>
              </a:rPr>
              <a:t>:</a:t>
            </a:r>
            <a:r>
              <a:rPr lang="de-DE" sz="1200" dirty="0">
                <a:solidFill>
                  <a:schemeClr val="tx1"/>
                </a:solidFill>
              </a:rPr>
              <a:t> </a:t>
            </a:r>
            <a:r>
              <a:rPr lang="de-DE" sz="1200" dirty="0" err="1">
                <a:solidFill>
                  <a:schemeClr val="tx1"/>
                </a:solidFill>
              </a:rPr>
              <a:t>Ireland</a:t>
            </a:r>
            <a:r>
              <a:rPr lang="de-DE" sz="1200" dirty="0">
                <a:solidFill>
                  <a:schemeClr val="tx1"/>
                </a:solidFill>
              </a:rPr>
              <a:t> </a:t>
            </a:r>
            <a:r>
              <a:rPr lang="de-DE" sz="1200" dirty="0" err="1">
                <a:solidFill>
                  <a:schemeClr val="tx1"/>
                </a:solidFill>
              </a:rPr>
              <a:t>passes</a:t>
            </a:r>
            <a:r>
              <a:rPr lang="de-DE" sz="1200" dirty="0">
                <a:solidFill>
                  <a:schemeClr val="tx1"/>
                </a:solidFill>
              </a:rPr>
              <a:t> </a:t>
            </a:r>
            <a:r>
              <a:rPr lang="de-DE" sz="1200" dirty="0" err="1">
                <a:solidFill>
                  <a:schemeClr val="tx1"/>
                </a:solidFill>
              </a:rPr>
              <a:t>austerity</a:t>
            </a:r>
            <a:r>
              <a:rPr lang="de-DE" sz="1200" dirty="0">
                <a:solidFill>
                  <a:schemeClr val="tx1"/>
                </a:solidFill>
              </a:rPr>
              <a:t> </a:t>
            </a:r>
            <a:r>
              <a:rPr lang="de-DE" sz="1200" dirty="0" err="1">
                <a:solidFill>
                  <a:schemeClr val="tx1"/>
                </a:solidFill>
              </a:rPr>
              <a:t>measures</a:t>
            </a:r>
            <a:endParaRPr lang="de-DE" sz="1200" dirty="0">
              <a:solidFill>
                <a:schemeClr val="tx1"/>
              </a:solidFill>
            </a:endParaRPr>
          </a:p>
        </p:txBody>
      </p:sp>
      <p:sp>
        <p:nvSpPr>
          <p:cNvPr id="72" name="Ellipse 71"/>
          <p:cNvSpPr/>
          <p:nvPr/>
        </p:nvSpPr>
        <p:spPr>
          <a:xfrm>
            <a:off x="3228340" y="3821106"/>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cxnSp>
        <p:nvCxnSpPr>
          <p:cNvPr id="74" name="Gerader Verbinder 73"/>
          <p:cNvCxnSpPr/>
          <p:nvPr/>
        </p:nvCxnSpPr>
        <p:spPr>
          <a:xfrm flipV="1">
            <a:off x="3429638" y="3082291"/>
            <a:ext cx="0" cy="30098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75" name="Ellipse 74"/>
          <p:cNvSpPr/>
          <p:nvPr/>
        </p:nvSpPr>
        <p:spPr>
          <a:xfrm>
            <a:off x="3350894" y="3383280"/>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76" name="Rechteck 75"/>
          <p:cNvSpPr/>
          <p:nvPr/>
        </p:nvSpPr>
        <p:spPr>
          <a:xfrm>
            <a:off x="3202304" y="2320291"/>
            <a:ext cx="996318" cy="762000"/>
          </a:xfrm>
          <a:prstGeom prst="rect">
            <a:avLst/>
          </a:prstGeom>
          <a:solidFill>
            <a:schemeClr val="bg1">
              <a:alpha val="89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err="1">
                <a:solidFill>
                  <a:schemeClr val="tx1"/>
                </a:solidFill>
              </a:rPr>
              <a:t>December</a:t>
            </a:r>
            <a:r>
              <a:rPr lang="de-DE" sz="1200" b="1" dirty="0">
                <a:solidFill>
                  <a:schemeClr val="tx1"/>
                </a:solidFill>
              </a:rPr>
              <a:t>:</a:t>
            </a:r>
            <a:r>
              <a:rPr lang="de-DE" sz="1200" dirty="0">
                <a:solidFill>
                  <a:schemeClr val="tx1"/>
                </a:solidFill>
              </a:rPr>
              <a:t> </a:t>
            </a:r>
            <a:r>
              <a:rPr lang="de-DE" sz="1200" dirty="0" err="1">
                <a:solidFill>
                  <a:schemeClr val="tx1"/>
                </a:solidFill>
              </a:rPr>
              <a:t>Ireland</a:t>
            </a:r>
            <a:r>
              <a:rPr lang="de-DE" sz="1200" dirty="0">
                <a:solidFill>
                  <a:schemeClr val="tx1"/>
                </a:solidFill>
              </a:rPr>
              <a:t> </a:t>
            </a:r>
            <a:r>
              <a:rPr lang="de-DE" sz="1200" dirty="0" err="1">
                <a:solidFill>
                  <a:schemeClr val="tx1"/>
                </a:solidFill>
              </a:rPr>
              <a:t>asks</a:t>
            </a:r>
            <a:r>
              <a:rPr lang="de-DE" sz="1200" dirty="0">
                <a:solidFill>
                  <a:schemeClr val="tx1"/>
                </a:solidFill>
              </a:rPr>
              <a:t> </a:t>
            </a:r>
            <a:r>
              <a:rPr lang="de-DE" sz="1200" dirty="0" err="1">
                <a:solidFill>
                  <a:schemeClr val="tx1"/>
                </a:solidFill>
              </a:rPr>
              <a:t>for</a:t>
            </a:r>
            <a:r>
              <a:rPr lang="de-DE" sz="1200" dirty="0">
                <a:solidFill>
                  <a:schemeClr val="tx1"/>
                </a:solidFill>
              </a:rPr>
              <a:t> IMF/EU </a:t>
            </a:r>
            <a:r>
              <a:rPr lang="de-DE" sz="1200" dirty="0" err="1">
                <a:solidFill>
                  <a:schemeClr val="tx1"/>
                </a:solidFill>
              </a:rPr>
              <a:t>support</a:t>
            </a:r>
            <a:endParaRPr lang="de-DE" sz="1200" dirty="0">
              <a:solidFill>
                <a:schemeClr val="tx1"/>
              </a:solidFill>
            </a:endParaRPr>
          </a:p>
        </p:txBody>
      </p:sp>
      <p:cxnSp>
        <p:nvCxnSpPr>
          <p:cNvPr id="78" name="Gerader Verbinder 77"/>
          <p:cNvCxnSpPr/>
          <p:nvPr/>
        </p:nvCxnSpPr>
        <p:spPr>
          <a:xfrm flipV="1">
            <a:off x="3714750" y="3909060"/>
            <a:ext cx="0" cy="601493"/>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79" name="Rechteck 78"/>
          <p:cNvSpPr/>
          <p:nvPr/>
        </p:nvSpPr>
        <p:spPr>
          <a:xfrm>
            <a:off x="3429638" y="4510552"/>
            <a:ext cx="996318" cy="920270"/>
          </a:xfrm>
          <a:prstGeom prst="rect">
            <a:avLst/>
          </a:prstGeom>
          <a:solidFill>
            <a:schemeClr val="bg1">
              <a:alpha val="89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a:solidFill>
                  <a:schemeClr val="tx1"/>
                </a:solidFill>
              </a:rPr>
              <a:t>April:</a:t>
            </a:r>
            <a:r>
              <a:rPr lang="de-DE" sz="1200" dirty="0">
                <a:solidFill>
                  <a:schemeClr val="tx1"/>
                </a:solidFill>
              </a:rPr>
              <a:t> Portugal </a:t>
            </a:r>
            <a:r>
              <a:rPr lang="de-DE" sz="1200" dirty="0" err="1">
                <a:solidFill>
                  <a:schemeClr val="tx1"/>
                </a:solidFill>
              </a:rPr>
              <a:t>asks</a:t>
            </a:r>
            <a:r>
              <a:rPr lang="de-DE" sz="1200" dirty="0">
                <a:solidFill>
                  <a:schemeClr val="tx1"/>
                </a:solidFill>
              </a:rPr>
              <a:t> </a:t>
            </a:r>
            <a:r>
              <a:rPr lang="de-DE" sz="1200" dirty="0" err="1">
                <a:solidFill>
                  <a:schemeClr val="tx1"/>
                </a:solidFill>
              </a:rPr>
              <a:t>for</a:t>
            </a:r>
            <a:r>
              <a:rPr lang="de-DE" sz="1200" dirty="0">
                <a:solidFill>
                  <a:schemeClr val="tx1"/>
                </a:solidFill>
              </a:rPr>
              <a:t> IMF/EU </a:t>
            </a:r>
            <a:r>
              <a:rPr lang="de-DE" sz="1200" dirty="0" err="1">
                <a:solidFill>
                  <a:schemeClr val="tx1"/>
                </a:solidFill>
              </a:rPr>
              <a:t>support</a:t>
            </a:r>
            <a:endParaRPr lang="de-DE" sz="1200" dirty="0">
              <a:solidFill>
                <a:schemeClr val="tx1"/>
              </a:solidFill>
            </a:endParaRPr>
          </a:p>
        </p:txBody>
      </p:sp>
      <p:sp>
        <p:nvSpPr>
          <p:cNvPr id="81" name="Ellipse 80"/>
          <p:cNvSpPr/>
          <p:nvPr/>
        </p:nvSpPr>
        <p:spPr>
          <a:xfrm>
            <a:off x="3646649" y="3813809"/>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cxnSp>
        <p:nvCxnSpPr>
          <p:cNvPr id="82" name="Gerader Verbinder 81"/>
          <p:cNvCxnSpPr>
            <a:stCxn id="83" idx="0"/>
          </p:cNvCxnSpPr>
          <p:nvPr/>
        </p:nvCxnSpPr>
        <p:spPr>
          <a:xfrm flipV="1">
            <a:off x="4187190" y="2004016"/>
            <a:ext cx="7618" cy="137926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3" name="Ellipse 82"/>
          <p:cNvSpPr/>
          <p:nvPr/>
        </p:nvSpPr>
        <p:spPr>
          <a:xfrm>
            <a:off x="4118610" y="3383280"/>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85" name="Rechteck 84"/>
          <p:cNvSpPr/>
          <p:nvPr/>
        </p:nvSpPr>
        <p:spPr>
          <a:xfrm>
            <a:off x="3597278" y="1234396"/>
            <a:ext cx="996318" cy="762000"/>
          </a:xfrm>
          <a:prstGeom prst="rect">
            <a:avLst/>
          </a:prstGeom>
          <a:solidFill>
            <a:schemeClr val="bg1">
              <a:alpha val="89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err="1">
                <a:solidFill>
                  <a:schemeClr val="tx1"/>
                </a:solidFill>
              </a:rPr>
              <a:t>October</a:t>
            </a:r>
            <a:r>
              <a:rPr lang="de-DE" sz="1200" b="1" dirty="0">
                <a:solidFill>
                  <a:schemeClr val="tx1"/>
                </a:solidFill>
              </a:rPr>
              <a:t>:</a:t>
            </a:r>
            <a:r>
              <a:rPr lang="de-DE" sz="1200" dirty="0">
                <a:solidFill>
                  <a:schemeClr val="tx1"/>
                </a:solidFill>
              </a:rPr>
              <a:t> EU </a:t>
            </a:r>
            <a:r>
              <a:rPr lang="de-DE" sz="1200" dirty="0" err="1">
                <a:solidFill>
                  <a:schemeClr val="tx1"/>
                </a:solidFill>
              </a:rPr>
              <a:t>agrees</a:t>
            </a:r>
            <a:r>
              <a:rPr lang="de-DE" sz="1200" dirty="0">
                <a:solidFill>
                  <a:schemeClr val="tx1"/>
                </a:solidFill>
              </a:rPr>
              <a:t> on </a:t>
            </a:r>
            <a:r>
              <a:rPr lang="de-DE" sz="1200" dirty="0" err="1">
                <a:solidFill>
                  <a:schemeClr val="tx1"/>
                </a:solidFill>
              </a:rPr>
              <a:t>Greek</a:t>
            </a:r>
            <a:r>
              <a:rPr lang="de-DE" sz="1200" dirty="0">
                <a:solidFill>
                  <a:schemeClr val="tx1"/>
                </a:solidFill>
              </a:rPr>
              <a:t> </a:t>
            </a:r>
            <a:r>
              <a:rPr lang="de-DE" sz="1200" dirty="0" err="1">
                <a:solidFill>
                  <a:schemeClr val="tx1"/>
                </a:solidFill>
              </a:rPr>
              <a:t>debt</a:t>
            </a:r>
            <a:r>
              <a:rPr lang="de-DE" sz="1200" dirty="0">
                <a:solidFill>
                  <a:schemeClr val="tx1"/>
                </a:solidFill>
              </a:rPr>
              <a:t> </a:t>
            </a:r>
            <a:r>
              <a:rPr lang="de-DE" sz="1200" dirty="0" err="1">
                <a:solidFill>
                  <a:schemeClr val="tx1"/>
                </a:solidFill>
              </a:rPr>
              <a:t>restructuring</a:t>
            </a:r>
            <a:endParaRPr lang="de-DE" sz="1200" dirty="0">
              <a:solidFill>
                <a:schemeClr val="tx1"/>
              </a:solidFill>
            </a:endParaRPr>
          </a:p>
        </p:txBody>
      </p:sp>
      <p:sp>
        <p:nvSpPr>
          <p:cNvPr id="86" name="Rechteck 85"/>
          <p:cNvSpPr/>
          <p:nvPr/>
        </p:nvSpPr>
        <p:spPr>
          <a:xfrm>
            <a:off x="4305611" y="2108101"/>
            <a:ext cx="1077279" cy="762000"/>
          </a:xfrm>
          <a:prstGeom prst="rect">
            <a:avLst/>
          </a:prstGeom>
          <a:solidFill>
            <a:schemeClr val="bg1">
              <a:alpha val="89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a:solidFill>
                  <a:schemeClr val="tx1"/>
                </a:solidFill>
              </a:rPr>
              <a:t>Early 2012:</a:t>
            </a:r>
            <a:r>
              <a:rPr lang="de-DE" sz="1200" dirty="0">
                <a:solidFill>
                  <a:schemeClr val="tx1"/>
                </a:solidFill>
              </a:rPr>
              <a:t> </a:t>
            </a:r>
            <a:r>
              <a:rPr lang="de-DE" sz="1200" dirty="0" err="1">
                <a:solidFill>
                  <a:schemeClr val="tx1"/>
                </a:solidFill>
              </a:rPr>
              <a:t>Crisis</a:t>
            </a:r>
            <a:r>
              <a:rPr lang="de-DE" sz="1200" dirty="0">
                <a:solidFill>
                  <a:schemeClr val="tx1"/>
                </a:solidFill>
              </a:rPr>
              <a:t> </a:t>
            </a:r>
            <a:r>
              <a:rPr lang="de-DE" sz="1200" dirty="0" err="1">
                <a:solidFill>
                  <a:schemeClr val="tx1"/>
                </a:solidFill>
              </a:rPr>
              <a:t>spreads</a:t>
            </a:r>
            <a:r>
              <a:rPr lang="de-DE" sz="1200" dirty="0">
                <a:solidFill>
                  <a:schemeClr val="tx1"/>
                </a:solidFill>
              </a:rPr>
              <a:t> </a:t>
            </a:r>
            <a:r>
              <a:rPr lang="de-DE" sz="1200" dirty="0" err="1">
                <a:solidFill>
                  <a:schemeClr val="tx1"/>
                </a:solidFill>
              </a:rPr>
              <a:t>to</a:t>
            </a:r>
            <a:r>
              <a:rPr lang="de-DE" sz="1200" dirty="0">
                <a:solidFill>
                  <a:schemeClr val="tx1"/>
                </a:solidFill>
              </a:rPr>
              <a:t> Spain </a:t>
            </a:r>
            <a:r>
              <a:rPr lang="de-DE" sz="1200" dirty="0" err="1">
                <a:solidFill>
                  <a:schemeClr val="tx1"/>
                </a:solidFill>
              </a:rPr>
              <a:t>and</a:t>
            </a:r>
            <a:r>
              <a:rPr lang="de-DE" sz="1200" dirty="0">
                <a:solidFill>
                  <a:schemeClr val="tx1"/>
                </a:solidFill>
              </a:rPr>
              <a:t> </a:t>
            </a:r>
            <a:r>
              <a:rPr lang="de-DE" sz="1200" dirty="0" err="1">
                <a:solidFill>
                  <a:schemeClr val="tx1"/>
                </a:solidFill>
              </a:rPr>
              <a:t>Italy</a:t>
            </a:r>
            <a:endParaRPr lang="de-DE" sz="1200" dirty="0">
              <a:solidFill>
                <a:schemeClr val="tx1"/>
              </a:solidFill>
            </a:endParaRPr>
          </a:p>
        </p:txBody>
      </p:sp>
      <p:cxnSp>
        <p:nvCxnSpPr>
          <p:cNvPr id="87" name="Gerader Verbinder 86"/>
          <p:cNvCxnSpPr/>
          <p:nvPr/>
        </p:nvCxnSpPr>
        <p:spPr>
          <a:xfrm flipV="1">
            <a:off x="4528510" y="2870101"/>
            <a:ext cx="4754" cy="51318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8" name="Ellipse 87"/>
          <p:cNvSpPr/>
          <p:nvPr/>
        </p:nvSpPr>
        <p:spPr>
          <a:xfrm>
            <a:off x="4449766" y="3383280"/>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90" name="Ellipse 89"/>
          <p:cNvSpPr/>
          <p:nvPr/>
        </p:nvSpPr>
        <p:spPr>
          <a:xfrm>
            <a:off x="4586926" y="3809954"/>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92" name="Rechteck 91"/>
          <p:cNvSpPr/>
          <p:nvPr/>
        </p:nvSpPr>
        <p:spPr>
          <a:xfrm>
            <a:off x="4453516" y="4655038"/>
            <a:ext cx="766184" cy="825881"/>
          </a:xfrm>
          <a:prstGeom prst="rect">
            <a:avLst/>
          </a:prstGeom>
          <a:solidFill>
            <a:schemeClr val="bg1">
              <a:alpha val="89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a:solidFill>
                  <a:schemeClr val="tx1"/>
                </a:solidFill>
              </a:rPr>
              <a:t>March:</a:t>
            </a:r>
            <a:r>
              <a:rPr lang="de-DE" sz="1200" dirty="0">
                <a:solidFill>
                  <a:schemeClr val="tx1"/>
                </a:solidFill>
              </a:rPr>
              <a:t> </a:t>
            </a:r>
            <a:r>
              <a:rPr lang="de-DE" sz="1200" dirty="0" err="1">
                <a:solidFill>
                  <a:schemeClr val="tx1"/>
                </a:solidFill>
              </a:rPr>
              <a:t>Fiscal</a:t>
            </a:r>
            <a:r>
              <a:rPr lang="de-DE" sz="1200" dirty="0">
                <a:solidFill>
                  <a:schemeClr val="tx1"/>
                </a:solidFill>
              </a:rPr>
              <a:t> Compact </a:t>
            </a:r>
            <a:r>
              <a:rPr lang="de-DE" sz="1200" dirty="0" err="1">
                <a:solidFill>
                  <a:schemeClr val="tx1"/>
                </a:solidFill>
              </a:rPr>
              <a:t>is</a:t>
            </a:r>
            <a:r>
              <a:rPr lang="de-DE" sz="1200" dirty="0">
                <a:solidFill>
                  <a:schemeClr val="tx1"/>
                </a:solidFill>
              </a:rPr>
              <a:t> </a:t>
            </a:r>
            <a:r>
              <a:rPr lang="de-DE" sz="1200" dirty="0" err="1">
                <a:solidFill>
                  <a:schemeClr val="tx1"/>
                </a:solidFill>
              </a:rPr>
              <a:t>agreed</a:t>
            </a:r>
            <a:endParaRPr lang="de-DE" sz="1200" dirty="0">
              <a:solidFill>
                <a:schemeClr val="tx1"/>
              </a:solidFill>
            </a:endParaRPr>
          </a:p>
        </p:txBody>
      </p:sp>
      <p:sp>
        <p:nvSpPr>
          <p:cNvPr id="95" name="Ellipse 94"/>
          <p:cNvSpPr/>
          <p:nvPr/>
        </p:nvSpPr>
        <p:spPr>
          <a:xfrm>
            <a:off x="4815836" y="3809954"/>
            <a:ext cx="137160" cy="121920"/>
          </a:xfrm>
          <a:prstGeom prst="ellipse">
            <a:avLst/>
          </a:prstGeom>
          <a:gradFill>
            <a:gsLst>
              <a:gs pos="0">
                <a:srgbClr val="92D050"/>
              </a:gs>
              <a:gs pos="100000">
                <a:srgbClr val="2C9874"/>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chemeClr val="tx1"/>
              </a:solidFill>
            </a:endParaRPr>
          </a:p>
        </p:txBody>
      </p:sp>
      <p:sp>
        <p:nvSpPr>
          <p:cNvPr id="97" name="Rechteck 96"/>
          <p:cNvSpPr/>
          <p:nvPr/>
        </p:nvSpPr>
        <p:spPr>
          <a:xfrm>
            <a:off x="4746596" y="5621410"/>
            <a:ext cx="1641503" cy="825881"/>
          </a:xfrm>
          <a:prstGeom prst="rect">
            <a:avLst/>
          </a:prstGeom>
          <a:solidFill>
            <a:schemeClr val="bg1">
              <a:alpha val="89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b="1" dirty="0" err="1">
                <a:solidFill>
                  <a:schemeClr val="tx1"/>
                </a:solidFill>
              </a:rPr>
              <a:t>July</a:t>
            </a:r>
            <a:r>
              <a:rPr lang="de-DE" sz="1200" b="1" dirty="0">
                <a:solidFill>
                  <a:schemeClr val="tx1"/>
                </a:solidFill>
              </a:rPr>
              <a:t>:</a:t>
            </a:r>
            <a:r>
              <a:rPr lang="de-DE" sz="1200" dirty="0">
                <a:solidFill>
                  <a:schemeClr val="tx1"/>
                </a:solidFill>
              </a:rPr>
              <a:t> Mario </a:t>
            </a:r>
            <a:r>
              <a:rPr lang="de-DE" sz="1200" dirty="0" err="1">
                <a:solidFill>
                  <a:schemeClr val="tx1"/>
                </a:solidFill>
              </a:rPr>
              <a:t>Draghi</a:t>
            </a:r>
            <a:r>
              <a:rPr lang="de-DE" sz="1200" dirty="0">
                <a:solidFill>
                  <a:schemeClr val="tx1"/>
                </a:solidFill>
              </a:rPr>
              <a:t> </a:t>
            </a:r>
            <a:r>
              <a:rPr lang="de-DE" sz="1200" dirty="0" err="1">
                <a:solidFill>
                  <a:schemeClr val="tx1"/>
                </a:solidFill>
              </a:rPr>
              <a:t>gives</a:t>
            </a:r>
            <a:r>
              <a:rPr lang="de-DE" sz="1200" dirty="0">
                <a:solidFill>
                  <a:schemeClr val="tx1"/>
                </a:solidFill>
              </a:rPr>
              <a:t> </a:t>
            </a:r>
            <a:r>
              <a:rPr lang="de-DE" sz="1200" dirty="0" err="1">
                <a:solidFill>
                  <a:schemeClr val="tx1"/>
                </a:solidFill>
              </a:rPr>
              <a:t>famous</a:t>
            </a:r>
            <a:r>
              <a:rPr lang="de-DE" sz="1200" dirty="0">
                <a:solidFill>
                  <a:schemeClr val="tx1"/>
                </a:solidFill>
              </a:rPr>
              <a:t> „</a:t>
            </a:r>
            <a:r>
              <a:rPr lang="de-DE" sz="1200" dirty="0" err="1">
                <a:solidFill>
                  <a:schemeClr val="tx1"/>
                </a:solidFill>
              </a:rPr>
              <a:t>whatever</a:t>
            </a:r>
            <a:r>
              <a:rPr lang="de-DE" sz="1200" dirty="0">
                <a:solidFill>
                  <a:schemeClr val="tx1"/>
                </a:solidFill>
              </a:rPr>
              <a:t> </a:t>
            </a:r>
            <a:r>
              <a:rPr lang="de-DE" sz="1200" dirty="0" err="1">
                <a:solidFill>
                  <a:schemeClr val="tx1"/>
                </a:solidFill>
              </a:rPr>
              <a:t>it</a:t>
            </a:r>
            <a:r>
              <a:rPr lang="de-DE" sz="1200" dirty="0">
                <a:solidFill>
                  <a:schemeClr val="tx1"/>
                </a:solidFill>
              </a:rPr>
              <a:t> </a:t>
            </a:r>
            <a:r>
              <a:rPr lang="de-DE" sz="1200" dirty="0" err="1">
                <a:solidFill>
                  <a:schemeClr val="tx1"/>
                </a:solidFill>
              </a:rPr>
              <a:t>takes</a:t>
            </a:r>
            <a:r>
              <a:rPr lang="de-DE" sz="1200" dirty="0">
                <a:solidFill>
                  <a:schemeClr val="tx1"/>
                </a:solidFill>
              </a:rPr>
              <a:t>“ </a:t>
            </a:r>
            <a:r>
              <a:rPr lang="de-DE" sz="1200" dirty="0" err="1">
                <a:solidFill>
                  <a:schemeClr val="tx1"/>
                </a:solidFill>
              </a:rPr>
              <a:t>speech</a:t>
            </a:r>
            <a:endParaRPr lang="de-DE" sz="1200" dirty="0">
              <a:solidFill>
                <a:schemeClr val="tx1"/>
              </a:solidFill>
            </a:endParaRPr>
          </a:p>
        </p:txBody>
      </p:sp>
    </p:spTree>
    <p:extLst>
      <p:ext uri="{BB962C8B-B14F-4D97-AF65-F5344CB8AC3E}">
        <p14:creationId xmlns:p14="http://schemas.microsoft.com/office/powerpoint/2010/main" val="234182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P spid="17" grpId="0"/>
      <p:bldP spid="18" grpId="0" animBg="1"/>
      <p:bldP spid="20" grpId="0" animBg="1"/>
      <p:bldP spid="23" grpId="0" animBg="1"/>
      <p:bldP spid="31" grpId="0" animBg="1"/>
      <p:bldP spid="33" grpId="0" animBg="1"/>
      <p:bldP spid="39" grpId="0" animBg="1"/>
      <p:bldP spid="41" grpId="0" animBg="1"/>
      <p:bldP spid="46" grpId="0" animBg="1"/>
      <p:bldP spid="48" grpId="0" animBg="1"/>
      <p:bldP spid="53" grpId="0" animBg="1"/>
      <p:bldP spid="54" grpId="0" animBg="1"/>
      <p:bldP spid="63" grpId="0" animBg="1"/>
      <p:bldP spid="64" grpId="0" animBg="1"/>
      <p:bldP spid="71" grpId="0" animBg="1"/>
      <p:bldP spid="72" grpId="0" animBg="1"/>
      <p:bldP spid="75" grpId="0" animBg="1"/>
      <p:bldP spid="76" grpId="0" animBg="1"/>
      <p:bldP spid="79" grpId="0" animBg="1"/>
      <p:bldP spid="81" grpId="0" animBg="1"/>
      <p:bldP spid="83" grpId="0" animBg="1"/>
      <p:bldP spid="85" grpId="0" animBg="1"/>
      <p:bldP spid="86" grpId="0" animBg="1"/>
      <p:bldP spid="88" grpId="0" animBg="1"/>
      <p:bldP spid="90" grpId="0" animBg="1"/>
      <p:bldP spid="92" grpId="0" animBg="1"/>
      <p:bldP spid="95" grpId="0" animBg="1"/>
      <p:bldP spid="9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17.1 Bond spreads of selected euro-area countries</a:t>
            </a:r>
            <a:br>
              <a:rPr lang="de-DE" dirty="0"/>
            </a:br>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16</a:t>
            </a:fld>
            <a:endParaRPr lang="de-DE"/>
          </a:p>
        </p:txBody>
      </p:sp>
      <p:graphicFrame>
        <p:nvGraphicFramePr>
          <p:cNvPr id="6" name="Diagramm 5"/>
          <p:cNvGraphicFramePr>
            <a:graphicFrameLocks/>
          </p:cNvGraphicFramePr>
          <p:nvPr>
            <p:extLst>
              <p:ext uri="{D42A27DB-BD31-4B8C-83A1-F6EECF244321}">
                <p14:modId xmlns:p14="http://schemas.microsoft.com/office/powerpoint/2010/main" val="1216419426"/>
              </p:ext>
            </p:extLst>
          </p:nvPr>
        </p:nvGraphicFramePr>
        <p:xfrm>
          <a:off x="731658" y="2160064"/>
          <a:ext cx="7188194" cy="4196286"/>
        </p:xfrm>
        <a:graphic>
          <a:graphicData uri="http://schemas.openxmlformats.org/drawingml/2006/chart">
            <c:chart xmlns:c="http://schemas.openxmlformats.org/drawingml/2006/chart" xmlns:r="http://schemas.openxmlformats.org/officeDocument/2006/relationships" r:id="rId2"/>
          </a:graphicData>
        </a:graphic>
      </p:graphicFrame>
      <p:sp>
        <p:nvSpPr>
          <p:cNvPr id="7" name="Rechteck 6"/>
          <p:cNvSpPr/>
          <p:nvPr/>
        </p:nvSpPr>
        <p:spPr>
          <a:xfrm>
            <a:off x="457199" y="1330053"/>
            <a:ext cx="7708897" cy="923330"/>
          </a:xfrm>
          <a:prstGeom prst="rect">
            <a:avLst/>
          </a:prstGeom>
        </p:spPr>
        <p:txBody>
          <a:bodyPr wrap="square">
            <a:spAutoFit/>
          </a:bodyPr>
          <a:lstStyle/>
          <a:p>
            <a:pPr marL="285750" indent="-285750">
              <a:buFont typeface="Wingdings" charset="2"/>
              <a:buChar char="ü"/>
            </a:pPr>
            <a:r>
              <a:rPr lang="en-US" dirty="0"/>
              <a:t>This graph shows the difference in yields of euro-area bonds relative to German bonds. For most countries, these spreads rose until the summer of 2012 and declined thereafter.</a:t>
            </a:r>
            <a:endParaRPr lang="de-DE" dirty="0"/>
          </a:p>
        </p:txBody>
      </p:sp>
      <p:sp>
        <p:nvSpPr>
          <p:cNvPr id="8" name="Textfeld 7"/>
          <p:cNvSpPr txBox="1"/>
          <p:nvPr/>
        </p:nvSpPr>
        <p:spPr>
          <a:xfrm>
            <a:off x="731658" y="6356350"/>
            <a:ext cx="3073127" cy="307777"/>
          </a:xfrm>
          <a:prstGeom prst="rect">
            <a:avLst/>
          </a:prstGeom>
          <a:noFill/>
        </p:spPr>
        <p:txBody>
          <a:bodyPr wrap="none" rtlCol="0">
            <a:spAutoFit/>
          </a:bodyPr>
          <a:lstStyle/>
          <a:p>
            <a:r>
              <a:rPr lang="en-US" sz="1400" i="1" dirty="0"/>
              <a:t>Source: </a:t>
            </a:r>
            <a:r>
              <a:rPr lang="en-US" sz="1400" dirty="0" err="1"/>
              <a:t>Macrobond</a:t>
            </a:r>
            <a:r>
              <a:rPr lang="en-US" sz="1400" dirty="0"/>
              <a:t> Financial Database.</a:t>
            </a:r>
            <a:endParaRPr lang="de-DE" sz="1400" dirty="0"/>
          </a:p>
        </p:txBody>
      </p:sp>
      <p:sp>
        <p:nvSpPr>
          <p:cNvPr id="3" name="Textfeld 2"/>
          <p:cNvSpPr txBox="1"/>
          <p:nvPr/>
        </p:nvSpPr>
        <p:spPr>
          <a:xfrm>
            <a:off x="5707929" y="5255732"/>
            <a:ext cx="845271" cy="307777"/>
          </a:xfrm>
          <a:prstGeom prst="rect">
            <a:avLst/>
          </a:prstGeom>
          <a:noFill/>
        </p:spPr>
        <p:txBody>
          <a:bodyPr wrap="square" rtlCol="0">
            <a:spAutoFit/>
          </a:bodyPr>
          <a:lstStyle/>
          <a:p>
            <a:r>
              <a:rPr lang="en-US" sz="1400" b="1" dirty="0">
                <a:solidFill>
                  <a:schemeClr val="accent5">
                    <a:lumMod val="50000"/>
                  </a:schemeClr>
                </a:solidFill>
              </a:rPr>
              <a:t>Spain</a:t>
            </a:r>
          </a:p>
        </p:txBody>
      </p:sp>
    </p:spTree>
    <p:extLst>
      <p:ext uri="{BB962C8B-B14F-4D97-AF65-F5344CB8AC3E}">
        <p14:creationId xmlns:p14="http://schemas.microsoft.com/office/powerpoint/2010/main" val="271553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Early 2010: Euro crisis emerges in Greece</a:t>
            </a:r>
          </a:p>
        </p:txBody>
      </p:sp>
      <p:sp>
        <p:nvSpPr>
          <p:cNvPr id="3" name="Inhaltsplatzhalter 2"/>
          <p:cNvSpPr>
            <a:spLocks noGrp="1"/>
          </p:cNvSpPr>
          <p:nvPr>
            <p:ph idx="1"/>
          </p:nvPr>
        </p:nvSpPr>
        <p:spPr/>
        <p:txBody>
          <a:bodyPr/>
          <a:lstStyle/>
          <a:p>
            <a:r>
              <a:rPr lang="en-US" dirty="0"/>
              <a:t>early 2010: Greece releases data on government deficit (more than 10 % of GDP; government debt 120 % of GDP)</a:t>
            </a:r>
          </a:p>
          <a:p>
            <a:pPr lvl="1"/>
            <a:r>
              <a:rPr lang="en-US" dirty="0"/>
              <a:t>market participants doubt Greece’s debt sustainability</a:t>
            </a:r>
          </a:p>
          <a:p>
            <a:pPr lvl="1"/>
            <a:r>
              <a:rPr lang="en-US" dirty="0"/>
              <a:t>yields on Greek bonds start to increase</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17</a:t>
            </a:fld>
            <a:endParaRPr lang="de-DE"/>
          </a:p>
        </p:txBody>
      </p:sp>
    </p:spTree>
    <p:extLst>
      <p:ext uri="{BB962C8B-B14F-4D97-AF65-F5344CB8AC3E}">
        <p14:creationId xmlns:p14="http://schemas.microsoft.com/office/powerpoint/2010/main" val="399627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Greece asks for assistance</a:t>
            </a:r>
          </a:p>
        </p:txBody>
      </p:sp>
      <p:sp>
        <p:nvSpPr>
          <p:cNvPr id="3" name="Inhaltsplatzhalter 2"/>
          <p:cNvSpPr>
            <a:spLocks noGrp="1"/>
          </p:cNvSpPr>
          <p:nvPr>
            <p:ph idx="1"/>
          </p:nvPr>
        </p:nvSpPr>
        <p:spPr/>
        <p:txBody>
          <a:bodyPr>
            <a:normAutofit lnSpcReduction="10000"/>
          </a:bodyPr>
          <a:lstStyle/>
          <a:p>
            <a:r>
              <a:rPr lang="en-US" dirty="0"/>
              <a:t>European leaders opposed to any rescue package for Greece (no-bailout clause)</a:t>
            </a:r>
          </a:p>
          <a:p>
            <a:r>
              <a:rPr lang="en-US" dirty="0"/>
              <a:t>March 2010: Greece implements harsh austerity packages</a:t>
            </a:r>
          </a:p>
          <a:p>
            <a:r>
              <a:rPr lang="en-US" dirty="0"/>
              <a:t>April 2010: Greece requests assistance from euro-area members and IMF</a:t>
            </a:r>
          </a:p>
          <a:p>
            <a:r>
              <a:rPr lang="en-US" dirty="0"/>
              <a:t>May 2010: rescue package of € 110 billion</a:t>
            </a:r>
          </a:p>
          <a:p>
            <a:pPr lvl="1"/>
            <a:r>
              <a:rPr lang="en-US" dirty="0"/>
              <a:t>conditionality of loans: more budget cuts, structural reforms: liberalizing labor and product markets, privatizing state-owned companies and properties</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18</a:t>
            </a:fld>
            <a:endParaRPr lang="de-DE"/>
          </a:p>
        </p:txBody>
      </p:sp>
    </p:spTree>
    <p:extLst>
      <p:ext uri="{BB962C8B-B14F-4D97-AF65-F5344CB8AC3E}">
        <p14:creationId xmlns:p14="http://schemas.microsoft.com/office/powerpoint/2010/main" val="104013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Crisis</a:t>
            </a:r>
            <a:r>
              <a:rPr lang="de-DE" dirty="0"/>
              <a:t> </a:t>
            </a:r>
            <a:r>
              <a:rPr lang="de-DE" dirty="0" err="1"/>
              <a:t>spreads</a:t>
            </a:r>
            <a:r>
              <a:rPr lang="de-DE" dirty="0"/>
              <a:t> </a:t>
            </a:r>
            <a:r>
              <a:rPr lang="de-DE" dirty="0" err="1"/>
              <a:t>to</a:t>
            </a:r>
            <a:r>
              <a:rPr lang="de-DE" dirty="0"/>
              <a:t> </a:t>
            </a:r>
            <a:r>
              <a:rPr lang="de-DE" dirty="0" err="1"/>
              <a:t>other</a:t>
            </a:r>
            <a:r>
              <a:rPr lang="de-DE" dirty="0"/>
              <a:t> countries</a:t>
            </a:r>
          </a:p>
        </p:txBody>
      </p:sp>
      <p:sp>
        <p:nvSpPr>
          <p:cNvPr id="3" name="Inhaltsplatzhalter 2"/>
          <p:cNvSpPr>
            <a:spLocks noGrp="1"/>
          </p:cNvSpPr>
          <p:nvPr>
            <p:ph idx="1"/>
          </p:nvPr>
        </p:nvSpPr>
        <p:spPr/>
        <p:txBody>
          <a:bodyPr>
            <a:normAutofit fontScale="92500" lnSpcReduction="10000"/>
          </a:bodyPr>
          <a:lstStyle/>
          <a:p>
            <a:r>
              <a:rPr lang="de-DE" dirty="0" err="1"/>
              <a:t>Concern</a:t>
            </a:r>
            <a:r>
              <a:rPr lang="de-DE" dirty="0"/>
              <a:t>: </a:t>
            </a:r>
            <a:r>
              <a:rPr lang="de-DE" dirty="0" err="1"/>
              <a:t>Government</a:t>
            </a:r>
            <a:r>
              <a:rPr lang="de-DE" dirty="0"/>
              <a:t> </a:t>
            </a:r>
            <a:r>
              <a:rPr lang="de-DE" dirty="0" err="1"/>
              <a:t>default</a:t>
            </a:r>
            <a:r>
              <a:rPr lang="de-DE" dirty="0"/>
              <a:t> </a:t>
            </a:r>
            <a:r>
              <a:rPr lang="de-DE" dirty="0" err="1"/>
              <a:t>could</a:t>
            </a:r>
            <a:r>
              <a:rPr lang="de-DE" dirty="0"/>
              <a:t> </a:t>
            </a:r>
            <a:r>
              <a:rPr lang="de-DE" dirty="0" err="1"/>
              <a:t>lead</a:t>
            </a:r>
            <a:r>
              <a:rPr lang="de-DE" dirty="0"/>
              <a:t> </a:t>
            </a:r>
            <a:r>
              <a:rPr lang="de-DE" dirty="0" err="1"/>
              <a:t>to</a:t>
            </a:r>
            <a:r>
              <a:rPr lang="de-DE" dirty="0"/>
              <a:t> </a:t>
            </a:r>
            <a:r>
              <a:rPr lang="de-DE" dirty="0" err="1"/>
              <a:t>reintroduction</a:t>
            </a:r>
            <a:r>
              <a:rPr lang="de-DE" dirty="0"/>
              <a:t> of national </a:t>
            </a:r>
            <a:r>
              <a:rPr lang="de-DE" dirty="0" err="1"/>
              <a:t>currencies</a:t>
            </a:r>
            <a:endParaRPr lang="de-DE" dirty="0"/>
          </a:p>
          <a:p>
            <a:r>
              <a:rPr lang="de-DE" dirty="0" err="1"/>
              <a:t>Possible</a:t>
            </a:r>
            <a:r>
              <a:rPr lang="de-DE" dirty="0"/>
              <a:t> </a:t>
            </a:r>
            <a:r>
              <a:rPr lang="de-DE" dirty="0" err="1"/>
              <a:t>scenario</a:t>
            </a:r>
            <a:r>
              <a:rPr lang="de-DE" dirty="0"/>
              <a:t>:</a:t>
            </a:r>
          </a:p>
          <a:p>
            <a:pPr lvl="1"/>
            <a:r>
              <a:rPr lang="de-DE" dirty="0" err="1"/>
              <a:t>Government</a:t>
            </a:r>
            <a:r>
              <a:rPr lang="de-DE" dirty="0"/>
              <a:t> </a:t>
            </a:r>
            <a:r>
              <a:rPr lang="de-DE" dirty="0" err="1"/>
              <a:t>cannot</a:t>
            </a:r>
            <a:r>
              <a:rPr lang="de-DE" dirty="0"/>
              <a:t> </a:t>
            </a:r>
            <a:r>
              <a:rPr lang="de-DE" dirty="0" err="1"/>
              <a:t>service</a:t>
            </a:r>
            <a:r>
              <a:rPr lang="de-DE" dirty="0"/>
              <a:t> </a:t>
            </a:r>
            <a:r>
              <a:rPr lang="de-DE" dirty="0" err="1"/>
              <a:t>debt</a:t>
            </a:r>
            <a:r>
              <a:rPr lang="de-DE" dirty="0"/>
              <a:t> </a:t>
            </a:r>
            <a:r>
              <a:rPr lang="de-DE" dirty="0" err="1"/>
              <a:t>and</a:t>
            </a:r>
            <a:r>
              <a:rPr lang="de-DE" dirty="0"/>
              <a:t> </a:t>
            </a:r>
            <a:r>
              <a:rPr lang="de-DE" dirty="0" err="1"/>
              <a:t>decides</a:t>
            </a:r>
            <a:r>
              <a:rPr lang="de-DE" dirty="0"/>
              <a:t> </a:t>
            </a:r>
            <a:r>
              <a:rPr lang="de-DE" dirty="0" err="1"/>
              <a:t>to</a:t>
            </a:r>
            <a:r>
              <a:rPr lang="de-DE" dirty="0"/>
              <a:t> </a:t>
            </a:r>
            <a:r>
              <a:rPr lang="de-DE" dirty="0" err="1"/>
              <a:t>default</a:t>
            </a:r>
            <a:endParaRPr lang="de-DE" dirty="0"/>
          </a:p>
          <a:p>
            <a:pPr lvl="1"/>
            <a:r>
              <a:rPr lang="de-DE" dirty="0"/>
              <a:t>This </a:t>
            </a:r>
            <a:r>
              <a:rPr lang="de-DE" dirty="0" err="1"/>
              <a:t>would</a:t>
            </a:r>
            <a:r>
              <a:rPr lang="de-DE" dirty="0"/>
              <a:t> </a:t>
            </a:r>
            <a:r>
              <a:rPr lang="de-DE" dirty="0" err="1"/>
              <a:t>lead</a:t>
            </a:r>
            <a:r>
              <a:rPr lang="de-DE" dirty="0"/>
              <a:t> </a:t>
            </a:r>
            <a:r>
              <a:rPr lang="de-DE" dirty="0" err="1"/>
              <a:t>to</a:t>
            </a:r>
            <a:r>
              <a:rPr lang="de-DE" dirty="0"/>
              <a:t> </a:t>
            </a:r>
            <a:r>
              <a:rPr lang="de-DE" dirty="0" err="1"/>
              <a:t>banking</a:t>
            </a:r>
            <a:r>
              <a:rPr lang="de-DE" dirty="0"/>
              <a:t> </a:t>
            </a:r>
            <a:r>
              <a:rPr lang="de-DE" dirty="0" err="1"/>
              <a:t>crisis</a:t>
            </a:r>
            <a:endParaRPr lang="de-DE" dirty="0"/>
          </a:p>
          <a:p>
            <a:pPr lvl="1">
              <a:lnSpc>
                <a:spcPct val="100000"/>
              </a:lnSpc>
            </a:pPr>
            <a:r>
              <a:rPr lang="de-DE" dirty="0" err="1"/>
              <a:t>Government</a:t>
            </a:r>
            <a:r>
              <a:rPr lang="de-DE" dirty="0"/>
              <a:t> </a:t>
            </a:r>
            <a:r>
              <a:rPr lang="de-DE" dirty="0" err="1"/>
              <a:t>might</a:t>
            </a:r>
            <a:r>
              <a:rPr lang="de-DE" dirty="0"/>
              <a:t> </a:t>
            </a:r>
            <a:r>
              <a:rPr lang="de-DE" dirty="0" err="1"/>
              <a:t>decide</a:t>
            </a:r>
            <a:r>
              <a:rPr lang="de-DE" dirty="0"/>
              <a:t> </a:t>
            </a:r>
            <a:r>
              <a:rPr lang="de-DE" dirty="0" err="1"/>
              <a:t>to</a:t>
            </a:r>
            <a:r>
              <a:rPr lang="de-DE" dirty="0"/>
              <a:t> </a:t>
            </a:r>
            <a:r>
              <a:rPr lang="de-DE" dirty="0" err="1"/>
              <a:t>reintroduce</a:t>
            </a:r>
            <a:r>
              <a:rPr lang="de-DE" dirty="0"/>
              <a:t> national </a:t>
            </a:r>
            <a:r>
              <a:rPr lang="de-DE" dirty="0" err="1"/>
              <a:t>currency</a:t>
            </a:r>
            <a:r>
              <a:rPr lang="de-DE" dirty="0"/>
              <a:t> </a:t>
            </a:r>
            <a:r>
              <a:rPr lang="de-DE" dirty="0" err="1"/>
              <a:t>to</a:t>
            </a:r>
            <a:r>
              <a:rPr lang="de-DE" dirty="0"/>
              <a:t> </a:t>
            </a:r>
            <a:r>
              <a:rPr lang="de-DE" dirty="0" err="1"/>
              <a:t>recapitalize</a:t>
            </a:r>
            <a:r>
              <a:rPr lang="de-DE" dirty="0"/>
              <a:t> </a:t>
            </a:r>
            <a:r>
              <a:rPr lang="de-DE" dirty="0" err="1"/>
              <a:t>banks</a:t>
            </a:r>
            <a:endParaRPr lang="de-DE" dirty="0"/>
          </a:p>
          <a:p>
            <a:pPr lvl="1">
              <a:lnSpc>
                <a:spcPct val="100000"/>
              </a:lnSpc>
            </a:pPr>
            <a:r>
              <a:rPr lang="de-DE" dirty="0"/>
              <a:t>New </a:t>
            </a:r>
            <a:r>
              <a:rPr lang="de-DE" dirty="0" err="1"/>
              <a:t>currency</a:t>
            </a:r>
            <a:r>
              <a:rPr lang="de-DE" dirty="0"/>
              <a:t> </a:t>
            </a:r>
            <a:r>
              <a:rPr lang="de-DE" dirty="0" err="1"/>
              <a:t>would</a:t>
            </a:r>
            <a:r>
              <a:rPr lang="de-DE" dirty="0"/>
              <a:t> </a:t>
            </a:r>
            <a:r>
              <a:rPr lang="de-DE" dirty="0" err="1"/>
              <a:t>depreciate</a:t>
            </a:r>
            <a:endParaRPr lang="de-DE" dirty="0"/>
          </a:p>
          <a:p>
            <a:r>
              <a:rPr lang="de-DE" dirty="0"/>
              <a:t>Investors </a:t>
            </a:r>
            <a:r>
              <a:rPr lang="de-DE" dirty="0" err="1"/>
              <a:t>ask</a:t>
            </a:r>
            <a:r>
              <a:rPr lang="de-DE" dirty="0"/>
              <a:t> </a:t>
            </a:r>
            <a:r>
              <a:rPr lang="de-DE" dirty="0" err="1"/>
              <a:t>for</a:t>
            </a:r>
            <a:r>
              <a:rPr lang="de-DE" dirty="0"/>
              <a:t> </a:t>
            </a:r>
            <a:r>
              <a:rPr lang="de-DE" dirty="0" err="1"/>
              <a:t>higher</a:t>
            </a:r>
            <a:r>
              <a:rPr lang="de-DE" dirty="0"/>
              <a:t> </a:t>
            </a:r>
            <a:r>
              <a:rPr lang="de-DE" dirty="0" err="1"/>
              <a:t>returns</a:t>
            </a:r>
            <a:r>
              <a:rPr lang="de-DE" dirty="0"/>
              <a:t> on </a:t>
            </a:r>
            <a:r>
              <a:rPr lang="de-DE" dirty="0" err="1"/>
              <a:t>government</a:t>
            </a:r>
            <a:r>
              <a:rPr lang="de-DE" dirty="0"/>
              <a:t> </a:t>
            </a:r>
            <a:r>
              <a:rPr lang="de-DE" dirty="0" err="1"/>
              <a:t>bonds</a:t>
            </a:r>
            <a:endParaRPr lang="de-DE" dirty="0"/>
          </a:p>
          <a:p>
            <a:r>
              <a:rPr lang="de-DE" dirty="0"/>
              <a:t>Higher </a:t>
            </a:r>
            <a:r>
              <a:rPr lang="de-DE" dirty="0" err="1"/>
              <a:t>interest</a:t>
            </a:r>
            <a:r>
              <a:rPr lang="de-DE" dirty="0"/>
              <a:t> </a:t>
            </a:r>
            <a:r>
              <a:rPr lang="de-DE" dirty="0" err="1"/>
              <a:t>rates</a:t>
            </a:r>
            <a:r>
              <a:rPr lang="de-DE" dirty="0"/>
              <a:t> </a:t>
            </a:r>
            <a:r>
              <a:rPr lang="de-DE" dirty="0" err="1"/>
              <a:t>make</a:t>
            </a:r>
            <a:r>
              <a:rPr lang="de-DE" dirty="0"/>
              <a:t> </a:t>
            </a:r>
            <a:r>
              <a:rPr lang="de-DE" dirty="0" err="1"/>
              <a:t>it</a:t>
            </a:r>
            <a:r>
              <a:rPr lang="de-DE" dirty="0"/>
              <a:t> </a:t>
            </a:r>
            <a:r>
              <a:rPr lang="de-DE" dirty="0" err="1"/>
              <a:t>difficult</a:t>
            </a:r>
            <a:r>
              <a:rPr lang="de-DE" dirty="0"/>
              <a:t> </a:t>
            </a:r>
            <a:r>
              <a:rPr lang="de-DE" dirty="0" err="1"/>
              <a:t>for</a:t>
            </a:r>
            <a:r>
              <a:rPr lang="de-DE" dirty="0"/>
              <a:t> countries </a:t>
            </a:r>
            <a:r>
              <a:rPr lang="de-DE" dirty="0" err="1"/>
              <a:t>to</a:t>
            </a:r>
            <a:r>
              <a:rPr lang="de-DE" dirty="0"/>
              <a:t> </a:t>
            </a:r>
            <a:r>
              <a:rPr lang="de-DE" dirty="0" err="1"/>
              <a:t>service</a:t>
            </a:r>
            <a:r>
              <a:rPr lang="de-DE" dirty="0"/>
              <a:t> </a:t>
            </a:r>
            <a:r>
              <a:rPr lang="de-DE" dirty="0" err="1"/>
              <a:t>their</a:t>
            </a:r>
            <a:r>
              <a:rPr lang="de-DE" dirty="0"/>
              <a:t> </a:t>
            </a:r>
            <a:r>
              <a:rPr lang="de-DE" dirty="0" err="1"/>
              <a:t>debt</a:t>
            </a:r>
            <a:endParaRPr lang="de-DE"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19</a:t>
            </a:fld>
            <a:endParaRPr lang="de-DE"/>
          </a:p>
        </p:txBody>
      </p:sp>
    </p:spTree>
    <p:extLst>
      <p:ext uri="{BB962C8B-B14F-4D97-AF65-F5344CB8AC3E}">
        <p14:creationId xmlns:p14="http://schemas.microsoft.com/office/powerpoint/2010/main" val="80965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Learning goals</a:t>
            </a:r>
          </a:p>
        </p:txBody>
      </p:sp>
      <p:sp>
        <p:nvSpPr>
          <p:cNvPr id="3" name="Inhaltsplatzhalter 2"/>
          <p:cNvSpPr>
            <a:spLocks noGrp="1"/>
          </p:cNvSpPr>
          <p:nvPr>
            <p:ph idx="1"/>
          </p:nvPr>
        </p:nvSpPr>
        <p:spPr/>
        <p:txBody>
          <a:bodyPr/>
          <a:lstStyle/>
          <a:p>
            <a:r>
              <a:rPr lang="de-DE" dirty="0"/>
              <a:t>After </a:t>
            </a:r>
            <a:r>
              <a:rPr lang="de-DE" dirty="0" err="1"/>
              <a:t>today‘s</a:t>
            </a:r>
            <a:r>
              <a:rPr lang="de-DE" dirty="0"/>
              <a:t> </a:t>
            </a:r>
            <a:r>
              <a:rPr lang="de-DE" dirty="0" err="1"/>
              <a:t>lecture</a:t>
            </a:r>
            <a:r>
              <a:rPr lang="de-DE" dirty="0"/>
              <a:t>, </a:t>
            </a:r>
            <a:r>
              <a:rPr lang="de-DE" dirty="0" err="1"/>
              <a:t>you</a:t>
            </a:r>
            <a:r>
              <a:rPr lang="de-DE" dirty="0"/>
              <a:t> will </a:t>
            </a:r>
            <a:r>
              <a:rPr lang="de-DE" dirty="0" err="1"/>
              <a:t>be</a:t>
            </a:r>
            <a:r>
              <a:rPr lang="de-DE" dirty="0"/>
              <a:t> </a:t>
            </a:r>
            <a:r>
              <a:rPr lang="de-DE" dirty="0" err="1"/>
              <a:t>able</a:t>
            </a:r>
            <a:r>
              <a:rPr lang="de-DE" dirty="0"/>
              <a:t> </a:t>
            </a:r>
            <a:r>
              <a:rPr lang="de-DE" dirty="0" err="1"/>
              <a:t>to</a:t>
            </a:r>
            <a:r>
              <a:rPr lang="de-DE" dirty="0"/>
              <a:t>:</a:t>
            </a:r>
          </a:p>
          <a:p>
            <a:pPr lvl="1"/>
            <a:r>
              <a:rPr lang="en-US" dirty="0"/>
              <a:t>describe how the euro crisis evolved</a:t>
            </a:r>
          </a:p>
          <a:p>
            <a:pPr lvl="1"/>
            <a:r>
              <a:rPr lang="en-US" dirty="0"/>
              <a:t>explain the causes of the crisis</a:t>
            </a:r>
          </a:p>
          <a:p>
            <a:pPr lvl="1"/>
            <a:r>
              <a:rPr lang="en-US" dirty="0"/>
              <a:t>describe the remedies that were attempted </a:t>
            </a:r>
          </a:p>
          <a:p>
            <a:pPr lvl="1"/>
            <a:r>
              <a:rPr lang="en-US" dirty="0"/>
              <a:t>explain what worked</a:t>
            </a:r>
          </a:p>
          <a:p>
            <a:pPr lvl="1"/>
            <a:r>
              <a:rPr lang="en-US" dirty="0"/>
              <a:t>explain the dispute of different interpretations</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a:t>
            </a:fld>
            <a:endParaRPr lang="de-DE"/>
          </a:p>
        </p:txBody>
      </p:sp>
    </p:spTree>
    <p:extLst>
      <p:ext uri="{BB962C8B-B14F-4D97-AF65-F5344CB8AC3E}">
        <p14:creationId xmlns:p14="http://schemas.microsoft.com/office/powerpoint/2010/main" val="244841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The crisis spreads to Portugal</a:t>
            </a:r>
          </a:p>
        </p:txBody>
      </p:sp>
      <p:sp>
        <p:nvSpPr>
          <p:cNvPr id="3" name="Inhaltsplatzhalter 2"/>
          <p:cNvSpPr>
            <a:spLocks noGrp="1"/>
          </p:cNvSpPr>
          <p:nvPr>
            <p:ph idx="1"/>
          </p:nvPr>
        </p:nvSpPr>
        <p:spPr/>
        <p:txBody>
          <a:bodyPr/>
          <a:lstStyle/>
          <a:p>
            <a:r>
              <a:rPr lang="en-US" dirty="0"/>
              <a:t>May 2010: Portuguese government announces severe austerity measures</a:t>
            </a:r>
          </a:p>
          <a:p>
            <a:pPr lvl="1"/>
            <a:r>
              <a:rPr lang="en-US" dirty="0"/>
              <a:t>Portuguese economy slides back into recession</a:t>
            </a:r>
          </a:p>
          <a:p>
            <a:pPr lvl="1"/>
            <a:r>
              <a:rPr lang="en-US" dirty="0"/>
              <a:t>financial markets do not calm down</a:t>
            </a:r>
          </a:p>
          <a:p>
            <a:r>
              <a:rPr lang="en-US" dirty="0"/>
              <a:t>April 2011: Portugal applies for financial assistance</a:t>
            </a:r>
          </a:p>
          <a:p>
            <a:pPr lvl="1"/>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20</a:t>
            </a:fld>
            <a:endParaRPr lang="de-DE"/>
          </a:p>
        </p:txBody>
      </p:sp>
    </p:spTree>
    <p:extLst>
      <p:ext uri="{BB962C8B-B14F-4D97-AF65-F5344CB8AC3E}">
        <p14:creationId xmlns:p14="http://schemas.microsoft.com/office/powerpoint/2010/main" val="308992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From late 2010: The crisis spreads to Ireland</a:t>
            </a:r>
          </a:p>
        </p:txBody>
      </p:sp>
      <p:sp>
        <p:nvSpPr>
          <p:cNvPr id="3" name="Inhaltsplatzhalter 2"/>
          <p:cNvSpPr>
            <a:spLocks noGrp="1"/>
          </p:cNvSpPr>
          <p:nvPr>
            <p:ph idx="1"/>
          </p:nvPr>
        </p:nvSpPr>
        <p:spPr/>
        <p:txBody>
          <a:bodyPr>
            <a:normAutofit fontScale="92500" lnSpcReduction="10000"/>
          </a:bodyPr>
          <a:lstStyle/>
          <a:p>
            <a:r>
              <a:rPr lang="de-DE" dirty="0"/>
              <a:t>Background: real </a:t>
            </a:r>
            <a:r>
              <a:rPr lang="de-DE" dirty="0" err="1"/>
              <a:t>estate</a:t>
            </a:r>
            <a:r>
              <a:rPr lang="de-DE" dirty="0"/>
              <a:t> boom </a:t>
            </a:r>
            <a:r>
              <a:rPr lang="de-DE" dirty="0" err="1"/>
              <a:t>prior</a:t>
            </a:r>
            <a:r>
              <a:rPr lang="de-DE" dirty="0"/>
              <a:t> </a:t>
            </a:r>
            <a:r>
              <a:rPr lang="de-DE" dirty="0" err="1"/>
              <a:t>to</a:t>
            </a:r>
            <a:r>
              <a:rPr lang="de-DE" dirty="0"/>
              <a:t> </a:t>
            </a:r>
            <a:r>
              <a:rPr lang="de-DE" dirty="0" err="1"/>
              <a:t>the</a:t>
            </a:r>
            <a:r>
              <a:rPr lang="de-DE" dirty="0"/>
              <a:t> </a:t>
            </a:r>
            <a:r>
              <a:rPr lang="de-DE" dirty="0" err="1"/>
              <a:t>crisis</a:t>
            </a:r>
            <a:r>
              <a:rPr lang="de-DE" dirty="0"/>
              <a:t> </a:t>
            </a:r>
          </a:p>
          <a:p>
            <a:r>
              <a:rPr lang="de-DE" dirty="0"/>
              <a:t>Banks </a:t>
            </a:r>
            <a:r>
              <a:rPr lang="de-DE" dirty="0" err="1"/>
              <a:t>extended</a:t>
            </a:r>
            <a:r>
              <a:rPr lang="de-DE" dirty="0"/>
              <a:t> large </a:t>
            </a:r>
            <a:r>
              <a:rPr lang="de-DE" dirty="0" err="1"/>
              <a:t>amounts</a:t>
            </a:r>
            <a:r>
              <a:rPr lang="de-DE" dirty="0"/>
              <a:t> </a:t>
            </a:r>
            <a:r>
              <a:rPr lang="de-DE" dirty="0" err="1"/>
              <a:t>of</a:t>
            </a:r>
            <a:r>
              <a:rPr lang="de-DE" dirty="0"/>
              <a:t> </a:t>
            </a:r>
            <a:r>
              <a:rPr lang="de-DE" dirty="0" err="1"/>
              <a:t>loans</a:t>
            </a:r>
            <a:r>
              <a:rPr lang="de-DE" dirty="0"/>
              <a:t> </a:t>
            </a:r>
            <a:r>
              <a:rPr lang="de-DE" dirty="0" err="1"/>
              <a:t>to</a:t>
            </a:r>
            <a:r>
              <a:rPr lang="de-DE" dirty="0"/>
              <a:t> </a:t>
            </a:r>
            <a:r>
              <a:rPr lang="de-DE" dirty="0" err="1"/>
              <a:t>households</a:t>
            </a:r>
            <a:r>
              <a:rPr lang="de-DE" dirty="0"/>
              <a:t> </a:t>
            </a:r>
            <a:r>
              <a:rPr lang="de-DE" dirty="0" err="1"/>
              <a:t>and</a:t>
            </a:r>
            <a:r>
              <a:rPr lang="de-DE" dirty="0"/>
              <a:t> </a:t>
            </a:r>
            <a:r>
              <a:rPr lang="de-DE" dirty="0" err="1"/>
              <a:t>property</a:t>
            </a:r>
            <a:r>
              <a:rPr lang="de-DE" dirty="0"/>
              <a:t> </a:t>
            </a:r>
            <a:r>
              <a:rPr lang="de-DE" dirty="0" err="1"/>
              <a:t>developers</a:t>
            </a:r>
            <a:r>
              <a:rPr lang="de-DE" dirty="0"/>
              <a:t> </a:t>
            </a:r>
          </a:p>
          <a:p>
            <a:r>
              <a:rPr lang="de-DE" dirty="0" err="1"/>
              <a:t>government</a:t>
            </a:r>
            <a:r>
              <a:rPr lang="de-DE" dirty="0"/>
              <a:t> </a:t>
            </a:r>
            <a:r>
              <a:rPr lang="de-DE" dirty="0" err="1"/>
              <a:t>had</a:t>
            </a:r>
            <a:r>
              <a:rPr lang="de-DE" dirty="0"/>
              <a:t> </a:t>
            </a:r>
            <a:r>
              <a:rPr lang="de-DE" dirty="0" err="1"/>
              <a:t>guaranteed</a:t>
            </a:r>
            <a:r>
              <a:rPr lang="de-DE" dirty="0"/>
              <a:t> </a:t>
            </a:r>
            <a:r>
              <a:rPr lang="de-DE" dirty="0" err="1"/>
              <a:t>the</a:t>
            </a:r>
            <a:r>
              <a:rPr lang="de-DE" dirty="0"/>
              <a:t> </a:t>
            </a:r>
            <a:r>
              <a:rPr lang="de-DE" dirty="0" err="1"/>
              <a:t>banks’</a:t>
            </a:r>
            <a:r>
              <a:rPr lang="de-DE" dirty="0"/>
              <a:t> </a:t>
            </a:r>
            <a:r>
              <a:rPr lang="de-DE" dirty="0" err="1"/>
              <a:t>debt</a:t>
            </a:r>
            <a:r>
              <a:rPr lang="de-DE" dirty="0"/>
              <a:t> in 2008</a:t>
            </a:r>
          </a:p>
          <a:p>
            <a:pPr lvl="1"/>
            <a:r>
              <a:rPr lang="de-DE" dirty="0"/>
              <a:t>In 2010: Fear of </a:t>
            </a:r>
            <a:r>
              <a:rPr lang="de-DE" dirty="0" err="1"/>
              <a:t>excessive</a:t>
            </a:r>
            <a:r>
              <a:rPr lang="de-DE" dirty="0"/>
              <a:t> </a:t>
            </a:r>
            <a:r>
              <a:rPr lang="de-DE" dirty="0" err="1"/>
              <a:t>burden</a:t>
            </a:r>
            <a:r>
              <a:rPr lang="de-DE" dirty="0"/>
              <a:t> </a:t>
            </a:r>
            <a:r>
              <a:rPr lang="de-DE" dirty="0" err="1"/>
              <a:t>for</a:t>
            </a:r>
            <a:r>
              <a:rPr lang="de-DE" dirty="0"/>
              <a:t> </a:t>
            </a:r>
            <a:r>
              <a:rPr lang="de-DE" dirty="0" err="1"/>
              <a:t>budget</a:t>
            </a:r>
            <a:endParaRPr lang="de-DE" dirty="0"/>
          </a:p>
          <a:p>
            <a:r>
              <a:rPr lang="de-DE" dirty="0"/>
              <a:t>sharp </a:t>
            </a:r>
            <a:r>
              <a:rPr lang="de-DE" dirty="0" err="1"/>
              <a:t>contraction</a:t>
            </a:r>
            <a:r>
              <a:rPr lang="de-DE" dirty="0"/>
              <a:t> in </a:t>
            </a:r>
            <a:r>
              <a:rPr lang="de-DE" dirty="0" err="1"/>
              <a:t>economic</a:t>
            </a:r>
            <a:r>
              <a:rPr lang="de-DE" dirty="0"/>
              <a:t> </a:t>
            </a:r>
            <a:r>
              <a:rPr lang="de-DE" dirty="0" err="1"/>
              <a:t>activity</a:t>
            </a:r>
            <a:endParaRPr lang="de-DE" dirty="0"/>
          </a:p>
          <a:p>
            <a:r>
              <a:rPr lang="de-DE" dirty="0" err="1"/>
              <a:t>spreads</a:t>
            </a:r>
            <a:r>
              <a:rPr lang="de-DE" dirty="0"/>
              <a:t> on </a:t>
            </a:r>
            <a:r>
              <a:rPr lang="de-DE" dirty="0" err="1"/>
              <a:t>Irish</a:t>
            </a:r>
            <a:r>
              <a:rPr lang="de-DE" dirty="0"/>
              <a:t> </a:t>
            </a:r>
            <a:r>
              <a:rPr lang="de-DE" dirty="0" err="1"/>
              <a:t>bonds</a:t>
            </a:r>
            <a:r>
              <a:rPr lang="de-DE" dirty="0"/>
              <a:t> </a:t>
            </a:r>
            <a:r>
              <a:rPr lang="de-DE" dirty="0" err="1"/>
              <a:t>go</a:t>
            </a:r>
            <a:r>
              <a:rPr lang="de-DE" dirty="0"/>
              <a:t> </a:t>
            </a:r>
            <a:r>
              <a:rPr lang="de-DE" dirty="0" err="1"/>
              <a:t>up</a:t>
            </a:r>
            <a:endParaRPr lang="de-DE" dirty="0"/>
          </a:p>
          <a:p>
            <a:r>
              <a:rPr lang="de-DE" dirty="0" err="1"/>
              <a:t>October</a:t>
            </a:r>
            <a:r>
              <a:rPr lang="de-DE" dirty="0"/>
              <a:t> 2010: </a:t>
            </a:r>
            <a:r>
              <a:rPr lang="de-DE" dirty="0" err="1"/>
              <a:t>government</a:t>
            </a:r>
            <a:r>
              <a:rPr lang="de-DE" dirty="0"/>
              <a:t> </a:t>
            </a:r>
            <a:r>
              <a:rPr lang="de-DE" dirty="0" err="1"/>
              <a:t>proposes</a:t>
            </a:r>
            <a:r>
              <a:rPr lang="de-DE" dirty="0"/>
              <a:t> a </a:t>
            </a:r>
            <a:r>
              <a:rPr lang="de-DE" dirty="0" err="1"/>
              <a:t>harsh</a:t>
            </a:r>
            <a:r>
              <a:rPr lang="de-DE" dirty="0"/>
              <a:t> </a:t>
            </a:r>
            <a:r>
              <a:rPr lang="de-DE" dirty="0" err="1"/>
              <a:t>austerity</a:t>
            </a:r>
            <a:r>
              <a:rPr lang="de-DE" dirty="0"/>
              <a:t> </a:t>
            </a:r>
            <a:r>
              <a:rPr lang="de-DE" dirty="0" err="1"/>
              <a:t>package</a:t>
            </a:r>
            <a:r>
              <a:rPr lang="de-DE" dirty="0"/>
              <a:t> </a:t>
            </a:r>
          </a:p>
          <a:p>
            <a:r>
              <a:rPr lang="de-DE" dirty="0" err="1"/>
              <a:t>December</a:t>
            </a:r>
            <a:r>
              <a:rPr lang="de-DE" dirty="0"/>
              <a:t> 2010: </a:t>
            </a:r>
            <a:r>
              <a:rPr lang="de-DE" dirty="0" err="1"/>
              <a:t>government</a:t>
            </a:r>
            <a:r>
              <a:rPr lang="de-DE" dirty="0"/>
              <a:t> </a:t>
            </a:r>
            <a:r>
              <a:rPr lang="de-DE" dirty="0" err="1"/>
              <a:t>applies</a:t>
            </a:r>
            <a:r>
              <a:rPr lang="de-DE" dirty="0"/>
              <a:t> </a:t>
            </a:r>
            <a:r>
              <a:rPr lang="de-DE" dirty="0" err="1"/>
              <a:t>for</a:t>
            </a:r>
            <a:r>
              <a:rPr lang="de-DE" dirty="0"/>
              <a:t> </a:t>
            </a:r>
            <a:r>
              <a:rPr lang="de-DE" dirty="0" err="1"/>
              <a:t>financial</a:t>
            </a:r>
            <a:r>
              <a:rPr lang="de-DE" dirty="0"/>
              <a:t> </a:t>
            </a:r>
            <a:r>
              <a:rPr lang="de-DE" dirty="0" err="1"/>
              <a:t>assistance</a:t>
            </a:r>
            <a:r>
              <a:rPr lang="de-DE" dirty="0"/>
              <a:t> </a:t>
            </a:r>
            <a:r>
              <a:rPr lang="de-DE" dirty="0" err="1"/>
              <a:t>from</a:t>
            </a:r>
            <a:r>
              <a:rPr lang="de-DE" dirty="0"/>
              <a:t> </a:t>
            </a:r>
            <a:r>
              <a:rPr lang="de-DE" dirty="0" err="1"/>
              <a:t>the</a:t>
            </a:r>
            <a:r>
              <a:rPr lang="de-DE" dirty="0"/>
              <a:t> IMF </a:t>
            </a:r>
            <a:r>
              <a:rPr lang="de-DE" dirty="0" err="1"/>
              <a:t>and</a:t>
            </a:r>
            <a:r>
              <a:rPr lang="de-DE" dirty="0"/>
              <a:t> European </a:t>
            </a:r>
            <a:r>
              <a:rPr lang="de-DE" dirty="0" err="1"/>
              <a:t>partners</a:t>
            </a:r>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21</a:t>
            </a:fld>
            <a:endParaRPr lang="de-DE"/>
          </a:p>
        </p:txBody>
      </p:sp>
    </p:spTree>
    <p:extLst>
      <p:ext uri="{BB962C8B-B14F-4D97-AF65-F5344CB8AC3E}">
        <p14:creationId xmlns:p14="http://schemas.microsoft.com/office/powerpoint/2010/main" val="308992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Set up of the EFSF and EFSM</a:t>
            </a:r>
          </a:p>
        </p:txBody>
      </p:sp>
      <p:sp>
        <p:nvSpPr>
          <p:cNvPr id="3" name="Inhaltsplatzhalter 2"/>
          <p:cNvSpPr>
            <a:spLocks noGrp="1"/>
          </p:cNvSpPr>
          <p:nvPr>
            <p:ph idx="1"/>
          </p:nvPr>
        </p:nvSpPr>
        <p:spPr/>
        <p:txBody>
          <a:bodyPr/>
          <a:lstStyle/>
          <a:p>
            <a:r>
              <a:rPr lang="en-US" dirty="0"/>
              <a:t>European Financial Stability Facility (EFSF)</a:t>
            </a:r>
          </a:p>
          <a:p>
            <a:r>
              <a:rPr lang="en-US" dirty="0"/>
              <a:t>European Financial </a:t>
            </a:r>
            <a:r>
              <a:rPr lang="en-US" dirty="0" err="1"/>
              <a:t>Stabilisation</a:t>
            </a:r>
            <a:r>
              <a:rPr lang="en-US" dirty="0"/>
              <a:t> Mechanism (EFSM)</a:t>
            </a:r>
          </a:p>
          <a:p>
            <a:pPr lvl="1"/>
            <a:r>
              <a:rPr lang="en-US" dirty="0"/>
              <a:t>guarantees by member states</a:t>
            </a:r>
          </a:p>
          <a:p>
            <a:pPr lvl="1"/>
            <a:r>
              <a:rPr lang="en-US" dirty="0"/>
              <a:t>borrow cheaply in financial markets to lend money to crisis countries</a:t>
            </a:r>
          </a:p>
          <a:p>
            <a:r>
              <a:rPr lang="en-US" dirty="0"/>
              <a:t>But: Markets are only temporarily calmed</a:t>
            </a:r>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22</a:t>
            </a:fld>
            <a:endParaRPr lang="de-DE"/>
          </a:p>
        </p:txBody>
      </p:sp>
    </p:spTree>
    <p:extLst>
      <p:ext uri="{BB962C8B-B14F-4D97-AF65-F5344CB8AC3E}">
        <p14:creationId xmlns:p14="http://schemas.microsoft.com/office/powerpoint/2010/main" val="22654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Frantic attempt by governments to calm markets</a:t>
            </a:r>
          </a:p>
        </p:txBody>
      </p:sp>
      <p:sp>
        <p:nvSpPr>
          <p:cNvPr id="3" name="Inhaltsplatzhalter 2"/>
          <p:cNvSpPr>
            <a:spLocks noGrp="1"/>
          </p:cNvSpPr>
          <p:nvPr>
            <p:ph idx="1"/>
          </p:nvPr>
        </p:nvSpPr>
        <p:spPr/>
        <p:txBody>
          <a:bodyPr>
            <a:normAutofit/>
          </a:bodyPr>
          <a:lstStyle/>
          <a:p>
            <a:r>
              <a:rPr lang="de-DE" dirty="0"/>
              <a:t>EU </a:t>
            </a:r>
            <a:r>
              <a:rPr lang="de-DE" dirty="0" err="1"/>
              <a:t>partners</a:t>
            </a:r>
            <a:r>
              <a:rPr lang="de-DE" dirty="0"/>
              <a:t> </a:t>
            </a:r>
            <a:r>
              <a:rPr lang="de-DE" dirty="0" err="1"/>
              <a:t>decide</a:t>
            </a:r>
            <a:r>
              <a:rPr lang="de-DE" dirty="0"/>
              <a:t> </a:t>
            </a:r>
            <a:r>
              <a:rPr lang="de-DE" dirty="0" err="1"/>
              <a:t>to</a:t>
            </a:r>
            <a:r>
              <a:rPr lang="de-DE" dirty="0"/>
              <a:t> </a:t>
            </a:r>
            <a:r>
              <a:rPr lang="de-DE" dirty="0" err="1"/>
              <a:t>restructure</a:t>
            </a:r>
            <a:r>
              <a:rPr lang="de-DE" dirty="0"/>
              <a:t> </a:t>
            </a:r>
            <a:r>
              <a:rPr lang="de-DE" dirty="0" err="1"/>
              <a:t>Greek</a:t>
            </a:r>
            <a:r>
              <a:rPr lang="de-DE" dirty="0"/>
              <a:t> </a:t>
            </a:r>
            <a:r>
              <a:rPr lang="de-DE" dirty="0" err="1"/>
              <a:t>debt</a:t>
            </a:r>
            <a:r>
              <a:rPr lang="de-DE" dirty="0"/>
              <a:t> in 2011</a:t>
            </a:r>
          </a:p>
          <a:p>
            <a:pPr lvl="1"/>
            <a:r>
              <a:rPr lang="de-DE" dirty="0"/>
              <a:t>This </a:t>
            </a:r>
            <a:r>
              <a:rPr lang="de-DE" dirty="0" err="1"/>
              <a:t>further</a:t>
            </a:r>
            <a:r>
              <a:rPr lang="de-DE" dirty="0"/>
              <a:t> </a:t>
            </a:r>
            <a:r>
              <a:rPr lang="de-DE" dirty="0" err="1"/>
              <a:t>unsettles</a:t>
            </a:r>
            <a:r>
              <a:rPr lang="de-DE" dirty="0"/>
              <a:t> </a:t>
            </a:r>
            <a:r>
              <a:rPr lang="de-DE" dirty="0" err="1"/>
              <a:t>markets</a:t>
            </a:r>
            <a:r>
              <a:rPr lang="de-DE" dirty="0"/>
              <a:t> </a:t>
            </a:r>
          </a:p>
          <a:p>
            <a:r>
              <a:rPr lang="de-DE" dirty="0"/>
              <a:t>EU </a:t>
            </a:r>
            <a:r>
              <a:rPr lang="de-DE" dirty="0" err="1"/>
              <a:t>partners</a:t>
            </a:r>
            <a:r>
              <a:rPr lang="de-DE" dirty="0"/>
              <a:t> </a:t>
            </a:r>
            <a:r>
              <a:rPr lang="de-DE" dirty="0" err="1"/>
              <a:t>replace</a:t>
            </a:r>
            <a:r>
              <a:rPr lang="de-DE" dirty="0"/>
              <a:t> </a:t>
            </a:r>
            <a:r>
              <a:rPr lang="de-DE" dirty="0" err="1"/>
              <a:t>the</a:t>
            </a:r>
            <a:r>
              <a:rPr lang="de-DE" dirty="0"/>
              <a:t> </a:t>
            </a:r>
            <a:r>
              <a:rPr lang="de-DE" dirty="0" err="1"/>
              <a:t>temporary</a:t>
            </a:r>
            <a:r>
              <a:rPr lang="de-DE" dirty="0"/>
              <a:t> EFSF </a:t>
            </a:r>
            <a:r>
              <a:rPr lang="de-DE" dirty="0" err="1"/>
              <a:t>with</a:t>
            </a:r>
            <a:r>
              <a:rPr lang="de-DE" dirty="0"/>
              <a:t> a permanent European </a:t>
            </a:r>
            <a:r>
              <a:rPr lang="de-DE" dirty="0" err="1"/>
              <a:t>Stability</a:t>
            </a:r>
            <a:r>
              <a:rPr lang="de-DE" dirty="0"/>
              <a:t> </a:t>
            </a:r>
            <a:r>
              <a:rPr lang="de-DE" dirty="0" err="1"/>
              <a:t>Mechanism</a:t>
            </a:r>
            <a:r>
              <a:rPr lang="de-DE" dirty="0"/>
              <a:t> (ESM) </a:t>
            </a:r>
          </a:p>
          <a:p>
            <a:r>
              <a:rPr lang="de-DE" dirty="0"/>
              <a:t>March 2012: EU countries </a:t>
            </a:r>
            <a:r>
              <a:rPr lang="de-DE" dirty="0" err="1"/>
              <a:t>tighten</a:t>
            </a:r>
            <a:r>
              <a:rPr lang="de-DE" dirty="0"/>
              <a:t> </a:t>
            </a:r>
            <a:r>
              <a:rPr lang="de-DE" dirty="0" err="1"/>
              <a:t>deficit</a:t>
            </a:r>
            <a:r>
              <a:rPr lang="de-DE" dirty="0"/>
              <a:t> </a:t>
            </a:r>
            <a:r>
              <a:rPr lang="de-DE" dirty="0" err="1"/>
              <a:t>rules</a:t>
            </a:r>
            <a:r>
              <a:rPr lang="de-DE" dirty="0"/>
              <a:t> (</a:t>
            </a:r>
            <a:r>
              <a:rPr lang="de-DE" dirty="0" err="1"/>
              <a:t>Fiscal</a:t>
            </a:r>
            <a:r>
              <a:rPr lang="de-DE" dirty="0"/>
              <a:t> Compact)</a:t>
            </a:r>
          </a:p>
          <a:p>
            <a:r>
              <a:rPr lang="de-DE" dirty="0"/>
              <a:t>EU </a:t>
            </a:r>
            <a:r>
              <a:rPr lang="de-DE" dirty="0" err="1"/>
              <a:t>presents</a:t>
            </a:r>
            <a:r>
              <a:rPr lang="de-DE" dirty="0"/>
              <a:t> </a:t>
            </a:r>
            <a:r>
              <a:rPr lang="de-DE" dirty="0" err="1"/>
              <a:t>draft</a:t>
            </a:r>
            <a:r>
              <a:rPr lang="de-DE" dirty="0"/>
              <a:t> </a:t>
            </a:r>
            <a:r>
              <a:rPr lang="de-DE" dirty="0" err="1"/>
              <a:t>legislation</a:t>
            </a:r>
            <a:r>
              <a:rPr lang="de-DE" dirty="0"/>
              <a:t> </a:t>
            </a:r>
            <a:r>
              <a:rPr lang="de-DE" dirty="0" err="1"/>
              <a:t>for</a:t>
            </a:r>
            <a:r>
              <a:rPr lang="de-DE" dirty="0"/>
              <a:t> a European </a:t>
            </a:r>
            <a:r>
              <a:rPr lang="de-DE" dirty="0" err="1"/>
              <a:t>banking</a:t>
            </a:r>
            <a:r>
              <a:rPr lang="de-DE" dirty="0"/>
              <a:t> </a:t>
            </a:r>
            <a:r>
              <a:rPr lang="de-DE" dirty="0" err="1"/>
              <a:t>union</a:t>
            </a:r>
            <a:endParaRPr lang="de-DE" dirty="0"/>
          </a:p>
          <a:p>
            <a:r>
              <a:rPr lang="de-DE" dirty="0"/>
              <a:t>All </a:t>
            </a:r>
            <a:r>
              <a:rPr lang="de-DE" dirty="0" err="1"/>
              <a:t>these</a:t>
            </a:r>
            <a:r>
              <a:rPr lang="de-DE" dirty="0"/>
              <a:t> </a:t>
            </a:r>
            <a:r>
              <a:rPr lang="de-DE" dirty="0" err="1"/>
              <a:t>steps</a:t>
            </a:r>
            <a:r>
              <a:rPr lang="de-DE" dirty="0"/>
              <a:t> </a:t>
            </a:r>
            <a:r>
              <a:rPr lang="de-DE" dirty="0" err="1"/>
              <a:t>fail</a:t>
            </a:r>
            <a:r>
              <a:rPr lang="de-DE" dirty="0"/>
              <a:t> </a:t>
            </a:r>
            <a:r>
              <a:rPr lang="de-DE" dirty="0" err="1"/>
              <a:t>to</a:t>
            </a:r>
            <a:r>
              <a:rPr lang="de-DE" dirty="0"/>
              <a:t> </a:t>
            </a:r>
            <a:r>
              <a:rPr lang="de-DE" dirty="0" err="1"/>
              <a:t>calm</a:t>
            </a:r>
            <a:r>
              <a:rPr lang="de-DE" dirty="0"/>
              <a:t> </a:t>
            </a:r>
            <a:r>
              <a:rPr lang="de-DE" dirty="0" err="1"/>
              <a:t>markets</a:t>
            </a:r>
            <a:endParaRPr lang="de-DE" dirty="0"/>
          </a:p>
          <a:p>
            <a:endParaRPr lang="de-DE" dirty="0"/>
          </a:p>
          <a:p>
            <a:endParaRPr lang="de-DE" dirty="0"/>
          </a:p>
          <a:p>
            <a:endParaRPr lang="de-DE" dirty="0"/>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23</a:t>
            </a:fld>
            <a:endParaRPr lang="de-DE"/>
          </a:p>
        </p:txBody>
      </p:sp>
    </p:spTree>
    <p:extLst>
      <p:ext uri="{BB962C8B-B14F-4D97-AF65-F5344CB8AC3E}">
        <p14:creationId xmlns:p14="http://schemas.microsoft.com/office/powerpoint/2010/main" val="3320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Crisis solution by the ECB</a:t>
            </a:r>
          </a:p>
        </p:txBody>
      </p:sp>
      <p:sp>
        <p:nvSpPr>
          <p:cNvPr id="3" name="Inhaltsplatzhalter 2"/>
          <p:cNvSpPr>
            <a:spLocks noGrp="1"/>
          </p:cNvSpPr>
          <p:nvPr>
            <p:ph idx="1"/>
          </p:nvPr>
        </p:nvSpPr>
        <p:spPr/>
        <p:txBody>
          <a:bodyPr>
            <a:normAutofit/>
          </a:bodyPr>
          <a:lstStyle/>
          <a:p>
            <a:r>
              <a:rPr lang="de-DE" dirty="0" err="1"/>
              <a:t>July</a:t>
            </a:r>
            <a:r>
              <a:rPr lang="de-DE" dirty="0"/>
              <a:t> 2012: Mario </a:t>
            </a:r>
            <a:r>
              <a:rPr lang="de-DE" dirty="0" err="1"/>
              <a:t>Draghi</a:t>
            </a:r>
            <a:r>
              <a:rPr lang="de-DE" dirty="0"/>
              <a:t> </a:t>
            </a:r>
            <a:r>
              <a:rPr lang="de-DE" dirty="0" err="1"/>
              <a:t>gives</a:t>
            </a:r>
            <a:r>
              <a:rPr lang="de-DE" dirty="0"/>
              <a:t> a </a:t>
            </a:r>
            <a:r>
              <a:rPr lang="de-DE" dirty="0" err="1"/>
              <a:t>widely</a:t>
            </a:r>
            <a:r>
              <a:rPr lang="de-DE" dirty="0"/>
              <a:t> </a:t>
            </a:r>
            <a:r>
              <a:rPr lang="de-DE" dirty="0" err="1"/>
              <a:t>quoted</a:t>
            </a:r>
            <a:r>
              <a:rPr lang="de-DE" dirty="0"/>
              <a:t> </a:t>
            </a:r>
            <a:r>
              <a:rPr lang="de-DE" dirty="0" err="1"/>
              <a:t>speech</a:t>
            </a:r>
            <a:r>
              <a:rPr lang="de-DE" dirty="0"/>
              <a:t> in London, </a:t>
            </a:r>
            <a:r>
              <a:rPr lang="de-DE" dirty="0" err="1"/>
              <a:t>saying</a:t>
            </a:r>
            <a:r>
              <a:rPr lang="de-DE" dirty="0"/>
              <a:t> </a:t>
            </a:r>
            <a:r>
              <a:rPr lang="de-DE" dirty="0" err="1"/>
              <a:t>the</a:t>
            </a:r>
            <a:r>
              <a:rPr lang="de-DE" dirty="0"/>
              <a:t> ECB </a:t>
            </a:r>
            <a:r>
              <a:rPr lang="de-DE" dirty="0" err="1"/>
              <a:t>would</a:t>
            </a:r>
            <a:r>
              <a:rPr lang="de-DE" dirty="0"/>
              <a:t> do “</a:t>
            </a:r>
            <a:r>
              <a:rPr lang="de-DE" dirty="0" err="1"/>
              <a:t>whatever</a:t>
            </a:r>
            <a:r>
              <a:rPr lang="de-DE" dirty="0"/>
              <a:t> </a:t>
            </a:r>
            <a:r>
              <a:rPr lang="de-DE" dirty="0" err="1"/>
              <a:t>it</a:t>
            </a:r>
            <a:r>
              <a:rPr lang="de-DE" dirty="0"/>
              <a:t> </a:t>
            </a:r>
            <a:r>
              <a:rPr lang="de-DE" dirty="0" err="1"/>
              <a:t>takes</a:t>
            </a:r>
            <a:r>
              <a:rPr lang="de-DE" dirty="0"/>
              <a:t>” </a:t>
            </a:r>
            <a:r>
              <a:rPr lang="de-DE" dirty="0" err="1"/>
              <a:t>to</a:t>
            </a:r>
            <a:r>
              <a:rPr lang="de-DE" dirty="0"/>
              <a:t> save </a:t>
            </a:r>
            <a:r>
              <a:rPr lang="de-DE" dirty="0" err="1"/>
              <a:t>the</a:t>
            </a:r>
            <a:r>
              <a:rPr lang="de-DE" dirty="0"/>
              <a:t> </a:t>
            </a:r>
            <a:r>
              <a:rPr lang="de-DE" dirty="0" err="1"/>
              <a:t>euro</a:t>
            </a:r>
            <a:r>
              <a:rPr lang="de-DE" dirty="0"/>
              <a:t> (</a:t>
            </a:r>
            <a:r>
              <a:rPr lang="de-DE" dirty="0" err="1"/>
              <a:t>buy</a:t>
            </a:r>
            <a:r>
              <a:rPr lang="de-DE" dirty="0"/>
              <a:t> </a:t>
            </a:r>
            <a:r>
              <a:rPr lang="de-DE" dirty="0" err="1"/>
              <a:t>government</a:t>
            </a:r>
            <a:r>
              <a:rPr lang="de-DE" dirty="0"/>
              <a:t> </a:t>
            </a:r>
            <a:r>
              <a:rPr lang="de-DE" dirty="0" err="1"/>
              <a:t>bonds</a:t>
            </a:r>
            <a:r>
              <a:rPr lang="de-DE" dirty="0"/>
              <a:t> of countries </a:t>
            </a:r>
            <a:r>
              <a:rPr lang="de-DE" dirty="0" err="1"/>
              <a:t>that</a:t>
            </a:r>
            <a:r>
              <a:rPr lang="de-DE" dirty="0"/>
              <a:t> </a:t>
            </a:r>
            <a:r>
              <a:rPr lang="de-DE" dirty="0" err="1"/>
              <a:t>were</a:t>
            </a:r>
            <a:r>
              <a:rPr lang="de-DE" dirty="0"/>
              <a:t> </a:t>
            </a:r>
            <a:r>
              <a:rPr lang="de-DE" dirty="0" err="1"/>
              <a:t>under</a:t>
            </a:r>
            <a:r>
              <a:rPr lang="de-DE" dirty="0"/>
              <a:t> an ESM </a:t>
            </a:r>
            <a:r>
              <a:rPr lang="de-DE" dirty="0" err="1"/>
              <a:t>program</a:t>
            </a:r>
            <a:r>
              <a:rPr lang="de-DE" dirty="0"/>
              <a:t>)</a:t>
            </a:r>
          </a:p>
          <a:p>
            <a:r>
              <a:rPr lang="de-DE" dirty="0" err="1"/>
              <a:t>bond</a:t>
            </a:r>
            <a:r>
              <a:rPr lang="de-DE" dirty="0"/>
              <a:t> </a:t>
            </a:r>
            <a:r>
              <a:rPr lang="de-DE" dirty="0" err="1"/>
              <a:t>spreads</a:t>
            </a:r>
            <a:r>
              <a:rPr lang="de-DE" dirty="0"/>
              <a:t> </a:t>
            </a:r>
            <a:r>
              <a:rPr lang="de-DE" dirty="0" err="1"/>
              <a:t>start</a:t>
            </a:r>
            <a:r>
              <a:rPr lang="de-DE" dirty="0"/>
              <a:t> </a:t>
            </a:r>
            <a:r>
              <a:rPr lang="de-DE" dirty="0" err="1"/>
              <a:t>to</a:t>
            </a:r>
            <a:r>
              <a:rPr lang="de-DE" dirty="0"/>
              <a:t> fall</a:t>
            </a:r>
          </a:p>
          <a:p>
            <a:r>
              <a:rPr lang="de-DE" dirty="0" err="1"/>
              <a:t>later</a:t>
            </a:r>
            <a:r>
              <a:rPr lang="de-DE" dirty="0"/>
              <a:t> </a:t>
            </a:r>
            <a:r>
              <a:rPr lang="de-DE" dirty="0" err="1"/>
              <a:t>seen</a:t>
            </a:r>
            <a:r>
              <a:rPr lang="de-DE" dirty="0"/>
              <a:t> </a:t>
            </a:r>
            <a:r>
              <a:rPr lang="de-DE" dirty="0" err="1"/>
              <a:t>as</a:t>
            </a:r>
            <a:r>
              <a:rPr lang="de-DE" dirty="0"/>
              <a:t> </a:t>
            </a:r>
            <a:r>
              <a:rPr lang="de-DE" dirty="0" err="1"/>
              <a:t>turning</a:t>
            </a:r>
            <a:r>
              <a:rPr lang="de-DE" dirty="0"/>
              <a:t> </a:t>
            </a:r>
            <a:r>
              <a:rPr lang="de-DE" dirty="0" err="1"/>
              <a:t>point</a:t>
            </a:r>
            <a:r>
              <a:rPr lang="de-DE" dirty="0"/>
              <a:t> of </a:t>
            </a:r>
            <a:r>
              <a:rPr lang="de-DE" dirty="0" err="1"/>
              <a:t>the</a:t>
            </a:r>
            <a:r>
              <a:rPr lang="de-DE" dirty="0"/>
              <a:t> </a:t>
            </a:r>
            <a:r>
              <a:rPr lang="de-DE" dirty="0" err="1"/>
              <a:t>crisis</a:t>
            </a:r>
            <a:endParaRPr lang="de-DE" dirty="0"/>
          </a:p>
          <a:p>
            <a:endParaRPr lang="de-DE" dirty="0"/>
          </a:p>
          <a:p>
            <a:endParaRPr lang="de-DE" dirty="0"/>
          </a:p>
          <a:p>
            <a:endParaRPr lang="de-DE" dirty="0"/>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24</a:t>
            </a:fld>
            <a:endParaRPr lang="de-DE"/>
          </a:p>
        </p:txBody>
      </p:sp>
    </p:spTree>
    <p:extLst>
      <p:ext uri="{BB962C8B-B14F-4D97-AF65-F5344CB8AC3E}">
        <p14:creationId xmlns:p14="http://schemas.microsoft.com/office/powerpoint/2010/main" val="24152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Causes of the Crisis</a:t>
            </a:r>
          </a:p>
        </p:txBody>
      </p:sp>
      <p:sp>
        <p:nvSpPr>
          <p:cNvPr id="3" name="Unt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078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Crisis</a:t>
            </a:r>
            <a:r>
              <a:rPr lang="de-DE" dirty="0"/>
              <a:t> </a:t>
            </a:r>
            <a:r>
              <a:rPr lang="de-DE" dirty="0" err="1"/>
              <a:t>causes</a:t>
            </a:r>
            <a:r>
              <a:rPr lang="de-DE" dirty="0"/>
              <a:t> </a:t>
            </a:r>
            <a:r>
              <a:rPr lang="de-DE" dirty="0" err="1"/>
              <a:t>often</a:t>
            </a:r>
            <a:r>
              <a:rPr lang="de-DE" dirty="0"/>
              <a:t> </a:t>
            </a:r>
            <a:r>
              <a:rPr lang="de-DE" dirty="0" err="1"/>
              <a:t>discussed</a:t>
            </a:r>
            <a:endParaRPr lang="de-DE" dirty="0"/>
          </a:p>
        </p:txBody>
      </p:sp>
      <p:sp>
        <p:nvSpPr>
          <p:cNvPr id="3" name="Inhaltsplatzhalter 2"/>
          <p:cNvSpPr>
            <a:spLocks noGrp="1"/>
          </p:cNvSpPr>
          <p:nvPr>
            <p:ph idx="1"/>
          </p:nvPr>
        </p:nvSpPr>
        <p:spPr/>
        <p:txBody>
          <a:bodyPr/>
          <a:lstStyle/>
          <a:p>
            <a:pPr marL="514350" indent="-514350">
              <a:buFont typeface="+mj-lt"/>
              <a:buAutoNum type="arabicPeriod"/>
            </a:pPr>
            <a:r>
              <a:rPr lang="de-DE" dirty="0" err="1"/>
              <a:t>Fiscal</a:t>
            </a:r>
            <a:r>
              <a:rPr lang="de-DE" dirty="0"/>
              <a:t> </a:t>
            </a:r>
            <a:r>
              <a:rPr lang="de-DE" dirty="0" err="1"/>
              <a:t>Profligacy</a:t>
            </a:r>
            <a:endParaRPr lang="de-DE" dirty="0"/>
          </a:p>
          <a:p>
            <a:pPr marL="514350" indent="-514350">
              <a:buFont typeface="+mj-lt"/>
              <a:buAutoNum type="arabicPeriod"/>
            </a:pPr>
            <a:r>
              <a:rPr lang="de-DE" dirty="0" err="1"/>
              <a:t>Insufficient</a:t>
            </a:r>
            <a:r>
              <a:rPr lang="de-DE" dirty="0"/>
              <a:t> Bank Regulation</a:t>
            </a:r>
          </a:p>
          <a:p>
            <a:pPr marL="514350" indent="-514350">
              <a:buFont typeface="+mj-lt"/>
              <a:buAutoNum type="arabicPeriod"/>
            </a:pPr>
            <a:r>
              <a:rPr lang="de-DE" dirty="0" err="1"/>
              <a:t>Doom</a:t>
            </a:r>
            <a:r>
              <a:rPr lang="de-DE" dirty="0"/>
              <a:t> </a:t>
            </a:r>
            <a:r>
              <a:rPr lang="de-DE" dirty="0" err="1"/>
              <a:t>loop</a:t>
            </a:r>
            <a:r>
              <a:rPr lang="de-DE" dirty="0"/>
              <a:t> </a:t>
            </a:r>
            <a:r>
              <a:rPr lang="de-DE" dirty="0" err="1"/>
              <a:t>between</a:t>
            </a:r>
            <a:r>
              <a:rPr lang="de-DE" dirty="0"/>
              <a:t> </a:t>
            </a:r>
            <a:r>
              <a:rPr lang="de-DE" dirty="0" err="1"/>
              <a:t>banks</a:t>
            </a:r>
            <a:r>
              <a:rPr lang="de-DE" dirty="0"/>
              <a:t> </a:t>
            </a:r>
            <a:r>
              <a:rPr lang="de-DE" dirty="0" err="1"/>
              <a:t>and</a:t>
            </a:r>
            <a:r>
              <a:rPr lang="de-DE" dirty="0"/>
              <a:t> </a:t>
            </a:r>
            <a:r>
              <a:rPr lang="de-DE" dirty="0" err="1"/>
              <a:t>governments</a:t>
            </a:r>
            <a:endParaRPr lang="de-DE" dirty="0"/>
          </a:p>
          <a:p>
            <a:pPr marL="514350" indent="-514350">
              <a:buFont typeface="+mj-lt"/>
              <a:buAutoNum type="arabicPeriod"/>
            </a:pPr>
            <a:r>
              <a:rPr lang="de-DE" dirty="0" err="1"/>
              <a:t>Divergences</a:t>
            </a:r>
            <a:r>
              <a:rPr lang="de-DE" dirty="0"/>
              <a:t> in </a:t>
            </a:r>
            <a:r>
              <a:rPr lang="de-DE" dirty="0" err="1"/>
              <a:t>the</a:t>
            </a:r>
            <a:r>
              <a:rPr lang="de-DE" dirty="0"/>
              <a:t> euro-area </a:t>
            </a:r>
            <a:r>
              <a:rPr lang="de-DE" dirty="0" err="1"/>
              <a:t>and</a:t>
            </a:r>
            <a:r>
              <a:rPr lang="de-DE" dirty="0"/>
              <a:t>  </a:t>
            </a:r>
            <a:r>
              <a:rPr lang="de-DE" dirty="0" err="1"/>
              <a:t>growth</a:t>
            </a:r>
            <a:r>
              <a:rPr lang="de-DE" dirty="0"/>
              <a:t> </a:t>
            </a:r>
            <a:r>
              <a:rPr lang="de-DE" dirty="0" err="1"/>
              <a:t>crisis</a:t>
            </a:r>
            <a:endParaRPr lang="de-DE" dirty="0"/>
          </a:p>
          <a:p>
            <a:pPr marL="514350" indent="-514350">
              <a:buFont typeface="+mj-lt"/>
              <a:buAutoNum type="arabicPeriod"/>
            </a:pPr>
            <a:r>
              <a:rPr lang="de-DE" dirty="0" err="1"/>
              <a:t>Self-fulfilling</a:t>
            </a:r>
            <a:r>
              <a:rPr lang="de-DE" dirty="0"/>
              <a:t> </a:t>
            </a:r>
            <a:r>
              <a:rPr lang="de-DE" dirty="0" err="1"/>
              <a:t>fiscal</a:t>
            </a:r>
            <a:r>
              <a:rPr lang="de-DE" dirty="0"/>
              <a:t> </a:t>
            </a:r>
            <a:r>
              <a:rPr lang="de-DE" dirty="0" err="1"/>
              <a:t>crisis</a:t>
            </a:r>
            <a:endParaRPr lang="de-DE" dirty="0"/>
          </a:p>
          <a:p>
            <a:pPr marL="514350" indent="-514350">
              <a:buFont typeface="+mj-lt"/>
              <a:buAutoNum type="arabicPeriod"/>
            </a:pPr>
            <a:r>
              <a:rPr lang="de-DE" dirty="0" err="1"/>
              <a:t>Insufficient</a:t>
            </a:r>
            <a:r>
              <a:rPr lang="de-DE" dirty="0"/>
              <a:t> euro-area </a:t>
            </a:r>
            <a:r>
              <a:rPr lang="de-DE" dirty="0" err="1"/>
              <a:t>institutions</a:t>
            </a:r>
            <a:endParaRPr lang="de-DE" dirty="0"/>
          </a:p>
          <a:p>
            <a:pPr marL="514350" indent="-514350">
              <a:buFont typeface="+mj-lt"/>
              <a:buAutoNum type="arabicPeriod"/>
            </a:pPr>
            <a:endParaRPr lang="de-DE"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26</a:t>
            </a:fld>
            <a:endParaRPr lang="de-DE"/>
          </a:p>
        </p:txBody>
      </p:sp>
    </p:spTree>
    <p:extLst>
      <p:ext uri="{BB962C8B-B14F-4D97-AF65-F5344CB8AC3E}">
        <p14:creationId xmlns:p14="http://schemas.microsoft.com/office/powerpoint/2010/main" val="4093018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Fiscal profligacy</a:t>
            </a:r>
          </a:p>
        </p:txBody>
      </p:sp>
      <p:sp>
        <p:nvSpPr>
          <p:cNvPr id="3" name="Inhaltsplatzhalter 2"/>
          <p:cNvSpPr>
            <a:spLocks noGrp="1"/>
          </p:cNvSpPr>
          <p:nvPr>
            <p:ph idx="1"/>
          </p:nvPr>
        </p:nvSpPr>
        <p:spPr/>
        <p:txBody>
          <a:bodyPr/>
          <a:lstStyle/>
          <a:p>
            <a:r>
              <a:rPr lang="en-US" dirty="0"/>
              <a:t>argument: countries did not follow EU’s budgetary rules and hence had an excessive debt level before the crisis</a:t>
            </a:r>
          </a:p>
          <a:p>
            <a:r>
              <a:rPr lang="en-US" dirty="0"/>
              <a:t>Greece and Portugal did not meet convergence criteria (public deficit of 3 percent)</a:t>
            </a:r>
          </a:p>
          <a:p>
            <a:r>
              <a:rPr lang="en-US" dirty="0"/>
              <a:t>Ireland or Spain: </a:t>
            </a:r>
          </a:p>
          <a:p>
            <a:pPr lvl="1"/>
            <a:r>
              <a:rPr lang="en-US" dirty="0"/>
              <a:t>governments were running surpluses before the crisis</a:t>
            </a:r>
          </a:p>
          <a:p>
            <a:pPr lvl="1"/>
            <a:r>
              <a:rPr lang="en-US" dirty="0"/>
              <a:t>debt-to-GDP ratios among the lowest in Europe</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27</a:t>
            </a:fld>
            <a:endParaRPr lang="de-DE"/>
          </a:p>
        </p:txBody>
      </p:sp>
    </p:spTree>
    <p:extLst>
      <p:ext uri="{BB962C8B-B14F-4D97-AF65-F5344CB8AC3E}">
        <p14:creationId xmlns:p14="http://schemas.microsoft.com/office/powerpoint/2010/main" val="4055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Insufficient bank regulation</a:t>
            </a:r>
          </a:p>
        </p:txBody>
      </p:sp>
      <p:sp>
        <p:nvSpPr>
          <p:cNvPr id="3" name="Inhaltsplatzhalter 2"/>
          <p:cNvSpPr>
            <a:spLocks noGrp="1"/>
          </p:cNvSpPr>
          <p:nvPr>
            <p:ph idx="1"/>
          </p:nvPr>
        </p:nvSpPr>
        <p:spPr/>
        <p:txBody>
          <a:bodyPr>
            <a:normAutofit fontScale="92500" lnSpcReduction="20000"/>
          </a:bodyPr>
          <a:lstStyle/>
          <a:p>
            <a:r>
              <a:rPr lang="en-US" dirty="0"/>
              <a:t>Ireland:</a:t>
            </a:r>
          </a:p>
          <a:p>
            <a:pPr lvl="1"/>
            <a:r>
              <a:rPr lang="en-US" dirty="0"/>
              <a:t>rise in lending to households and real estate developers (in 2008, outstanding bank loans to households and non-financial firms more than 200 percent of GDP)</a:t>
            </a:r>
          </a:p>
          <a:p>
            <a:pPr lvl="1"/>
            <a:r>
              <a:rPr lang="en-US" dirty="0"/>
              <a:t>solvency of borrowers build on the assumption of rising real estate prices</a:t>
            </a:r>
          </a:p>
          <a:p>
            <a:pPr lvl="1"/>
            <a:r>
              <a:rPr lang="en-US" dirty="0"/>
              <a:t>2008: government guarantees all deposits and most other claims against Irish banks</a:t>
            </a:r>
          </a:p>
          <a:p>
            <a:pPr lvl="1"/>
            <a:r>
              <a:rPr lang="en-US" dirty="0"/>
              <a:t>large parts of Irish banking sector insolvent</a:t>
            </a:r>
          </a:p>
          <a:p>
            <a:pPr lvl="1"/>
            <a:r>
              <a:rPr lang="en-US" dirty="0"/>
              <a:t>government spend large amounts on guarantees</a:t>
            </a:r>
          </a:p>
          <a:p>
            <a:pPr lvl="1"/>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28</a:t>
            </a:fld>
            <a:endParaRPr lang="de-DE"/>
          </a:p>
        </p:txBody>
      </p:sp>
    </p:spTree>
    <p:extLst>
      <p:ext uri="{BB962C8B-B14F-4D97-AF65-F5344CB8AC3E}">
        <p14:creationId xmlns:p14="http://schemas.microsoft.com/office/powerpoint/2010/main" val="365951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Insufficient bank regulation</a:t>
            </a:r>
          </a:p>
        </p:txBody>
      </p:sp>
      <p:sp>
        <p:nvSpPr>
          <p:cNvPr id="3" name="Inhaltsplatzhalter 2"/>
          <p:cNvSpPr>
            <a:spLocks noGrp="1"/>
          </p:cNvSpPr>
          <p:nvPr>
            <p:ph idx="1"/>
          </p:nvPr>
        </p:nvSpPr>
        <p:spPr/>
        <p:txBody>
          <a:bodyPr/>
          <a:lstStyle/>
          <a:p>
            <a:r>
              <a:rPr lang="en-US" dirty="0"/>
              <a:t>housing boom build on credit</a:t>
            </a:r>
          </a:p>
          <a:p>
            <a:r>
              <a:rPr lang="en-US" dirty="0"/>
              <a:t>real-estate bubble in Ireland and Spain fueled by lavish credit expansion</a:t>
            </a:r>
          </a:p>
          <a:p>
            <a:r>
              <a:rPr lang="en-US" dirty="0"/>
              <a:t>bank rescues contributed severely to fiscal problems in Ireland and Spain</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29</a:t>
            </a:fld>
            <a:endParaRPr lang="de-DE"/>
          </a:p>
        </p:txBody>
      </p:sp>
    </p:spTree>
    <p:extLst>
      <p:ext uri="{BB962C8B-B14F-4D97-AF65-F5344CB8AC3E}">
        <p14:creationId xmlns:p14="http://schemas.microsoft.com/office/powerpoint/2010/main" val="380556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Chapter Outline</a:t>
            </a:r>
          </a:p>
        </p:txBody>
      </p:sp>
      <p:sp>
        <p:nvSpPr>
          <p:cNvPr id="3" name="Inhaltsplatzhalter 2"/>
          <p:cNvSpPr>
            <a:spLocks noGrp="1"/>
          </p:cNvSpPr>
          <p:nvPr>
            <p:ph idx="1"/>
          </p:nvPr>
        </p:nvSpPr>
        <p:spPr/>
        <p:txBody>
          <a:bodyPr/>
          <a:lstStyle/>
          <a:p>
            <a:pPr marL="514350" indent="-514350">
              <a:buFont typeface="+mj-lt"/>
              <a:buAutoNum type="arabicPeriod"/>
            </a:pPr>
            <a:r>
              <a:rPr lang="en-US" dirty="0"/>
              <a:t>Prelude to the Crisis: European Monetary Integration</a:t>
            </a:r>
          </a:p>
          <a:p>
            <a:pPr marL="514350" indent="-514350">
              <a:buFont typeface="+mj-lt"/>
              <a:buAutoNum type="arabicPeriod"/>
            </a:pPr>
            <a:r>
              <a:rPr lang="en-US" dirty="0"/>
              <a:t>Timeline of the Crisis</a:t>
            </a:r>
          </a:p>
          <a:p>
            <a:pPr marL="514350" indent="-514350">
              <a:buFont typeface="+mj-lt"/>
              <a:buAutoNum type="arabicPeriod"/>
            </a:pPr>
            <a:r>
              <a:rPr lang="en-US" dirty="0"/>
              <a:t>Causes of the Crisis</a:t>
            </a:r>
          </a:p>
          <a:p>
            <a:pPr marL="514350" indent="-514350">
              <a:buFont typeface="+mj-lt"/>
              <a:buAutoNum type="arabicPeriod"/>
            </a:pPr>
            <a:r>
              <a:rPr lang="en-US" dirty="0"/>
              <a:t>Policy Reactions</a:t>
            </a:r>
          </a:p>
          <a:p>
            <a:pPr marL="514350" indent="-514350">
              <a:buFont typeface="+mj-lt"/>
              <a:buAutoNum type="arabicPeriod"/>
            </a:pPr>
            <a:r>
              <a:rPr lang="en-US" dirty="0"/>
              <a:t>Disputed Issues</a:t>
            </a:r>
          </a:p>
          <a:p>
            <a:pPr marL="514350" indent="-514350">
              <a:buFont typeface="+mj-lt"/>
              <a:buAutoNum type="arabicPeriod"/>
            </a:pPr>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a:t>
            </a:fld>
            <a:endParaRPr lang="de-DE"/>
          </a:p>
        </p:txBody>
      </p:sp>
    </p:spTree>
    <p:extLst>
      <p:ext uri="{BB962C8B-B14F-4D97-AF65-F5344CB8AC3E}">
        <p14:creationId xmlns:p14="http://schemas.microsoft.com/office/powerpoint/2010/main" val="208187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Doom loop between banks and governments</a:t>
            </a:r>
          </a:p>
        </p:txBody>
      </p:sp>
      <p:sp>
        <p:nvSpPr>
          <p:cNvPr id="3" name="Inhaltsplatzhalter 2"/>
          <p:cNvSpPr>
            <a:spLocks noGrp="1"/>
          </p:cNvSpPr>
          <p:nvPr>
            <p:ph idx="1"/>
          </p:nvPr>
        </p:nvSpPr>
        <p:spPr/>
        <p:txBody>
          <a:bodyPr>
            <a:normAutofit lnSpcReduction="10000"/>
          </a:bodyPr>
          <a:lstStyle/>
          <a:p>
            <a:r>
              <a:rPr lang="en-US" dirty="0"/>
              <a:t>financial problems of governments and problems in the banking system reinforce each other:</a:t>
            </a:r>
          </a:p>
          <a:p>
            <a:pPr lvl="1"/>
            <a:r>
              <a:rPr lang="en-US" dirty="0"/>
              <a:t>investors start to anticipate that governments rescue national banks</a:t>
            </a:r>
          </a:p>
          <a:p>
            <a:pPr lvl="1"/>
            <a:r>
              <a:rPr lang="en-US" dirty="0"/>
              <a:t>banks hold significant parts of portfolio in government bonds</a:t>
            </a:r>
          </a:p>
          <a:p>
            <a:pPr lvl="1"/>
            <a:r>
              <a:rPr lang="en-US" dirty="0"/>
              <a:t>investors sell bonds (because they doubt national government solvency)</a:t>
            </a:r>
          </a:p>
          <a:p>
            <a:pPr lvl="1"/>
            <a:r>
              <a:rPr lang="en-US" dirty="0"/>
              <a:t>bond prices fall and reduce value of banks’ bond holdings</a:t>
            </a:r>
          </a:p>
          <a:p>
            <a:pPr marL="0" indent="0">
              <a:buNone/>
            </a:pPr>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30</a:t>
            </a:fld>
            <a:endParaRPr lang="de-DE"/>
          </a:p>
        </p:txBody>
      </p:sp>
    </p:spTree>
    <p:extLst>
      <p:ext uri="{BB962C8B-B14F-4D97-AF65-F5344CB8AC3E}">
        <p14:creationId xmlns:p14="http://schemas.microsoft.com/office/powerpoint/2010/main" val="25243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Consequences for the real economy</a:t>
            </a:r>
          </a:p>
        </p:txBody>
      </p:sp>
      <p:sp>
        <p:nvSpPr>
          <p:cNvPr id="3" name="Inhaltsplatzhalter 2"/>
          <p:cNvSpPr>
            <a:spLocks noGrp="1"/>
          </p:cNvSpPr>
          <p:nvPr>
            <p:ph idx="1"/>
          </p:nvPr>
        </p:nvSpPr>
        <p:spPr/>
        <p:txBody>
          <a:bodyPr/>
          <a:lstStyle/>
          <a:p>
            <a:r>
              <a:rPr lang="en-US" dirty="0"/>
              <a:t>banks become more cautious in lending to firms and households</a:t>
            </a:r>
          </a:p>
          <a:p>
            <a:r>
              <a:rPr lang="en-US" dirty="0"/>
              <a:t>firms and households cut back on investment plans</a:t>
            </a:r>
          </a:p>
          <a:p>
            <a:r>
              <a:rPr lang="en-US" dirty="0"/>
              <a:t>drop in aggregate demand</a:t>
            </a:r>
          </a:p>
          <a:p>
            <a:r>
              <a:rPr lang="en-US" dirty="0"/>
              <a:t>falling incomes in the economy</a:t>
            </a:r>
          </a:p>
          <a:p>
            <a:r>
              <a:rPr lang="en-US" dirty="0"/>
              <a:t>more non-performing loans and less government revenue</a:t>
            </a:r>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31</a:t>
            </a:fld>
            <a:endParaRPr lang="de-DE"/>
          </a:p>
        </p:txBody>
      </p:sp>
    </p:spTree>
    <p:extLst>
      <p:ext uri="{BB962C8B-B14F-4D97-AF65-F5344CB8AC3E}">
        <p14:creationId xmlns:p14="http://schemas.microsoft.com/office/powerpoint/2010/main" val="336999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Divergences in the euro area and a growth crisis</a:t>
            </a:r>
          </a:p>
        </p:txBody>
      </p:sp>
      <p:sp>
        <p:nvSpPr>
          <p:cNvPr id="3" name="Inhaltsplatzhalter 2"/>
          <p:cNvSpPr>
            <a:spLocks noGrp="1"/>
          </p:cNvSpPr>
          <p:nvPr>
            <p:ph idx="1"/>
          </p:nvPr>
        </p:nvSpPr>
        <p:spPr/>
        <p:txBody>
          <a:bodyPr>
            <a:normAutofit lnSpcReduction="10000"/>
          </a:bodyPr>
          <a:lstStyle/>
          <a:p>
            <a:r>
              <a:rPr lang="en-US" dirty="0"/>
              <a:t>harmful divergences in labor costs and inflation in the euro area</a:t>
            </a:r>
          </a:p>
          <a:p>
            <a:pPr lvl="1"/>
            <a:r>
              <a:rPr lang="en-US" dirty="0"/>
              <a:t>countries like Greece, Portugal and Spain lost competitiveness</a:t>
            </a:r>
          </a:p>
          <a:p>
            <a:pPr lvl="1"/>
            <a:r>
              <a:rPr lang="en-US" dirty="0"/>
              <a:t>countries like Germany and Austria gained competitiveness</a:t>
            </a:r>
          </a:p>
          <a:p>
            <a:pPr lvl="1"/>
            <a:r>
              <a:rPr lang="en-US" dirty="0"/>
              <a:t>stronger inflation in Southern European countries meant a lower real interest rate</a:t>
            </a:r>
          </a:p>
          <a:p>
            <a:pPr lvl="1"/>
            <a:r>
              <a:rPr lang="en-US" dirty="0"/>
              <a:t>domestic demand was very strong</a:t>
            </a:r>
          </a:p>
          <a:p>
            <a:r>
              <a:rPr lang="en-US" dirty="0"/>
              <a:t>large current account imbalances</a:t>
            </a:r>
          </a:p>
          <a:p>
            <a:pPr lvl="1"/>
            <a:endParaRPr lang="en-US" dirty="0"/>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32</a:t>
            </a:fld>
            <a:endParaRPr lang="de-DE"/>
          </a:p>
        </p:txBody>
      </p:sp>
    </p:spTree>
    <p:extLst>
      <p:ext uri="{BB962C8B-B14F-4D97-AF65-F5344CB8AC3E}">
        <p14:creationId xmlns:p14="http://schemas.microsoft.com/office/powerpoint/2010/main" val="31010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17.3 Unit labor cost development in selected euro countries, 2000-2012, (euro-area average=100)</a:t>
            </a:r>
            <a:br>
              <a:rPr lang="de-DE" dirty="0"/>
            </a:br>
            <a:endParaRPr lang="en-US" dirty="0"/>
          </a:p>
        </p:txBody>
      </p:sp>
      <p:sp>
        <p:nvSpPr>
          <p:cNvPr id="4" name="Fußzeilenplatzhalter 3"/>
          <p:cNvSpPr>
            <a:spLocks noGrp="1"/>
          </p:cNvSpPr>
          <p:nvPr>
            <p:ph type="ftr" sz="quarter" idx="11"/>
          </p:nvPr>
        </p:nvSpPr>
        <p:spPr/>
        <p:txBody>
          <a:bodyPr/>
          <a:lstStyle/>
          <a:p>
            <a:r>
              <a:rPr lang="de-DE" dirty="0"/>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33</a:t>
            </a:fld>
            <a:endParaRPr lang="de-DE"/>
          </a:p>
        </p:txBody>
      </p:sp>
      <p:graphicFrame>
        <p:nvGraphicFramePr>
          <p:cNvPr id="6" name="Diagramm 5"/>
          <p:cNvGraphicFramePr>
            <a:graphicFrameLocks/>
          </p:cNvGraphicFramePr>
          <p:nvPr>
            <p:extLst>
              <p:ext uri="{D42A27DB-BD31-4B8C-83A1-F6EECF244321}">
                <p14:modId xmlns:p14="http://schemas.microsoft.com/office/powerpoint/2010/main" val="4139897364"/>
              </p:ext>
            </p:extLst>
          </p:nvPr>
        </p:nvGraphicFramePr>
        <p:xfrm>
          <a:off x="630375" y="2008186"/>
          <a:ext cx="7591426" cy="434816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p:cNvSpPr txBox="1"/>
          <p:nvPr/>
        </p:nvSpPr>
        <p:spPr>
          <a:xfrm>
            <a:off x="438190" y="1251993"/>
            <a:ext cx="8705810" cy="646331"/>
          </a:xfrm>
          <a:prstGeom prst="rect">
            <a:avLst/>
          </a:prstGeom>
          <a:noFill/>
        </p:spPr>
        <p:txBody>
          <a:bodyPr wrap="square" rtlCol="0">
            <a:spAutoFit/>
          </a:bodyPr>
          <a:lstStyle/>
          <a:p>
            <a:pPr marL="285750" indent="-285750">
              <a:buFont typeface="Wingdings" charset="2"/>
              <a:buChar char="ü"/>
            </a:pPr>
            <a:r>
              <a:rPr lang="en-US" dirty="0"/>
              <a:t>In the euro periphery, between 2000 and 2009, unit labor costs increased much more strongly than in the rest of the euro area. These countries hence lost competitiveness</a:t>
            </a:r>
            <a:r>
              <a:rPr lang="en-US"/>
              <a:t>. </a:t>
            </a:r>
            <a:endParaRPr lang="en-US" dirty="0"/>
          </a:p>
        </p:txBody>
      </p:sp>
      <p:sp>
        <p:nvSpPr>
          <p:cNvPr id="8" name="Rechteck 7"/>
          <p:cNvSpPr/>
          <p:nvPr/>
        </p:nvSpPr>
        <p:spPr>
          <a:xfrm>
            <a:off x="630375" y="6330300"/>
            <a:ext cx="2062271" cy="369332"/>
          </a:xfrm>
          <a:prstGeom prst="rect">
            <a:avLst/>
          </a:prstGeom>
        </p:spPr>
        <p:txBody>
          <a:bodyPr wrap="none">
            <a:spAutoFit/>
          </a:bodyPr>
          <a:lstStyle/>
          <a:p>
            <a:r>
              <a:rPr lang="en-US" sz="1400" i="1" dirty="0"/>
              <a:t>Source: </a:t>
            </a:r>
            <a:r>
              <a:rPr lang="en-US" sz="1400" dirty="0" err="1"/>
              <a:t>Ameco</a:t>
            </a:r>
            <a:r>
              <a:rPr lang="en-US" sz="1400" dirty="0"/>
              <a:t> Database</a:t>
            </a:r>
            <a:r>
              <a:rPr lang="en-US" dirty="0"/>
              <a:t>.</a:t>
            </a:r>
            <a:endParaRPr lang="de-DE" dirty="0"/>
          </a:p>
        </p:txBody>
      </p:sp>
      <p:sp>
        <p:nvSpPr>
          <p:cNvPr id="9" name="Textfeld 8"/>
          <p:cNvSpPr txBox="1"/>
          <p:nvPr/>
        </p:nvSpPr>
        <p:spPr>
          <a:xfrm>
            <a:off x="261043" y="1926921"/>
            <a:ext cx="738664" cy="4222295"/>
          </a:xfrm>
          <a:prstGeom prst="rect">
            <a:avLst/>
          </a:prstGeom>
          <a:noFill/>
        </p:spPr>
        <p:txBody>
          <a:bodyPr vert="vert270" wrap="none" rtlCol="0">
            <a:spAutoFit/>
          </a:bodyPr>
          <a:lstStyle/>
          <a:p>
            <a:r>
              <a:rPr lang="de-DE" b="1" dirty="0"/>
              <a:t>Relative Unit Labour </a:t>
            </a:r>
            <a:r>
              <a:rPr lang="de-DE" b="1" dirty="0" err="1"/>
              <a:t>Costs</a:t>
            </a:r>
            <a:r>
              <a:rPr lang="de-DE" b="1" dirty="0"/>
              <a:t> (Euro Area=100)</a:t>
            </a:r>
          </a:p>
          <a:p>
            <a:endParaRPr lang="en-US" b="1" dirty="0"/>
          </a:p>
        </p:txBody>
      </p:sp>
    </p:spTree>
    <p:extLst>
      <p:ext uri="{BB962C8B-B14F-4D97-AF65-F5344CB8AC3E}">
        <p14:creationId xmlns:p14="http://schemas.microsoft.com/office/powerpoint/2010/main" val="381637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ea typeface="Calibri"/>
                <a:cs typeface="Times New Roman"/>
              </a:rPr>
              <a:t>Table 17.1: Current account balance, 2008</a:t>
            </a:r>
            <a:br>
              <a:rPr lang="de-DE" dirty="0">
                <a:ea typeface="Calibri"/>
                <a:cs typeface="Times New Roman"/>
              </a:rPr>
            </a:br>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34</a:t>
            </a:fld>
            <a:endParaRPr lang="de-DE"/>
          </a:p>
        </p:txBody>
      </p:sp>
      <p:graphicFrame>
        <p:nvGraphicFramePr>
          <p:cNvPr id="6" name="Tabelle 5"/>
          <p:cNvGraphicFramePr>
            <a:graphicFrameLocks noGrp="1"/>
          </p:cNvGraphicFramePr>
          <p:nvPr>
            <p:extLst>
              <p:ext uri="{D42A27DB-BD31-4B8C-83A1-F6EECF244321}">
                <p14:modId xmlns:p14="http://schemas.microsoft.com/office/powerpoint/2010/main" val="2070970011"/>
              </p:ext>
            </p:extLst>
          </p:nvPr>
        </p:nvGraphicFramePr>
        <p:xfrm>
          <a:off x="687629" y="1437552"/>
          <a:ext cx="3266533" cy="3829500"/>
        </p:xfrm>
        <a:graphic>
          <a:graphicData uri="http://schemas.openxmlformats.org/drawingml/2006/table">
            <a:tbl>
              <a:tblPr firstRow="1" bandRow="1">
                <a:tableStyleId>{5FD0F851-EC5A-4D38-B0AD-8093EC10F338}</a:tableStyleId>
              </a:tblPr>
              <a:tblGrid>
                <a:gridCol w="1780115">
                  <a:extLst>
                    <a:ext uri="{9D8B030D-6E8A-4147-A177-3AD203B41FA5}">
                      <a16:colId xmlns:a16="http://schemas.microsoft.com/office/drawing/2014/main" val="20000"/>
                    </a:ext>
                  </a:extLst>
                </a:gridCol>
                <a:gridCol w="1486418">
                  <a:extLst>
                    <a:ext uri="{9D8B030D-6E8A-4147-A177-3AD203B41FA5}">
                      <a16:colId xmlns:a16="http://schemas.microsoft.com/office/drawing/2014/main" val="20001"/>
                    </a:ext>
                  </a:extLst>
                </a:gridCol>
              </a:tblGrid>
              <a:tr h="314140">
                <a:tc>
                  <a:txBody>
                    <a:bodyPr/>
                    <a:lstStyle/>
                    <a:p>
                      <a:pPr>
                        <a:lnSpc>
                          <a:spcPct val="100000"/>
                        </a:lnSpc>
                        <a:spcAft>
                          <a:spcPts val="1000"/>
                        </a:spcAft>
                      </a:pPr>
                      <a:r>
                        <a:rPr lang="en-US" sz="1800" dirty="0">
                          <a:effectLst/>
                        </a:rPr>
                        <a:t>Country</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 of GDP</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nSpc>
                          <a:spcPct val="100000"/>
                        </a:lnSpc>
                        <a:spcAft>
                          <a:spcPts val="1000"/>
                        </a:spcAft>
                      </a:pPr>
                      <a:r>
                        <a:rPr lang="en-US" sz="1800" dirty="0">
                          <a:effectLst/>
                        </a:rPr>
                        <a:t>Euro area (12 countries)</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-0.5</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nSpc>
                          <a:spcPct val="100000"/>
                        </a:lnSpc>
                        <a:spcAft>
                          <a:spcPts val="1000"/>
                        </a:spcAft>
                      </a:pPr>
                      <a:r>
                        <a:rPr lang="en-US" sz="1800">
                          <a:effectLst/>
                        </a:rPr>
                        <a:t>Austria</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4.1</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nSpc>
                          <a:spcPct val="100000"/>
                        </a:lnSpc>
                        <a:spcAft>
                          <a:spcPts val="1000"/>
                        </a:spcAft>
                      </a:pPr>
                      <a:r>
                        <a:rPr lang="en-US" sz="1800">
                          <a:effectLst/>
                        </a:rPr>
                        <a:t>Belgium</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1.4</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nSpc>
                          <a:spcPct val="100000"/>
                        </a:lnSpc>
                        <a:spcAft>
                          <a:spcPts val="1000"/>
                        </a:spcAft>
                      </a:pPr>
                      <a:r>
                        <a:rPr lang="en-US" sz="1800">
                          <a:effectLst/>
                        </a:rPr>
                        <a:t>Cyprus</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-15.6</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a:lnSpc>
                          <a:spcPct val="100000"/>
                        </a:lnSpc>
                        <a:spcAft>
                          <a:spcPts val="1000"/>
                        </a:spcAft>
                      </a:pPr>
                      <a:r>
                        <a:rPr lang="en-US" sz="1800" dirty="0">
                          <a:effectLst/>
                        </a:rPr>
                        <a:t>Finland</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2.7</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a:lnSpc>
                          <a:spcPct val="100000"/>
                        </a:lnSpc>
                        <a:spcAft>
                          <a:spcPts val="1000"/>
                        </a:spcAft>
                      </a:pPr>
                      <a:r>
                        <a:rPr lang="en-US" sz="1800">
                          <a:effectLst/>
                        </a:rPr>
                        <a:t>France</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-1.4</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0840">
                <a:tc>
                  <a:txBody>
                    <a:bodyPr/>
                    <a:lstStyle/>
                    <a:p>
                      <a:pPr>
                        <a:lnSpc>
                          <a:spcPct val="100000"/>
                        </a:lnSpc>
                        <a:spcAft>
                          <a:spcPts val="1000"/>
                        </a:spcAft>
                      </a:pPr>
                      <a:r>
                        <a:rPr lang="en-US" sz="1800" dirty="0">
                          <a:effectLst/>
                        </a:rPr>
                        <a:t>Germany</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5.6</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70840">
                <a:tc>
                  <a:txBody>
                    <a:bodyPr/>
                    <a:lstStyle/>
                    <a:p>
                      <a:pPr>
                        <a:lnSpc>
                          <a:spcPct val="100000"/>
                        </a:lnSpc>
                        <a:spcAft>
                          <a:spcPts val="1000"/>
                        </a:spcAft>
                      </a:pPr>
                      <a:r>
                        <a:rPr lang="en-US" sz="1800" dirty="0">
                          <a:effectLst/>
                        </a:rPr>
                        <a:t>Greece</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a:effectLst/>
                        </a:rPr>
                        <a:t>-15.8</a:t>
                      </a:r>
                      <a:endParaRPr lang="de-DE"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70840">
                <a:tc>
                  <a:txBody>
                    <a:bodyPr/>
                    <a:lstStyle/>
                    <a:p>
                      <a:pPr>
                        <a:lnSpc>
                          <a:spcPct val="100000"/>
                        </a:lnSpc>
                        <a:spcAft>
                          <a:spcPts val="1000"/>
                        </a:spcAft>
                      </a:pPr>
                      <a:r>
                        <a:rPr lang="en-US" sz="1800" dirty="0">
                          <a:effectLst/>
                        </a:rPr>
                        <a:t>Ireland</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-5.8</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2732359344"/>
              </p:ext>
            </p:extLst>
          </p:nvPr>
        </p:nvGraphicFramePr>
        <p:xfrm>
          <a:off x="4774821" y="1484134"/>
          <a:ext cx="3349972" cy="3708400"/>
        </p:xfrm>
        <a:graphic>
          <a:graphicData uri="http://schemas.openxmlformats.org/drawingml/2006/table">
            <a:tbl>
              <a:tblPr firstRow="1" bandRow="1">
                <a:tableStyleId>{5FD0F851-EC5A-4D38-B0AD-8093EC10F338}</a:tableStyleId>
              </a:tblPr>
              <a:tblGrid>
                <a:gridCol w="1836048">
                  <a:extLst>
                    <a:ext uri="{9D8B030D-6E8A-4147-A177-3AD203B41FA5}">
                      <a16:colId xmlns:a16="http://schemas.microsoft.com/office/drawing/2014/main" val="20000"/>
                    </a:ext>
                  </a:extLst>
                </a:gridCol>
                <a:gridCol w="1513924">
                  <a:extLst>
                    <a:ext uri="{9D8B030D-6E8A-4147-A177-3AD203B41FA5}">
                      <a16:colId xmlns:a16="http://schemas.microsoft.com/office/drawing/2014/main" val="20001"/>
                    </a:ext>
                  </a:extLst>
                </a:gridCol>
              </a:tblGrid>
              <a:tr h="370840">
                <a:tc>
                  <a:txBody>
                    <a:bodyPr/>
                    <a:lstStyle/>
                    <a:p>
                      <a:pPr>
                        <a:lnSpc>
                          <a:spcPct val="100000"/>
                        </a:lnSpc>
                        <a:spcAft>
                          <a:spcPts val="1000"/>
                        </a:spcAft>
                      </a:pPr>
                      <a:r>
                        <a:rPr lang="en-US" sz="1800" dirty="0">
                          <a:effectLst/>
                        </a:rPr>
                        <a:t>Country</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 of GDP</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nSpc>
                          <a:spcPct val="100000"/>
                        </a:lnSpc>
                        <a:spcAft>
                          <a:spcPts val="1000"/>
                        </a:spcAft>
                      </a:pPr>
                      <a:r>
                        <a:rPr lang="en-US" sz="1800" dirty="0">
                          <a:effectLst/>
                        </a:rPr>
                        <a:t>Italy</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-2.9</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nSpc>
                          <a:spcPct val="100000"/>
                        </a:lnSpc>
                        <a:spcAft>
                          <a:spcPts val="1000"/>
                        </a:spcAft>
                      </a:pPr>
                      <a:r>
                        <a:rPr lang="en-US" sz="1800" dirty="0">
                          <a:effectLst/>
                        </a:rPr>
                        <a:t>Luxembourg</a:t>
                      </a:r>
                      <a:endParaRPr lang="de-DE" sz="1800" dirty="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a:effectLst/>
                        </a:rPr>
                        <a:t>7.7</a:t>
                      </a:r>
                      <a:endParaRPr lang="de-DE"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nSpc>
                          <a:spcPct val="100000"/>
                        </a:lnSpc>
                        <a:spcAft>
                          <a:spcPts val="1000"/>
                        </a:spcAft>
                      </a:pPr>
                      <a:r>
                        <a:rPr lang="en-US" sz="1800">
                          <a:effectLst/>
                        </a:rPr>
                        <a:t>Malta</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-1.1</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nSpc>
                          <a:spcPct val="100000"/>
                        </a:lnSpc>
                        <a:spcAft>
                          <a:spcPts val="1000"/>
                        </a:spcAft>
                      </a:pPr>
                      <a:r>
                        <a:rPr lang="en-US" sz="1800">
                          <a:effectLst/>
                        </a:rPr>
                        <a:t>Netherlands</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5.2</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a:lnSpc>
                          <a:spcPct val="100000"/>
                        </a:lnSpc>
                        <a:spcAft>
                          <a:spcPts val="1000"/>
                        </a:spcAft>
                      </a:pPr>
                      <a:r>
                        <a:rPr lang="en-US" sz="1800">
                          <a:effectLst/>
                        </a:rPr>
                        <a:t>Portugal</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-12.6</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a:lnSpc>
                          <a:spcPct val="100000"/>
                        </a:lnSpc>
                        <a:spcAft>
                          <a:spcPts val="1000"/>
                        </a:spcAft>
                      </a:pPr>
                      <a:r>
                        <a:rPr lang="en-US" sz="1800">
                          <a:effectLst/>
                        </a:rPr>
                        <a:t>Spain</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-9.2</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0840">
                <a:tc>
                  <a:txBody>
                    <a:bodyPr/>
                    <a:lstStyle/>
                    <a:p>
                      <a:pPr>
                        <a:lnSpc>
                          <a:spcPct val="100000"/>
                        </a:lnSpc>
                        <a:spcAft>
                          <a:spcPts val="1000"/>
                        </a:spcAft>
                      </a:pPr>
                      <a:r>
                        <a:rPr lang="en-US" sz="1800">
                          <a:effectLst/>
                        </a:rPr>
                        <a:t>United Kingdom</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-3.6</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70840">
                <a:tc>
                  <a:txBody>
                    <a:bodyPr/>
                    <a:lstStyle/>
                    <a:p>
                      <a:pPr>
                        <a:lnSpc>
                          <a:spcPct val="100000"/>
                        </a:lnSpc>
                        <a:spcAft>
                          <a:spcPts val="1000"/>
                        </a:spcAft>
                      </a:pPr>
                      <a:r>
                        <a:rPr lang="en-US" sz="1800">
                          <a:effectLst/>
                        </a:rPr>
                        <a:t>United States</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-4.7</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70840">
                <a:tc>
                  <a:txBody>
                    <a:bodyPr/>
                    <a:lstStyle/>
                    <a:p>
                      <a:pPr>
                        <a:lnSpc>
                          <a:spcPct val="100000"/>
                        </a:lnSpc>
                        <a:spcAft>
                          <a:spcPts val="1000"/>
                        </a:spcAft>
                      </a:pPr>
                      <a:r>
                        <a:rPr lang="en-US" sz="1800">
                          <a:effectLst/>
                        </a:rPr>
                        <a:t>Japan</a:t>
                      </a:r>
                      <a:endParaRPr lang="de-DE" sz="1800">
                        <a:effectLst/>
                        <a:latin typeface="Calibri"/>
                        <a:ea typeface="Calibri"/>
                        <a:cs typeface="Times New Roman"/>
                      </a:endParaRPr>
                    </a:p>
                  </a:txBody>
                  <a:tcPr marL="68580" marR="68580" marT="0" marB="0"/>
                </a:tc>
                <a:tc>
                  <a:txBody>
                    <a:bodyPr/>
                    <a:lstStyle/>
                    <a:p>
                      <a:pPr algn="r">
                        <a:lnSpc>
                          <a:spcPct val="100000"/>
                        </a:lnSpc>
                        <a:spcAft>
                          <a:spcPts val="1000"/>
                        </a:spcAft>
                      </a:pPr>
                      <a:r>
                        <a:rPr lang="en-US" sz="1800" dirty="0">
                          <a:effectLst/>
                        </a:rPr>
                        <a:t>3.3</a:t>
                      </a:r>
                      <a:endParaRPr lang="de-DE"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8" name="Textfeld 7"/>
          <p:cNvSpPr txBox="1"/>
          <p:nvPr/>
        </p:nvSpPr>
        <p:spPr>
          <a:xfrm>
            <a:off x="220878" y="6202461"/>
            <a:ext cx="2498751" cy="307777"/>
          </a:xfrm>
          <a:prstGeom prst="rect">
            <a:avLst/>
          </a:prstGeom>
          <a:noFill/>
        </p:spPr>
        <p:txBody>
          <a:bodyPr wrap="none" rtlCol="0">
            <a:spAutoFit/>
          </a:bodyPr>
          <a:lstStyle/>
          <a:p>
            <a:r>
              <a:rPr lang="en-US" sz="1400" i="1" dirty="0">
                <a:ea typeface="Calibri"/>
                <a:cs typeface="Times New Roman"/>
              </a:rPr>
              <a:t>Source:</a:t>
            </a:r>
            <a:r>
              <a:rPr lang="en-US" sz="1400" dirty="0">
                <a:ea typeface="Calibri"/>
                <a:cs typeface="Times New Roman"/>
              </a:rPr>
              <a:t> </a:t>
            </a:r>
            <a:r>
              <a:rPr lang="en-US" sz="1400" dirty="0" err="1">
                <a:ea typeface="Calibri"/>
                <a:cs typeface="Times New Roman"/>
              </a:rPr>
              <a:t>Ameco</a:t>
            </a:r>
            <a:r>
              <a:rPr lang="en-US" sz="1400" dirty="0">
                <a:ea typeface="Calibri"/>
                <a:cs typeface="Times New Roman"/>
              </a:rPr>
              <a:t> database (2016)</a:t>
            </a:r>
            <a:endParaRPr lang="de-DE" sz="1400" dirty="0">
              <a:ea typeface="Calibri"/>
              <a:cs typeface="Times New Roman"/>
            </a:endParaRPr>
          </a:p>
        </p:txBody>
      </p:sp>
    </p:spTree>
    <p:extLst>
      <p:ext uri="{BB962C8B-B14F-4D97-AF65-F5344CB8AC3E}">
        <p14:creationId xmlns:p14="http://schemas.microsoft.com/office/powerpoint/2010/main" val="3135999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182303" cy="850106"/>
          </a:xfrm>
        </p:spPr>
        <p:txBody>
          <a:bodyPr>
            <a:noAutofit/>
          </a:bodyPr>
          <a:lstStyle/>
          <a:p>
            <a:r>
              <a:rPr lang="en-US" dirty="0"/>
              <a:t>Countries which lost competitiveness in 2000s experienced fiscal problems in crisis through two channels</a:t>
            </a:r>
            <a:br>
              <a:rPr lang="en-US" dirty="0"/>
            </a:br>
            <a:endParaRPr lang="en-US" dirty="0"/>
          </a:p>
        </p:txBody>
      </p:sp>
      <p:sp>
        <p:nvSpPr>
          <p:cNvPr id="3" name="Inhaltsplatzhalter 2"/>
          <p:cNvSpPr>
            <a:spLocks noGrp="1"/>
          </p:cNvSpPr>
          <p:nvPr>
            <p:ph idx="1"/>
          </p:nvPr>
        </p:nvSpPr>
        <p:spPr>
          <a:xfrm>
            <a:off x="457200" y="1923393"/>
            <a:ext cx="8363272" cy="4304346"/>
          </a:xfrm>
        </p:spPr>
        <p:txBody>
          <a:bodyPr/>
          <a:lstStyle/>
          <a:p>
            <a:pPr marL="514350" indent="-514350">
              <a:buFont typeface="+mj-lt"/>
              <a:buAutoNum type="arabicPeriod"/>
            </a:pPr>
            <a:r>
              <a:rPr lang="en-US" dirty="0"/>
              <a:t>low growth led to falling tax revenues and increasing costs for unemployment</a:t>
            </a:r>
          </a:p>
          <a:p>
            <a:pPr marL="514350" indent="-514350">
              <a:buFont typeface="+mj-lt"/>
              <a:buAutoNum type="arabicPeriod"/>
            </a:pPr>
            <a:r>
              <a:rPr lang="en-US" dirty="0"/>
              <a:t>the falling price level led to an increase in the real estate burden of the existing debt</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35</a:t>
            </a:fld>
            <a:endParaRPr lang="de-DE"/>
          </a:p>
        </p:txBody>
      </p:sp>
    </p:spTree>
    <p:extLst>
      <p:ext uri="{BB962C8B-B14F-4D97-AF65-F5344CB8AC3E}">
        <p14:creationId xmlns:p14="http://schemas.microsoft.com/office/powerpoint/2010/main" val="90824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Self-fulfilling fiscal crises</a:t>
            </a:r>
          </a:p>
        </p:txBody>
      </p:sp>
      <p:sp>
        <p:nvSpPr>
          <p:cNvPr id="3" name="Inhaltsplatzhalter 2"/>
          <p:cNvSpPr>
            <a:spLocks noGrp="1"/>
          </p:cNvSpPr>
          <p:nvPr>
            <p:ph idx="1"/>
          </p:nvPr>
        </p:nvSpPr>
        <p:spPr/>
        <p:txBody>
          <a:bodyPr>
            <a:normAutofit fontScale="92500" lnSpcReduction="10000"/>
          </a:bodyPr>
          <a:lstStyle/>
          <a:p>
            <a:r>
              <a:rPr lang="en-US" dirty="0"/>
              <a:t>From a certain level of public debt onward, shifts in investor sentiment by themselves can lead to a default of the government</a:t>
            </a:r>
          </a:p>
          <a:p>
            <a:pPr lvl="1"/>
            <a:r>
              <a:rPr lang="en-US" dirty="0"/>
              <a:t>if investors believe that the government has problems servicing its debt, they demand higher interest rates</a:t>
            </a:r>
          </a:p>
          <a:p>
            <a:pPr lvl="1"/>
            <a:r>
              <a:rPr lang="en-US" dirty="0"/>
              <a:t>higher interest rates might force government into default</a:t>
            </a:r>
          </a:p>
          <a:p>
            <a:pPr lvl="1"/>
            <a:r>
              <a:rPr lang="en-US" dirty="0"/>
              <a:t>if investors see that other investors demand higher interest rates, they follow</a:t>
            </a:r>
          </a:p>
          <a:p>
            <a:pPr lvl="1"/>
            <a:r>
              <a:rPr lang="en-US" dirty="0"/>
              <a:t>government’s ability to service its debt depends on investors’ expectations</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36</a:t>
            </a:fld>
            <a:endParaRPr lang="de-DE"/>
          </a:p>
        </p:txBody>
      </p:sp>
    </p:spTree>
    <p:extLst>
      <p:ext uri="{BB962C8B-B14F-4D97-AF65-F5344CB8AC3E}">
        <p14:creationId xmlns:p14="http://schemas.microsoft.com/office/powerpoint/2010/main" val="423661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Lack of proper institutions</a:t>
            </a:r>
          </a:p>
        </p:txBody>
      </p:sp>
      <p:sp>
        <p:nvSpPr>
          <p:cNvPr id="3" name="Inhaltsplatzhalter 2"/>
          <p:cNvSpPr>
            <a:spLocks noGrp="1"/>
          </p:cNvSpPr>
          <p:nvPr>
            <p:ph idx="1"/>
          </p:nvPr>
        </p:nvSpPr>
        <p:spPr/>
        <p:txBody>
          <a:bodyPr>
            <a:normAutofit/>
          </a:bodyPr>
          <a:lstStyle/>
          <a:p>
            <a:r>
              <a:rPr lang="en-US" dirty="0"/>
              <a:t>the euro area is an incomplete monetary union</a:t>
            </a:r>
          </a:p>
          <a:p>
            <a:pPr lvl="1"/>
            <a:r>
              <a:rPr lang="en-US" dirty="0"/>
              <a:t>its institutions are not able to secure a smooth working of a monetary union</a:t>
            </a:r>
          </a:p>
          <a:p>
            <a:pPr lvl="1"/>
            <a:r>
              <a:rPr lang="en-US" dirty="0"/>
              <a:t>no lender of last resort</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37</a:t>
            </a:fld>
            <a:endParaRPr lang="de-DE"/>
          </a:p>
        </p:txBody>
      </p:sp>
    </p:spTree>
    <p:extLst>
      <p:ext uri="{BB962C8B-B14F-4D97-AF65-F5344CB8AC3E}">
        <p14:creationId xmlns:p14="http://schemas.microsoft.com/office/powerpoint/2010/main" val="149572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indent="-457200"/>
            <a:r>
              <a:rPr lang="en-US" dirty="0"/>
              <a:t>How to make the euro area a more complete monetary union</a:t>
            </a:r>
          </a:p>
        </p:txBody>
      </p:sp>
      <p:sp>
        <p:nvSpPr>
          <p:cNvPr id="3" name="Inhaltsplatzhalter 2"/>
          <p:cNvSpPr>
            <a:spLocks noGrp="1"/>
          </p:cNvSpPr>
          <p:nvPr>
            <p:ph idx="1"/>
          </p:nvPr>
        </p:nvSpPr>
        <p:spPr/>
        <p:txBody>
          <a:bodyPr/>
          <a:lstStyle/>
          <a:p>
            <a:pPr marL="514350" indent="-457200"/>
            <a:r>
              <a:rPr lang="en-US" dirty="0"/>
              <a:t>creation of a proper euro area government with a budget</a:t>
            </a:r>
          </a:p>
          <a:p>
            <a:pPr marL="914400" lvl="1" indent="-457200"/>
            <a:r>
              <a:rPr lang="en-US" dirty="0"/>
              <a:t>spend money in regions hit by adverse economic conditions</a:t>
            </a:r>
          </a:p>
          <a:p>
            <a:pPr marL="914400" lvl="1" indent="-457200"/>
            <a:r>
              <a:rPr lang="en-US" dirty="0"/>
              <a:t>transfer money to national government in financial difficulties</a:t>
            </a:r>
          </a:p>
          <a:p>
            <a:pPr marL="914400" lvl="1" indent="-457200"/>
            <a:r>
              <a:rPr lang="en-US" dirty="0"/>
              <a:t>take over responsibility for resolving ailing national banks to break the doom loom between banks</a:t>
            </a:r>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38</a:t>
            </a:fld>
            <a:endParaRPr lang="de-DE"/>
          </a:p>
        </p:txBody>
      </p:sp>
    </p:spTree>
    <p:extLst>
      <p:ext uri="{BB962C8B-B14F-4D97-AF65-F5344CB8AC3E}">
        <p14:creationId xmlns:p14="http://schemas.microsoft.com/office/powerpoint/2010/main" val="350839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Policy Reactions</a:t>
            </a:r>
          </a:p>
        </p:txBody>
      </p:sp>
      <p:sp>
        <p:nvSpPr>
          <p:cNvPr id="3" name="Unt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75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dirty="0"/>
              <a:t>Prelude to the Crisis: European Monetary Integration</a:t>
            </a:r>
            <a:br>
              <a:rPr lang="en-US" dirty="0"/>
            </a:br>
            <a:endParaRPr lang="en-US" dirty="0"/>
          </a:p>
        </p:txBody>
      </p:sp>
      <p:sp>
        <p:nvSpPr>
          <p:cNvPr id="3" name="Unt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764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Austerity and institutional changes for fiscal policies</a:t>
            </a:r>
          </a:p>
        </p:txBody>
      </p:sp>
      <p:sp>
        <p:nvSpPr>
          <p:cNvPr id="3" name="Inhaltsplatzhalter 2"/>
          <p:cNvSpPr>
            <a:spLocks noGrp="1"/>
          </p:cNvSpPr>
          <p:nvPr>
            <p:ph idx="1"/>
          </p:nvPr>
        </p:nvSpPr>
        <p:spPr/>
        <p:txBody>
          <a:bodyPr/>
          <a:lstStyle/>
          <a:p>
            <a:r>
              <a:rPr lang="en-US" dirty="0"/>
              <a:t>limit government deficits and debt</a:t>
            </a:r>
          </a:p>
          <a:p>
            <a:r>
              <a:rPr lang="en-US" dirty="0"/>
              <a:t>reform of the Stability and Growth Pact</a:t>
            </a:r>
          </a:p>
          <a:p>
            <a:pPr lvl="1"/>
            <a:r>
              <a:rPr lang="en-US" dirty="0"/>
              <a:t>tighten budgetary rules</a:t>
            </a:r>
          </a:p>
          <a:p>
            <a:pPr lvl="1"/>
            <a:r>
              <a:rPr lang="en-US" dirty="0"/>
              <a:t>national governments present budget plans to the EU Commission in advance</a:t>
            </a:r>
          </a:p>
          <a:p>
            <a:pPr lvl="1"/>
            <a:r>
              <a:rPr lang="en-US" dirty="0"/>
              <a:t>run a budget close to balance (medium term)</a:t>
            </a:r>
          </a:p>
          <a:p>
            <a:pPr lvl="1"/>
            <a:r>
              <a:rPr lang="en-US" dirty="0"/>
              <a:t>reduce deficit to reach threshold of 3 percent of GDP </a:t>
            </a:r>
          </a:p>
          <a:p>
            <a:pPr lvl="1"/>
            <a:r>
              <a:rPr lang="en-US" dirty="0"/>
              <a:t>“fiscal compact”</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40</a:t>
            </a:fld>
            <a:endParaRPr lang="de-DE"/>
          </a:p>
        </p:txBody>
      </p:sp>
    </p:spTree>
    <p:extLst>
      <p:ext uri="{BB962C8B-B14F-4D97-AF65-F5344CB8AC3E}">
        <p14:creationId xmlns:p14="http://schemas.microsoft.com/office/powerpoint/2010/main" val="292727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Structural reforms</a:t>
            </a:r>
          </a:p>
        </p:txBody>
      </p:sp>
      <p:sp>
        <p:nvSpPr>
          <p:cNvPr id="3" name="Inhaltsplatzhalter 2"/>
          <p:cNvSpPr>
            <a:spLocks noGrp="1"/>
          </p:cNvSpPr>
          <p:nvPr>
            <p:ph idx="1"/>
          </p:nvPr>
        </p:nvSpPr>
        <p:spPr/>
        <p:txBody>
          <a:bodyPr/>
          <a:lstStyle/>
          <a:p>
            <a:r>
              <a:rPr lang="en-US" dirty="0"/>
              <a:t>crisis countries were forced to implement certain reforms</a:t>
            </a:r>
          </a:p>
          <a:p>
            <a:pPr lvl="1"/>
            <a:r>
              <a:rPr lang="en-US" dirty="0"/>
              <a:t>liberalizing labor and product markets</a:t>
            </a:r>
          </a:p>
          <a:p>
            <a:r>
              <a:rPr lang="en-US" dirty="0"/>
              <a:t>dispute how beneficial structural reforms were</a:t>
            </a:r>
          </a:p>
          <a:p>
            <a:pPr lvl="1"/>
            <a:r>
              <a:rPr lang="en-US" dirty="0"/>
              <a:t>low rate of economic growth</a:t>
            </a:r>
          </a:p>
          <a:p>
            <a:pPr lvl="1"/>
            <a:r>
              <a:rPr lang="en-US" dirty="0"/>
              <a:t>deteriorating social conditions</a:t>
            </a:r>
          </a:p>
          <a:p>
            <a:pPr lvl="1"/>
            <a:r>
              <a:rPr lang="en-US" dirty="0"/>
              <a:t>if aggregate demand is depressed, improving supply conditions is not helpful</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41</a:t>
            </a:fld>
            <a:endParaRPr lang="de-DE"/>
          </a:p>
        </p:txBody>
      </p:sp>
    </p:spTree>
    <p:extLst>
      <p:ext uri="{BB962C8B-B14F-4D97-AF65-F5344CB8AC3E}">
        <p14:creationId xmlns:p14="http://schemas.microsoft.com/office/powerpoint/2010/main" val="274103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Applying our AS/AD model: Austerity policies and structural reforms</a:t>
            </a:r>
          </a:p>
        </p:txBody>
      </p:sp>
      <p:sp>
        <p:nvSpPr>
          <p:cNvPr id="3" name="Inhaltsplatzhalter 2"/>
          <p:cNvSpPr>
            <a:spLocks noGrp="1"/>
          </p:cNvSpPr>
          <p:nvPr>
            <p:ph idx="1"/>
          </p:nvPr>
        </p:nvSpPr>
        <p:spPr/>
        <p:txBody>
          <a:bodyPr/>
          <a:lstStyle/>
          <a:p>
            <a:r>
              <a:rPr lang="en-US" dirty="0"/>
              <a:t>euro-crisis: austerity packages and structural reforms</a:t>
            </a:r>
          </a:p>
          <a:p>
            <a:pPr lvl="1"/>
            <a:r>
              <a:rPr lang="en-US" dirty="0"/>
              <a:t>from 2010, investors got concerned about debt sustainability</a:t>
            </a:r>
          </a:p>
          <a:p>
            <a:pPr lvl="1"/>
            <a:r>
              <a:rPr lang="en-US" dirty="0"/>
              <a:t>high interest rates for borrowers</a:t>
            </a:r>
          </a:p>
          <a:p>
            <a:pPr lvl="1"/>
            <a:r>
              <a:rPr lang="en-US" dirty="0"/>
              <a:t>EU: cut public spending, increase taxes, and implement structural reforms</a:t>
            </a:r>
          </a:p>
        </p:txBody>
      </p:sp>
      <p:sp>
        <p:nvSpPr>
          <p:cNvPr id="4" name="Fußzeilenplatzhalter 3"/>
          <p:cNvSpPr>
            <a:spLocks noGrp="1"/>
          </p:cNvSpPr>
          <p:nvPr>
            <p:ph type="ftr" sz="quarter" idx="11"/>
          </p:nvPr>
        </p:nvSpPr>
        <p:spPr/>
        <p:txBody>
          <a:bodyPr/>
          <a:lstStyle/>
          <a:p>
            <a:r>
              <a:rPr lang="de-DE"/>
              <a:t>Chapter 13</a:t>
            </a:r>
          </a:p>
        </p:txBody>
      </p:sp>
      <p:sp>
        <p:nvSpPr>
          <p:cNvPr id="5" name="Foliennummernplatzhalter 4"/>
          <p:cNvSpPr>
            <a:spLocks noGrp="1"/>
          </p:cNvSpPr>
          <p:nvPr>
            <p:ph type="sldNum" sz="quarter" idx="12"/>
          </p:nvPr>
        </p:nvSpPr>
        <p:spPr/>
        <p:txBody>
          <a:bodyPr/>
          <a:lstStyle/>
          <a:p>
            <a:fld id="{F58DD67E-A379-844E-9AB1-95D2EC404AD8}" type="slidenum">
              <a:rPr lang="de-DE" smtClean="0"/>
              <a:t>42</a:t>
            </a:fld>
            <a:endParaRPr lang="de-DE"/>
          </a:p>
        </p:txBody>
      </p:sp>
    </p:spTree>
    <p:extLst>
      <p:ext uri="{BB962C8B-B14F-4D97-AF65-F5344CB8AC3E}">
        <p14:creationId xmlns:p14="http://schemas.microsoft.com/office/powerpoint/2010/main" val="9695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13.15a A loss of investor confidence in the AS/AD model</a:t>
            </a:r>
            <a:endParaRPr lang="de-DE" dirty="0"/>
          </a:p>
        </p:txBody>
      </p:sp>
      <p:sp>
        <p:nvSpPr>
          <p:cNvPr id="4" name="Fußzeilenplatzhalter 3"/>
          <p:cNvSpPr>
            <a:spLocks noGrp="1"/>
          </p:cNvSpPr>
          <p:nvPr>
            <p:ph type="ftr" sz="quarter" idx="11"/>
          </p:nvPr>
        </p:nvSpPr>
        <p:spPr/>
        <p:txBody>
          <a:bodyPr/>
          <a:lstStyle/>
          <a:p>
            <a:r>
              <a:rPr lang="de-DE"/>
              <a:t>Chapter 13</a:t>
            </a:r>
          </a:p>
        </p:txBody>
      </p:sp>
      <p:sp>
        <p:nvSpPr>
          <p:cNvPr id="5" name="Foliennummernplatzhalter 4"/>
          <p:cNvSpPr>
            <a:spLocks noGrp="1"/>
          </p:cNvSpPr>
          <p:nvPr>
            <p:ph type="sldNum" sz="quarter" idx="12"/>
          </p:nvPr>
        </p:nvSpPr>
        <p:spPr/>
        <p:txBody>
          <a:bodyPr/>
          <a:lstStyle/>
          <a:p>
            <a:fld id="{F58DD67E-A379-844E-9AB1-95D2EC404AD8}" type="slidenum">
              <a:rPr lang="de-DE" smtClean="0"/>
              <a:t>43</a:t>
            </a:fld>
            <a:endParaRPr lang="de-DE"/>
          </a:p>
        </p:txBody>
      </p:sp>
      <p:sp>
        <p:nvSpPr>
          <p:cNvPr id="16" name="Rectangle 26"/>
          <p:cNvSpPr>
            <a:spLocks noChangeArrowheads="1"/>
          </p:cNvSpPr>
          <p:nvPr/>
        </p:nvSpPr>
        <p:spPr bwMode="auto">
          <a:xfrm>
            <a:off x="5903592" y="1219200"/>
            <a:ext cx="1066800" cy="1066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Arial" pitchFamily="34" charset="0"/>
              <a:cs typeface="Arial" pitchFamily="34" charset="0"/>
            </a:endParaRPr>
          </a:p>
        </p:txBody>
      </p:sp>
      <p:grpSp>
        <p:nvGrpSpPr>
          <p:cNvPr id="33" name="Gruppierung 32"/>
          <p:cNvGrpSpPr/>
          <p:nvPr/>
        </p:nvGrpSpPr>
        <p:grpSpPr>
          <a:xfrm>
            <a:off x="741718" y="2135262"/>
            <a:ext cx="6173787" cy="4572000"/>
            <a:chOff x="1217613" y="1676400"/>
            <a:chExt cx="6173787" cy="4572000"/>
          </a:xfrm>
        </p:grpSpPr>
        <p:sp>
          <p:nvSpPr>
            <p:cNvPr id="6" name="Line 2"/>
            <p:cNvSpPr>
              <a:spLocks noChangeShapeType="1"/>
            </p:cNvSpPr>
            <p:nvPr/>
          </p:nvSpPr>
          <p:spPr bwMode="auto">
            <a:xfrm>
              <a:off x="1828800" y="2165498"/>
              <a:ext cx="0" cy="35052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7" name="Line 3"/>
            <p:cNvSpPr>
              <a:spLocks noChangeShapeType="1"/>
            </p:cNvSpPr>
            <p:nvPr/>
          </p:nvSpPr>
          <p:spPr bwMode="auto">
            <a:xfrm>
              <a:off x="1809307" y="5670698"/>
              <a:ext cx="53340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8" name="Text Box 4"/>
            <p:cNvSpPr txBox="1">
              <a:spLocks noChangeArrowheads="1"/>
            </p:cNvSpPr>
            <p:nvPr/>
          </p:nvSpPr>
          <p:spPr bwMode="auto">
            <a:xfrm>
              <a:off x="5715000" y="5791200"/>
              <a:ext cx="1676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Output (</a:t>
              </a:r>
              <a:r>
                <a:rPr lang="en-US" sz="2400" i="1" dirty="0">
                  <a:latin typeface="+mn-lt"/>
                  <a:cs typeface="Arial" pitchFamily="34" charset="0"/>
                </a:rPr>
                <a:t>Y </a:t>
              </a:r>
              <a:r>
                <a:rPr lang="en-US" sz="2400" dirty="0">
                  <a:latin typeface="+mn-lt"/>
                  <a:cs typeface="Arial" pitchFamily="34" charset="0"/>
                </a:rPr>
                <a:t>)</a:t>
              </a:r>
            </a:p>
          </p:txBody>
        </p:sp>
        <p:sp>
          <p:nvSpPr>
            <p:cNvPr id="9" name="Text Box 5"/>
            <p:cNvSpPr txBox="1">
              <a:spLocks noChangeArrowheads="1"/>
            </p:cNvSpPr>
            <p:nvPr/>
          </p:nvSpPr>
          <p:spPr bwMode="auto">
            <a:xfrm rot="16200000">
              <a:off x="150813" y="3352800"/>
              <a:ext cx="2590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Inflation rate (</a:t>
              </a:r>
              <a:r>
                <a:rPr lang="el-GR" sz="2400" i="1" dirty="0">
                  <a:latin typeface="+mn-lt"/>
                  <a:cs typeface="Arial" pitchFamily="34" charset="0"/>
                </a:rPr>
                <a:t>π</a:t>
              </a:r>
              <a:r>
                <a:rPr lang="en-US" sz="2400" i="1" dirty="0">
                  <a:latin typeface="+mn-lt"/>
                  <a:cs typeface="Arial" pitchFamily="34" charset="0"/>
                </a:rPr>
                <a:t> </a:t>
              </a:r>
              <a:r>
                <a:rPr lang="en-US" sz="2400" dirty="0">
                  <a:latin typeface="+mn-lt"/>
                  <a:cs typeface="Arial" pitchFamily="34" charset="0"/>
                </a:rPr>
                <a:t>)</a:t>
              </a:r>
              <a:endParaRPr lang="el-GR" sz="2400" dirty="0">
                <a:latin typeface="+mn-lt"/>
                <a:cs typeface="Arial" pitchFamily="34" charset="0"/>
              </a:endParaRPr>
            </a:p>
          </p:txBody>
        </p:sp>
        <p:grpSp>
          <p:nvGrpSpPr>
            <p:cNvPr id="10" name="Group 15"/>
            <p:cNvGrpSpPr>
              <a:grpSpLocks/>
            </p:cNvGrpSpPr>
            <p:nvPr/>
          </p:nvGrpSpPr>
          <p:grpSpPr bwMode="auto">
            <a:xfrm>
              <a:off x="3465919" y="1676400"/>
              <a:ext cx="2497907" cy="2590800"/>
              <a:chOff x="1157" y="1392"/>
              <a:chExt cx="1675" cy="1632"/>
            </a:xfrm>
          </p:grpSpPr>
          <p:sp>
            <p:nvSpPr>
              <p:cNvPr id="11" name="Arc 16"/>
              <p:cNvSpPr>
                <a:spLocks/>
              </p:cNvSpPr>
              <p:nvPr/>
            </p:nvSpPr>
            <p:spPr bwMode="auto">
              <a:xfrm flipV="1">
                <a:off x="1968" y="2304"/>
                <a:ext cx="816"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en-US">
                  <a:cs typeface="Arial" pitchFamily="34" charset="0"/>
                </a:endParaRPr>
              </a:p>
            </p:txBody>
          </p:sp>
          <p:sp>
            <p:nvSpPr>
              <p:cNvPr id="12" name="Line 17"/>
              <p:cNvSpPr>
                <a:spLocks noChangeShapeType="1"/>
              </p:cNvSpPr>
              <p:nvPr/>
            </p:nvSpPr>
            <p:spPr bwMode="auto">
              <a:xfrm flipH="1" flipV="1">
                <a:off x="1157" y="3024"/>
                <a:ext cx="811" cy="0"/>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3" name="Line 18"/>
              <p:cNvSpPr>
                <a:spLocks noChangeShapeType="1"/>
              </p:cNvSpPr>
              <p:nvPr/>
            </p:nvSpPr>
            <p:spPr bwMode="auto">
              <a:xfrm flipV="1">
                <a:off x="2784" y="1392"/>
                <a:ext cx="48" cy="912"/>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grpSp>
        <p:sp>
          <p:nvSpPr>
            <p:cNvPr id="14" name="Text Box 19"/>
            <p:cNvSpPr txBox="1">
              <a:spLocks noChangeArrowheads="1"/>
            </p:cNvSpPr>
            <p:nvPr/>
          </p:nvSpPr>
          <p:spPr bwMode="auto">
            <a:xfrm>
              <a:off x="5219700" y="2438146"/>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AS</a:t>
              </a:r>
              <a:r>
                <a:rPr lang="en-US" sz="2400" baseline="-25000" dirty="0">
                  <a:latin typeface="+mn-lt"/>
                  <a:cs typeface="Arial" pitchFamily="34" charset="0"/>
                </a:rPr>
                <a:t>0</a:t>
              </a:r>
            </a:p>
          </p:txBody>
        </p:sp>
        <p:sp>
          <p:nvSpPr>
            <p:cNvPr id="15" name="Line 20"/>
            <p:cNvSpPr>
              <a:spLocks noChangeShapeType="1"/>
            </p:cNvSpPr>
            <p:nvPr/>
          </p:nvSpPr>
          <p:spPr bwMode="auto">
            <a:xfrm flipH="1">
              <a:off x="5963826" y="1676400"/>
              <a:ext cx="15966" cy="3426436"/>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7" name="Line 27"/>
            <p:cNvSpPr>
              <a:spLocks noChangeShapeType="1"/>
            </p:cNvSpPr>
            <p:nvPr/>
          </p:nvSpPr>
          <p:spPr bwMode="auto">
            <a:xfrm>
              <a:off x="3465192" y="3352800"/>
              <a:ext cx="2286000" cy="1828800"/>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8" name="AutoShape 28"/>
            <p:cNvSpPr>
              <a:spLocks noChangeArrowheads="1"/>
            </p:cNvSpPr>
            <p:nvPr/>
          </p:nvSpPr>
          <p:spPr bwMode="auto">
            <a:xfrm rot="5400000" flipH="1" flipV="1">
              <a:off x="3261283" y="3515560"/>
              <a:ext cx="424120" cy="360279"/>
            </a:xfrm>
            <a:prstGeom prst="upArrow">
              <a:avLst>
                <a:gd name="adj1" fmla="val 50000"/>
                <a:gd name="adj2" fmla="val 30000"/>
              </a:avLst>
            </a:prstGeom>
            <a:gradFill rotWithShape="1">
              <a:gsLst>
                <a:gs pos="0">
                  <a:srgbClr val="5E9EFF"/>
                </a:gs>
                <a:gs pos="39999">
                  <a:srgbClr val="85C2FF"/>
                </a:gs>
                <a:gs pos="70000">
                  <a:srgbClr val="C4D6EB"/>
                </a:gs>
                <a:gs pos="100000">
                  <a:srgbClr val="FFEBFA"/>
                </a:gs>
              </a:gsLst>
              <a:lin ang="5400000" scaled="0"/>
            </a:gradFill>
            <a:ln>
              <a:solidFill>
                <a:schemeClr val="tx1"/>
              </a:solidFill>
            </a:ln>
          </p:spPr>
          <p:txBody>
            <a:bodyPr vert="eaVert" wrap="none" anchor="ctr"/>
            <a:lstStyle/>
            <a:p>
              <a:endParaRPr lang="en-US">
                <a:cs typeface="Arial" pitchFamily="34" charset="0"/>
              </a:endParaRPr>
            </a:p>
          </p:txBody>
        </p:sp>
        <p:sp>
          <p:nvSpPr>
            <p:cNvPr id="19" name="Text Box 30"/>
            <p:cNvSpPr txBox="1">
              <a:spLocks noChangeArrowheads="1"/>
            </p:cNvSpPr>
            <p:nvPr/>
          </p:nvSpPr>
          <p:spPr bwMode="auto">
            <a:xfrm>
              <a:off x="5432735" y="5153026"/>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0</a:t>
              </a:r>
            </a:p>
          </p:txBody>
        </p:sp>
        <p:sp>
          <p:nvSpPr>
            <p:cNvPr id="20" name="Text Box 31"/>
            <p:cNvSpPr txBox="1">
              <a:spLocks noChangeArrowheads="1"/>
            </p:cNvSpPr>
            <p:nvPr/>
          </p:nvSpPr>
          <p:spPr bwMode="auto">
            <a:xfrm>
              <a:off x="4379592" y="3810000"/>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0</a:t>
              </a:r>
            </a:p>
          </p:txBody>
        </p:sp>
        <p:sp>
          <p:nvSpPr>
            <p:cNvPr id="21" name="Oval 33"/>
            <p:cNvSpPr>
              <a:spLocks noChangeArrowheads="1"/>
            </p:cNvSpPr>
            <p:nvPr/>
          </p:nvSpPr>
          <p:spPr bwMode="auto">
            <a:xfrm>
              <a:off x="4531992" y="4191000"/>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cs typeface="Arial" pitchFamily="34" charset="0"/>
              </a:endParaRPr>
            </a:p>
          </p:txBody>
        </p:sp>
        <p:sp>
          <p:nvSpPr>
            <p:cNvPr id="22" name="Text Box 34"/>
            <p:cNvSpPr txBox="1">
              <a:spLocks noChangeArrowheads="1"/>
            </p:cNvSpPr>
            <p:nvPr/>
          </p:nvSpPr>
          <p:spPr bwMode="auto">
            <a:xfrm>
              <a:off x="2855976" y="3900360"/>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2</a:t>
              </a:r>
            </a:p>
          </p:txBody>
        </p:sp>
        <p:sp>
          <p:nvSpPr>
            <p:cNvPr id="23" name="Line 27"/>
            <p:cNvSpPr>
              <a:spLocks noChangeShapeType="1"/>
            </p:cNvSpPr>
            <p:nvPr/>
          </p:nvSpPr>
          <p:spPr bwMode="auto">
            <a:xfrm>
              <a:off x="2769460" y="3475185"/>
              <a:ext cx="2286000" cy="1828800"/>
            </a:xfrm>
            <a:prstGeom prst="line">
              <a:avLst/>
            </a:prstGeom>
            <a:noFill/>
            <a:ln w="63500">
              <a:solidFill>
                <a:schemeClr val="accent1"/>
              </a:solidFill>
              <a:prstDash val="sysDash"/>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24" name="Text Box 34"/>
            <p:cNvSpPr txBox="1">
              <a:spLocks noChangeArrowheads="1"/>
            </p:cNvSpPr>
            <p:nvPr/>
          </p:nvSpPr>
          <p:spPr bwMode="auto">
            <a:xfrm>
              <a:off x="3689273" y="3847379"/>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1</a:t>
              </a:r>
            </a:p>
          </p:txBody>
        </p:sp>
        <p:sp>
          <p:nvSpPr>
            <p:cNvPr id="25" name="Text Box 30"/>
            <p:cNvSpPr txBox="1">
              <a:spLocks noChangeArrowheads="1"/>
            </p:cNvSpPr>
            <p:nvPr/>
          </p:nvSpPr>
          <p:spPr bwMode="auto">
            <a:xfrm>
              <a:off x="4724400" y="5213498"/>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1</a:t>
              </a:r>
            </a:p>
          </p:txBody>
        </p:sp>
        <p:sp>
          <p:nvSpPr>
            <p:cNvPr id="26" name="Freihandform 25"/>
            <p:cNvSpPr/>
            <p:nvPr/>
          </p:nvSpPr>
          <p:spPr>
            <a:xfrm>
              <a:off x="2730523" y="4266946"/>
              <a:ext cx="791308" cy="269874"/>
            </a:xfrm>
            <a:custGeom>
              <a:avLst/>
              <a:gdLst>
                <a:gd name="connsiteX0" fmla="*/ 791308 w 791308"/>
                <a:gd name="connsiteY0" fmla="*/ 23689 h 269874"/>
                <a:gd name="connsiteX1" fmla="*/ 624254 w 791308"/>
                <a:gd name="connsiteY1" fmla="*/ 23689 h 269874"/>
                <a:gd name="connsiteX2" fmla="*/ 0 w 791308"/>
                <a:gd name="connsiteY2" fmla="*/ 269874 h 269874"/>
              </a:gdLst>
              <a:ahLst/>
              <a:cxnLst>
                <a:cxn ang="0">
                  <a:pos x="connsiteX0" y="connsiteY0"/>
                </a:cxn>
                <a:cxn ang="0">
                  <a:pos x="connsiteX1" y="connsiteY1"/>
                </a:cxn>
                <a:cxn ang="0">
                  <a:pos x="connsiteX2" y="connsiteY2"/>
                </a:cxn>
              </a:cxnLst>
              <a:rect l="l" t="t" r="r" b="b"/>
              <a:pathLst>
                <a:path w="791308" h="269874">
                  <a:moveTo>
                    <a:pt x="791308" y="23689"/>
                  </a:moveTo>
                  <a:cubicBezTo>
                    <a:pt x="773723" y="3173"/>
                    <a:pt x="756139" y="-17342"/>
                    <a:pt x="624254" y="23689"/>
                  </a:cubicBezTo>
                  <a:cubicBezTo>
                    <a:pt x="492369" y="64720"/>
                    <a:pt x="117231" y="218586"/>
                    <a:pt x="0" y="269874"/>
                  </a:cubicBezTo>
                </a:path>
              </a:pathLst>
            </a:cu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Line 27"/>
            <p:cNvSpPr>
              <a:spLocks noChangeShapeType="1"/>
            </p:cNvSpPr>
            <p:nvPr/>
          </p:nvSpPr>
          <p:spPr bwMode="auto">
            <a:xfrm>
              <a:off x="1963620" y="3460898"/>
              <a:ext cx="2286000" cy="1828800"/>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28" name="Oval 32"/>
            <p:cNvSpPr>
              <a:spLocks noChangeArrowheads="1"/>
            </p:cNvSpPr>
            <p:nvPr/>
          </p:nvSpPr>
          <p:spPr bwMode="auto">
            <a:xfrm>
              <a:off x="3661816" y="4206949"/>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4400">
                <a:cs typeface="Arial" pitchFamily="34" charset="0"/>
              </a:endParaRPr>
            </a:p>
          </p:txBody>
        </p:sp>
        <p:sp>
          <p:nvSpPr>
            <p:cNvPr id="29" name="Oval 32"/>
            <p:cNvSpPr>
              <a:spLocks noChangeArrowheads="1"/>
            </p:cNvSpPr>
            <p:nvPr/>
          </p:nvSpPr>
          <p:spPr bwMode="auto">
            <a:xfrm>
              <a:off x="3007992" y="4305300"/>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4400">
                <a:cs typeface="Arial" pitchFamily="34" charset="0"/>
              </a:endParaRPr>
            </a:p>
          </p:txBody>
        </p:sp>
        <p:sp>
          <p:nvSpPr>
            <p:cNvPr id="30" name="Text Box 30"/>
            <p:cNvSpPr txBox="1">
              <a:spLocks noChangeArrowheads="1"/>
            </p:cNvSpPr>
            <p:nvPr/>
          </p:nvSpPr>
          <p:spPr bwMode="auto">
            <a:xfrm>
              <a:off x="3770038" y="5231410"/>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2</a:t>
              </a:r>
            </a:p>
          </p:txBody>
        </p:sp>
        <p:sp>
          <p:nvSpPr>
            <p:cNvPr id="31" name="AutoShape 28"/>
            <p:cNvSpPr>
              <a:spLocks noChangeArrowheads="1"/>
            </p:cNvSpPr>
            <p:nvPr/>
          </p:nvSpPr>
          <p:spPr bwMode="auto">
            <a:xfrm rot="5400000" flipH="1" flipV="1">
              <a:off x="2438891" y="3509545"/>
              <a:ext cx="424120" cy="360279"/>
            </a:xfrm>
            <a:prstGeom prst="upArrow">
              <a:avLst>
                <a:gd name="adj1" fmla="val 50000"/>
                <a:gd name="adj2" fmla="val 30000"/>
              </a:avLst>
            </a:prstGeom>
            <a:gradFill rotWithShape="1">
              <a:gsLst>
                <a:gs pos="0">
                  <a:srgbClr val="5E9EFF"/>
                </a:gs>
                <a:gs pos="39999">
                  <a:srgbClr val="85C2FF"/>
                </a:gs>
                <a:gs pos="70000">
                  <a:srgbClr val="C4D6EB"/>
                </a:gs>
                <a:gs pos="100000">
                  <a:srgbClr val="FFEBFA"/>
                </a:gs>
              </a:gsLst>
              <a:lin ang="5400000" scaled="0"/>
            </a:gradFill>
            <a:ln>
              <a:solidFill>
                <a:schemeClr val="tx1"/>
              </a:solidFill>
            </a:ln>
          </p:spPr>
          <p:txBody>
            <a:bodyPr vert="eaVert" wrap="none" anchor="ctr"/>
            <a:lstStyle/>
            <a:p>
              <a:endParaRPr lang="en-US">
                <a:cs typeface="Arial" pitchFamily="34" charset="0"/>
              </a:endParaRPr>
            </a:p>
          </p:txBody>
        </p:sp>
        <p:sp>
          <p:nvSpPr>
            <p:cNvPr id="32" name="Rechteck 31"/>
            <p:cNvSpPr/>
            <p:nvPr/>
          </p:nvSpPr>
          <p:spPr>
            <a:xfrm>
              <a:off x="3491567" y="4296508"/>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Rechteck 2"/>
          <p:cNvSpPr/>
          <p:nvPr/>
        </p:nvSpPr>
        <p:spPr>
          <a:xfrm>
            <a:off x="457200" y="1362670"/>
            <a:ext cx="7010400" cy="923330"/>
          </a:xfrm>
          <a:prstGeom prst="rect">
            <a:avLst/>
          </a:prstGeom>
        </p:spPr>
        <p:txBody>
          <a:bodyPr wrap="square">
            <a:spAutoFit/>
          </a:bodyPr>
          <a:lstStyle/>
          <a:p>
            <a:pPr marL="285750" indent="-285750">
              <a:buFont typeface="Wingdings" charset="2"/>
              <a:buChar char="ü"/>
            </a:pPr>
            <a:r>
              <a:rPr lang="en-US" dirty="0"/>
              <a:t>When investors lose confidence in one country and cut credit lines to the countries’ firms, the AD curve shifts left. GDP contracts and unemployment increases.</a:t>
            </a:r>
            <a:endParaRPr lang="de-DE" dirty="0"/>
          </a:p>
        </p:txBody>
      </p:sp>
    </p:spTree>
    <p:extLst>
      <p:ext uri="{BB962C8B-B14F-4D97-AF65-F5344CB8AC3E}">
        <p14:creationId xmlns:p14="http://schemas.microsoft.com/office/powerpoint/2010/main" val="21499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Figure 13.15b Structural reforms in the AS/AD model</a:t>
            </a:r>
            <a:endParaRPr lang="de-DE" dirty="0"/>
          </a:p>
        </p:txBody>
      </p:sp>
      <p:sp>
        <p:nvSpPr>
          <p:cNvPr id="4" name="Fußzeilenplatzhalter 3"/>
          <p:cNvSpPr>
            <a:spLocks noGrp="1"/>
          </p:cNvSpPr>
          <p:nvPr>
            <p:ph type="ftr" sz="quarter" idx="11"/>
          </p:nvPr>
        </p:nvSpPr>
        <p:spPr/>
        <p:txBody>
          <a:bodyPr/>
          <a:lstStyle/>
          <a:p>
            <a:r>
              <a:rPr lang="de-DE"/>
              <a:t>Chapter 13</a:t>
            </a:r>
          </a:p>
        </p:txBody>
      </p:sp>
      <p:sp>
        <p:nvSpPr>
          <p:cNvPr id="5" name="Foliennummernplatzhalter 4"/>
          <p:cNvSpPr>
            <a:spLocks noGrp="1"/>
          </p:cNvSpPr>
          <p:nvPr>
            <p:ph type="sldNum" sz="quarter" idx="12"/>
          </p:nvPr>
        </p:nvSpPr>
        <p:spPr/>
        <p:txBody>
          <a:bodyPr/>
          <a:lstStyle/>
          <a:p>
            <a:fld id="{F58DD67E-A379-844E-9AB1-95D2EC404AD8}" type="slidenum">
              <a:rPr lang="de-DE" smtClean="0"/>
              <a:t>44</a:t>
            </a:fld>
            <a:endParaRPr lang="de-DE"/>
          </a:p>
        </p:txBody>
      </p:sp>
      <p:grpSp>
        <p:nvGrpSpPr>
          <p:cNvPr id="42" name="Gruppierung 41"/>
          <p:cNvGrpSpPr/>
          <p:nvPr/>
        </p:nvGrpSpPr>
        <p:grpSpPr>
          <a:xfrm>
            <a:off x="732152" y="1684053"/>
            <a:ext cx="6913364" cy="5029200"/>
            <a:chOff x="1217613" y="1219200"/>
            <a:chExt cx="6913364" cy="5029200"/>
          </a:xfrm>
        </p:grpSpPr>
        <p:sp>
          <p:nvSpPr>
            <p:cNvPr id="6" name="Line 2"/>
            <p:cNvSpPr>
              <a:spLocks noChangeShapeType="1"/>
            </p:cNvSpPr>
            <p:nvPr/>
          </p:nvSpPr>
          <p:spPr bwMode="auto">
            <a:xfrm>
              <a:off x="1828800" y="2165498"/>
              <a:ext cx="0" cy="35052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7" name="Line 3"/>
            <p:cNvSpPr>
              <a:spLocks noChangeShapeType="1"/>
            </p:cNvSpPr>
            <p:nvPr/>
          </p:nvSpPr>
          <p:spPr bwMode="auto">
            <a:xfrm>
              <a:off x="1809307" y="5670698"/>
              <a:ext cx="53340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8" name="Text Box 4"/>
            <p:cNvSpPr txBox="1">
              <a:spLocks noChangeArrowheads="1"/>
            </p:cNvSpPr>
            <p:nvPr/>
          </p:nvSpPr>
          <p:spPr bwMode="auto">
            <a:xfrm>
              <a:off x="5715000" y="5791200"/>
              <a:ext cx="1676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Output (</a:t>
              </a:r>
              <a:r>
                <a:rPr lang="en-US" sz="2400" i="1" dirty="0">
                  <a:latin typeface="+mn-lt"/>
                  <a:cs typeface="Arial" pitchFamily="34" charset="0"/>
                </a:rPr>
                <a:t>Y </a:t>
              </a:r>
              <a:r>
                <a:rPr lang="en-US" sz="2400" dirty="0">
                  <a:latin typeface="+mn-lt"/>
                  <a:cs typeface="Arial" pitchFamily="34" charset="0"/>
                </a:rPr>
                <a:t>)</a:t>
              </a:r>
            </a:p>
          </p:txBody>
        </p:sp>
        <p:sp>
          <p:nvSpPr>
            <p:cNvPr id="9" name="Text Box 5"/>
            <p:cNvSpPr txBox="1">
              <a:spLocks noChangeArrowheads="1"/>
            </p:cNvSpPr>
            <p:nvPr/>
          </p:nvSpPr>
          <p:spPr bwMode="auto">
            <a:xfrm rot="16200000">
              <a:off x="150813" y="3352800"/>
              <a:ext cx="2590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Inflation rate (</a:t>
              </a:r>
              <a:r>
                <a:rPr lang="el-GR" sz="2400" i="1" dirty="0">
                  <a:latin typeface="+mn-lt"/>
                  <a:cs typeface="Arial" pitchFamily="34" charset="0"/>
                </a:rPr>
                <a:t>π</a:t>
              </a:r>
              <a:r>
                <a:rPr lang="en-US" sz="2400" i="1" dirty="0">
                  <a:latin typeface="+mn-lt"/>
                  <a:cs typeface="Arial" pitchFamily="34" charset="0"/>
                </a:rPr>
                <a:t> </a:t>
              </a:r>
              <a:r>
                <a:rPr lang="en-US" sz="2400" dirty="0">
                  <a:latin typeface="+mn-lt"/>
                  <a:cs typeface="Arial" pitchFamily="34" charset="0"/>
                </a:rPr>
                <a:t>)</a:t>
              </a:r>
              <a:endParaRPr lang="el-GR" sz="2400" dirty="0">
                <a:latin typeface="+mn-lt"/>
                <a:cs typeface="Arial" pitchFamily="34" charset="0"/>
              </a:endParaRPr>
            </a:p>
          </p:txBody>
        </p:sp>
        <p:sp>
          <p:nvSpPr>
            <p:cNvPr id="10" name="Text Box 6"/>
            <p:cNvSpPr txBox="1">
              <a:spLocks noChangeArrowheads="1"/>
            </p:cNvSpPr>
            <p:nvPr/>
          </p:nvSpPr>
          <p:spPr bwMode="auto">
            <a:xfrm>
              <a:off x="5121727" y="2486954"/>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AS</a:t>
              </a:r>
              <a:r>
                <a:rPr lang="en-US" sz="2400" baseline="-25000" dirty="0">
                  <a:latin typeface="+mn-lt"/>
                  <a:cs typeface="Arial" pitchFamily="34" charset="0"/>
                </a:rPr>
                <a:t>0</a:t>
              </a:r>
            </a:p>
          </p:txBody>
        </p:sp>
        <p:sp>
          <p:nvSpPr>
            <p:cNvPr id="11" name="Line 7"/>
            <p:cNvSpPr>
              <a:spLocks noChangeShapeType="1"/>
            </p:cNvSpPr>
            <p:nvPr/>
          </p:nvSpPr>
          <p:spPr bwMode="auto">
            <a:xfrm>
              <a:off x="6817992" y="1676400"/>
              <a:ext cx="0" cy="3886200"/>
            </a:xfrm>
            <a:prstGeom prst="line">
              <a:avLst/>
            </a:prstGeom>
            <a:noFill/>
            <a:ln w="38100">
              <a:solidFill>
                <a:schemeClr val="accent1"/>
              </a:solidFill>
              <a:prstDash val="sysDot"/>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grpSp>
          <p:nvGrpSpPr>
            <p:cNvPr id="12" name="Group 15"/>
            <p:cNvGrpSpPr>
              <a:grpSpLocks/>
            </p:cNvGrpSpPr>
            <p:nvPr/>
          </p:nvGrpSpPr>
          <p:grpSpPr bwMode="auto">
            <a:xfrm>
              <a:off x="3465919" y="1676400"/>
              <a:ext cx="2497907" cy="2590800"/>
              <a:chOff x="1157" y="1392"/>
              <a:chExt cx="1675" cy="1632"/>
            </a:xfrm>
          </p:grpSpPr>
          <p:sp>
            <p:nvSpPr>
              <p:cNvPr id="13" name="Arc 16"/>
              <p:cNvSpPr>
                <a:spLocks/>
              </p:cNvSpPr>
              <p:nvPr/>
            </p:nvSpPr>
            <p:spPr bwMode="auto">
              <a:xfrm flipV="1">
                <a:off x="1968" y="2304"/>
                <a:ext cx="816"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en-US">
                  <a:cs typeface="Arial" pitchFamily="34" charset="0"/>
                </a:endParaRPr>
              </a:p>
            </p:txBody>
          </p:sp>
          <p:sp>
            <p:nvSpPr>
              <p:cNvPr id="14" name="Line 17"/>
              <p:cNvSpPr>
                <a:spLocks noChangeShapeType="1"/>
              </p:cNvSpPr>
              <p:nvPr/>
            </p:nvSpPr>
            <p:spPr bwMode="auto">
              <a:xfrm flipH="1" flipV="1">
                <a:off x="1157" y="3024"/>
                <a:ext cx="811" cy="0"/>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5" name="Line 18"/>
              <p:cNvSpPr>
                <a:spLocks noChangeShapeType="1"/>
              </p:cNvSpPr>
              <p:nvPr/>
            </p:nvSpPr>
            <p:spPr bwMode="auto">
              <a:xfrm flipV="1">
                <a:off x="2784" y="1392"/>
                <a:ext cx="48" cy="912"/>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grpSp>
        <p:sp>
          <p:nvSpPr>
            <p:cNvPr id="16" name="Text Box 19"/>
            <p:cNvSpPr txBox="1">
              <a:spLocks noChangeArrowheads="1"/>
            </p:cNvSpPr>
            <p:nvPr/>
          </p:nvSpPr>
          <p:spPr bwMode="auto">
            <a:xfrm>
              <a:off x="6026409" y="3008618"/>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AS</a:t>
              </a:r>
              <a:r>
                <a:rPr lang="en-US" sz="2400" baseline="-25000" dirty="0">
                  <a:latin typeface="+mn-lt"/>
                  <a:cs typeface="Arial" pitchFamily="34" charset="0"/>
                </a:rPr>
                <a:t>1</a:t>
              </a:r>
            </a:p>
          </p:txBody>
        </p:sp>
        <p:sp>
          <p:nvSpPr>
            <p:cNvPr id="17" name="Line 20"/>
            <p:cNvSpPr>
              <a:spLocks noChangeShapeType="1"/>
            </p:cNvSpPr>
            <p:nvPr/>
          </p:nvSpPr>
          <p:spPr bwMode="auto">
            <a:xfrm>
              <a:off x="5979792" y="1676400"/>
              <a:ext cx="0" cy="3886200"/>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8" name="Line 22"/>
            <p:cNvSpPr>
              <a:spLocks noChangeShapeType="1"/>
            </p:cNvSpPr>
            <p:nvPr/>
          </p:nvSpPr>
          <p:spPr bwMode="auto">
            <a:xfrm flipV="1">
              <a:off x="6741792" y="1676400"/>
              <a:ext cx="0" cy="685800"/>
            </a:xfrm>
            <a:prstGeom prst="line">
              <a:avLst/>
            </a:prstGeom>
            <a:noFill/>
            <a:ln w="28575">
              <a:solidFill>
                <a:schemeClr val="tx2"/>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9" name="Rectangle 26"/>
            <p:cNvSpPr>
              <a:spLocks noChangeArrowheads="1"/>
            </p:cNvSpPr>
            <p:nvPr/>
          </p:nvSpPr>
          <p:spPr bwMode="auto">
            <a:xfrm>
              <a:off x="5903592" y="1219200"/>
              <a:ext cx="1066800" cy="1066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cs typeface="Arial" pitchFamily="34" charset="0"/>
              </a:endParaRPr>
            </a:p>
          </p:txBody>
        </p:sp>
        <p:sp>
          <p:nvSpPr>
            <p:cNvPr id="20" name="Line 27"/>
            <p:cNvSpPr>
              <a:spLocks noChangeShapeType="1"/>
            </p:cNvSpPr>
            <p:nvPr/>
          </p:nvSpPr>
          <p:spPr bwMode="auto">
            <a:xfrm>
              <a:off x="3465192" y="3352800"/>
              <a:ext cx="2286000" cy="1828800"/>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21" name="AutoShape 28"/>
            <p:cNvSpPr>
              <a:spLocks noChangeArrowheads="1"/>
            </p:cNvSpPr>
            <p:nvPr/>
          </p:nvSpPr>
          <p:spPr bwMode="auto">
            <a:xfrm rot="18381319" flipH="1" flipV="1">
              <a:off x="5472049" y="4125160"/>
              <a:ext cx="424120" cy="360279"/>
            </a:xfrm>
            <a:prstGeom prst="upArrow">
              <a:avLst>
                <a:gd name="adj1" fmla="val 50000"/>
                <a:gd name="adj2" fmla="val 30000"/>
              </a:avLst>
            </a:prstGeom>
            <a:gradFill rotWithShape="1">
              <a:gsLst>
                <a:gs pos="0">
                  <a:srgbClr val="5E9EFF"/>
                </a:gs>
                <a:gs pos="39999">
                  <a:srgbClr val="85C2FF"/>
                </a:gs>
                <a:gs pos="70000">
                  <a:srgbClr val="C4D6EB"/>
                </a:gs>
                <a:gs pos="100000">
                  <a:srgbClr val="FFEBFA"/>
                </a:gs>
              </a:gsLst>
              <a:lin ang="5400000" scaled="0"/>
            </a:gradFill>
            <a:ln>
              <a:solidFill>
                <a:schemeClr val="tx1"/>
              </a:solidFill>
            </a:ln>
          </p:spPr>
          <p:txBody>
            <a:bodyPr vert="eaVert" wrap="none" anchor="ctr"/>
            <a:lstStyle/>
            <a:p>
              <a:endParaRPr lang="en-US">
                <a:cs typeface="Arial" pitchFamily="34" charset="0"/>
              </a:endParaRPr>
            </a:p>
          </p:txBody>
        </p:sp>
        <p:sp>
          <p:nvSpPr>
            <p:cNvPr id="22" name="Text Box 30"/>
            <p:cNvSpPr txBox="1">
              <a:spLocks noChangeArrowheads="1"/>
            </p:cNvSpPr>
            <p:nvPr/>
          </p:nvSpPr>
          <p:spPr bwMode="auto">
            <a:xfrm>
              <a:off x="5236027" y="5153026"/>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0</a:t>
              </a:r>
            </a:p>
          </p:txBody>
        </p:sp>
        <p:sp>
          <p:nvSpPr>
            <p:cNvPr id="23" name="Text Box 31"/>
            <p:cNvSpPr txBox="1">
              <a:spLocks noChangeArrowheads="1"/>
            </p:cNvSpPr>
            <p:nvPr/>
          </p:nvSpPr>
          <p:spPr bwMode="auto">
            <a:xfrm>
              <a:off x="4379592" y="3810000"/>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0</a:t>
              </a:r>
            </a:p>
          </p:txBody>
        </p:sp>
        <p:sp>
          <p:nvSpPr>
            <p:cNvPr id="24" name="Oval 33"/>
            <p:cNvSpPr>
              <a:spLocks noChangeArrowheads="1"/>
            </p:cNvSpPr>
            <p:nvPr/>
          </p:nvSpPr>
          <p:spPr bwMode="auto">
            <a:xfrm>
              <a:off x="4531992" y="4191000"/>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cs typeface="Arial" pitchFamily="34" charset="0"/>
              </a:endParaRPr>
            </a:p>
          </p:txBody>
        </p:sp>
        <p:sp>
          <p:nvSpPr>
            <p:cNvPr id="25" name="Text Box 34"/>
            <p:cNvSpPr txBox="1">
              <a:spLocks noChangeArrowheads="1"/>
            </p:cNvSpPr>
            <p:nvPr/>
          </p:nvSpPr>
          <p:spPr bwMode="auto">
            <a:xfrm>
              <a:off x="3579235" y="4480948"/>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3</a:t>
              </a:r>
            </a:p>
          </p:txBody>
        </p:sp>
        <p:sp>
          <p:nvSpPr>
            <p:cNvPr id="26" name="Text Box 36"/>
            <p:cNvSpPr txBox="1">
              <a:spLocks noChangeArrowheads="1"/>
            </p:cNvSpPr>
            <p:nvPr/>
          </p:nvSpPr>
          <p:spPr bwMode="auto">
            <a:xfrm>
              <a:off x="6987977" y="4790099"/>
              <a:ext cx="11430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Higher Capacity</a:t>
              </a:r>
            </a:p>
          </p:txBody>
        </p:sp>
        <p:sp>
          <p:nvSpPr>
            <p:cNvPr id="27" name="Line 37"/>
            <p:cNvSpPr>
              <a:spLocks noChangeShapeType="1"/>
            </p:cNvSpPr>
            <p:nvPr/>
          </p:nvSpPr>
          <p:spPr bwMode="auto">
            <a:xfrm flipH="1" flipV="1">
              <a:off x="6899542" y="4459057"/>
              <a:ext cx="323407" cy="29744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28" name="Text Box 34"/>
            <p:cNvSpPr txBox="1">
              <a:spLocks noChangeArrowheads="1"/>
            </p:cNvSpPr>
            <p:nvPr/>
          </p:nvSpPr>
          <p:spPr bwMode="auto">
            <a:xfrm>
              <a:off x="2836541" y="3890435"/>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2</a:t>
              </a:r>
            </a:p>
          </p:txBody>
        </p:sp>
        <p:sp>
          <p:nvSpPr>
            <p:cNvPr id="29" name="Text Box 30"/>
            <p:cNvSpPr txBox="1">
              <a:spLocks noChangeArrowheads="1"/>
            </p:cNvSpPr>
            <p:nvPr/>
          </p:nvSpPr>
          <p:spPr bwMode="auto">
            <a:xfrm>
              <a:off x="4167636" y="5146309"/>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2</a:t>
              </a:r>
            </a:p>
          </p:txBody>
        </p:sp>
        <p:grpSp>
          <p:nvGrpSpPr>
            <p:cNvPr id="30" name="Gruppieren 2"/>
            <p:cNvGrpSpPr/>
            <p:nvPr/>
          </p:nvGrpSpPr>
          <p:grpSpPr>
            <a:xfrm>
              <a:off x="3270173" y="2286000"/>
              <a:ext cx="3471619" cy="2860309"/>
              <a:chOff x="3270173" y="2286000"/>
              <a:chExt cx="3471619" cy="2860309"/>
            </a:xfrm>
          </p:grpSpPr>
          <p:sp>
            <p:nvSpPr>
              <p:cNvPr id="31" name="Arc 8"/>
              <p:cNvSpPr>
                <a:spLocks/>
              </p:cNvSpPr>
              <p:nvPr/>
            </p:nvSpPr>
            <p:spPr bwMode="auto">
              <a:xfrm flipV="1">
                <a:off x="5370192" y="3733800"/>
                <a:ext cx="1295400" cy="1143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en-US">
                  <a:cs typeface="Arial" pitchFamily="34" charset="0"/>
                </a:endParaRPr>
              </a:p>
            </p:txBody>
          </p:sp>
          <p:sp>
            <p:nvSpPr>
              <p:cNvPr id="32" name="Line 9"/>
              <p:cNvSpPr>
                <a:spLocks noChangeShapeType="1"/>
              </p:cNvSpPr>
              <p:nvPr/>
            </p:nvSpPr>
            <p:spPr bwMode="auto">
              <a:xfrm flipH="1">
                <a:off x="4227192" y="4876800"/>
                <a:ext cx="1143000" cy="0"/>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3" name="Line 10"/>
              <p:cNvSpPr>
                <a:spLocks noChangeShapeType="1"/>
              </p:cNvSpPr>
              <p:nvPr/>
            </p:nvSpPr>
            <p:spPr bwMode="auto">
              <a:xfrm flipV="1">
                <a:off x="6665592" y="2286000"/>
                <a:ext cx="76200" cy="1447800"/>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4" name="Line 40"/>
              <p:cNvSpPr>
                <a:spLocks noChangeShapeType="1"/>
              </p:cNvSpPr>
              <p:nvPr/>
            </p:nvSpPr>
            <p:spPr bwMode="auto">
              <a:xfrm flipH="1" flipV="1">
                <a:off x="3998592" y="4876799"/>
                <a:ext cx="228600" cy="1"/>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5" name="Freihandform 34"/>
              <p:cNvSpPr/>
              <p:nvPr/>
            </p:nvSpPr>
            <p:spPr>
              <a:xfrm>
                <a:off x="3270173" y="4876435"/>
                <a:ext cx="791308" cy="269874"/>
              </a:xfrm>
              <a:custGeom>
                <a:avLst/>
                <a:gdLst>
                  <a:gd name="connsiteX0" fmla="*/ 791308 w 791308"/>
                  <a:gd name="connsiteY0" fmla="*/ 23689 h 269874"/>
                  <a:gd name="connsiteX1" fmla="*/ 624254 w 791308"/>
                  <a:gd name="connsiteY1" fmla="*/ 23689 h 269874"/>
                  <a:gd name="connsiteX2" fmla="*/ 0 w 791308"/>
                  <a:gd name="connsiteY2" fmla="*/ 269874 h 269874"/>
                </a:gdLst>
                <a:ahLst/>
                <a:cxnLst>
                  <a:cxn ang="0">
                    <a:pos x="connsiteX0" y="connsiteY0"/>
                  </a:cxn>
                  <a:cxn ang="0">
                    <a:pos x="connsiteX1" y="connsiteY1"/>
                  </a:cxn>
                  <a:cxn ang="0">
                    <a:pos x="connsiteX2" y="connsiteY2"/>
                  </a:cxn>
                </a:cxnLst>
                <a:rect l="l" t="t" r="r" b="b"/>
                <a:pathLst>
                  <a:path w="791308" h="269874">
                    <a:moveTo>
                      <a:pt x="791308" y="23689"/>
                    </a:moveTo>
                    <a:cubicBezTo>
                      <a:pt x="773723" y="3173"/>
                      <a:pt x="756139" y="-17342"/>
                      <a:pt x="624254" y="23689"/>
                    </a:cubicBezTo>
                    <a:cubicBezTo>
                      <a:pt x="492369" y="64720"/>
                      <a:pt x="117231" y="218586"/>
                      <a:pt x="0" y="269874"/>
                    </a:cubicBezTo>
                  </a:path>
                </a:pathLst>
              </a:cu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6" name="Freihandform 35"/>
            <p:cNvSpPr/>
            <p:nvPr/>
          </p:nvSpPr>
          <p:spPr>
            <a:xfrm>
              <a:off x="2730523" y="4266946"/>
              <a:ext cx="791308" cy="269874"/>
            </a:xfrm>
            <a:custGeom>
              <a:avLst/>
              <a:gdLst>
                <a:gd name="connsiteX0" fmla="*/ 791308 w 791308"/>
                <a:gd name="connsiteY0" fmla="*/ 23689 h 269874"/>
                <a:gd name="connsiteX1" fmla="*/ 624254 w 791308"/>
                <a:gd name="connsiteY1" fmla="*/ 23689 h 269874"/>
                <a:gd name="connsiteX2" fmla="*/ 0 w 791308"/>
                <a:gd name="connsiteY2" fmla="*/ 269874 h 269874"/>
              </a:gdLst>
              <a:ahLst/>
              <a:cxnLst>
                <a:cxn ang="0">
                  <a:pos x="connsiteX0" y="connsiteY0"/>
                </a:cxn>
                <a:cxn ang="0">
                  <a:pos x="connsiteX1" y="connsiteY1"/>
                </a:cxn>
                <a:cxn ang="0">
                  <a:pos x="connsiteX2" y="connsiteY2"/>
                </a:cxn>
              </a:cxnLst>
              <a:rect l="l" t="t" r="r" b="b"/>
              <a:pathLst>
                <a:path w="791308" h="269874">
                  <a:moveTo>
                    <a:pt x="791308" y="23689"/>
                  </a:moveTo>
                  <a:cubicBezTo>
                    <a:pt x="773723" y="3173"/>
                    <a:pt x="756139" y="-17342"/>
                    <a:pt x="624254" y="23689"/>
                  </a:cubicBezTo>
                  <a:cubicBezTo>
                    <a:pt x="492369" y="64720"/>
                    <a:pt x="117231" y="218586"/>
                    <a:pt x="0" y="269874"/>
                  </a:cubicBezTo>
                </a:path>
              </a:pathLst>
            </a:cu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Line 27"/>
            <p:cNvSpPr>
              <a:spLocks noChangeShapeType="1"/>
            </p:cNvSpPr>
            <p:nvPr/>
          </p:nvSpPr>
          <p:spPr bwMode="auto">
            <a:xfrm>
              <a:off x="1963620" y="3460898"/>
              <a:ext cx="2286000" cy="1828800"/>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8" name="Oval 32"/>
            <p:cNvSpPr>
              <a:spLocks noChangeArrowheads="1"/>
            </p:cNvSpPr>
            <p:nvPr/>
          </p:nvSpPr>
          <p:spPr bwMode="auto">
            <a:xfrm>
              <a:off x="3007992" y="4305300"/>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4400">
                <a:cs typeface="Arial" pitchFamily="34" charset="0"/>
              </a:endParaRPr>
            </a:p>
          </p:txBody>
        </p:sp>
        <p:sp>
          <p:nvSpPr>
            <p:cNvPr id="39" name="Oval 32"/>
            <p:cNvSpPr>
              <a:spLocks noChangeArrowheads="1"/>
            </p:cNvSpPr>
            <p:nvPr/>
          </p:nvSpPr>
          <p:spPr bwMode="auto">
            <a:xfrm>
              <a:off x="3731635" y="4862513"/>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4400">
                <a:cs typeface="Arial" pitchFamily="34" charset="0"/>
              </a:endParaRPr>
            </a:p>
          </p:txBody>
        </p:sp>
        <p:sp>
          <p:nvSpPr>
            <p:cNvPr id="40" name="Rechteck 39"/>
            <p:cNvSpPr/>
            <p:nvPr/>
          </p:nvSpPr>
          <p:spPr>
            <a:xfrm>
              <a:off x="3458071" y="4296406"/>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Rechteck 40"/>
            <p:cNvSpPr/>
            <p:nvPr/>
          </p:nvSpPr>
          <p:spPr>
            <a:xfrm>
              <a:off x="4020297" y="4917659"/>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Textfeld 2"/>
          <p:cNvSpPr txBox="1"/>
          <p:nvPr/>
        </p:nvSpPr>
        <p:spPr>
          <a:xfrm>
            <a:off x="602608" y="1116890"/>
            <a:ext cx="7802248" cy="1477328"/>
          </a:xfrm>
          <a:prstGeom prst="rect">
            <a:avLst/>
          </a:prstGeom>
          <a:noFill/>
        </p:spPr>
        <p:txBody>
          <a:bodyPr wrap="square" rtlCol="0">
            <a:spAutoFit/>
          </a:bodyPr>
          <a:lstStyle/>
          <a:p>
            <a:pPr marL="285750" indent="-285750">
              <a:buFont typeface="Wingdings" charset="2"/>
              <a:buChar char="ü"/>
            </a:pPr>
            <a:r>
              <a:rPr lang="en-US" dirty="0"/>
              <a:t>If the government reacts to the fall in output with reforms which increase potential output, in a second step, the AS curve shifts right. GDP increases again, but prices fall. It is not clear, however, whether a return to the initial GDP level is possible.</a:t>
            </a:r>
            <a:endParaRPr lang="de-DE" dirty="0"/>
          </a:p>
          <a:p>
            <a:endParaRPr lang="en-US" dirty="0"/>
          </a:p>
        </p:txBody>
      </p:sp>
    </p:spTree>
    <p:extLst>
      <p:ext uri="{BB962C8B-B14F-4D97-AF65-F5344CB8AC3E}">
        <p14:creationId xmlns:p14="http://schemas.microsoft.com/office/powerpoint/2010/main" val="1096683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dirty="0" err="1"/>
              <a:t>Figure</a:t>
            </a:r>
            <a:r>
              <a:rPr lang="de-DE" dirty="0"/>
              <a:t> 13.16: </a:t>
            </a:r>
            <a:r>
              <a:rPr lang="de-DE" dirty="0" err="1"/>
              <a:t>Unemployment</a:t>
            </a:r>
            <a:r>
              <a:rPr lang="de-DE" dirty="0"/>
              <a:t> in </a:t>
            </a:r>
            <a:r>
              <a:rPr lang="de-DE" dirty="0" err="1"/>
              <a:t>Ireland</a:t>
            </a:r>
            <a:r>
              <a:rPr lang="de-DE" dirty="0"/>
              <a:t> </a:t>
            </a:r>
            <a:r>
              <a:rPr lang="de-DE" dirty="0" err="1"/>
              <a:t>and</a:t>
            </a:r>
            <a:r>
              <a:rPr lang="de-DE" dirty="0"/>
              <a:t> </a:t>
            </a:r>
            <a:r>
              <a:rPr lang="de-DE" dirty="0" err="1"/>
              <a:t>Greece</a:t>
            </a:r>
            <a:br>
              <a:rPr lang="de-DE" dirty="0"/>
            </a:br>
            <a:endParaRPr lang="en-US" dirty="0"/>
          </a:p>
        </p:txBody>
      </p:sp>
      <p:sp>
        <p:nvSpPr>
          <p:cNvPr id="4" name="Fußzeilenplatzhalter 3"/>
          <p:cNvSpPr>
            <a:spLocks noGrp="1"/>
          </p:cNvSpPr>
          <p:nvPr>
            <p:ph type="ftr" sz="quarter" idx="11"/>
          </p:nvPr>
        </p:nvSpPr>
        <p:spPr/>
        <p:txBody>
          <a:bodyPr/>
          <a:lstStyle/>
          <a:p>
            <a:r>
              <a:rPr lang="de-DE"/>
              <a:t>Chapter 13</a:t>
            </a:r>
          </a:p>
        </p:txBody>
      </p:sp>
      <p:sp>
        <p:nvSpPr>
          <p:cNvPr id="5" name="Foliennummernplatzhalter 4"/>
          <p:cNvSpPr>
            <a:spLocks noGrp="1"/>
          </p:cNvSpPr>
          <p:nvPr>
            <p:ph type="sldNum" sz="quarter" idx="12"/>
          </p:nvPr>
        </p:nvSpPr>
        <p:spPr/>
        <p:txBody>
          <a:bodyPr/>
          <a:lstStyle/>
          <a:p>
            <a:fld id="{F58DD67E-A379-844E-9AB1-95D2EC404AD8}" type="slidenum">
              <a:rPr lang="de-DE" smtClean="0"/>
              <a:t>45</a:t>
            </a:fld>
            <a:endParaRPr lang="de-DE"/>
          </a:p>
        </p:txBody>
      </p:sp>
      <p:graphicFrame>
        <p:nvGraphicFramePr>
          <p:cNvPr id="6" name="Inhaltsplatzhalter 5"/>
          <p:cNvGraphicFramePr>
            <a:graphicFrameLocks noGrp="1" noChangeAspect="1"/>
          </p:cNvGraphicFramePr>
          <p:nvPr>
            <p:ph idx="1"/>
          </p:nvPr>
        </p:nvGraphicFramePr>
        <p:xfrm>
          <a:off x="457207" y="2386592"/>
          <a:ext cx="7199985" cy="42068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feld 2"/>
          <p:cNvSpPr txBox="1"/>
          <p:nvPr/>
        </p:nvSpPr>
        <p:spPr>
          <a:xfrm>
            <a:off x="457207" y="1107811"/>
            <a:ext cx="7721600" cy="1477328"/>
          </a:xfrm>
          <a:prstGeom prst="rect">
            <a:avLst/>
          </a:prstGeom>
          <a:noFill/>
        </p:spPr>
        <p:txBody>
          <a:bodyPr wrap="square" rtlCol="0">
            <a:spAutoFit/>
          </a:bodyPr>
          <a:lstStyle/>
          <a:p>
            <a:pPr marL="285750" indent="-285750">
              <a:buFont typeface="Wingdings" charset="2"/>
              <a:buChar char="ü"/>
            </a:pPr>
            <a:r>
              <a:rPr lang="en-US" dirty="0"/>
              <a:t>During the euro crisis, unemployment both in Ireland and Greece was significantly above pre-crisis levels. However, as of 2016, unemployment in Ireland has come down significantly, while it has remained stubbornly high in Greece.</a:t>
            </a:r>
            <a:endParaRPr lang="de-DE" dirty="0"/>
          </a:p>
          <a:p>
            <a:endParaRPr lang="en-US" dirty="0"/>
          </a:p>
        </p:txBody>
      </p:sp>
      <p:sp>
        <p:nvSpPr>
          <p:cNvPr id="7" name="Rechteck 6"/>
          <p:cNvSpPr/>
          <p:nvPr/>
        </p:nvSpPr>
        <p:spPr>
          <a:xfrm>
            <a:off x="7503768" y="5987018"/>
            <a:ext cx="1420100" cy="523220"/>
          </a:xfrm>
          <a:prstGeom prst="rect">
            <a:avLst/>
          </a:prstGeom>
        </p:spPr>
        <p:txBody>
          <a:bodyPr wrap="square">
            <a:spAutoFit/>
          </a:bodyPr>
          <a:lstStyle/>
          <a:p>
            <a:r>
              <a:rPr lang="en-US" sz="1400" i="1" dirty="0"/>
              <a:t>Source:</a:t>
            </a:r>
            <a:r>
              <a:rPr lang="en-US" sz="1400" dirty="0"/>
              <a:t> Eurostat, 2016.</a:t>
            </a:r>
            <a:endParaRPr lang="de-DE" sz="1400" dirty="0"/>
          </a:p>
        </p:txBody>
      </p:sp>
    </p:spTree>
    <p:extLst>
      <p:ext uri="{BB962C8B-B14F-4D97-AF65-F5344CB8AC3E}">
        <p14:creationId xmlns:p14="http://schemas.microsoft.com/office/powerpoint/2010/main" val="3157292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dirty="0" err="1"/>
              <a:t>Figure</a:t>
            </a:r>
            <a:r>
              <a:rPr lang="de-DE" dirty="0"/>
              <a:t> 13.17: Inflation in </a:t>
            </a:r>
            <a:r>
              <a:rPr lang="de-DE" dirty="0" err="1"/>
              <a:t>Ireland</a:t>
            </a:r>
            <a:r>
              <a:rPr lang="de-DE" dirty="0"/>
              <a:t> </a:t>
            </a:r>
            <a:r>
              <a:rPr lang="de-DE" dirty="0" err="1"/>
              <a:t>and</a:t>
            </a:r>
            <a:r>
              <a:rPr lang="de-DE" dirty="0"/>
              <a:t> </a:t>
            </a:r>
            <a:r>
              <a:rPr lang="de-DE" dirty="0" err="1"/>
              <a:t>Greece</a:t>
            </a:r>
            <a:br>
              <a:rPr lang="de-DE" dirty="0"/>
            </a:br>
            <a:endParaRPr lang="en-US" dirty="0"/>
          </a:p>
        </p:txBody>
      </p:sp>
      <p:sp>
        <p:nvSpPr>
          <p:cNvPr id="4" name="Fußzeilenplatzhalter 3"/>
          <p:cNvSpPr>
            <a:spLocks noGrp="1"/>
          </p:cNvSpPr>
          <p:nvPr>
            <p:ph type="ftr" sz="quarter" idx="11"/>
          </p:nvPr>
        </p:nvSpPr>
        <p:spPr/>
        <p:txBody>
          <a:bodyPr/>
          <a:lstStyle/>
          <a:p>
            <a:r>
              <a:rPr lang="de-DE"/>
              <a:t>Chapter 13</a:t>
            </a:r>
          </a:p>
        </p:txBody>
      </p:sp>
      <p:sp>
        <p:nvSpPr>
          <p:cNvPr id="5" name="Foliennummernplatzhalter 4"/>
          <p:cNvSpPr>
            <a:spLocks noGrp="1"/>
          </p:cNvSpPr>
          <p:nvPr>
            <p:ph type="sldNum" sz="quarter" idx="12"/>
          </p:nvPr>
        </p:nvSpPr>
        <p:spPr/>
        <p:txBody>
          <a:bodyPr/>
          <a:lstStyle/>
          <a:p>
            <a:fld id="{F58DD67E-A379-844E-9AB1-95D2EC404AD8}" type="slidenum">
              <a:rPr lang="de-DE" smtClean="0"/>
              <a:t>46</a:t>
            </a:fld>
            <a:endParaRPr lang="de-DE"/>
          </a:p>
        </p:txBody>
      </p:sp>
      <p:graphicFrame>
        <p:nvGraphicFramePr>
          <p:cNvPr id="6" name="Inhaltsplatzhalter 5"/>
          <p:cNvGraphicFramePr>
            <a:graphicFrameLocks noGrp="1" noChangeAspect="1"/>
          </p:cNvGraphicFramePr>
          <p:nvPr>
            <p:ph idx="1"/>
          </p:nvPr>
        </p:nvGraphicFramePr>
        <p:xfrm>
          <a:off x="457207" y="2149525"/>
          <a:ext cx="7199985" cy="42068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feld 2"/>
          <p:cNvSpPr txBox="1"/>
          <p:nvPr/>
        </p:nvSpPr>
        <p:spPr>
          <a:xfrm>
            <a:off x="457207" y="1090877"/>
            <a:ext cx="8229593" cy="1200329"/>
          </a:xfrm>
          <a:prstGeom prst="rect">
            <a:avLst/>
          </a:prstGeom>
          <a:noFill/>
        </p:spPr>
        <p:txBody>
          <a:bodyPr wrap="square" rtlCol="0">
            <a:spAutoFit/>
          </a:bodyPr>
          <a:lstStyle/>
          <a:p>
            <a:pPr marL="285750" indent="-285750">
              <a:buFont typeface="Wingdings" charset="2"/>
              <a:buChar char="ü"/>
            </a:pPr>
            <a:r>
              <a:rPr lang="en-US" dirty="0"/>
              <a:t>Inflation fell both in Ireland and Greece after austerity packages and structural reform measures were enacted</a:t>
            </a:r>
            <a:r>
              <a:rPr lang="en-US" i="1" dirty="0"/>
              <a:t>.</a:t>
            </a:r>
            <a:r>
              <a:rPr lang="en-US" dirty="0"/>
              <a:t> However, inflation fell further in Greece than in Ireland.</a:t>
            </a:r>
            <a:endParaRPr lang="de-DE" dirty="0"/>
          </a:p>
          <a:p>
            <a:endParaRPr lang="en-US" dirty="0"/>
          </a:p>
        </p:txBody>
      </p:sp>
      <p:sp>
        <p:nvSpPr>
          <p:cNvPr id="7" name="Textfeld 6"/>
          <p:cNvSpPr txBox="1"/>
          <p:nvPr/>
        </p:nvSpPr>
        <p:spPr>
          <a:xfrm>
            <a:off x="7657192" y="5571066"/>
            <a:ext cx="1168400" cy="1015663"/>
          </a:xfrm>
          <a:prstGeom prst="rect">
            <a:avLst/>
          </a:prstGeom>
          <a:noFill/>
        </p:spPr>
        <p:txBody>
          <a:bodyPr wrap="square" rtlCol="0">
            <a:spAutoFit/>
          </a:bodyPr>
          <a:lstStyle/>
          <a:p>
            <a:r>
              <a:rPr lang="en-US" sz="1400" i="1" dirty="0"/>
              <a:t>Source:</a:t>
            </a:r>
            <a:r>
              <a:rPr lang="en-US" sz="1400" dirty="0"/>
              <a:t> Eurostat, 2016.</a:t>
            </a:r>
            <a:endParaRPr lang="de-DE" sz="1400" dirty="0"/>
          </a:p>
          <a:p>
            <a:endParaRPr lang="en-US" dirty="0"/>
          </a:p>
        </p:txBody>
      </p:sp>
    </p:spTree>
    <p:extLst>
      <p:ext uri="{BB962C8B-B14F-4D97-AF65-F5344CB8AC3E}">
        <p14:creationId xmlns:p14="http://schemas.microsoft.com/office/powerpoint/2010/main" val="369639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13.18a Macroeconomic results of austerity and structural reforms in Ireland </a:t>
            </a:r>
            <a:endParaRPr lang="de-DE" dirty="0"/>
          </a:p>
        </p:txBody>
      </p:sp>
      <p:sp>
        <p:nvSpPr>
          <p:cNvPr id="4" name="Fußzeilenplatzhalter 3"/>
          <p:cNvSpPr>
            <a:spLocks noGrp="1"/>
          </p:cNvSpPr>
          <p:nvPr>
            <p:ph type="ftr" sz="quarter" idx="11"/>
          </p:nvPr>
        </p:nvSpPr>
        <p:spPr/>
        <p:txBody>
          <a:bodyPr/>
          <a:lstStyle/>
          <a:p>
            <a:r>
              <a:rPr lang="de-DE"/>
              <a:t>Chapter 13</a:t>
            </a:r>
          </a:p>
        </p:txBody>
      </p:sp>
      <p:sp>
        <p:nvSpPr>
          <p:cNvPr id="5" name="Foliennummernplatzhalter 4"/>
          <p:cNvSpPr>
            <a:spLocks noGrp="1"/>
          </p:cNvSpPr>
          <p:nvPr>
            <p:ph type="sldNum" sz="quarter" idx="12"/>
          </p:nvPr>
        </p:nvSpPr>
        <p:spPr/>
        <p:txBody>
          <a:bodyPr/>
          <a:lstStyle/>
          <a:p>
            <a:fld id="{F58DD67E-A379-844E-9AB1-95D2EC404AD8}" type="slidenum">
              <a:rPr lang="de-DE" smtClean="0"/>
              <a:t>47</a:t>
            </a:fld>
            <a:endParaRPr lang="de-DE"/>
          </a:p>
        </p:txBody>
      </p:sp>
      <p:grpSp>
        <p:nvGrpSpPr>
          <p:cNvPr id="43" name="Gruppierung 42"/>
          <p:cNvGrpSpPr/>
          <p:nvPr/>
        </p:nvGrpSpPr>
        <p:grpSpPr>
          <a:xfrm>
            <a:off x="643273" y="1344877"/>
            <a:ext cx="6913364" cy="5486400"/>
            <a:chOff x="1217613" y="762000"/>
            <a:chExt cx="6913364" cy="5486400"/>
          </a:xfrm>
        </p:grpSpPr>
        <p:sp>
          <p:nvSpPr>
            <p:cNvPr id="6" name="Line 2"/>
            <p:cNvSpPr>
              <a:spLocks noChangeShapeType="1"/>
            </p:cNvSpPr>
            <p:nvPr/>
          </p:nvSpPr>
          <p:spPr bwMode="auto">
            <a:xfrm>
              <a:off x="1828800" y="2165498"/>
              <a:ext cx="0" cy="35052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7" name="Line 3"/>
            <p:cNvSpPr>
              <a:spLocks noChangeShapeType="1"/>
            </p:cNvSpPr>
            <p:nvPr/>
          </p:nvSpPr>
          <p:spPr bwMode="auto">
            <a:xfrm>
              <a:off x="1809307" y="5670698"/>
              <a:ext cx="53340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8" name="Text Box 4"/>
            <p:cNvSpPr txBox="1">
              <a:spLocks noChangeArrowheads="1"/>
            </p:cNvSpPr>
            <p:nvPr/>
          </p:nvSpPr>
          <p:spPr bwMode="auto">
            <a:xfrm>
              <a:off x="5715000" y="5791200"/>
              <a:ext cx="1676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Output (</a:t>
              </a:r>
              <a:r>
                <a:rPr lang="en-US" sz="2400" i="1" dirty="0">
                  <a:latin typeface="+mn-lt"/>
                  <a:cs typeface="Arial" pitchFamily="34" charset="0"/>
                </a:rPr>
                <a:t>Y </a:t>
              </a:r>
              <a:r>
                <a:rPr lang="en-US" sz="2400" dirty="0">
                  <a:latin typeface="+mn-lt"/>
                  <a:cs typeface="Arial" pitchFamily="34" charset="0"/>
                </a:rPr>
                <a:t>)</a:t>
              </a:r>
            </a:p>
          </p:txBody>
        </p:sp>
        <p:sp>
          <p:nvSpPr>
            <p:cNvPr id="9" name="Text Box 5"/>
            <p:cNvSpPr txBox="1">
              <a:spLocks noChangeArrowheads="1"/>
            </p:cNvSpPr>
            <p:nvPr/>
          </p:nvSpPr>
          <p:spPr bwMode="auto">
            <a:xfrm rot="16200000">
              <a:off x="150813" y="3352800"/>
              <a:ext cx="2590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Inflation rate (</a:t>
              </a:r>
              <a:r>
                <a:rPr lang="el-GR" sz="2400" i="1" dirty="0">
                  <a:latin typeface="+mn-lt"/>
                  <a:cs typeface="Arial" pitchFamily="34" charset="0"/>
                </a:rPr>
                <a:t>π</a:t>
              </a:r>
              <a:r>
                <a:rPr lang="en-US" sz="2400" i="1" dirty="0">
                  <a:latin typeface="+mn-lt"/>
                  <a:cs typeface="Arial" pitchFamily="34" charset="0"/>
                </a:rPr>
                <a:t> </a:t>
              </a:r>
              <a:r>
                <a:rPr lang="en-US" sz="2400" dirty="0">
                  <a:latin typeface="+mn-lt"/>
                  <a:cs typeface="Arial" pitchFamily="34" charset="0"/>
                </a:rPr>
                <a:t>)</a:t>
              </a:r>
              <a:endParaRPr lang="el-GR" sz="2400" dirty="0">
                <a:latin typeface="+mn-lt"/>
                <a:cs typeface="Arial" pitchFamily="34" charset="0"/>
              </a:endParaRPr>
            </a:p>
          </p:txBody>
        </p:sp>
        <p:sp>
          <p:nvSpPr>
            <p:cNvPr id="10" name="Text Box 6"/>
            <p:cNvSpPr txBox="1">
              <a:spLocks noChangeArrowheads="1"/>
            </p:cNvSpPr>
            <p:nvPr/>
          </p:nvSpPr>
          <p:spPr bwMode="auto">
            <a:xfrm>
              <a:off x="5121727" y="2486954"/>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AS</a:t>
              </a:r>
              <a:r>
                <a:rPr lang="en-US" sz="2400" baseline="-25000" dirty="0">
                  <a:latin typeface="+mn-lt"/>
                  <a:cs typeface="Arial" pitchFamily="34" charset="0"/>
                </a:rPr>
                <a:t>0</a:t>
              </a:r>
            </a:p>
          </p:txBody>
        </p:sp>
        <p:sp>
          <p:nvSpPr>
            <p:cNvPr id="11" name="Line 7"/>
            <p:cNvSpPr>
              <a:spLocks noChangeShapeType="1"/>
            </p:cNvSpPr>
            <p:nvPr/>
          </p:nvSpPr>
          <p:spPr bwMode="auto">
            <a:xfrm>
              <a:off x="6817992" y="1676400"/>
              <a:ext cx="0" cy="3886200"/>
            </a:xfrm>
            <a:prstGeom prst="line">
              <a:avLst/>
            </a:prstGeom>
            <a:noFill/>
            <a:ln w="38100">
              <a:solidFill>
                <a:schemeClr val="accent1"/>
              </a:solidFill>
              <a:prstDash val="sysDot"/>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grpSp>
          <p:nvGrpSpPr>
            <p:cNvPr id="12" name="Group 15"/>
            <p:cNvGrpSpPr>
              <a:grpSpLocks/>
            </p:cNvGrpSpPr>
            <p:nvPr/>
          </p:nvGrpSpPr>
          <p:grpSpPr bwMode="auto">
            <a:xfrm>
              <a:off x="3465919" y="1676400"/>
              <a:ext cx="2497907" cy="2590800"/>
              <a:chOff x="1157" y="1392"/>
              <a:chExt cx="1675" cy="1632"/>
            </a:xfrm>
          </p:grpSpPr>
          <p:sp>
            <p:nvSpPr>
              <p:cNvPr id="13" name="Arc 16"/>
              <p:cNvSpPr>
                <a:spLocks/>
              </p:cNvSpPr>
              <p:nvPr/>
            </p:nvSpPr>
            <p:spPr bwMode="auto">
              <a:xfrm flipV="1">
                <a:off x="1968" y="2304"/>
                <a:ext cx="816"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en-US">
                  <a:cs typeface="Arial" pitchFamily="34" charset="0"/>
                </a:endParaRPr>
              </a:p>
            </p:txBody>
          </p:sp>
          <p:sp>
            <p:nvSpPr>
              <p:cNvPr id="14" name="Line 17"/>
              <p:cNvSpPr>
                <a:spLocks noChangeShapeType="1"/>
              </p:cNvSpPr>
              <p:nvPr/>
            </p:nvSpPr>
            <p:spPr bwMode="auto">
              <a:xfrm flipH="1" flipV="1">
                <a:off x="1157" y="3024"/>
                <a:ext cx="811" cy="0"/>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5" name="Line 18"/>
              <p:cNvSpPr>
                <a:spLocks noChangeShapeType="1"/>
              </p:cNvSpPr>
              <p:nvPr/>
            </p:nvSpPr>
            <p:spPr bwMode="auto">
              <a:xfrm flipV="1">
                <a:off x="2784" y="1392"/>
                <a:ext cx="48" cy="912"/>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grpSp>
        <p:sp>
          <p:nvSpPr>
            <p:cNvPr id="16" name="Text Box 19"/>
            <p:cNvSpPr txBox="1">
              <a:spLocks noChangeArrowheads="1"/>
            </p:cNvSpPr>
            <p:nvPr/>
          </p:nvSpPr>
          <p:spPr bwMode="auto">
            <a:xfrm>
              <a:off x="6026409" y="3008618"/>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AS</a:t>
              </a:r>
              <a:r>
                <a:rPr lang="en-US" sz="2400" baseline="-25000" dirty="0">
                  <a:latin typeface="+mn-lt"/>
                  <a:cs typeface="Arial" pitchFamily="34" charset="0"/>
                </a:rPr>
                <a:t>1</a:t>
              </a:r>
            </a:p>
          </p:txBody>
        </p:sp>
        <p:sp>
          <p:nvSpPr>
            <p:cNvPr id="17" name="Line 20"/>
            <p:cNvSpPr>
              <a:spLocks noChangeShapeType="1"/>
            </p:cNvSpPr>
            <p:nvPr/>
          </p:nvSpPr>
          <p:spPr bwMode="auto">
            <a:xfrm>
              <a:off x="5979792" y="1676400"/>
              <a:ext cx="0" cy="3886200"/>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8" name="Line 22"/>
            <p:cNvSpPr>
              <a:spLocks noChangeShapeType="1"/>
            </p:cNvSpPr>
            <p:nvPr/>
          </p:nvSpPr>
          <p:spPr bwMode="auto">
            <a:xfrm flipV="1">
              <a:off x="6741792" y="1676400"/>
              <a:ext cx="0" cy="685800"/>
            </a:xfrm>
            <a:prstGeom prst="line">
              <a:avLst/>
            </a:prstGeom>
            <a:noFill/>
            <a:ln w="28575">
              <a:solidFill>
                <a:schemeClr val="tx2"/>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9" name="Rectangle 26"/>
            <p:cNvSpPr>
              <a:spLocks noChangeArrowheads="1"/>
            </p:cNvSpPr>
            <p:nvPr/>
          </p:nvSpPr>
          <p:spPr bwMode="auto">
            <a:xfrm>
              <a:off x="5903592" y="1219200"/>
              <a:ext cx="1066800" cy="1066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cs typeface="Arial" pitchFamily="34" charset="0"/>
              </a:endParaRPr>
            </a:p>
          </p:txBody>
        </p:sp>
        <p:sp>
          <p:nvSpPr>
            <p:cNvPr id="20" name="Line 27"/>
            <p:cNvSpPr>
              <a:spLocks noChangeShapeType="1"/>
            </p:cNvSpPr>
            <p:nvPr/>
          </p:nvSpPr>
          <p:spPr bwMode="auto">
            <a:xfrm>
              <a:off x="3514338" y="3770081"/>
              <a:ext cx="2762761" cy="1255028"/>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21" name="AutoShape 28"/>
            <p:cNvSpPr>
              <a:spLocks noChangeArrowheads="1"/>
            </p:cNvSpPr>
            <p:nvPr/>
          </p:nvSpPr>
          <p:spPr bwMode="auto">
            <a:xfrm rot="18381319" flipH="1" flipV="1">
              <a:off x="5472049" y="4125160"/>
              <a:ext cx="424120" cy="360279"/>
            </a:xfrm>
            <a:prstGeom prst="upArrow">
              <a:avLst>
                <a:gd name="adj1" fmla="val 50000"/>
                <a:gd name="adj2" fmla="val 30000"/>
              </a:avLst>
            </a:prstGeom>
            <a:gradFill rotWithShape="1">
              <a:gsLst>
                <a:gs pos="0">
                  <a:srgbClr val="5E9EFF"/>
                </a:gs>
                <a:gs pos="39999">
                  <a:srgbClr val="85C2FF"/>
                </a:gs>
                <a:gs pos="70000">
                  <a:srgbClr val="C4D6EB"/>
                </a:gs>
                <a:gs pos="100000">
                  <a:srgbClr val="FFEBFA"/>
                </a:gs>
              </a:gsLst>
              <a:lin ang="5400000" scaled="0"/>
            </a:gradFill>
            <a:ln>
              <a:solidFill>
                <a:schemeClr val="tx1"/>
              </a:solidFill>
            </a:ln>
          </p:spPr>
          <p:txBody>
            <a:bodyPr vert="eaVert" wrap="none" anchor="ctr"/>
            <a:lstStyle/>
            <a:p>
              <a:endParaRPr lang="en-US">
                <a:cs typeface="Arial" pitchFamily="34" charset="0"/>
              </a:endParaRPr>
            </a:p>
          </p:txBody>
        </p:sp>
        <p:sp>
          <p:nvSpPr>
            <p:cNvPr id="22" name="Text Box 30"/>
            <p:cNvSpPr txBox="1">
              <a:spLocks noChangeArrowheads="1"/>
            </p:cNvSpPr>
            <p:nvPr/>
          </p:nvSpPr>
          <p:spPr bwMode="auto">
            <a:xfrm>
              <a:off x="5976046" y="5011372"/>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0</a:t>
              </a:r>
            </a:p>
          </p:txBody>
        </p:sp>
        <p:sp>
          <p:nvSpPr>
            <p:cNvPr id="23" name="Text Box 31"/>
            <p:cNvSpPr txBox="1">
              <a:spLocks noChangeArrowheads="1"/>
            </p:cNvSpPr>
            <p:nvPr/>
          </p:nvSpPr>
          <p:spPr bwMode="auto">
            <a:xfrm>
              <a:off x="4379592" y="3810000"/>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0</a:t>
              </a:r>
            </a:p>
          </p:txBody>
        </p:sp>
        <p:sp>
          <p:nvSpPr>
            <p:cNvPr id="24" name="Oval 33"/>
            <p:cNvSpPr>
              <a:spLocks noChangeArrowheads="1"/>
            </p:cNvSpPr>
            <p:nvPr/>
          </p:nvSpPr>
          <p:spPr bwMode="auto">
            <a:xfrm>
              <a:off x="4531992" y="4191000"/>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cs typeface="Arial" pitchFamily="34" charset="0"/>
              </a:endParaRPr>
            </a:p>
          </p:txBody>
        </p:sp>
        <p:sp>
          <p:nvSpPr>
            <p:cNvPr id="25" name="Text Box 34"/>
            <p:cNvSpPr txBox="1">
              <a:spLocks noChangeArrowheads="1"/>
            </p:cNvSpPr>
            <p:nvPr/>
          </p:nvSpPr>
          <p:spPr bwMode="auto">
            <a:xfrm>
              <a:off x="4203243" y="4499745"/>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3</a:t>
              </a:r>
            </a:p>
          </p:txBody>
        </p:sp>
        <p:sp>
          <p:nvSpPr>
            <p:cNvPr id="26" name="Text Box 36"/>
            <p:cNvSpPr txBox="1">
              <a:spLocks noChangeArrowheads="1"/>
            </p:cNvSpPr>
            <p:nvPr/>
          </p:nvSpPr>
          <p:spPr bwMode="auto">
            <a:xfrm>
              <a:off x="6987977" y="4790099"/>
              <a:ext cx="11430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Higher Capacity</a:t>
              </a:r>
            </a:p>
          </p:txBody>
        </p:sp>
        <p:sp>
          <p:nvSpPr>
            <p:cNvPr id="27" name="Line 37"/>
            <p:cNvSpPr>
              <a:spLocks noChangeShapeType="1"/>
            </p:cNvSpPr>
            <p:nvPr/>
          </p:nvSpPr>
          <p:spPr bwMode="auto">
            <a:xfrm flipH="1" flipV="1">
              <a:off x="6899542" y="4459057"/>
              <a:ext cx="323407" cy="29744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28" name="Text Box 34"/>
            <p:cNvSpPr txBox="1">
              <a:spLocks noChangeArrowheads="1"/>
            </p:cNvSpPr>
            <p:nvPr/>
          </p:nvSpPr>
          <p:spPr bwMode="auto">
            <a:xfrm>
              <a:off x="2836541" y="3890435"/>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2</a:t>
              </a:r>
            </a:p>
          </p:txBody>
        </p:sp>
        <p:sp>
          <p:nvSpPr>
            <p:cNvPr id="29" name="Text Box 30"/>
            <p:cNvSpPr txBox="1">
              <a:spLocks noChangeArrowheads="1"/>
            </p:cNvSpPr>
            <p:nvPr/>
          </p:nvSpPr>
          <p:spPr bwMode="auto">
            <a:xfrm>
              <a:off x="4167636" y="5146309"/>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2</a:t>
              </a:r>
            </a:p>
          </p:txBody>
        </p:sp>
        <p:sp>
          <p:nvSpPr>
            <p:cNvPr id="30" name="Arc 8"/>
            <p:cNvSpPr>
              <a:spLocks/>
            </p:cNvSpPr>
            <p:nvPr/>
          </p:nvSpPr>
          <p:spPr bwMode="auto">
            <a:xfrm flipV="1">
              <a:off x="5370192" y="3733800"/>
              <a:ext cx="1295400" cy="1143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en-US">
                <a:cs typeface="Arial" pitchFamily="34" charset="0"/>
              </a:endParaRPr>
            </a:p>
          </p:txBody>
        </p:sp>
        <p:sp>
          <p:nvSpPr>
            <p:cNvPr id="31" name="Line 9"/>
            <p:cNvSpPr>
              <a:spLocks noChangeShapeType="1"/>
            </p:cNvSpPr>
            <p:nvPr/>
          </p:nvSpPr>
          <p:spPr bwMode="auto">
            <a:xfrm flipH="1">
              <a:off x="4227192" y="4876800"/>
              <a:ext cx="1143000" cy="0"/>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2" name="Line 10"/>
            <p:cNvSpPr>
              <a:spLocks noChangeShapeType="1"/>
            </p:cNvSpPr>
            <p:nvPr/>
          </p:nvSpPr>
          <p:spPr bwMode="auto">
            <a:xfrm flipV="1">
              <a:off x="6665592" y="2286000"/>
              <a:ext cx="76200" cy="1447800"/>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3" name="Line 40"/>
            <p:cNvSpPr>
              <a:spLocks noChangeShapeType="1"/>
            </p:cNvSpPr>
            <p:nvPr/>
          </p:nvSpPr>
          <p:spPr bwMode="auto">
            <a:xfrm flipH="1" flipV="1">
              <a:off x="3998592" y="4876799"/>
              <a:ext cx="228600" cy="1"/>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4" name="Freihandform 33"/>
            <p:cNvSpPr/>
            <p:nvPr/>
          </p:nvSpPr>
          <p:spPr>
            <a:xfrm>
              <a:off x="2730523" y="4266946"/>
              <a:ext cx="791308" cy="269874"/>
            </a:xfrm>
            <a:custGeom>
              <a:avLst/>
              <a:gdLst>
                <a:gd name="connsiteX0" fmla="*/ 791308 w 791308"/>
                <a:gd name="connsiteY0" fmla="*/ 23689 h 269874"/>
                <a:gd name="connsiteX1" fmla="*/ 624254 w 791308"/>
                <a:gd name="connsiteY1" fmla="*/ 23689 h 269874"/>
                <a:gd name="connsiteX2" fmla="*/ 0 w 791308"/>
                <a:gd name="connsiteY2" fmla="*/ 269874 h 269874"/>
              </a:gdLst>
              <a:ahLst/>
              <a:cxnLst>
                <a:cxn ang="0">
                  <a:pos x="connsiteX0" y="connsiteY0"/>
                </a:cxn>
                <a:cxn ang="0">
                  <a:pos x="connsiteX1" y="connsiteY1"/>
                </a:cxn>
                <a:cxn ang="0">
                  <a:pos x="connsiteX2" y="connsiteY2"/>
                </a:cxn>
              </a:cxnLst>
              <a:rect l="l" t="t" r="r" b="b"/>
              <a:pathLst>
                <a:path w="791308" h="269874">
                  <a:moveTo>
                    <a:pt x="791308" y="23689"/>
                  </a:moveTo>
                  <a:cubicBezTo>
                    <a:pt x="773723" y="3173"/>
                    <a:pt x="756139" y="-17342"/>
                    <a:pt x="624254" y="23689"/>
                  </a:cubicBezTo>
                  <a:cubicBezTo>
                    <a:pt x="492369" y="64720"/>
                    <a:pt x="117231" y="218586"/>
                    <a:pt x="0" y="269874"/>
                  </a:cubicBezTo>
                </a:path>
              </a:pathLst>
            </a:cu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Line 27"/>
            <p:cNvSpPr>
              <a:spLocks noChangeShapeType="1"/>
            </p:cNvSpPr>
            <p:nvPr/>
          </p:nvSpPr>
          <p:spPr bwMode="auto">
            <a:xfrm>
              <a:off x="1998785" y="3885096"/>
              <a:ext cx="3048001" cy="1366324"/>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6" name="Oval 32"/>
            <p:cNvSpPr>
              <a:spLocks noChangeArrowheads="1"/>
            </p:cNvSpPr>
            <p:nvPr/>
          </p:nvSpPr>
          <p:spPr bwMode="auto">
            <a:xfrm>
              <a:off x="3007992" y="4305300"/>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4400">
                <a:cs typeface="Arial" pitchFamily="34" charset="0"/>
              </a:endParaRPr>
            </a:p>
          </p:txBody>
        </p:sp>
        <p:sp>
          <p:nvSpPr>
            <p:cNvPr id="37" name="Oval 32"/>
            <p:cNvSpPr>
              <a:spLocks noChangeArrowheads="1"/>
            </p:cNvSpPr>
            <p:nvPr/>
          </p:nvSpPr>
          <p:spPr bwMode="auto">
            <a:xfrm>
              <a:off x="4162340" y="4800235"/>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4400">
                <a:cs typeface="Arial" pitchFamily="34" charset="0"/>
              </a:endParaRPr>
            </a:p>
          </p:txBody>
        </p:sp>
        <p:sp>
          <p:nvSpPr>
            <p:cNvPr id="38" name="Freihandform 37"/>
            <p:cNvSpPr/>
            <p:nvPr/>
          </p:nvSpPr>
          <p:spPr>
            <a:xfrm>
              <a:off x="2895600" y="4876435"/>
              <a:ext cx="1165881" cy="381036"/>
            </a:xfrm>
            <a:custGeom>
              <a:avLst/>
              <a:gdLst>
                <a:gd name="connsiteX0" fmla="*/ 791308 w 791308"/>
                <a:gd name="connsiteY0" fmla="*/ 23689 h 269874"/>
                <a:gd name="connsiteX1" fmla="*/ 624254 w 791308"/>
                <a:gd name="connsiteY1" fmla="*/ 23689 h 269874"/>
                <a:gd name="connsiteX2" fmla="*/ 0 w 791308"/>
                <a:gd name="connsiteY2" fmla="*/ 269874 h 269874"/>
              </a:gdLst>
              <a:ahLst/>
              <a:cxnLst>
                <a:cxn ang="0">
                  <a:pos x="connsiteX0" y="connsiteY0"/>
                </a:cxn>
                <a:cxn ang="0">
                  <a:pos x="connsiteX1" y="connsiteY1"/>
                </a:cxn>
                <a:cxn ang="0">
                  <a:pos x="connsiteX2" y="connsiteY2"/>
                </a:cxn>
              </a:cxnLst>
              <a:rect l="l" t="t" r="r" b="b"/>
              <a:pathLst>
                <a:path w="791308" h="269874">
                  <a:moveTo>
                    <a:pt x="791308" y="23689"/>
                  </a:moveTo>
                  <a:cubicBezTo>
                    <a:pt x="773723" y="3173"/>
                    <a:pt x="756139" y="-17342"/>
                    <a:pt x="624254" y="23689"/>
                  </a:cubicBezTo>
                  <a:cubicBezTo>
                    <a:pt x="492369" y="64720"/>
                    <a:pt x="117231" y="218586"/>
                    <a:pt x="0" y="269874"/>
                  </a:cubicBezTo>
                </a:path>
              </a:pathLst>
            </a:cu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Rechteck 38"/>
            <p:cNvSpPr/>
            <p:nvPr/>
          </p:nvSpPr>
          <p:spPr>
            <a:xfrm>
              <a:off x="3457188" y="4299440"/>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Rechteck 39"/>
            <p:cNvSpPr/>
            <p:nvPr/>
          </p:nvSpPr>
          <p:spPr>
            <a:xfrm>
              <a:off x="6210300" y="762000"/>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Rechteck 40"/>
            <p:cNvSpPr/>
            <p:nvPr/>
          </p:nvSpPr>
          <p:spPr>
            <a:xfrm>
              <a:off x="3985655" y="4914147"/>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AutoShape 28"/>
            <p:cNvSpPr>
              <a:spLocks noChangeArrowheads="1"/>
            </p:cNvSpPr>
            <p:nvPr/>
          </p:nvSpPr>
          <p:spPr bwMode="auto">
            <a:xfrm rot="5400000" flipH="1" flipV="1">
              <a:off x="3149194" y="3805308"/>
              <a:ext cx="424120" cy="360279"/>
            </a:xfrm>
            <a:prstGeom prst="upArrow">
              <a:avLst>
                <a:gd name="adj1" fmla="val 50000"/>
                <a:gd name="adj2" fmla="val 30000"/>
              </a:avLst>
            </a:prstGeom>
            <a:gradFill rotWithShape="1">
              <a:gsLst>
                <a:gs pos="0">
                  <a:srgbClr val="5E9EFF"/>
                </a:gs>
                <a:gs pos="39999">
                  <a:srgbClr val="85C2FF"/>
                </a:gs>
                <a:gs pos="70000">
                  <a:srgbClr val="C4D6EB"/>
                </a:gs>
                <a:gs pos="100000">
                  <a:srgbClr val="FFEBFA"/>
                </a:gs>
              </a:gsLst>
              <a:lin ang="5400000" scaled="0"/>
            </a:gradFill>
            <a:ln>
              <a:solidFill>
                <a:schemeClr val="tx1"/>
              </a:solidFill>
            </a:ln>
          </p:spPr>
          <p:txBody>
            <a:bodyPr vert="eaVert" wrap="none" anchor="ctr"/>
            <a:lstStyle/>
            <a:p>
              <a:endParaRPr lang="en-US">
                <a:cs typeface="Arial" pitchFamily="34" charset="0"/>
              </a:endParaRPr>
            </a:p>
          </p:txBody>
        </p:sp>
      </p:grpSp>
      <p:sp>
        <p:nvSpPr>
          <p:cNvPr id="3" name="Textfeld 2"/>
          <p:cNvSpPr txBox="1"/>
          <p:nvPr/>
        </p:nvSpPr>
        <p:spPr>
          <a:xfrm>
            <a:off x="469385" y="1438979"/>
            <a:ext cx="7890933" cy="1200329"/>
          </a:xfrm>
          <a:prstGeom prst="rect">
            <a:avLst/>
          </a:prstGeom>
          <a:noFill/>
        </p:spPr>
        <p:txBody>
          <a:bodyPr wrap="square" rtlCol="0">
            <a:spAutoFit/>
          </a:bodyPr>
          <a:lstStyle/>
          <a:p>
            <a:pPr marL="285750" indent="-285750">
              <a:buFont typeface="Wingdings" charset="2"/>
              <a:buChar char="ü"/>
            </a:pPr>
            <a:r>
              <a:rPr lang="en-US" dirty="0"/>
              <a:t>As Ireland is a very open economy, falling inflation caused by structural reforms boosted exports and aggregate demand. As a consequence, structural reforms were able to counteract part of the negative impacts of austerity.</a:t>
            </a:r>
            <a:endParaRPr lang="de-DE" dirty="0"/>
          </a:p>
          <a:p>
            <a:endParaRPr lang="en-US" dirty="0"/>
          </a:p>
        </p:txBody>
      </p:sp>
    </p:spTree>
    <p:extLst>
      <p:ext uri="{BB962C8B-B14F-4D97-AF65-F5344CB8AC3E}">
        <p14:creationId xmlns:p14="http://schemas.microsoft.com/office/powerpoint/2010/main" val="191731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Figure 13.18b Macroeconomic results of austerity and structural reforms in Greece </a:t>
            </a:r>
            <a:endParaRPr lang="de-DE" dirty="0"/>
          </a:p>
        </p:txBody>
      </p:sp>
      <p:sp>
        <p:nvSpPr>
          <p:cNvPr id="4" name="Fußzeilenplatzhalter 3"/>
          <p:cNvSpPr>
            <a:spLocks noGrp="1"/>
          </p:cNvSpPr>
          <p:nvPr>
            <p:ph type="ftr" sz="quarter" idx="11"/>
          </p:nvPr>
        </p:nvSpPr>
        <p:spPr/>
        <p:txBody>
          <a:bodyPr/>
          <a:lstStyle/>
          <a:p>
            <a:r>
              <a:rPr lang="de-DE"/>
              <a:t>Chapter 13</a:t>
            </a:r>
          </a:p>
        </p:txBody>
      </p:sp>
      <p:sp>
        <p:nvSpPr>
          <p:cNvPr id="5" name="Foliennummernplatzhalter 4"/>
          <p:cNvSpPr>
            <a:spLocks noGrp="1"/>
          </p:cNvSpPr>
          <p:nvPr>
            <p:ph type="sldNum" sz="quarter" idx="12"/>
          </p:nvPr>
        </p:nvSpPr>
        <p:spPr/>
        <p:txBody>
          <a:bodyPr/>
          <a:lstStyle/>
          <a:p>
            <a:fld id="{F58DD67E-A379-844E-9AB1-95D2EC404AD8}" type="slidenum">
              <a:rPr lang="de-DE" smtClean="0"/>
              <a:t>48</a:t>
            </a:fld>
            <a:endParaRPr lang="de-DE"/>
          </a:p>
        </p:txBody>
      </p:sp>
      <p:grpSp>
        <p:nvGrpSpPr>
          <p:cNvPr id="42" name="Gruppierung 41"/>
          <p:cNvGrpSpPr/>
          <p:nvPr/>
        </p:nvGrpSpPr>
        <p:grpSpPr>
          <a:xfrm>
            <a:off x="552007" y="1692275"/>
            <a:ext cx="6913364" cy="5029200"/>
            <a:chOff x="1217613" y="1219200"/>
            <a:chExt cx="6913364" cy="5029200"/>
          </a:xfrm>
        </p:grpSpPr>
        <p:sp>
          <p:nvSpPr>
            <p:cNvPr id="6" name="Line 2"/>
            <p:cNvSpPr>
              <a:spLocks noChangeShapeType="1"/>
            </p:cNvSpPr>
            <p:nvPr/>
          </p:nvSpPr>
          <p:spPr bwMode="auto">
            <a:xfrm>
              <a:off x="1828800" y="2165498"/>
              <a:ext cx="0" cy="35052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7" name="Line 3"/>
            <p:cNvSpPr>
              <a:spLocks noChangeShapeType="1"/>
            </p:cNvSpPr>
            <p:nvPr/>
          </p:nvSpPr>
          <p:spPr bwMode="auto">
            <a:xfrm>
              <a:off x="1809307" y="5670698"/>
              <a:ext cx="53340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8" name="Text Box 4"/>
            <p:cNvSpPr txBox="1">
              <a:spLocks noChangeArrowheads="1"/>
            </p:cNvSpPr>
            <p:nvPr/>
          </p:nvSpPr>
          <p:spPr bwMode="auto">
            <a:xfrm>
              <a:off x="5715000" y="5791200"/>
              <a:ext cx="1676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Output (</a:t>
              </a:r>
              <a:r>
                <a:rPr lang="en-US" sz="2400" i="1" dirty="0">
                  <a:latin typeface="+mn-lt"/>
                  <a:cs typeface="Arial" pitchFamily="34" charset="0"/>
                </a:rPr>
                <a:t>Y </a:t>
              </a:r>
              <a:r>
                <a:rPr lang="en-US" sz="2400" dirty="0">
                  <a:latin typeface="+mn-lt"/>
                  <a:cs typeface="Arial" pitchFamily="34" charset="0"/>
                </a:rPr>
                <a:t>)</a:t>
              </a:r>
            </a:p>
          </p:txBody>
        </p:sp>
        <p:sp>
          <p:nvSpPr>
            <p:cNvPr id="9" name="Text Box 5"/>
            <p:cNvSpPr txBox="1">
              <a:spLocks noChangeArrowheads="1"/>
            </p:cNvSpPr>
            <p:nvPr/>
          </p:nvSpPr>
          <p:spPr bwMode="auto">
            <a:xfrm rot="16200000">
              <a:off x="150813" y="3352800"/>
              <a:ext cx="2590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Inflation rate (</a:t>
              </a:r>
              <a:r>
                <a:rPr lang="el-GR" sz="2400" i="1" dirty="0">
                  <a:latin typeface="+mn-lt"/>
                  <a:cs typeface="Arial" pitchFamily="34" charset="0"/>
                </a:rPr>
                <a:t>π</a:t>
              </a:r>
              <a:r>
                <a:rPr lang="en-US" sz="2400" i="1" dirty="0">
                  <a:latin typeface="+mn-lt"/>
                  <a:cs typeface="Arial" pitchFamily="34" charset="0"/>
                </a:rPr>
                <a:t> </a:t>
              </a:r>
              <a:r>
                <a:rPr lang="en-US" sz="2400" dirty="0">
                  <a:latin typeface="+mn-lt"/>
                  <a:cs typeface="Arial" pitchFamily="34" charset="0"/>
                </a:rPr>
                <a:t>)</a:t>
              </a:r>
              <a:endParaRPr lang="el-GR" sz="2400" dirty="0">
                <a:latin typeface="+mn-lt"/>
                <a:cs typeface="Arial" pitchFamily="34" charset="0"/>
              </a:endParaRPr>
            </a:p>
          </p:txBody>
        </p:sp>
        <p:sp>
          <p:nvSpPr>
            <p:cNvPr id="10" name="Text Box 6"/>
            <p:cNvSpPr txBox="1">
              <a:spLocks noChangeArrowheads="1"/>
            </p:cNvSpPr>
            <p:nvPr/>
          </p:nvSpPr>
          <p:spPr bwMode="auto">
            <a:xfrm>
              <a:off x="5121727" y="2486954"/>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AS</a:t>
              </a:r>
              <a:r>
                <a:rPr lang="en-US" sz="2400" baseline="-25000" dirty="0">
                  <a:latin typeface="+mn-lt"/>
                  <a:cs typeface="Arial" pitchFamily="34" charset="0"/>
                </a:rPr>
                <a:t>0</a:t>
              </a:r>
            </a:p>
          </p:txBody>
        </p:sp>
        <p:sp>
          <p:nvSpPr>
            <p:cNvPr id="11" name="Line 7"/>
            <p:cNvSpPr>
              <a:spLocks noChangeShapeType="1"/>
            </p:cNvSpPr>
            <p:nvPr/>
          </p:nvSpPr>
          <p:spPr bwMode="auto">
            <a:xfrm>
              <a:off x="6817992" y="1676400"/>
              <a:ext cx="0" cy="3886200"/>
            </a:xfrm>
            <a:prstGeom prst="line">
              <a:avLst/>
            </a:prstGeom>
            <a:noFill/>
            <a:ln w="38100">
              <a:solidFill>
                <a:schemeClr val="accent1"/>
              </a:solidFill>
              <a:prstDash val="sysDot"/>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grpSp>
          <p:nvGrpSpPr>
            <p:cNvPr id="12" name="Group 15"/>
            <p:cNvGrpSpPr>
              <a:grpSpLocks/>
            </p:cNvGrpSpPr>
            <p:nvPr/>
          </p:nvGrpSpPr>
          <p:grpSpPr bwMode="auto">
            <a:xfrm>
              <a:off x="3465919" y="1676400"/>
              <a:ext cx="2497907" cy="2590800"/>
              <a:chOff x="1157" y="1392"/>
              <a:chExt cx="1675" cy="1632"/>
            </a:xfrm>
          </p:grpSpPr>
          <p:sp>
            <p:nvSpPr>
              <p:cNvPr id="13" name="Arc 16"/>
              <p:cNvSpPr>
                <a:spLocks/>
              </p:cNvSpPr>
              <p:nvPr/>
            </p:nvSpPr>
            <p:spPr bwMode="auto">
              <a:xfrm flipV="1">
                <a:off x="1968" y="2304"/>
                <a:ext cx="816"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en-US">
                  <a:cs typeface="Arial" pitchFamily="34" charset="0"/>
                </a:endParaRPr>
              </a:p>
            </p:txBody>
          </p:sp>
          <p:sp>
            <p:nvSpPr>
              <p:cNvPr id="14" name="Line 17"/>
              <p:cNvSpPr>
                <a:spLocks noChangeShapeType="1"/>
              </p:cNvSpPr>
              <p:nvPr/>
            </p:nvSpPr>
            <p:spPr bwMode="auto">
              <a:xfrm flipH="1" flipV="1">
                <a:off x="1157" y="3024"/>
                <a:ext cx="811" cy="0"/>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5" name="Line 18"/>
              <p:cNvSpPr>
                <a:spLocks noChangeShapeType="1"/>
              </p:cNvSpPr>
              <p:nvPr/>
            </p:nvSpPr>
            <p:spPr bwMode="auto">
              <a:xfrm flipV="1">
                <a:off x="2784" y="1392"/>
                <a:ext cx="48" cy="912"/>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grpSp>
        <p:sp>
          <p:nvSpPr>
            <p:cNvPr id="16" name="Text Box 19"/>
            <p:cNvSpPr txBox="1">
              <a:spLocks noChangeArrowheads="1"/>
            </p:cNvSpPr>
            <p:nvPr/>
          </p:nvSpPr>
          <p:spPr bwMode="auto">
            <a:xfrm>
              <a:off x="6026409" y="3008618"/>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AS</a:t>
              </a:r>
              <a:r>
                <a:rPr lang="en-US" sz="2400" baseline="-25000" dirty="0">
                  <a:latin typeface="+mn-lt"/>
                  <a:cs typeface="Arial" pitchFamily="34" charset="0"/>
                </a:rPr>
                <a:t>1</a:t>
              </a:r>
            </a:p>
          </p:txBody>
        </p:sp>
        <p:sp>
          <p:nvSpPr>
            <p:cNvPr id="17" name="Line 20"/>
            <p:cNvSpPr>
              <a:spLocks noChangeShapeType="1"/>
            </p:cNvSpPr>
            <p:nvPr/>
          </p:nvSpPr>
          <p:spPr bwMode="auto">
            <a:xfrm>
              <a:off x="5979792" y="1676400"/>
              <a:ext cx="0" cy="3886200"/>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8" name="Line 22"/>
            <p:cNvSpPr>
              <a:spLocks noChangeShapeType="1"/>
            </p:cNvSpPr>
            <p:nvPr/>
          </p:nvSpPr>
          <p:spPr bwMode="auto">
            <a:xfrm flipV="1">
              <a:off x="6741792" y="1676400"/>
              <a:ext cx="0" cy="685800"/>
            </a:xfrm>
            <a:prstGeom prst="line">
              <a:avLst/>
            </a:prstGeom>
            <a:noFill/>
            <a:ln w="28575">
              <a:solidFill>
                <a:schemeClr val="tx2"/>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19" name="Rectangle 26"/>
            <p:cNvSpPr>
              <a:spLocks noChangeArrowheads="1"/>
            </p:cNvSpPr>
            <p:nvPr/>
          </p:nvSpPr>
          <p:spPr bwMode="auto">
            <a:xfrm>
              <a:off x="5903592" y="1219200"/>
              <a:ext cx="1066800" cy="1066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cs typeface="Arial" pitchFamily="34" charset="0"/>
              </a:endParaRPr>
            </a:p>
          </p:txBody>
        </p:sp>
        <p:sp>
          <p:nvSpPr>
            <p:cNvPr id="20" name="AutoShape 28"/>
            <p:cNvSpPr>
              <a:spLocks noChangeArrowheads="1"/>
            </p:cNvSpPr>
            <p:nvPr/>
          </p:nvSpPr>
          <p:spPr bwMode="auto">
            <a:xfrm rot="18381319" flipH="1" flipV="1">
              <a:off x="5472049" y="4125160"/>
              <a:ext cx="424120" cy="360279"/>
            </a:xfrm>
            <a:prstGeom prst="upArrow">
              <a:avLst>
                <a:gd name="adj1" fmla="val 50000"/>
                <a:gd name="adj2" fmla="val 30000"/>
              </a:avLst>
            </a:prstGeom>
            <a:gradFill rotWithShape="1">
              <a:gsLst>
                <a:gs pos="0">
                  <a:srgbClr val="5E9EFF"/>
                </a:gs>
                <a:gs pos="39999">
                  <a:srgbClr val="85C2FF"/>
                </a:gs>
                <a:gs pos="70000">
                  <a:srgbClr val="C4D6EB"/>
                </a:gs>
                <a:gs pos="100000">
                  <a:srgbClr val="FFEBFA"/>
                </a:gs>
              </a:gsLst>
              <a:lin ang="5400000" scaled="0"/>
            </a:gradFill>
            <a:ln>
              <a:solidFill>
                <a:schemeClr val="tx1"/>
              </a:solidFill>
            </a:ln>
          </p:spPr>
          <p:txBody>
            <a:bodyPr vert="eaVert" wrap="none" anchor="ctr"/>
            <a:lstStyle/>
            <a:p>
              <a:endParaRPr lang="en-US">
                <a:cs typeface="Arial" pitchFamily="34" charset="0"/>
              </a:endParaRPr>
            </a:p>
          </p:txBody>
        </p:sp>
        <p:sp>
          <p:nvSpPr>
            <p:cNvPr id="21" name="Text Box 30"/>
            <p:cNvSpPr txBox="1">
              <a:spLocks noChangeArrowheads="1"/>
            </p:cNvSpPr>
            <p:nvPr/>
          </p:nvSpPr>
          <p:spPr bwMode="auto">
            <a:xfrm>
              <a:off x="4989192" y="4986180"/>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0</a:t>
              </a:r>
            </a:p>
          </p:txBody>
        </p:sp>
        <p:sp>
          <p:nvSpPr>
            <p:cNvPr id="22" name="Text Box 31"/>
            <p:cNvSpPr txBox="1">
              <a:spLocks noChangeArrowheads="1"/>
            </p:cNvSpPr>
            <p:nvPr/>
          </p:nvSpPr>
          <p:spPr bwMode="auto">
            <a:xfrm>
              <a:off x="4563934" y="3834974"/>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0</a:t>
              </a:r>
            </a:p>
          </p:txBody>
        </p:sp>
        <p:sp>
          <p:nvSpPr>
            <p:cNvPr id="23" name="Oval 33"/>
            <p:cNvSpPr>
              <a:spLocks noChangeArrowheads="1"/>
            </p:cNvSpPr>
            <p:nvPr/>
          </p:nvSpPr>
          <p:spPr bwMode="auto">
            <a:xfrm>
              <a:off x="4531992" y="4191000"/>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cs typeface="Arial" pitchFamily="34" charset="0"/>
              </a:endParaRPr>
            </a:p>
          </p:txBody>
        </p:sp>
        <p:sp>
          <p:nvSpPr>
            <p:cNvPr id="24" name="Text Box 34"/>
            <p:cNvSpPr txBox="1">
              <a:spLocks noChangeArrowheads="1"/>
            </p:cNvSpPr>
            <p:nvPr/>
          </p:nvSpPr>
          <p:spPr bwMode="auto">
            <a:xfrm>
              <a:off x="3253805" y="4656490"/>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3</a:t>
              </a:r>
            </a:p>
          </p:txBody>
        </p:sp>
        <p:sp>
          <p:nvSpPr>
            <p:cNvPr id="25" name="Text Box 36"/>
            <p:cNvSpPr txBox="1">
              <a:spLocks noChangeArrowheads="1"/>
            </p:cNvSpPr>
            <p:nvPr/>
          </p:nvSpPr>
          <p:spPr bwMode="auto">
            <a:xfrm>
              <a:off x="6987977" y="4790099"/>
              <a:ext cx="11430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Higher Capacity</a:t>
              </a:r>
            </a:p>
          </p:txBody>
        </p:sp>
        <p:sp>
          <p:nvSpPr>
            <p:cNvPr id="26" name="Line 37"/>
            <p:cNvSpPr>
              <a:spLocks noChangeShapeType="1"/>
            </p:cNvSpPr>
            <p:nvPr/>
          </p:nvSpPr>
          <p:spPr bwMode="auto">
            <a:xfrm flipH="1" flipV="1">
              <a:off x="6899542" y="4459057"/>
              <a:ext cx="323407" cy="29744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27" name="Text Box 34"/>
            <p:cNvSpPr txBox="1">
              <a:spLocks noChangeArrowheads="1"/>
            </p:cNvSpPr>
            <p:nvPr/>
          </p:nvSpPr>
          <p:spPr bwMode="auto">
            <a:xfrm>
              <a:off x="2996157" y="3883046"/>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latin typeface="+mn-lt"/>
                  <a:cs typeface="Arial" pitchFamily="34" charset="0"/>
                </a:rPr>
                <a:t>E</a:t>
              </a:r>
              <a:r>
                <a:rPr lang="en-US" baseline="-25000" dirty="0">
                  <a:latin typeface="+mn-lt"/>
                  <a:cs typeface="Arial" pitchFamily="34" charset="0"/>
                </a:rPr>
                <a:t>2</a:t>
              </a:r>
            </a:p>
          </p:txBody>
        </p:sp>
        <p:sp>
          <p:nvSpPr>
            <p:cNvPr id="28" name="Text Box 30"/>
            <p:cNvSpPr txBox="1">
              <a:spLocks noChangeArrowheads="1"/>
            </p:cNvSpPr>
            <p:nvPr/>
          </p:nvSpPr>
          <p:spPr bwMode="auto">
            <a:xfrm>
              <a:off x="3510600" y="5154256"/>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cs typeface="Arial" pitchFamily="34" charset="0"/>
                </a:rPr>
                <a:t>AD</a:t>
              </a:r>
              <a:r>
                <a:rPr lang="en-US" sz="2400" baseline="-25000" dirty="0">
                  <a:latin typeface="+mn-lt"/>
                  <a:cs typeface="Arial" pitchFamily="34" charset="0"/>
                </a:rPr>
                <a:t>2</a:t>
              </a:r>
            </a:p>
          </p:txBody>
        </p:sp>
        <p:sp>
          <p:nvSpPr>
            <p:cNvPr id="29" name="Arc 8"/>
            <p:cNvSpPr>
              <a:spLocks/>
            </p:cNvSpPr>
            <p:nvPr/>
          </p:nvSpPr>
          <p:spPr bwMode="auto">
            <a:xfrm flipV="1">
              <a:off x="5370192" y="3733800"/>
              <a:ext cx="1295400" cy="1143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en-US">
                <a:cs typeface="Arial" pitchFamily="34" charset="0"/>
              </a:endParaRPr>
            </a:p>
          </p:txBody>
        </p:sp>
        <p:sp>
          <p:nvSpPr>
            <p:cNvPr id="30" name="Line 9"/>
            <p:cNvSpPr>
              <a:spLocks noChangeShapeType="1"/>
            </p:cNvSpPr>
            <p:nvPr/>
          </p:nvSpPr>
          <p:spPr bwMode="auto">
            <a:xfrm flipH="1">
              <a:off x="4227192" y="4876800"/>
              <a:ext cx="1143000" cy="0"/>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1" name="Line 10"/>
            <p:cNvSpPr>
              <a:spLocks noChangeShapeType="1"/>
            </p:cNvSpPr>
            <p:nvPr/>
          </p:nvSpPr>
          <p:spPr bwMode="auto">
            <a:xfrm flipV="1">
              <a:off x="6665592" y="2286000"/>
              <a:ext cx="76200" cy="1447800"/>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2" name="Line 40"/>
            <p:cNvSpPr>
              <a:spLocks noChangeShapeType="1"/>
            </p:cNvSpPr>
            <p:nvPr/>
          </p:nvSpPr>
          <p:spPr bwMode="auto">
            <a:xfrm flipH="1" flipV="1">
              <a:off x="3998592" y="4876799"/>
              <a:ext cx="228600" cy="1"/>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3" name="Freihandform 32"/>
            <p:cNvSpPr/>
            <p:nvPr/>
          </p:nvSpPr>
          <p:spPr>
            <a:xfrm>
              <a:off x="2895600" y="4876435"/>
              <a:ext cx="1165881" cy="381036"/>
            </a:xfrm>
            <a:custGeom>
              <a:avLst/>
              <a:gdLst>
                <a:gd name="connsiteX0" fmla="*/ 791308 w 791308"/>
                <a:gd name="connsiteY0" fmla="*/ 23689 h 269874"/>
                <a:gd name="connsiteX1" fmla="*/ 624254 w 791308"/>
                <a:gd name="connsiteY1" fmla="*/ 23689 h 269874"/>
                <a:gd name="connsiteX2" fmla="*/ 0 w 791308"/>
                <a:gd name="connsiteY2" fmla="*/ 269874 h 269874"/>
              </a:gdLst>
              <a:ahLst/>
              <a:cxnLst>
                <a:cxn ang="0">
                  <a:pos x="connsiteX0" y="connsiteY0"/>
                </a:cxn>
                <a:cxn ang="0">
                  <a:pos x="connsiteX1" y="connsiteY1"/>
                </a:cxn>
                <a:cxn ang="0">
                  <a:pos x="connsiteX2" y="connsiteY2"/>
                </a:cxn>
              </a:cxnLst>
              <a:rect l="l" t="t" r="r" b="b"/>
              <a:pathLst>
                <a:path w="791308" h="269874">
                  <a:moveTo>
                    <a:pt x="791308" y="23689"/>
                  </a:moveTo>
                  <a:cubicBezTo>
                    <a:pt x="773723" y="3173"/>
                    <a:pt x="756139" y="-17342"/>
                    <a:pt x="624254" y="23689"/>
                  </a:cubicBezTo>
                  <a:cubicBezTo>
                    <a:pt x="492369" y="64720"/>
                    <a:pt x="117231" y="218586"/>
                    <a:pt x="0" y="269874"/>
                  </a:cubicBezTo>
                </a:path>
              </a:pathLst>
            </a:cu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ihandform 33"/>
            <p:cNvSpPr/>
            <p:nvPr/>
          </p:nvSpPr>
          <p:spPr>
            <a:xfrm>
              <a:off x="2730523" y="4266946"/>
              <a:ext cx="791308" cy="269874"/>
            </a:xfrm>
            <a:custGeom>
              <a:avLst/>
              <a:gdLst>
                <a:gd name="connsiteX0" fmla="*/ 791308 w 791308"/>
                <a:gd name="connsiteY0" fmla="*/ 23689 h 269874"/>
                <a:gd name="connsiteX1" fmla="*/ 624254 w 791308"/>
                <a:gd name="connsiteY1" fmla="*/ 23689 h 269874"/>
                <a:gd name="connsiteX2" fmla="*/ 0 w 791308"/>
                <a:gd name="connsiteY2" fmla="*/ 269874 h 269874"/>
              </a:gdLst>
              <a:ahLst/>
              <a:cxnLst>
                <a:cxn ang="0">
                  <a:pos x="connsiteX0" y="connsiteY0"/>
                </a:cxn>
                <a:cxn ang="0">
                  <a:pos x="connsiteX1" y="connsiteY1"/>
                </a:cxn>
                <a:cxn ang="0">
                  <a:pos x="connsiteX2" y="connsiteY2"/>
                </a:cxn>
              </a:cxnLst>
              <a:rect l="l" t="t" r="r" b="b"/>
              <a:pathLst>
                <a:path w="791308" h="269874">
                  <a:moveTo>
                    <a:pt x="791308" y="23689"/>
                  </a:moveTo>
                  <a:cubicBezTo>
                    <a:pt x="773723" y="3173"/>
                    <a:pt x="756139" y="-17342"/>
                    <a:pt x="624254" y="23689"/>
                  </a:cubicBezTo>
                  <a:cubicBezTo>
                    <a:pt x="492369" y="64720"/>
                    <a:pt x="117231" y="218586"/>
                    <a:pt x="0" y="269874"/>
                  </a:cubicBezTo>
                </a:path>
              </a:pathLst>
            </a:cu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Line 27"/>
            <p:cNvSpPr>
              <a:spLocks noChangeShapeType="1"/>
            </p:cNvSpPr>
            <p:nvPr/>
          </p:nvSpPr>
          <p:spPr bwMode="auto">
            <a:xfrm>
              <a:off x="2727868" y="3460898"/>
              <a:ext cx="766766" cy="1975532"/>
            </a:xfrm>
            <a:prstGeom prst="line">
              <a:avLst/>
            </a:prstGeom>
            <a:noFill/>
            <a:ln w="635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6" name="Oval 32"/>
            <p:cNvSpPr>
              <a:spLocks noChangeArrowheads="1"/>
            </p:cNvSpPr>
            <p:nvPr/>
          </p:nvSpPr>
          <p:spPr bwMode="auto">
            <a:xfrm>
              <a:off x="3007992" y="4305300"/>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4400">
                <a:cs typeface="Arial" pitchFamily="34" charset="0"/>
              </a:endParaRPr>
            </a:p>
          </p:txBody>
        </p:sp>
        <p:sp>
          <p:nvSpPr>
            <p:cNvPr id="37" name="Oval 32"/>
            <p:cNvSpPr>
              <a:spLocks noChangeArrowheads="1"/>
            </p:cNvSpPr>
            <p:nvPr/>
          </p:nvSpPr>
          <p:spPr bwMode="auto">
            <a:xfrm>
              <a:off x="3256458" y="5018894"/>
              <a:ext cx="152400" cy="15240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4400">
                <a:cs typeface="Arial" pitchFamily="34" charset="0"/>
              </a:endParaRPr>
            </a:p>
          </p:txBody>
        </p:sp>
        <p:sp>
          <p:nvSpPr>
            <p:cNvPr id="38" name="Line 27"/>
            <p:cNvSpPr>
              <a:spLocks noChangeShapeType="1"/>
            </p:cNvSpPr>
            <p:nvPr/>
          </p:nvSpPr>
          <p:spPr bwMode="auto">
            <a:xfrm>
              <a:off x="4286310" y="3459480"/>
              <a:ext cx="766766" cy="1975532"/>
            </a:xfrm>
            <a:prstGeom prst="line">
              <a:avLst/>
            </a:prstGeom>
            <a:noFill/>
            <a:ln w="635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Arial" pitchFamily="34" charset="0"/>
              </a:endParaRPr>
            </a:p>
          </p:txBody>
        </p:sp>
        <p:sp>
          <p:nvSpPr>
            <p:cNvPr id="39" name="Rechteck 38"/>
            <p:cNvSpPr/>
            <p:nvPr/>
          </p:nvSpPr>
          <p:spPr>
            <a:xfrm>
              <a:off x="3457188" y="4304156"/>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Rechteck 39"/>
            <p:cNvSpPr/>
            <p:nvPr/>
          </p:nvSpPr>
          <p:spPr>
            <a:xfrm>
              <a:off x="3451325" y="4298298"/>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Rechteck 40"/>
            <p:cNvSpPr/>
            <p:nvPr/>
          </p:nvSpPr>
          <p:spPr>
            <a:xfrm>
              <a:off x="3987954" y="4911592"/>
              <a:ext cx="1143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Textfeld 2"/>
          <p:cNvSpPr txBox="1"/>
          <p:nvPr/>
        </p:nvSpPr>
        <p:spPr>
          <a:xfrm>
            <a:off x="541909" y="1459462"/>
            <a:ext cx="8212665" cy="1477328"/>
          </a:xfrm>
          <a:prstGeom prst="rect">
            <a:avLst/>
          </a:prstGeom>
          <a:noFill/>
        </p:spPr>
        <p:txBody>
          <a:bodyPr wrap="square" rtlCol="0">
            <a:spAutoFit/>
          </a:bodyPr>
          <a:lstStyle/>
          <a:p>
            <a:pPr marL="285750" indent="-285750">
              <a:buFont typeface="Wingdings" charset="2"/>
              <a:buChar char="ü"/>
            </a:pPr>
            <a:r>
              <a:rPr lang="en-US" dirty="0"/>
              <a:t>As aggregate demand in Greece does not react much to changes in inflation, structural reforms have not been able to increase employment significantly. The combination of austerity and structural reforms has led to lower inflation, but also high unemployment.</a:t>
            </a:r>
            <a:endParaRPr lang="de-DE" dirty="0"/>
          </a:p>
          <a:p>
            <a:endParaRPr lang="en-US" dirty="0"/>
          </a:p>
        </p:txBody>
      </p:sp>
    </p:spTree>
    <p:extLst>
      <p:ext uri="{BB962C8B-B14F-4D97-AF65-F5344CB8AC3E}">
        <p14:creationId xmlns:p14="http://schemas.microsoft.com/office/powerpoint/2010/main" val="2876779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The different rescue funds</a:t>
            </a:r>
          </a:p>
        </p:txBody>
      </p:sp>
      <p:sp>
        <p:nvSpPr>
          <p:cNvPr id="3" name="Inhaltsplatzhalter 2"/>
          <p:cNvSpPr>
            <a:spLocks noGrp="1"/>
          </p:cNvSpPr>
          <p:nvPr>
            <p:ph idx="1"/>
          </p:nvPr>
        </p:nvSpPr>
        <p:spPr/>
        <p:txBody>
          <a:bodyPr/>
          <a:lstStyle/>
          <a:p>
            <a:r>
              <a:rPr lang="en-US" dirty="0"/>
              <a:t>2010: First rescue package by the IMF and euro area partners </a:t>
            </a:r>
          </a:p>
          <a:p>
            <a:r>
              <a:rPr lang="en-US" dirty="0"/>
              <a:t>European Financial </a:t>
            </a:r>
            <a:r>
              <a:rPr lang="en-US" dirty="0" err="1"/>
              <a:t>Stabilisation</a:t>
            </a:r>
            <a:r>
              <a:rPr lang="en-US" dirty="0"/>
              <a:t> Mechanism (EFSM)</a:t>
            </a:r>
          </a:p>
          <a:p>
            <a:pPr lvl="1"/>
            <a:r>
              <a:rPr lang="en-US" dirty="0"/>
              <a:t>European Commission allowed to borrow €60 billion in capital markets and lend to euro area member states</a:t>
            </a:r>
          </a:p>
          <a:p>
            <a:r>
              <a:rPr lang="en-US" dirty="0"/>
              <a:t>European Financial Stability Facility (EFSF)</a:t>
            </a:r>
          </a:p>
          <a:p>
            <a:pPr lvl="1"/>
            <a:r>
              <a:rPr lang="en-US" dirty="0"/>
              <a:t>guaranteed by euro area member states and able to borrow €440 billion to be lend on</a:t>
            </a:r>
          </a:p>
          <a:p>
            <a:r>
              <a:rPr lang="en-US" dirty="0"/>
              <a:t>European Stability Mechanism</a:t>
            </a:r>
          </a:p>
          <a:p>
            <a:pPr lvl="1"/>
            <a:endParaRPr lang="en-US" dirty="0"/>
          </a:p>
          <a:p>
            <a:endParaRPr lang="en-US" dirty="0"/>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49</a:t>
            </a:fld>
            <a:endParaRPr lang="de-DE"/>
          </a:p>
        </p:txBody>
      </p:sp>
    </p:spTree>
    <p:extLst>
      <p:ext uri="{BB962C8B-B14F-4D97-AF65-F5344CB8AC3E}">
        <p14:creationId xmlns:p14="http://schemas.microsoft.com/office/powerpoint/2010/main" val="143049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dirty="0"/>
              <a:t>European monetary integration</a:t>
            </a:r>
            <a:br>
              <a:rPr lang="en-US" dirty="0"/>
            </a:br>
            <a:endParaRPr lang="en-US" dirty="0"/>
          </a:p>
        </p:txBody>
      </p:sp>
      <p:sp>
        <p:nvSpPr>
          <p:cNvPr id="3" name="Inhaltsplatzhalter 2"/>
          <p:cNvSpPr>
            <a:spLocks noGrp="1"/>
          </p:cNvSpPr>
          <p:nvPr>
            <p:ph idx="1"/>
          </p:nvPr>
        </p:nvSpPr>
        <p:spPr/>
        <p:txBody>
          <a:bodyPr>
            <a:normAutofit lnSpcReduction="10000"/>
          </a:bodyPr>
          <a:lstStyle/>
          <a:p>
            <a:r>
              <a:rPr lang="en-US" dirty="0"/>
              <a:t>Treaty of Rome (1957): Creation of a common market and customs union</a:t>
            </a:r>
          </a:p>
          <a:p>
            <a:r>
              <a:rPr lang="en-US" dirty="0"/>
              <a:t>European Exchange Rate Mechanism (1979): A system of quasi fixed exchange rates between the currencies of the European countries</a:t>
            </a:r>
          </a:p>
          <a:p>
            <a:r>
              <a:rPr lang="en-US" dirty="0"/>
              <a:t>Maastricht Treaty (1991): transforming the European Community into the European Union and outlining the path toward the introduction of the euro </a:t>
            </a:r>
          </a:p>
          <a:p>
            <a:r>
              <a:rPr lang="en-US" dirty="0"/>
              <a:t>EMS system of fixed exchange rates broke down (1992)</a:t>
            </a:r>
          </a:p>
          <a:p>
            <a:r>
              <a:rPr lang="en-US" dirty="0"/>
              <a:t>Start of the monetary union (1999)</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a:t>
            </a:fld>
            <a:endParaRPr lang="de-DE"/>
          </a:p>
        </p:txBody>
      </p:sp>
    </p:spTree>
    <p:extLst>
      <p:ext uri="{BB962C8B-B14F-4D97-AF65-F5344CB8AC3E}">
        <p14:creationId xmlns:p14="http://schemas.microsoft.com/office/powerpoint/2010/main" val="270625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ECB interventions</a:t>
            </a:r>
          </a:p>
        </p:txBody>
      </p:sp>
      <p:sp>
        <p:nvSpPr>
          <p:cNvPr id="3" name="Inhaltsplatzhalter 2"/>
          <p:cNvSpPr>
            <a:spLocks noGrp="1"/>
          </p:cNvSpPr>
          <p:nvPr>
            <p:ph idx="1"/>
          </p:nvPr>
        </p:nvSpPr>
        <p:spPr/>
        <p:txBody>
          <a:bodyPr/>
          <a:lstStyle/>
          <a:p>
            <a:r>
              <a:rPr lang="en-US" dirty="0"/>
              <a:t>Mario </a:t>
            </a:r>
            <a:r>
              <a:rPr lang="en-US" dirty="0" err="1"/>
              <a:t>Draghi’s</a:t>
            </a:r>
            <a:r>
              <a:rPr lang="en-US" dirty="0"/>
              <a:t> promise:</a:t>
            </a:r>
          </a:p>
          <a:p>
            <a:pPr lvl="1"/>
            <a:r>
              <a:rPr lang="en-US" dirty="0"/>
              <a:t>“whatever it takes” to save the euro</a:t>
            </a:r>
          </a:p>
          <a:p>
            <a:r>
              <a:rPr lang="en-US" dirty="0"/>
              <a:t>ECB program of Outright Monetary Transactions</a:t>
            </a:r>
          </a:p>
          <a:p>
            <a:pPr lvl="1"/>
            <a:r>
              <a:rPr lang="en-US" dirty="0"/>
              <a:t>buy as many bonds of countries with an ESM program as necessary to defuse investor panic</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50</a:t>
            </a:fld>
            <a:endParaRPr lang="de-DE"/>
          </a:p>
        </p:txBody>
      </p:sp>
    </p:spTree>
    <p:extLst>
      <p:ext uri="{BB962C8B-B14F-4D97-AF65-F5344CB8AC3E}">
        <p14:creationId xmlns:p14="http://schemas.microsoft.com/office/powerpoint/2010/main" val="386705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Why</a:t>
            </a:r>
            <a:r>
              <a:rPr lang="de-DE" dirty="0"/>
              <a:t> </a:t>
            </a:r>
            <a:r>
              <a:rPr lang="de-DE" dirty="0" err="1"/>
              <a:t>did</a:t>
            </a:r>
            <a:r>
              <a:rPr lang="de-DE" dirty="0"/>
              <a:t> </a:t>
            </a:r>
            <a:r>
              <a:rPr lang="de-DE" dirty="0" err="1"/>
              <a:t>Draghi‘s</a:t>
            </a:r>
            <a:r>
              <a:rPr lang="de-DE" dirty="0"/>
              <a:t> </a:t>
            </a:r>
            <a:r>
              <a:rPr lang="de-DE" dirty="0" err="1"/>
              <a:t>speech</a:t>
            </a:r>
            <a:r>
              <a:rPr lang="de-DE" dirty="0"/>
              <a:t> </a:t>
            </a:r>
            <a:r>
              <a:rPr lang="de-DE" dirty="0" err="1"/>
              <a:t>managed</a:t>
            </a:r>
            <a:r>
              <a:rPr lang="de-DE" dirty="0"/>
              <a:t> </a:t>
            </a:r>
            <a:r>
              <a:rPr lang="de-DE" dirty="0" err="1"/>
              <a:t>to</a:t>
            </a:r>
            <a:r>
              <a:rPr lang="de-DE" dirty="0"/>
              <a:t> </a:t>
            </a:r>
            <a:r>
              <a:rPr lang="de-DE" dirty="0" err="1"/>
              <a:t>calm</a:t>
            </a:r>
            <a:r>
              <a:rPr lang="de-DE" dirty="0"/>
              <a:t> </a:t>
            </a:r>
            <a:r>
              <a:rPr lang="de-DE" dirty="0" err="1"/>
              <a:t>markets</a:t>
            </a:r>
            <a:r>
              <a:rPr lang="de-DE" dirty="0"/>
              <a:t>?</a:t>
            </a:r>
          </a:p>
        </p:txBody>
      </p:sp>
      <p:sp>
        <p:nvSpPr>
          <p:cNvPr id="3" name="Inhaltsplatzhalter 2"/>
          <p:cNvSpPr>
            <a:spLocks noGrp="1"/>
          </p:cNvSpPr>
          <p:nvPr>
            <p:ph idx="1"/>
          </p:nvPr>
        </p:nvSpPr>
        <p:spPr/>
        <p:txBody>
          <a:bodyPr/>
          <a:lstStyle/>
          <a:p>
            <a:r>
              <a:rPr lang="de-DE" dirty="0"/>
              <a:t>ECB </a:t>
            </a:r>
            <a:r>
              <a:rPr lang="de-DE" dirty="0" err="1"/>
              <a:t>can</a:t>
            </a:r>
            <a:r>
              <a:rPr lang="de-DE" dirty="0"/>
              <a:t> </a:t>
            </a:r>
            <a:r>
              <a:rPr lang="de-DE" dirty="0" err="1"/>
              <a:t>print</a:t>
            </a:r>
            <a:r>
              <a:rPr lang="de-DE" dirty="0"/>
              <a:t> </a:t>
            </a:r>
            <a:r>
              <a:rPr lang="de-DE" dirty="0" err="1"/>
              <a:t>unlimited</a:t>
            </a:r>
            <a:r>
              <a:rPr lang="de-DE" dirty="0"/>
              <a:t> </a:t>
            </a:r>
            <a:r>
              <a:rPr lang="de-DE" dirty="0" err="1"/>
              <a:t>amounts</a:t>
            </a:r>
            <a:r>
              <a:rPr lang="de-DE" dirty="0"/>
              <a:t> of </a:t>
            </a:r>
            <a:r>
              <a:rPr lang="de-DE" dirty="0" err="1"/>
              <a:t>money</a:t>
            </a:r>
            <a:endParaRPr lang="de-DE" dirty="0"/>
          </a:p>
          <a:p>
            <a:r>
              <a:rPr lang="de-DE" dirty="0" err="1"/>
              <a:t>If</a:t>
            </a:r>
            <a:r>
              <a:rPr lang="de-DE" dirty="0"/>
              <a:t> ECB </a:t>
            </a:r>
            <a:r>
              <a:rPr lang="de-DE" dirty="0" err="1"/>
              <a:t>implictly</a:t>
            </a:r>
            <a:r>
              <a:rPr lang="de-DE" dirty="0"/>
              <a:t> </a:t>
            </a:r>
            <a:r>
              <a:rPr lang="de-DE" dirty="0" err="1"/>
              <a:t>guarantees</a:t>
            </a:r>
            <a:r>
              <a:rPr lang="de-DE" dirty="0"/>
              <a:t> </a:t>
            </a:r>
            <a:r>
              <a:rPr lang="de-DE" dirty="0" err="1"/>
              <a:t>to</a:t>
            </a:r>
            <a:r>
              <a:rPr lang="de-DE" dirty="0"/>
              <a:t> </a:t>
            </a:r>
            <a:r>
              <a:rPr lang="de-DE" dirty="0" err="1"/>
              <a:t>help</a:t>
            </a:r>
            <a:r>
              <a:rPr lang="de-DE" dirty="0"/>
              <a:t> countries </a:t>
            </a:r>
            <a:r>
              <a:rPr lang="de-DE" dirty="0" err="1"/>
              <a:t>under</a:t>
            </a:r>
            <a:r>
              <a:rPr lang="de-DE" dirty="0"/>
              <a:t> </a:t>
            </a:r>
            <a:r>
              <a:rPr lang="de-DE" dirty="0" err="1"/>
              <a:t>pressure</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need</a:t>
            </a:r>
            <a:r>
              <a:rPr lang="de-DE" dirty="0"/>
              <a:t> </a:t>
            </a:r>
            <a:r>
              <a:rPr lang="de-DE" dirty="0" err="1"/>
              <a:t>to</a:t>
            </a:r>
            <a:r>
              <a:rPr lang="de-DE" dirty="0"/>
              <a:t> </a:t>
            </a:r>
            <a:r>
              <a:rPr lang="de-DE" dirty="0" err="1"/>
              <a:t>fear</a:t>
            </a:r>
            <a:r>
              <a:rPr lang="de-DE" dirty="0"/>
              <a:t> </a:t>
            </a:r>
            <a:r>
              <a:rPr lang="de-DE" dirty="0" err="1"/>
              <a:t>default</a:t>
            </a:r>
            <a:endParaRPr lang="de-DE" dirty="0"/>
          </a:p>
          <a:p>
            <a:pPr lvl="1"/>
            <a:r>
              <a:rPr lang="de-DE" dirty="0" err="1"/>
              <a:t>Self-fulfilling</a:t>
            </a:r>
            <a:r>
              <a:rPr lang="de-DE" dirty="0"/>
              <a:t> </a:t>
            </a:r>
            <a:r>
              <a:rPr lang="de-DE" dirty="0" err="1"/>
              <a:t>fiscal</a:t>
            </a:r>
            <a:r>
              <a:rPr lang="de-DE" dirty="0"/>
              <a:t> </a:t>
            </a:r>
            <a:r>
              <a:rPr lang="de-DE" dirty="0" err="1"/>
              <a:t>crisis</a:t>
            </a:r>
            <a:r>
              <a:rPr lang="de-DE" dirty="0"/>
              <a:t> </a:t>
            </a:r>
            <a:r>
              <a:rPr lang="de-DE" dirty="0" err="1"/>
              <a:t>is</a:t>
            </a:r>
            <a:r>
              <a:rPr lang="de-DE" dirty="0"/>
              <a:t> </a:t>
            </a:r>
            <a:r>
              <a:rPr lang="de-DE" dirty="0" err="1"/>
              <a:t>averted</a:t>
            </a:r>
            <a:endParaRPr lang="de-DE"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51</a:t>
            </a:fld>
            <a:endParaRPr lang="de-DE"/>
          </a:p>
        </p:txBody>
      </p:sp>
    </p:spTree>
    <p:extLst>
      <p:ext uri="{BB962C8B-B14F-4D97-AF65-F5344CB8AC3E}">
        <p14:creationId xmlns:p14="http://schemas.microsoft.com/office/powerpoint/2010/main" val="2081811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Banking union</a:t>
            </a:r>
          </a:p>
        </p:txBody>
      </p:sp>
      <p:sp>
        <p:nvSpPr>
          <p:cNvPr id="3" name="Inhaltsplatzhalter 2"/>
          <p:cNvSpPr>
            <a:spLocks noGrp="1"/>
          </p:cNvSpPr>
          <p:nvPr>
            <p:ph idx="1"/>
          </p:nvPr>
        </p:nvSpPr>
        <p:spPr/>
        <p:txBody>
          <a:bodyPr/>
          <a:lstStyle/>
          <a:p>
            <a:r>
              <a:rPr lang="en-US" dirty="0"/>
              <a:t>since fall 2014, ECB is responsible for specifying rules for commercial banks and enforcing them</a:t>
            </a:r>
          </a:p>
          <a:p>
            <a:r>
              <a:rPr lang="en-US" dirty="0"/>
              <a:t>national governments in the euro area are now prohibited from using public funds to bail out banks before bank’s creditors have contributed their share</a:t>
            </a:r>
          </a:p>
          <a:p>
            <a:r>
              <a:rPr lang="en-US" dirty="0"/>
              <a:t>built up of a common fund for bank rescues</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52</a:t>
            </a:fld>
            <a:endParaRPr lang="de-DE"/>
          </a:p>
        </p:txBody>
      </p:sp>
    </p:spTree>
    <p:extLst>
      <p:ext uri="{BB962C8B-B14F-4D97-AF65-F5344CB8AC3E}">
        <p14:creationId xmlns:p14="http://schemas.microsoft.com/office/powerpoint/2010/main" val="379339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Disputed Issues</a:t>
            </a:r>
          </a:p>
        </p:txBody>
      </p:sp>
      <p:sp>
        <p:nvSpPr>
          <p:cNvPr id="3" name="Unt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29403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Austerity policies</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54</a:t>
            </a:fld>
            <a:endParaRPr lang="de-DE"/>
          </a:p>
        </p:txBody>
      </p:sp>
      <p:sp>
        <p:nvSpPr>
          <p:cNvPr id="6" name="Rechteck 5"/>
          <p:cNvSpPr/>
          <p:nvPr/>
        </p:nvSpPr>
        <p:spPr>
          <a:xfrm>
            <a:off x="4831705" y="1811868"/>
            <a:ext cx="3380962" cy="4455218"/>
          </a:xfrm>
          <a:prstGeom prst="rect">
            <a:avLst/>
          </a:prstGeom>
          <a:solidFill>
            <a:schemeClr val="bg1">
              <a:lumMod val="50000"/>
            </a:schemeClr>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7" name="Rechteck 6"/>
          <p:cNvSpPr/>
          <p:nvPr/>
        </p:nvSpPr>
        <p:spPr>
          <a:xfrm>
            <a:off x="745067" y="1811867"/>
            <a:ext cx="3465418" cy="4455219"/>
          </a:xfrm>
          <a:prstGeom prst="rect">
            <a:avLst/>
          </a:prstGeom>
          <a:solidFill>
            <a:schemeClr val="bg1">
              <a:lumMod val="50000"/>
            </a:schemeClr>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8" name="Rechteck 7"/>
          <p:cNvSpPr/>
          <p:nvPr/>
        </p:nvSpPr>
        <p:spPr>
          <a:xfrm>
            <a:off x="4986347" y="1659468"/>
            <a:ext cx="3361786" cy="4470279"/>
          </a:xfrm>
          <a:prstGeom prst="rect">
            <a:avLst/>
          </a:prstGeom>
          <a:solidFill>
            <a:srgbClr val="FFFFFF"/>
          </a:solidFill>
          <a:ln w="5715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Wingdings" charset="2"/>
              <a:buChar char="ü"/>
            </a:pPr>
            <a:r>
              <a:rPr lang="en-US" sz="2400" dirty="0">
                <a:solidFill>
                  <a:srgbClr val="000000"/>
                </a:solidFill>
              </a:rPr>
              <a:t>politicians would not have cut budget deficits without market pressure</a:t>
            </a:r>
          </a:p>
          <a:p>
            <a:pPr marL="285750" indent="-285750">
              <a:buFont typeface="Wingdings" charset="2"/>
              <a:buChar char="ü"/>
            </a:pPr>
            <a:r>
              <a:rPr lang="en-US" sz="2400" dirty="0">
                <a:solidFill>
                  <a:srgbClr val="000000"/>
                </a:solidFill>
              </a:rPr>
              <a:t>commitment necessary to regain trust of financial markets </a:t>
            </a:r>
          </a:p>
        </p:txBody>
      </p:sp>
      <p:sp>
        <p:nvSpPr>
          <p:cNvPr id="9" name="Rechteck 8"/>
          <p:cNvSpPr/>
          <p:nvPr/>
        </p:nvSpPr>
        <p:spPr>
          <a:xfrm>
            <a:off x="575733" y="1659468"/>
            <a:ext cx="3483446" cy="4470280"/>
          </a:xfrm>
          <a:prstGeom prst="rect">
            <a:avLst/>
          </a:prstGeom>
          <a:solidFill>
            <a:srgbClr val="FFFFFF"/>
          </a:solid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360363" indent="-360363">
              <a:buFont typeface="Wingdings" charset="2"/>
              <a:buChar char="ü"/>
            </a:pPr>
            <a:r>
              <a:rPr lang="en-US" sz="2400" dirty="0">
                <a:solidFill>
                  <a:schemeClr val="tx1"/>
                </a:solidFill>
              </a:rPr>
              <a:t>falling GDP contributed to increasing debt-to-GDP ratios</a:t>
            </a:r>
          </a:p>
          <a:p>
            <a:pPr marL="360363" lvl="1" indent="-360363">
              <a:buFont typeface="Wingdings" charset="2"/>
              <a:buChar char="ü"/>
            </a:pPr>
            <a:r>
              <a:rPr lang="en-US" sz="2400" dirty="0">
                <a:solidFill>
                  <a:schemeClr val="tx1"/>
                </a:solidFill>
              </a:rPr>
              <a:t>fiscal multiplier larger in a recession than in normal times</a:t>
            </a:r>
          </a:p>
          <a:p>
            <a:pPr marL="360363" indent="-360363">
              <a:buFont typeface="Wingdings" charset="2"/>
              <a:buChar char="ü"/>
            </a:pPr>
            <a:r>
              <a:rPr lang="en-US" sz="2400" dirty="0">
                <a:solidFill>
                  <a:schemeClr val="tx1"/>
                </a:solidFill>
              </a:rPr>
              <a:t>unemployment and poverty increased significantly</a:t>
            </a:r>
          </a:p>
          <a:p>
            <a:pPr marL="742950" lvl="1" indent="-285750">
              <a:buFont typeface="Wingdings" charset="2"/>
              <a:buChar char="ü"/>
            </a:pPr>
            <a:endParaRPr lang="en-US" sz="2400" dirty="0">
              <a:solidFill>
                <a:schemeClr val="tx1"/>
              </a:solidFill>
            </a:endParaRPr>
          </a:p>
        </p:txBody>
      </p:sp>
    </p:spTree>
    <p:extLst>
      <p:ext uri="{BB962C8B-B14F-4D97-AF65-F5344CB8AC3E}">
        <p14:creationId xmlns:p14="http://schemas.microsoft.com/office/powerpoint/2010/main" val="1283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Further steps: A fiscal capacity?</a:t>
            </a:r>
          </a:p>
        </p:txBody>
      </p:sp>
      <p:sp>
        <p:nvSpPr>
          <p:cNvPr id="3" name="Inhaltsplatzhalter 2"/>
          <p:cNvSpPr>
            <a:spLocks noGrp="1"/>
          </p:cNvSpPr>
          <p:nvPr>
            <p:ph idx="1"/>
          </p:nvPr>
        </p:nvSpPr>
        <p:spPr/>
        <p:txBody>
          <a:bodyPr/>
          <a:lstStyle/>
          <a:p>
            <a:r>
              <a:rPr lang="en-US" dirty="0"/>
              <a:t>fiscal capacity: public revenues that can be spend within a given jurisdiction</a:t>
            </a:r>
          </a:p>
          <a:p>
            <a:r>
              <a:rPr lang="en-US" dirty="0"/>
              <a:t>several options:</a:t>
            </a:r>
          </a:p>
          <a:p>
            <a:pPr lvl="1"/>
            <a:r>
              <a:rPr lang="en-US" dirty="0"/>
              <a:t>larger-euro budget: investment programs in countries with weak economic growth</a:t>
            </a:r>
          </a:p>
          <a:p>
            <a:pPr lvl="1"/>
            <a:r>
              <a:rPr lang="en-US" dirty="0"/>
              <a:t>euro area-wide transfer systems (for example European unemployment insurance)</a:t>
            </a:r>
          </a:p>
          <a:p>
            <a:pPr>
              <a:buFont typeface="Wingdings" charset="2"/>
              <a:buChar char="Ø"/>
            </a:pPr>
            <a:r>
              <a:rPr lang="en-US" dirty="0"/>
              <a:t>make fiscal policy more </a:t>
            </a:r>
            <a:r>
              <a:rPr lang="en-US" dirty="0" err="1"/>
              <a:t>anticyclical</a:t>
            </a:r>
            <a:endParaRPr lang="en-US" dirty="0"/>
          </a:p>
          <a:p>
            <a:pPr lvl="1"/>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55</a:t>
            </a:fld>
            <a:endParaRPr lang="de-DE"/>
          </a:p>
        </p:txBody>
      </p:sp>
    </p:spTree>
    <p:extLst>
      <p:ext uri="{BB962C8B-B14F-4D97-AF65-F5344CB8AC3E}">
        <p14:creationId xmlns:p14="http://schemas.microsoft.com/office/powerpoint/2010/main" val="150177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Further steps: Debt </a:t>
            </a:r>
            <a:r>
              <a:rPr lang="en-US" dirty="0" err="1"/>
              <a:t>mutualization</a:t>
            </a:r>
            <a:r>
              <a:rPr lang="en-US" dirty="0"/>
              <a:t>?</a:t>
            </a:r>
          </a:p>
        </p:txBody>
      </p:sp>
      <p:sp>
        <p:nvSpPr>
          <p:cNvPr id="3" name="Inhaltsplatzhalter 2"/>
          <p:cNvSpPr>
            <a:spLocks noGrp="1"/>
          </p:cNvSpPr>
          <p:nvPr>
            <p:ph idx="1"/>
          </p:nvPr>
        </p:nvSpPr>
        <p:spPr/>
        <p:txBody>
          <a:bodyPr/>
          <a:lstStyle/>
          <a:p>
            <a:r>
              <a:rPr lang="en-US" dirty="0"/>
              <a:t>debt level for the euro area as a whole less than of the U.S. or Japan </a:t>
            </a:r>
            <a:r>
              <a:rPr lang="en-US" dirty="0">
                <a:sym typeface="Wingdings"/>
              </a:rPr>
              <a:t> yet euro area experienced investors’ fear of default</a:t>
            </a:r>
          </a:p>
          <a:p>
            <a:r>
              <a:rPr lang="en-US" dirty="0">
                <a:sym typeface="Wingdings"/>
              </a:rPr>
              <a:t>shared liability for all debt</a:t>
            </a:r>
          </a:p>
          <a:p>
            <a:r>
              <a:rPr lang="en-US" dirty="0">
                <a:sym typeface="Wingdings"/>
              </a:rPr>
              <a:t>“euro bonds”: bonds for which all euro members would be liable</a:t>
            </a:r>
          </a:p>
          <a:p>
            <a:r>
              <a:rPr lang="en-US" dirty="0">
                <a:sym typeface="Wingdings"/>
              </a:rPr>
              <a:t>unpopular in countries with low debt-to-GDP levels</a:t>
            </a:r>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56</a:t>
            </a:fld>
            <a:endParaRPr lang="de-DE"/>
          </a:p>
        </p:txBody>
      </p:sp>
    </p:spTree>
    <p:extLst>
      <p:ext uri="{BB962C8B-B14F-4D97-AF65-F5344CB8AC3E}">
        <p14:creationId xmlns:p14="http://schemas.microsoft.com/office/powerpoint/2010/main" val="122918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to take home (I)</a:t>
            </a:r>
          </a:p>
        </p:txBody>
      </p:sp>
      <p:sp>
        <p:nvSpPr>
          <p:cNvPr id="3" name="Inhaltsplatzhalter 2"/>
          <p:cNvSpPr>
            <a:spLocks noGrp="1"/>
          </p:cNvSpPr>
          <p:nvPr>
            <p:ph idx="1"/>
          </p:nvPr>
        </p:nvSpPr>
        <p:spPr/>
        <p:txBody>
          <a:bodyPr>
            <a:normAutofit lnSpcReduction="10000"/>
          </a:bodyPr>
          <a:lstStyle/>
          <a:p>
            <a:r>
              <a:rPr lang="en-US" dirty="0"/>
              <a:t>according to theory, a successful optimum currency area depends on four criteria: labor mobility, diversified economies, openness to trade and fiscal policy</a:t>
            </a:r>
          </a:p>
          <a:p>
            <a:r>
              <a:rPr lang="en-US" dirty="0"/>
              <a:t>in 2009, debt levels and deficits were not especially high; the euro area was hit by a confidence crisis</a:t>
            </a:r>
          </a:p>
          <a:p>
            <a:r>
              <a:rPr lang="en-US" dirty="0"/>
              <a:t>there are different explanations for the causes of the crisis: fiscal profligacy, insufficient bank regulation, doom loop between banks and governments, divergences in the euro area, self-fulfilling fiscal crisis and lack of proper institutions</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57</a:t>
            </a:fld>
            <a:endParaRPr lang="de-DE"/>
          </a:p>
        </p:txBody>
      </p:sp>
    </p:spTree>
    <p:extLst>
      <p:ext uri="{BB962C8B-B14F-4D97-AF65-F5344CB8AC3E}">
        <p14:creationId xmlns:p14="http://schemas.microsoft.com/office/powerpoint/2010/main" val="39675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to take home (II)</a:t>
            </a:r>
          </a:p>
        </p:txBody>
      </p:sp>
      <p:sp>
        <p:nvSpPr>
          <p:cNvPr id="3" name="Inhaltsplatzhalter 2"/>
          <p:cNvSpPr>
            <a:spLocks noGrp="1"/>
          </p:cNvSpPr>
          <p:nvPr>
            <p:ph idx="1"/>
          </p:nvPr>
        </p:nvSpPr>
        <p:spPr/>
        <p:txBody>
          <a:bodyPr/>
          <a:lstStyle/>
          <a:p>
            <a:r>
              <a:rPr lang="en-US" dirty="0"/>
              <a:t>there was a mix of different policy reactions: austerity measures, a reform of the Stability and Growth Pact, structural reforms, different rescue funds and the creation of a banking union</a:t>
            </a:r>
          </a:p>
          <a:p>
            <a:r>
              <a:rPr lang="en-US" dirty="0"/>
              <a:t>after Mario </a:t>
            </a:r>
            <a:r>
              <a:rPr lang="en-US" dirty="0" err="1"/>
              <a:t>Draghi’s</a:t>
            </a:r>
            <a:r>
              <a:rPr lang="en-US" dirty="0"/>
              <a:t> “whatever it takes” promise, the panic subsided</a:t>
            </a:r>
          </a:p>
          <a:p>
            <a:r>
              <a:rPr lang="en-US" dirty="0"/>
              <a:t>there remain a number of disputed issues</a:t>
            </a:r>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58</a:t>
            </a:fld>
            <a:endParaRPr lang="de-DE"/>
          </a:p>
        </p:txBody>
      </p:sp>
    </p:spTree>
    <p:extLst>
      <p:ext uri="{BB962C8B-B14F-4D97-AF65-F5344CB8AC3E}">
        <p14:creationId xmlns:p14="http://schemas.microsoft.com/office/powerpoint/2010/main" val="45367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The theory of optimum currency area</a:t>
            </a:r>
          </a:p>
        </p:txBody>
      </p:sp>
      <p:sp>
        <p:nvSpPr>
          <p:cNvPr id="3" name="Inhaltsplatzhalter 2"/>
          <p:cNvSpPr>
            <a:spLocks noGrp="1"/>
          </p:cNvSpPr>
          <p:nvPr>
            <p:ph idx="1"/>
          </p:nvPr>
        </p:nvSpPr>
        <p:spPr/>
        <p:txBody>
          <a:bodyPr>
            <a:normAutofit lnSpcReduction="10000"/>
          </a:bodyPr>
          <a:lstStyle/>
          <a:p>
            <a:r>
              <a:rPr lang="en-US" dirty="0"/>
              <a:t>conditions under which a monetary union between different countries is beneficial</a:t>
            </a:r>
          </a:p>
          <a:p>
            <a:r>
              <a:rPr lang="en-US" dirty="0"/>
              <a:t>benefits:</a:t>
            </a:r>
          </a:p>
          <a:p>
            <a:pPr lvl="1"/>
            <a:r>
              <a:rPr lang="en-US" dirty="0"/>
              <a:t>reduce transaction costs</a:t>
            </a:r>
          </a:p>
          <a:p>
            <a:pPr lvl="1"/>
            <a:r>
              <a:rPr lang="en-US" dirty="0"/>
              <a:t>promote cross-border trade</a:t>
            </a:r>
          </a:p>
          <a:p>
            <a:r>
              <a:rPr lang="en-US" dirty="0"/>
              <a:t>costs:</a:t>
            </a:r>
          </a:p>
          <a:p>
            <a:pPr lvl="1"/>
            <a:r>
              <a:rPr lang="en-US" dirty="0"/>
              <a:t>countries lose ability to set own interest rates</a:t>
            </a:r>
          </a:p>
          <a:p>
            <a:pPr lvl="1"/>
            <a:r>
              <a:rPr lang="en-US" dirty="0"/>
              <a:t>countries no longer able to depreciate their own currency if necessary</a:t>
            </a:r>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6</a:t>
            </a:fld>
            <a:endParaRPr lang="de-DE"/>
          </a:p>
        </p:txBody>
      </p:sp>
    </p:spTree>
    <p:extLst>
      <p:ext uri="{BB962C8B-B14F-4D97-AF65-F5344CB8AC3E}">
        <p14:creationId xmlns:p14="http://schemas.microsoft.com/office/powerpoint/2010/main" val="2170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The theory of optimum currency area (cont.)</a:t>
            </a:r>
          </a:p>
        </p:txBody>
      </p:sp>
      <p:sp>
        <p:nvSpPr>
          <p:cNvPr id="3" name="Inhaltsplatzhalter 2"/>
          <p:cNvSpPr>
            <a:spLocks noGrp="1"/>
          </p:cNvSpPr>
          <p:nvPr>
            <p:ph idx="1"/>
          </p:nvPr>
        </p:nvSpPr>
        <p:spPr/>
        <p:txBody>
          <a:bodyPr/>
          <a:lstStyle/>
          <a:p>
            <a:r>
              <a:rPr lang="en-US" dirty="0"/>
              <a:t>In the old literature, four criteria for a successful currency area:</a:t>
            </a:r>
          </a:p>
          <a:p>
            <a:pPr lvl="1"/>
            <a:r>
              <a:rPr lang="en-US" dirty="0"/>
              <a:t>labor mobility across the region</a:t>
            </a:r>
          </a:p>
          <a:p>
            <a:pPr lvl="1"/>
            <a:r>
              <a:rPr lang="en-US" dirty="0"/>
              <a:t>very well diversified economies</a:t>
            </a:r>
          </a:p>
          <a:p>
            <a:pPr lvl="1"/>
            <a:r>
              <a:rPr lang="en-US" dirty="0"/>
              <a:t>very open to trade</a:t>
            </a:r>
          </a:p>
          <a:p>
            <a:pPr lvl="1"/>
            <a:r>
              <a:rPr lang="en-US" dirty="0"/>
              <a:t>common fiscal policy</a:t>
            </a:r>
          </a:p>
          <a:p>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7</a:t>
            </a:fld>
            <a:endParaRPr lang="de-DE"/>
          </a:p>
        </p:txBody>
      </p:sp>
    </p:spTree>
    <p:extLst>
      <p:ext uri="{BB962C8B-B14F-4D97-AF65-F5344CB8AC3E}">
        <p14:creationId xmlns:p14="http://schemas.microsoft.com/office/powerpoint/2010/main" val="160086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Is Europe an optimum currency area?</a:t>
            </a:r>
          </a:p>
        </p:txBody>
      </p:sp>
      <p:sp>
        <p:nvSpPr>
          <p:cNvPr id="3" name="Inhaltsplatzhalter 2"/>
          <p:cNvSpPr>
            <a:spLocks noGrp="1"/>
          </p:cNvSpPr>
          <p:nvPr>
            <p:ph idx="1"/>
          </p:nvPr>
        </p:nvSpPr>
        <p:spPr/>
        <p:txBody>
          <a:bodyPr>
            <a:normAutofit fontScale="92500"/>
          </a:bodyPr>
          <a:lstStyle/>
          <a:p>
            <a:r>
              <a:rPr lang="en-US" dirty="0"/>
              <a:t>labor mobility</a:t>
            </a:r>
          </a:p>
          <a:p>
            <a:pPr lvl="1"/>
            <a:r>
              <a:rPr lang="en-US" dirty="0"/>
              <a:t>barriers: different languages, different cultures, and differences in the education system</a:t>
            </a:r>
          </a:p>
          <a:p>
            <a:r>
              <a:rPr lang="en-US" dirty="0"/>
              <a:t>diversified economies</a:t>
            </a:r>
          </a:p>
          <a:p>
            <a:pPr lvl="1"/>
            <a:r>
              <a:rPr lang="en-US" dirty="0"/>
              <a:t>some smaller economies are not diversified </a:t>
            </a:r>
          </a:p>
          <a:p>
            <a:r>
              <a:rPr lang="en-US" dirty="0"/>
              <a:t>openness to trade</a:t>
            </a:r>
          </a:p>
          <a:p>
            <a:pPr lvl="1"/>
            <a:r>
              <a:rPr lang="en-US" dirty="0"/>
              <a:t>in 1998, some countries were not open to trade</a:t>
            </a:r>
          </a:p>
          <a:p>
            <a:r>
              <a:rPr lang="en-US" dirty="0"/>
              <a:t>fiscal union</a:t>
            </a:r>
          </a:p>
          <a:p>
            <a:pPr lvl="1"/>
            <a:r>
              <a:rPr lang="en-US" dirty="0"/>
              <a:t>not included in the Maastricht Treaty (instead not bail-out clause)</a:t>
            </a:r>
          </a:p>
          <a:p>
            <a:endParaRPr lang="en-US" dirty="0"/>
          </a:p>
          <a:p>
            <a:pPr lvl="1"/>
            <a:endParaRPr lang="en-US" dirty="0"/>
          </a:p>
          <a:p>
            <a:pPr lvl="1"/>
            <a:endParaRPr lang="en-US" dirty="0"/>
          </a:p>
          <a:p>
            <a:pPr lvl="1"/>
            <a:endParaRPr lang="en-US" dirty="0"/>
          </a:p>
        </p:txBody>
      </p:sp>
      <p:sp>
        <p:nvSpPr>
          <p:cNvPr id="4" name="Fußzeilenplatzhalter 3"/>
          <p:cNvSpPr>
            <a:spLocks noGrp="1"/>
          </p:cNvSpPr>
          <p:nvPr>
            <p:ph type="ftr" sz="quarter" idx="11"/>
          </p:nvPr>
        </p:nvSpPr>
        <p:spPr/>
        <p:txBody>
          <a:bodyPr/>
          <a:lstStyle/>
          <a:p>
            <a:r>
              <a:rPr lang="de-DE"/>
              <a:t>Chapter 17</a:t>
            </a:r>
          </a:p>
        </p:txBody>
      </p:sp>
      <p:sp>
        <p:nvSpPr>
          <p:cNvPr id="5" name="Foliennummernplatzhalter 4"/>
          <p:cNvSpPr>
            <a:spLocks noGrp="1"/>
          </p:cNvSpPr>
          <p:nvPr>
            <p:ph type="sldNum" sz="quarter" idx="12"/>
          </p:nvPr>
        </p:nvSpPr>
        <p:spPr/>
        <p:txBody>
          <a:bodyPr/>
          <a:lstStyle/>
          <a:p>
            <a:fld id="{F58DD67E-A379-844E-9AB1-95D2EC404AD8}" type="slidenum">
              <a:rPr lang="de-DE" smtClean="0"/>
              <a:t>8</a:t>
            </a:fld>
            <a:endParaRPr lang="de-DE"/>
          </a:p>
        </p:txBody>
      </p:sp>
    </p:spTree>
    <p:extLst>
      <p:ext uri="{BB962C8B-B14F-4D97-AF65-F5344CB8AC3E}">
        <p14:creationId xmlns:p14="http://schemas.microsoft.com/office/powerpoint/2010/main" val="200422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The euro crisis</a:t>
            </a:r>
          </a:p>
        </p:txBody>
      </p:sp>
      <p:sp>
        <p:nvSpPr>
          <p:cNvPr id="3" name="Unt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8690890"/>
      </p:ext>
    </p:extLst>
  </p:cSld>
  <p:clrMapOvr>
    <a:masterClrMapping/>
  </p:clrMapOvr>
</p:sld>
</file>

<file path=ppt/theme/theme1.xml><?xml version="1.0" encoding="utf-8"?>
<a:theme xmlns:a="http://schemas.openxmlformats.org/drawingml/2006/main" name="Macroeconomics in Context Buchvorl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oreas">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Macroeconomics in Context Buchvorlage.thmx</Template>
  <TotalTime>0</TotalTime>
  <Words>3045</Words>
  <Application>Microsoft Office PowerPoint</Application>
  <PresentationFormat>On-screen Show (4:3)</PresentationFormat>
  <Paragraphs>496</Paragraphs>
  <Slides>58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Wingdings</vt:lpstr>
      <vt:lpstr>Macroeconomics in Context Buchvorlage</vt:lpstr>
      <vt:lpstr>The Euro Crisis</vt:lpstr>
      <vt:lpstr>Learning goals</vt:lpstr>
      <vt:lpstr>Chapter Outline</vt:lpstr>
      <vt:lpstr>Prelude to the Crisis: European Monetary Integration </vt:lpstr>
      <vt:lpstr>European monetary integration </vt:lpstr>
      <vt:lpstr>The theory of optimum currency area</vt:lpstr>
      <vt:lpstr>The theory of optimum currency area (cont.)</vt:lpstr>
      <vt:lpstr>Is Europe an optimum currency area?</vt:lpstr>
      <vt:lpstr>The euro crisis</vt:lpstr>
      <vt:lpstr>Figure 9.1  Euro area GDP and Recessions 1995–2015</vt:lpstr>
      <vt:lpstr>Figure 9.2 Euro Area Unemployment Rate and Recessions, 1995–2015 </vt:lpstr>
      <vt:lpstr>Background to the euro crisis</vt:lpstr>
      <vt:lpstr>Figure 17.2 Public deficits for selected countries, 2009 </vt:lpstr>
      <vt:lpstr>Figure 17.2 Public debt for selected countries, 2009 </vt:lpstr>
      <vt:lpstr>Timeline of the euro crisis</vt:lpstr>
      <vt:lpstr>Figure 17.1 Bond spreads of selected euro-area countries </vt:lpstr>
      <vt:lpstr>Early 2010: Euro crisis emerges in Greece</vt:lpstr>
      <vt:lpstr>Greece asks for assistance</vt:lpstr>
      <vt:lpstr>Crisis spreads to other countries</vt:lpstr>
      <vt:lpstr>The crisis spreads to Portugal</vt:lpstr>
      <vt:lpstr>From late 2010: The crisis spreads to Ireland</vt:lpstr>
      <vt:lpstr>Set up of the EFSF and EFSM</vt:lpstr>
      <vt:lpstr>Frantic attempt by governments to calm markets</vt:lpstr>
      <vt:lpstr>Crisis solution by the ECB</vt:lpstr>
      <vt:lpstr>Causes of the Crisis</vt:lpstr>
      <vt:lpstr>Crisis causes often discussed</vt:lpstr>
      <vt:lpstr>Fiscal profligacy</vt:lpstr>
      <vt:lpstr>Insufficient bank regulation</vt:lpstr>
      <vt:lpstr>Insufficient bank regulation</vt:lpstr>
      <vt:lpstr>Doom loop between banks and governments</vt:lpstr>
      <vt:lpstr>Consequences for the real economy</vt:lpstr>
      <vt:lpstr>Divergences in the euro area and a growth crisis</vt:lpstr>
      <vt:lpstr>Figure 17.3 Unit labor cost development in selected euro countries, 2000-2012, (euro-area average=100) </vt:lpstr>
      <vt:lpstr>Table 17.1: Current account balance, 2008 </vt:lpstr>
      <vt:lpstr>Countries which lost competitiveness in 2000s experienced fiscal problems in crisis through two channels </vt:lpstr>
      <vt:lpstr>Self-fulfilling fiscal crises</vt:lpstr>
      <vt:lpstr>Lack of proper institutions</vt:lpstr>
      <vt:lpstr>How to make the euro area a more complete monetary union</vt:lpstr>
      <vt:lpstr>Policy Reactions</vt:lpstr>
      <vt:lpstr>Austerity and institutional changes for fiscal policies</vt:lpstr>
      <vt:lpstr>Structural reforms</vt:lpstr>
      <vt:lpstr>Applying our AS/AD model: Austerity policies and structural reforms</vt:lpstr>
      <vt:lpstr>Figure 13.15a A loss of investor confidence in the AS/AD model</vt:lpstr>
      <vt:lpstr>Figure 13.15b Structural reforms in the AS/AD model</vt:lpstr>
      <vt:lpstr>Figure 13.16: Unemployment in Ireland and Greece </vt:lpstr>
      <vt:lpstr>Figure 13.17: Inflation in Ireland and Greece </vt:lpstr>
      <vt:lpstr>Figure 13.18a Macroeconomic results of austerity and structural reforms in Ireland </vt:lpstr>
      <vt:lpstr>Figure 13.18b Macroeconomic results of austerity and structural reforms in Greece </vt:lpstr>
      <vt:lpstr>The different rescue funds</vt:lpstr>
      <vt:lpstr>ECB interventions</vt:lpstr>
      <vt:lpstr>Why did Draghi‘s speech managed to calm markets?</vt:lpstr>
      <vt:lpstr>Banking union</vt:lpstr>
      <vt:lpstr>Disputed Issues</vt:lpstr>
      <vt:lpstr>Austerity policies</vt:lpstr>
      <vt:lpstr>Further steps: A fiscal capacity?</vt:lpstr>
      <vt:lpstr>Further steps: Debt mutualization?</vt:lpstr>
      <vt:lpstr>What to take home (I)</vt:lpstr>
      <vt:lpstr>What to take home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Euro Crisis</dc:title>
  <dc:creator>Petra</dc:creator>
  <cp:lastModifiedBy>Radha Baran Mohanty</cp:lastModifiedBy>
  <cp:revision>106</cp:revision>
  <cp:lastPrinted>2017-07-07T07:06:28Z</cp:lastPrinted>
  <dcterms:created xsi:type="dcterms:W3CDTF">2017-05-08T19:54:10Z</dcterms:created>
  <dcterms:modified xsi:type="dcterms:W3CDTF">2025-03-01T10:22:34Z</dcterms:modified>
</cp:coreProperties>
</file>